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3f874e7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103f874e77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3f874e77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03f874e77c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3f874e77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03f874e77c_0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3f874e77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03f874e77c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3f874e77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03f874e77c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3f874e77c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03f874e77c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3f874e77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3f874e77c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3f874e77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03f874e77c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3f874e77c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103f874e77c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3f874e77c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03f874e77c_0_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03f874e77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03f874e77c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3f874e77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103f874e77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3f874e77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3f874e77c_0_2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3f874e77c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103f874e77c_0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03f874e77c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103f874e77c_0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03f874e77c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103f874e77c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03f874e77c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103f874e77c_0_4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3f874e77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03f874e77c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3f874e77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03f874e77c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3f874e77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03f874e77c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3f874e77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03f874e77c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3f874e77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03f874e77c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3f874e77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03f874e77c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3f874e77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03f874e77c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6045850" y="290875"/>
            <a:ext cx="2829300" cy="465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/>
        </p:nvSpPr>
        <p:spPr>
          <a:xfrm rot="-3249741">
            <a:off x="378900" y="4083396"/>
            <a:ext cx="584938" cy="786123"/>
          </a:xfrm>
          <a:custGeom>
            <a:rect b="b" l="l" r="r" t="t"/>
            <a:pathLst>
              <a:path extrusionOk="0" h="1573564" w="1170857">
                <a:moveTo>
                  <a:pt x="773976" y="1409613"/>
                </a:moveTo>
                <a:cubicBezTo>
                  <a:pt x="764236" y="1416912"/>
                  <a:pt x="754984" y="1421777"/>
                  <a:pt x="748166" y="1429076"/>
                </a:cubicBezTo>
                <a:cubicBezTo>
                  <a:pt x="718948" y="1460217"/>
                  <a:pt x="702878" y="1463623"/>
                  <a:pt x="673173" y="1437834"/>
                </a:cubicBezTo>
                <a:cubicBezTo>
                  <a:pt x="644441" y="1412532"/>
                  <a:pt x="619606" y="1383824"/>
                  <a:pt x="608405" y="1345385"/>
                </a:cubicBezTo>
                <a:cubicBezTo>
                  <a:pt x="584544" y="1264126"/>
                  <a:pt x="562143" y="1182382"/>
                  <a:pt x="536334" y="1102096"/>
                </a:cubicBezTo>
                <a:cubicBezTo>
                  <a:pt x="525133" y="1066090"/>
                  <a:pt x="507602" y="1032029"/>
                  <a:pt x="492019" y="994563"/>
                </a:cubicBezTo>
                <a:cubicBezTo>
                  <a:pt x="452575" y="1021811"/>
                  <a:pt x="433096" y="1064630"/>
                  <a:pt x="407773" y="1101610"/>
                </a:cubicBezTo>
                <a:cubicBezTo>
                  <a:pt x="355180" y="1178489"/>
                  <a:pt x="304048" y="1256341"/>
                  <a:pt x="254864" y="1335167"/>
                </a:cubicBezTo>
                <a:cubicBezTo>
                  <a:pt x="224185" y="1384798"/>
                  <a:pt x="198376" y="1437348"/>
                  <a:pt x="169644" y="1488438"/>
                </a:cubicBezTo>
                <a:cubicBezTo>
                  <a:pt x="158444" y="1507901"/>
                  <a:pt x="146270" y="1526878"/>
                  <a:pt x="132147" y="1544395"/>
                </a:cubicBezTo>
                <a:cubicBezTo>
                  <a:pt x="103416" y="1579915"/>
                  <a:pt x="102929" y="1579428"/>
                  <a:pt x="64458" y="1561912"/>
                </a:cubicBezTo>
                <a:cubicBezTo>
                  <a:pt x="37188" y="1549747"/>
                  <a:pt x="25014" y="1526878"/>
                  <a:pt x="33292" y="1494764"/>
                </a:cubicBezTo>
                <a:cubicBezTo>
                  <a:pt x="40110" y="1468489"/>
                  <a:pt x="49849" y="1441727"/>
                  <a:pt x="63484" y="1418371"/>
                </a:cubicBezTo>
                <a:cubicBezTo>
                  <a:pt x="86372" y="1379932"/>
                  <a:pt x="114616" y="1344898"/>
                  <a:pt x="137991" y="1306945"/>
                </a:cubicBezTo>
                <a:cubicBezTo>
                  <a:pt x="175488" y="1246123"/>
                  <a:pt x="208602" y="1182868"/>
                  <a:pt x="247073" y="1122533"/>
                </a:cubicBezTo>
                <a:cubicBezTo>
                  <a:pt x="272395" y="1082633"/>
                  <a:pt x="297231" y="1042734"/>
                  <a:pt x="330832" y="1008187"/>
                </a:cubicBezTo>
                <a:cubicBezTo>
                  <a:pt x="347876" y="991157"/>
                  <a:pt x="355180" y="964395"/>
                  <a:pt x="370276" y="935687"/>
                </a:cubicBezTo>
                <a:cubicBezTo>
                  <a:pt x="353719" y="935687"/>
                  <a:pt x="340571" y="932281"/>
                  <a:pt x="330345" y="936174"/>
                </a:cubicBezTo>
                <a:cubicBezTo>
                  <a:pt x="260221" y="964395"/>
                  <a:pt x="186688" y="973640"/>
                  <a:pt x="112669" y="976073"/>
                </a:cubicBezTo>
                <a:cubicBezTo>
                  <a:pt x="83450" y="977046"/>
                  <a:pt x="52284" y="964395"/>
                  <a:pt x="24040" y="952231"/>
                </a:cubicBezTo>
                <a:cubicBezTo>
                  <a:pt x="2126" y="942986"/>
                  <a:pt x="-11022" y="924009"/>
                  <a:pt x="12353" y="892382"/>
                </a:cubicBezTo>
                <a:cubicBezTo>
                  <a:pt x="149678" y="881191"/>
                  <a:pt x="288952" y="836425"/>
                  <a:pt x="428713" y="798473"/>
                </a:cubicBezTo>
                <a:cubicBezTo>
                  <a:pt x="392677" y="664177"/>
                  <a:pt x="355180" y="534748"/>
                  <a:pt x="324501" y="404345"/>
                </a:cubicBezTo>
                <a:cubicBezTo>
                  <a:pt x="293822" y="272970"/>
                  <a:pt x="269473" y="141107"/>
                  <a:pt x="240255" y="0"/>
                </a:cubicBezTo>
                <a:cubicBezTo>
                  <a:pt x="276291" y="6812"/>
                  <a:pt x="304048" y="11678"/>
                  <a:pt x="329371" y="16544"/>
                </a:cubicBezTo>
                <a:cubicBezTo>
                  <a:pt x="355667" y="106074"/>
                  <a:pt x="381964" y="192198"/>
                  <a:pt x="405825" y="278809"/>
                </a:cubicBezTo>
                <a:cubicBezTo>
                  <a:pt x="419947" y="330386"/>
                  <a:pt x="430174" y="382936"/>
                  <a:pt x="442835" y="435486"/>
                </a:cubicBezTo>
                <a:cubicBezTo>
                  <a:pt x="448679" y="458842"/>
                  <a:pt x="455009" y="482684"/>
                  <a:pt x="461827" y="506040"/>
                </a:cubicBezTo>
                <a:cubicBezTo>
                  <a:pt x="479358" y="565402"/>
                  <a:pt x="496402" y="625251"/>
                  <a:pt x="514907" y="684614"/>
                </a:cubicBezTo>
                <a:cubicBezTo>
                  <a:pt x="525133" y="717214"/>
                  <a:pt x="538282" y="720134"/>
                  <a:pt x="560682" y="695805"/>
                </a:cubicBezTo>
                <a:cubicBezTo>
                  <a:pt x="567500" y="688506"/>
                  <a:pt x="571883" y="678288"/>
                  <a:pt x="577726" y="670016"/>
                </a:cubicBezTo>
                <a:cubicBezTo>
                  <a:pt x="590874" y="652500"/>
                  <a:pt x="604023" y="634496"/>
                  <a:pt x="617171" y="617466"/>
                </a:cubicBezTo>
                <a:cubicBezTo>
                  <a:pt x="623501" y="609681"/>
                  <a:pt x="634215" y="602869"/>
                  <a:pt x="636163" y="594110"/>
                </a:cubicBezTo>
                <a:cubicBezTo>
                  <a:pt x="641519" y="569781"/>
                  <a:pt x="657589" y="556644"/>
                  <a:pt x="676094" y="542047"/>
                </a:cubicBezTo>
                <a:cubicBezTo>
                  <a:pt x="691190" y="530369"/>
                  <a:pt x="699956" y="509932"/>
                  <a:pt x="712617" y="494362"/>
                </a:cubicBezTo>
                <a:cubicBezTo>
                  <a:pt x="744757" y="455436"/>
                  <a:pt x="779332" y="417969"/>
                  <a:pt x="810498" y="378557"/>
                </a:cubicBezTo>
                <a:cubicBezTo>
                  <a:pt x="830464" y="352768"/>
                  <a:pt x="840691" y="317248"/>
                  <a:pt x="864552" y="297298"/>
                </a:cubicBezTo>
                <a:cubicBezTo>
                  <a:pt x="913736" y="256913"/>
                  <a:pt x="930293" y="189765"/>
                  <a:pt x="987756" y="157651"/>
                </a:cubicBezTo>
                <a:cubicBezTo>
                  <a:pt x="990191" y="156191"/>
                  <a:pt x="991165" y="152785"/>
                  <a:pt x="993113" y="150352"/>
                </a:cubicBezTo>
                <a:cubicBezTo>
                  <a:pt x="1011618" y="120671"/>
                  <a:pt x="1030122" y="90503"/>
                  <a:pt x="1048627" y="60822"/>
                </a:cubicBezTo>
                <a:cubicBezTo>
                  <a:pt x="1090507" y="68607"/>
                  <a:pt x="1126056" y="74933"/>
                  <a:pt x="1170857" y="83205"/>
                </a:cubicBezTo>
                <a:cubicBezTo>
                  <a:pt x="1013565" y="300218"/>
                  <a:pt x="852865" y="505067"/>
                  <a:pt x="688269" y="715755"/>
                </a:cubicBezTo>
                <a:cubicBezTo>
                  <a:pt x="747192" y="724513"/>
                  <a:pt x="794428" y="712348"/>
                  <a:pt x="840691" y="702130"/>
                </a:cubicBezTo>
                <a:cubicBezTo>
                  <a:pt x="893770" y="690452"/>
                  <a:pt x="946363" y="679748"/>
                  <a:pt x="999930" y="669530"/>
                </a:cubicBezTo>
                <a:cubicBezTo>
                  <a:pt x="1003339" y="669043"/>
                  <a:pt x="1008209" y="666124"/>
                  <a:pt x="1009670" y="667097"/>
                </a:cubicBezTo>
                <a:cubicBezTo>
                  <a:pt x="1049114" y="697265"/>
                  <a:pt x="1096838" y="678775"/>
                  <a:pt x="1139691" y="688506"/>
                </a:cubicBezTo>
                <a:cubicBezTo>
                  <a:pt x="1140665" y="695318"/>
                  <a:pt x="1143587" y="704077"/>
                  <a:pt x="1141639" y="705050"/>
                </a:cubicBezTo>
                <a:cubicBezTo>
                  <a:pt x="1112421" y="722080"/>
                  <a:pt x="1100246" y="759060"/>
                  <a:pt x="1061776" y="766845"/>
                </a:cubicBezTo>
                <a:cubicBezTo>
                  <a:pt x="967790" y="786308"/>
                  <a:pt x="874292" y="809664"/>
                  <a:pt x="780793" y="831560"/>
                </a:cubicBezTo>
                <a:cubicBezTo>
                  <a:pt x="770567" y="833993"/>
                  <a:pt x="760340" y="837885"/>
                  <a:pt x="750114" y="837399"/>
                </a:cubicBezTo>
                <a:cubicBezTo>
                  <a:pt x="693625" y="833506"/>
                  <a:pt x="645902" y="856862"/>
                  <a:pt x="594283" y="884597"/>
                </a:cubicBezTo>
                <a:cubicBezTo>
                  <a:pt x="640545" y="1062684"/>
                  <a:pt x="721383" y="1230553"/>
                  <a:pt x="773976" y="14096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646723" y="681712"/>
            <a:ext cx="553522" cy="603239"/>
          </a:xfrm>
          <a:custGeom>
            <a:rect b="b" l="l" r="r" t="t"/>
            <a:pathLst>
              <a:path extrusionOk="0" h="1206477" w="1107045">
                <a:moveTo>
                  <a:pt x="511156" y="0"/>
                </a:moveTo>
                <a:cubicBezTo>
                  <a:pt x="533217" y="6021"/>
                  <a:pt x="550765" y="11039"/>
                  <a:pt x="574581" y="17562"/>
                </a:cubicBezTo>
                <a:cubicBezTo>
                  <a:pt x="581099" y="81038"/>
                  <a:pt x="589873" y="145768"/>
                  <a:pt x="593633" y="210999"/>
                </a:cubicBezTo>
                <a:cubicBezTo>
                  <a:pt x="597393" y="275980"/>
                  <a:pt x="595889" y="341462"/>
                  <a:pt x="603159" y="409454"/>
                </a:cubicBezTo>
                <a:cubicBezTo>
                  <a:pt x="643520" y="355261"/>
                  <a:pt x="723741" y="352502"/>
                  <a:pt x="749061" y="284510"/>
                </a:cubicBezTo>
                <a:cubicBezTo>
                  <a:pt x="806970" y="256410"/>
                  <a:pt x="837303" y="193437"/>
                  <a:pt x="900477" y="169853"/>
                </a:cubicBezTo>
                <a:cubicBezTo>
                  <a:pt x="925546" y="160570"/>
                  <a:pt x="943094" y="131718"/>
                  <a:pt x="965406" y="113654"/>
                </a:cubicBezTo>
                <a:cubicBezTo>
                  <a:pt x="984709" y="98098"/>
                  <a:pt x="1001505" y="91575"/>
                  <a:pt x="1020056" y="120929"/>
                </a:cubicBezTo>
                <a:cubicBezTo>
                  <a:pt x="1032340" y="140248"/>
                  <a:pt x="1057910" y="151036"/>
                  <a:pt x="1083230" y="170104"/>
                </a:cubicBezTo>
                <a:cubicBezTo>
                  <a:pt x="954125" y="280245"/>
                  <a:pt x="827025" y="388630"/>
                  <a:pt x="697920" y="499022"/>
                </a:cubicBezTo>
                <a:cubicBezTo>
                  <a:pt x="731763" y="518842"/>
                  <a:pt x="761344" y="526620"/>
                  <a:pt x="794686" y="518591"/>
                </a:cubicBezTo>
                <a:cubicBezTo>
                  <a:pt x="826524" y="511065"/>
                  <a:pt x="858612" y="508305"/>
                  <a:pt x="883932" y="538412"/>
                </a:cubicBezTo>
                <a:cubicBezTo>
                  <a:pt x="900978" y="523358"/>
                  <a:pt x="914265" y="511316"/>
                  <a:pt x="925295" y="501531"/>
                </a:cubicBezTo>
                <a:cubicBezTo>
                  <a:pt x="997745" y="500276"/>
                  <a:pt x="1038356" y="541673"/>
                  <a:pt x="1080222" y="604396"/>
                </a:cubicBezTo>
                <a:cubicBezTo>
                  <a:pt x="959138" y="607407"/>
                  <a:pt x="847832" y="610167"/>
                  <a:pt x="736777" y="612926"/>
                </a:cubicBezTo>
                <a:cubicBezTo>
                  <a:pt x="735523" y="617693"/>
                  <a:pt x="734521" y="622460"/>
                  <a:pt x="733267" y="627227"/>
                </a:cubicBezTo>
                <a:cubicBezTo>
                  <a:pt x="853347" y="712530"/>
                  <a:pt x="994736" y="766973"/>
                  <a:pt x="1107045" y="873351"/>
                </a:cubicBezTo>
                <a:cubicBezTo>
                  <a:pt x="1054902" y="903709"/>
                  <a:pt x="1005516" y="905214"/>
                  <a:pt x="956882" y="876613"/>
                </a:cubicBezTo>
                <a:cubicBezTo>
                  <a:pt x="906243" y="846757"/>
                  <a:pt x="857108" y="813890"/>
                  <a:pt x="807722" y="782027"/>
                </a:cubicBezTo>
                <a:cubicBezTo>
                  <a:pt x="757584" y="749662"/>
                  <a:pt x="708449" y="715792"/>
                  <a:pt x="658060" y="683929"/>
                </a:cubicBezTo>
                <a:cubicBezTo>
                  <a:pt x="638005" y="671133"/>
                  <a:pt x="615694" y="661850"/>
                  <a:pt x="588619" y="647800"/>
                </a:cubicBezTo>
                <a:cubicBezTo>
                  <a:pt x="584859" y="720057"/>
                  <a:pt x="580346" y="783281"/>
                  <a:pt x="578592" y="846506"/>
                </a:cubicBezTo>
                <a:cubicBezTo>
                  <a:pt x="576837" y="908225"/>
                  <a:pt x="575834" y="969944"/>
                  <a:pt x="577338" y="1031412"/>
                </a:cubicBezTo>
                <a:cubicBezTo>
                  <a:pt x="578341" y="1076071"/>
                  <a:pt x="585110" y="1120730"/>
                  <a:pt x="586614" y="1165388"/>
                </a:cubicBezTo>
                <a:cubicBezTo>
                  <a:pt x="587115" y="1177431"/>
                  <a:pt x="580597" y="1197753"/>
                  <a:pt x="572826" y="1200262"/>
                </a:cubicBezTo>
                <a:cubicBezTo>
                  <a:pt x="555027" y="1206032"/>
                  <a:pt x="530209" y="1210047"/>
                  <a:pt x="516170" y="1201767"/>
                </a:cubicBezTo>
                <a:cubicBezTo>
                  <a:pt x="497619" y="1190728"/>
                  <a:pt x="482828" y="1174420"/>
                  <a:pt x="481825" y="1142808"/>
                </a:cubicBezTo>
                <a:cubicBezTo>
                  <a:pt x="477814" y="1015606"/>
                  <a:pt x="470294" y="888655"/>
                  <a:pt x="483330" y="761454"/>
                </a:cubicBezTo>
                <a:cubicBezTo>
                  <a:pt x="485335" y="741383"/>
                  <a:pt x="483580" y="721060"/>
                  <a:pt x="483580" y="687441"/>
                </a:cubicBezTo>
                <a:cubicBezTo>
                  <a:pt x="438456" y="719806"/>
                  <a:pt x="401354" y="743641"/>
                  <a:pt x="367762" y="771489"/>
                </a:cubicBezTo>
                <a:cubicBezTo>
                  <a:pt x="317122" y="813388"/>
                  <a:pt x="270745" y="860807"/>
                  <a:pt x="218852" y="901200"/>
                </a:cubicBezTo>
                <a:cubicBezTo>
                  <a:pt x="165455" y="942848"/>
                  <a:pt x="135874" y="947364"/>
                  <a:pt x="99524" y="884390"/>
                </a:cubicBezTo>
                <a:cubicBezTo>
                  <a:pt x="86237" y="861559"/>
                  <a:pt x="92755" y="841237"/>
                  <a:pt x="105791" y="827940"/>
                </a:cubicBezTo>
                <a:cubicBezTo>
                  <a:pt x="142141" y="789804"/>
                  <a:pt x="182001" y="755181"/>
                  <a:pt x="221359" y="720057"/>
                </a:cubicBezTo>
                <a:cubicBezTo>
                  <a:pt x="257208" y="688194"/>
                  <a:pt x="294310" y="657585"/>
                  <a:pt x="341941" y="616941"/>
                </a:cubicBezTo>
                <a:cubicBezTo>
                  <a:pt x="222362" y="605149"/>
                  <a:pt x="112560" y="651062"/>
                  <a:pt x="0" y="602640"/>
                </a:cubicBezTo>
                <a:cubicBezTo>
                  <a:pt x="79469" y="542426"/>
                  <a:pt x="228128" y="528376"/>
                  <a:pt x="392580" y="520097"/>
                </a:cubicBezTo>
                <a:cubicBezTo>
                  <a:pt x="378040" y="502785"/>
                  <a:pt x="368764" y="488234"/>
                  <a:pt x="356230" y="477194"/>
                </a:cubicBezTo>
                <a:cubicBezTo>
                  <a:pt x="326398" y="450851"/>
                  <a:pt x="296064" y="425260"/>
                  <a:pt x="264227" y="401425"/>
                </a:cubicBezTo>
                <a:cubicBezTo>
                  <a:pt x="249938" y="390888"/>
                  <a:pt x="231387" y="386372"/>
                  <a:pt x="215844" y="377340"/>
                </a:cubicBezTo>
                <a:cubicBezTo>
                  <a:pt x="169968" y="350996"/>
                  <a:pt x="124091" y="324402"/>
                  <a:pt x="78967" y="296302"/>
                </a:cubicBezTo>
                <a:cubicBezTo>
                  <a:pt x="71447" y="291535"/>
                  <a:pt x="67937" y="279994"/>
                  <a:pt x="55653" y="260676"/>
                </a:cubicBezTo>
                <a:cubicBezTo>
                  <a:pt x="90750" y="262432"/>
                  <a:pt x="118827" y="256410"/>
                  <a:pt x="140135" y="266195"/>
                </a:cubicBezTo>
                <a:cubicBezTo>
                  <a:pt x="199048" y="293041"/>
                  <a:pt x="256205" y="324653"/>
                  <a:pt x="312109" y="357770"/>
                </a:cubicBezTo>
                <a:cubicBezTo>
                  <a:pt x="359990" y="386121"/>
                  <a:pt x="404864" y="419740"/>
                  <a:pt x="451241" y="450600"/>
                </a:cubicBezTo>
                <a:cubicBezTo>
                  <a:pt x="463024" y="458378"/>
                  <a:pt x="475558" y="464650"/>
                  <a:pt x="495363" y="475940"/>
                </a:cubicBezTo>
                <a:cubicBezTo>
                  <a:pt x="509903" y="315621"/>
                  <a:pt x="511657" y="161825"/>
                  <a:pt x="5111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742437">
            <a:off x="3389808" y="2349709"/>
            <a:ext cx="2373253" cy="444081"/>
          </a:xfrm>
          <a:custGeom>
            <a:rect b="b" l="l" r="r" t="t"/>
            <a:pathLst>
              <a:path extrusionOk="0" h="885235" w="4730860">
                <a:moveTo>
                  <a:pt x="3120247" y="34944"/>
                </a:moveTo>
                <a:cubicBezTo>
                  <a:pt x="3115065" y="74821"/>
                  <a:pt x="3146831" y="89465"/>
                  <a:pt x="3161250" y="118528"/>
                </a:cubicBezTo>
                <a:cubicBezTo>
                  <a:pt x="3110108" y="155476"/>
                  <a:pt x="3048379" y="170120"/>
                  <a:pt x="2995660" y="202337"/>
                </a:cubicBezTo>
                <a:cubicBezTo>
                  <a:pt x="2942266" y="235004"/>
                  <a:pt x="2884591" y="261138"/>
                  <a:pt x="2829845" y="291778"/>
                </a:cubicBezTo>
                <a:cubicBezTo>
                  <a:pt x="2773522" y="323544"/>
                  <a:pt x="2719001" y="358013"/>
                  <a:pt x="2662903" y="390230"/>
                </a:cubicBezTo>
                <a:cubicBezTo>
                  <a:pt x="2608383" y="421546"/>
                  <a:pt x="2552060" y="449707"/>
                  <a:pt x="2498440" y="482149"/>
                </a:cubicBezTo>
                <a:cubicBezTo>
                  <a:pt x="2445271" y="514366"/>
                  <a:pt x="2394580" y="550638"/>
                  <a:pt x="2345692" y="591867"/>
                </a:cubicBezTo>
                <a:cubicBezTo>
                  <a:pt x="2360786" y="588037"/>
                  <a:pt x="2376557" y="586234"/>
                  <a:pt x="2390750" y="580151"/>
                </a:cubicBezTo>
                <a:cubicBezTo>
                  <a:pt x="2418912" y="568436"/>
                  <a:pt x="2445947" y="553567"/>
                  <a:pt x="2473883" y="541401"/>
                </a:cubicBezTo>
                <a:cubicBezTo>
                  <a:pt x="2487175" y="535769"/>
                  <a:pt x="2501594" y="533065"/>
                  <a:pt x="2515562" y="529010"/>
                </a:cubicBezTo>
                <a:cubicBezTo>
                  <a:pt x="2523222" y="526757"/>
                  <a:pt x="2532234" y="526757"/>
                  <a:pt x="2538092" y="522251"/>
                </a:cubicBezTo>
                <a:cubicBezTo>
                  <a:pt x="2576391" y="493639"/>
                  <a:pt x="2624604" y="490710"/>
                  <a:pt x="2666733" y="471335"/>
                </a:cubicBezTo>
                <a:cubicBezTo>
                  <a:pt x="2691741" y="459845"/>
                  <a:pt x="2716072" y="442047"/>
                  <a:pt x="2746487" y="447229"/>
                </a:cubicBezTo>
                <a:cubicBezTo>
                  <a:pt x="2768791" y="420645"/>
                  <a:pt x="2804387" y="425601"/>
                  <a:pt x="2832548" y="411408"/>
                </a:cubicBezTo>
                <a:cubicBezTo>
                  <a:pt x="2878959" y="388203"/>
                  <a:pt x="2929424" y="372883"/>
                  <a:pt x="2979214" y="356662"/>
                </a:cubicBezTo>
                <a:cubicBezTo>
                  <a:pt x="3008276" y="347199"/>
                  <a:pt x="3039141" y="342919"/>
                  <a:pt x="3069105" y="336160"/>
                </a:cubicBezTo>
                <a:cubicBezTo>
                  <a:pt x="3075639" y="334583"/>
                  <a:pt x="3083073" y="333907"/>
                  <a:pt x="3088255" y="330302"/>
                </a:cubicBezTo>
                <a:cubicBezTo>
                  <a:pt x="3139622" y="292679"/>
                  <a:pt x="3202704" y="286596"/>
                  <a:pt x="3260604" y="267221"/>
                </a:cubicBezTo>
                <a:cubicBezTo>
                  <a:pt x="3304761" y="252351"/>
                  <a:pt x="3350721" y="242439"/>
                  <a:pt x="3395329" y="228020"/>
                </a:cubicBezTo>
                <a:cubicBezTo>
                  <a:pt x="3455482" y="208645"/>
                  <a:pt x="3515860" y="191297"/>
                  <a:pt x="3578491" y="182060"/>
                </a:cubicBezTo>
                <a:cubicBezTo>
                  <a:pt x="3599218" y="178906"/>
                  <a:pt x="3618593" y="166515"/>
                  <a:pt x="3639320" y="162460"/>
                </a:cubicBezTo>
                <a:cubicBezTo>
                  <a:pt x="3677169" y="154575"/>
                  <a:pt x="3717046" y="153673"/>
                  <a:pt x="3753768" y="142634"/>
                </a:cubicBezTo>
                <a:cubicBezTo>
                  <a:pt x="3806937" y="126638"/>
                  <a:pt x="3861458" y="116726"/>
                  <a:pt x="3915303" y="103659"/>
                </a:cubicBezTo>
                <a:cubicBezTo>
                  <a:pt x="3948872" y="95548"/>
                  <a:pt x="3983792" y="93520"/>
                  <a:pt x="4017811" y="87438"/>
                </a:cubicBezTo>
                <a:cubicBezTo>
                  <a:pt x="4063545" y="79102"/>
                  <a:pt x="4109054" y="68288"/>
                  <a:pt x="4155014" y="60628"/>
                </a:cubicBezTo>
                <a:cubicBezTo>
                  <a:pt x="4179571" y="56573"/>
                  <a:pt x="4205029" y="56798"/>
                  <a:pt x="4230036" y="55221"/>
                </a:cubicBezTo>
                <a:cubicBezTo>
                  <a:pt x="4239499" y="54770"/>
                  <a:pt x="4251664" y="58600"/>
                  <a:pt x="4257747" y="54094"/>
                </a:cubicBezTo>
                <a:cubicBezTo>
                  <a:pt x="4291766" y="29312"/>
                  <a:pt x="4332770" y="43055"/>
                  <a:pt x="4367690" y="31565"/>
                </a:cubicBezTo>
                <a:cubicBezTo>
                  <a:pt x="4413650" y="16696"/>
                  <a:pt x="4460060" y="16921"/>
                  <a:pt x="4506470" y="14218"/>
                </a:cubicBezTo>
                <a:cubicBezTo>
                  <a:pt x="4530576" y="12866"/>
                  <a:pt x="4553105" y="6558"/>
                  <a:pt x="4576536" y="3854"/>
                </a:cubicBezTo>
                <a:cubicBezTo>
                  <a:pt x="4600191" y="1151"/>
                  <a:pt x="4624298" y="-201"/>
                  <a:pt x="4647954" y="24"/>
                </a:cubicBezTo>
                <a:cubicBezTo>
                  <a:pt x="4665301" y="250"/>
                  <a:pt x="4682648" y="3854"/>
                  <a:pt x="4702024" y="6107"/>
                </a:cubicBezTo>
                <a:cubicBezTo>
                  <a:pt x="4710810" y="24581"/>
                  <a:pt x="4719597" y="43506"/>
                  <a:pt x="4730861" y="67161"/>
                </a:cubicBezTo>
                <a:cubicBezTo>
                  <a:pt x="4701798" y="70766"/>
                  <a:pt x="4677016" y="74145"/>
                  <a:pt x="4652234" y="76624"/>
                </a:cubicBezTo>
                <a:cubicBezTo>
                  <a:pt x="4587125" y="83382"/>
                  <a:pt x="4522015" y="90592"/>
                  <a:pt x="4456680" y="96449"/>
                </a:cubicBezTo>
                <a:cubicBezTo>
                  <a:pt x="4397879" y="101631"/>
                  <a:pt x="4340204" y="115599"/>
                  <a:pt x="4280502" y="115599"/>
                </a:cubicBezTo>
                <a:cubicBezTo>
                  <a:pt x="4257972" y="115599"/>
                  <a:pt x="4235669" y="124160"/>
                  <a:pt x="4212914" y="128215"/>
                </a:cubicBezTo>
                <a:cubicBezTo>
                  <a:pt x="4089679" y="150294"/>
                  <a:pt x="3966444" y="171472"/>
                  <a:pt x="3843435" y="194902"/>
                </a:cubicBezTo>
                <a:cubicBezTo>
                  <a:pt x="3784183" y="206167"/>
                  <a:pt x="3725607" y="221486"/>
                  <a:pt x="3667031" y="236356"/>
                </a:cubicBezTo>
                <a:cubicBezTo>
                  <a:pt x="3550104" y="265869"/>
                  <a:pt x="3433178" y="295608"/>
                  <a:pt x="3316702" y="326698"/>
                </a:cubicBezTo>
                <a:cubicBezTo>
                  <a:pt x="3279078" y="336611"/>
                  <a:pt x="3242580" y="351029"/>
                  <a:pt x="3205632" y="363195"/>
                </a:cubicBezTo>
                <a:cubicBezTo>
                  <a:pt x="3103350" y="397214"/>
                  <a:pt x="3000391" y="429431"/>
                  <a:pt x="2898784" y="465478"/>
                </a:cubicBezTo>
                <a:cubicBezTo>
                  <a:pt x="2801909" y="499722"/>
                  <a:pt x="2706385" y="538022"/>
                  <a:pt x="2610185" y="574519"/>
                </a:cubicBezTo>
                <a:cubicBezTo>
                  <a:pt x="2544850" y="599301"/>
                  <a:pt x="2479290" y="623633"/>
                  <a:pt x="2414406" y="649091"/>
                </a:cubicBezTo>
                <a:cubicBezTo>
                  <a:pt x="2385569" y="660355"/>
                  <a:pt x="2358083" y="675225"/>
                  <a:pt x="2329471" y="686715"/>
                </a:cubicBezTo>
                <a:cubicBezTo>
                  <a:pt x="2274950" y="709019"/>
                  <a:pt x="2220880" y="732449"/>
                  <a:pt x="2165008" y="750698"/>
                </a:cubicBezTo>
                <a:cubicBezTo>
                  <a:pt x="2139099" y="759033"/>
                  <a:pt x="2108910" y="761061"/>
                  <a:pt x="2081875" y="757456"/>
                </a:cubicBezTo>
                <a:cubicBezTo>
                  <a:pt x="2039745" y="752049"/>
                  <a:pt x="2026453" y="706090"/>
                  <a:pt x="2056867" y="675675"/>
                </a:cubicBezTo>
                <a:cubicBezTo>
                  <a:pt x="2077819" y="654948"/>
                  <a:pt x="2100799" y="635348"/>
                  <a:pt x="2125581" y="620028"/>
                </a:cubicBezTo>
                <a:cubicBezTo>
                  <a:pt x="2195197" y="577448"/>
                  <a:pt x="2266840" y="538247"/>
                  <a:pt x="2336680" y="496343"/>
                </a:cubicBezTo>
                <a:cubicBezTo>
                  <a:pt x="2374755" y="473363"/>
                  <a:pt x="2410126" y="446553"/>
                  <a:pt x="2447749" y="422898"/>
                </a:cubicBezTo>
                <a:cubicBezTo>
                  <a:pt x="2492582" y="394736"/>
                  <a:pt x="2538317" y="368377"/>
                  <a:pt x="2583826" y="341117"/>
                </a:cubicBezTo>
                <a:cubicBezTo>
                  <a:pt x="2661552" y="294481"/>
                  <a:pt x="2739052" y="247620"/>
                  <a:pt x="2816553" y="200760"/>
                </a:cubicBezTo>
                <a:cubicBezTo>
                  <a:pt x="2841560" y="185665"/>
                  <a:pt x="2866793" y="171246"/>
                  <a:pt x="2890223" y="150970"/>
                </a:cubicBezTo>
                <a:cubicBezTo>
                  <a:pt x="2858232" y="152772"/>
                  <a:pt x="2825790" y="152547"/>
                  <a:pt x="2794024" y="156602"/>
                </a:cubicBezTo>
                <a:cubicBezTo>
                  <a:pt x="2699626" y="168092"/>
                  <a:pt x="2605229" y="179582"/>
                  <a:pt x="2511057" y="193775"/>
                </a:cubicBezTo>
                <a:cubicBezTo>
                  <a:pt x="2440765" y="204364"/>
                  <a:pt x="2370925" y="218783"/>
                  <a:pt x="2300859" y="231399"/>
                </a:cubicBezTo>
                <a:cubicBezTo>
                  <a:pt x="2229441" y="244466"/>
                  <a:pt x="2157573" y="255956"/>
                  <a:pt x="2086606" y="271051"/>
                </a:cubicBezTo>
                <a:cubicBezTo>
                  <a:pt x="1989730" y="291778"/>
                  <a:pt x="1893080" y="313856"/>
                  <a:pt x="1796880" y="337962"/>
                </a:cubicBezTo>
                <a:cubicBezTo>
                  <a:pt x="1722984" y="356436"/>
                  <a:pt x="1650215" y="379191"/>
                  <a:pt x="1576995" y="399467"/>
                </a:cubicBezTo>
                <a:cubicBezTo>
                  <a:pt x="1548833" y="407352"/>
                  <a:pt x="1519771" y="412534"/>
                  <a:pt x="1491609" y="420194"/>
                </a:cubicBezTo>
                <a:cubicBezTo>
                  <a:pt x="1458266" y="429206"/>
                  <a:pt x="1425373" y="440020"/>
                  <a:pt x="1392255" y="449707"/>
                </a:cubicBezTo>
                <a:cubicBezTo>
                  <a:pt x="1352378" y="461197"/>
                  <a:pt x="1312051" y="471110"/>
                  <a:pt x="1272400" y="483051"/>
                </a:cubicBezTo>
                <a:cubicBezTo>
                  <a:pt x="1188816" y="508058"/>
                  <a:pt x="1105458" y="534192"/>
                  <a:pt x="1021875" y="559199"/>
                </a:cubicBezTo>
                <a:cubicBezTo>
                  <a:pt x="947078" y="581503"/>
                  <a:pt x="872055" y="602230"/>
                  <a:pt x="797484" y="625210"/>
                </a:cubicBezTo>
                <a:cubicBezTo>
                  <a:pt x="731924" y="645261"/>
                  <a:pt x="667039" y="667114"/>
                  <a:pt x="601930" y="688742"/>
                </a:cubicBezTo>
                <a:cubicBezTo>
                  <a:pt x="538172" y="709920"/>
                  <a:pt x="474415" y="731322"/>
                  <a:pt x="410657" y="752951"/>
                </a:cubicBezTo>
                <a:cubicBezTo>
                  <a:pt x="395562" y="758132"/>
                  <a:pt x="381144" y="765567"/>
                  <a:pt x="366049" y="770298"/>
                </a:cubicBezTo>
                <a:cubicBezTo>
                  <a:pt x="284493" y="795756"/>
                  <a:pt x="204965" y="827297"/>
                  <a:pt x="125662" y="859063"/>
                </a:cubicBezTo>
                <a:cubicBezTo>
                  <a:pt x="93220" y="872130"/>
                  <a:pt x="62806" y="889478"/>
                  <a:pt x="21352" y="884296"/>
                </a:cubicBezTo>
                <a:cubicBezTo>
                  <a:pt x="16621" y="876861"/>
                  <a:pt x="8060" y="866723"/>
                  <a:pt x="3103" y="854782"/>
                </a:cubicBezTo>
                <a:cubicBezTo>
                  <a:pt x="-6134" y="832028"/>
                  <a:pt x="6032" y="808823"/>
                  <a:pt x="29237" y="799361"/>
                </a:cubicBezTo>
                <a:cubicBezTo>
                  <a:pt x="101556" y="770298"/>
                  <a:pt x="175001" y="743714"/>
                  <a:pt x="245067" y="709920"/>
                </a:cubicBezTo>
                <a:cubicBezTo>
                  <a:pt x="280213" y="693023"/>
                  <a:pt x="315809" y="681983"/>
                  <a:pt x="352531" y="671620"/>
                </a:cubicBezTo>
                <a:cubicBezTo>
                  <a:pt x="371231" y="666213"/>
                  <a:pt x="388578" y="656075"/>
                  <a:pt x="407052" y="649316"/>
                </a:cubicBezTo>
                <a:cubicBezTo>
                  <a:pt x="450759" y="633320"/>
                  <a:pt x="494691" y="617775"/>
                  <a:pt x="538623" y="602906"/>
                </a:cubicBezTo>
                <a:cubicBezTo>
                  <a:pt x="601254" y="581728"/>
                  <a:pt x="663885" y="560776"/>
                  <a:pt x="726967" y="540951"/>
                </a:cubicBezTo>
                <a:cubicBezTo>
                  <a:pt x="781488" y="523828"/>
                  <a:pt x="836459" y="507833"/>
                  <a:pt x="891430" y="492062"/>
                </a:cubicBezTo>
                <a:cubicBezTo>
                  <a:pt x="940995" y="477869"/>
                  <a:pt x="991010" y="465252"/>
                  <a:pt x="1040574" y="451059"/>
                </a:cubicBezTo>
                <a:cubicBezTo>
                  <a:pt x="1075044" y="441146"/>
                  <a:pt x="1108837" y="428980"/>
                  <a:pt x="1143532" y="419518"/>
                </a:cubicBezTo>
                <a:cubicBezTo>
                  <a:pt x="1200982" y="403748"/>
                  <a:pt x="1258882" y="389329"/>
                  <a:pt x="1316332" y="373784"/>
                </a:cubicBezTo>
                <a:cubicBezTo>
                  <a:pt x="1355307" y="363195"/>
                  <a:pt x="1394057" y="351480"/>
                  <a:pt x="1433033" y="341117"/>
                </a:cubicBezTo>
                <a:cubicBezTo>
                  <a:pt x="1445424" y="337962"/>
                  <a:pt x="1458942" y="339089"/>
                  <a:pt x="1471107" y="335484"/>
                </a:cubicBezTo>
                <a:cubicBezTo>
                  <a:pt x="1483499" y="331880"/>
                  <a:pt x="1497241" y="327599"/>
                  <a:pt x="1506704" y="319263"/>
                </a:cubicBezTo>
                <a:cubicBezTo>
                  <a:pt x="1522925" y="304844"/>
                  <a:pt x="1540047" y="300564"/>
                  <a:pt x="1561450" y="300564"/>
                </a:cubicBezTo>
                <a:cubicBezTo>
                  <a:pt x="1581275" y="300564"/>
                  <a:pt x="1601777" y="296734"/>
                  <a:pt x="1620927" y="290876"/>
                </a:cubicBezTo>
                <a:cubicBezTo>
                  <a:pt x="1651341" y="281414"/>
                  <a:pt x="1681756" y="270825"/>
                  <a:pt x="1710593" y="257308"/>
                </a:cubicBezTo>
                <a:cubicBezTo>
                  <a:pt x="1731320" y="247620"/>
                  <a:pt x="1753173" y="252802"/>
                  <a:pt x="1775027" y="243790"/>
                </a:cubicBezTo>
                <a:cubicBezTo>
                  <a:pt x="1814002" y="228020"/>
                  <a:pt x="1857934" y="224640"/>
                  <a:pt x="1899613" y="215629"/>
                </a:cubicBezTo>
                <a:cubicBezTo>
                  <a:pt x="1923719" y="210447"/>
                  <a:pt x="1946023" y="196028"/>
                  <a:pt x="1972383" y="204364"/>
                </a:cubicBezTo>
                <a:cubicBezTo>
                  <a:pt x="1975987" y="205491"/>
                  <a:pt x="1981620" y="199633"/>
                  <a:pt x="1986576" y="197605"/>
                </a:cubicBezTo>
                <a:cubicBezTo>
                  <a:pt x="2001220" y="191748"/>
                  <a:pt x="2015864" y="181159"/>
                  <a:pt x="2030283" y="181384"/>
                </a:cubicBezTo>
                <a:cubicBezTo>
                  <a:pt x="2070610" y="182060"/>
                  <a:pt x="2108459" y="172373"/>
                  <a:pt x="2146308" y="161108"/>
                </a:cubicBezTo>
                <a:cubicBezTo>
                  <a:pt x="2157348" y="157729"/>
                  <a:pt x="2169288" y="157954"/>
                  <a:pt x="2180553" y="155476"/>
                </a:cubicBezTo>
                <a:cubicBezTo>
                  <a:pt x="2210291" y="149168"/>
                  <a:pt x="2239805" y="142634"/>
                  <a:pt x="2269318" y="135875"/>
                </a:cubicBezTo>
                <a:cubicBezTo>
                  <a:pt x="2277203" y="134073"/>
                  <a:pt x="2284638" y="130018"/>
                  <a:pt x="2292523" y="129567"/>
                </a:cubicBezTo>
                <a:cubicBezTo>
                  <a:pt x="2351099" y="127089"/>
                  <a:pt x="2407647" y="113571"/>
                  <a:pt x="2464872" y="103884"/>
                </a:cubicBezTo>
                <a:cubicBezTo>
                  <a:pt x="2494610" y="98927"/>
                  <a:pt x="2524574" y="98702"/>
                  <a:pt x="2554538" y="91493"/>
                </a:cubicBezTo>
                <a:cubicBezTo>
                  <a:pt x="2574814" y="86536"/>
                  <a:pt x="2599371" y="91268"/>
                  <a:pt x="2622125" y="88564"/>
                </a:cubicBezTo>
                <a:cubicBezTo>
                  <a:pt x="2702555" y="79327"/>
                  <a:pt x="2783209" y="72343"/>
                  <a:pt x="2863188" y="60403"/>
                </a:cubicBezTo>
                <a:cubicBezTo>
                  <a:pt x="2882563" y="57474"/>
                  <a:pt x="2900361" y="46434"/>
                  <a:pt x="2919962" y="57924"/>
                </a:cubicBezTo>
                <a:cubicBezTo>
                  <a:pt x="2970878" y="36522"/>
                  <a:pt x="3024497" y="56573"/>
                  <a:pt x="3075864" y="47110"/>
                </a:cubicBezTo>
                <a:cubicBezTo>
                  <a:pt x="3088480" y="45984"/>
                  <a:pt x="3100646" y="41027"/>
                  <a:pt x="3120247" y="349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867146">
            <a:off x="5509621" y="3765703"/>
            <a:ext cx="834654" cy="1424868"/>
          </a:xfrm>
          <a:custGeom>
            <a:rect b="b" l="l" r="r" t="t"/>
            <a:pathLst>
              <a:path extrusionOk="0" h="2841331" w="1666478">
                <a:moveTo>
                  <a:pt x="0" y="848256"/>
                </a:moveTo>
                <a:cubicBezTo>
                  <a:pt x="969" y="732418"/>
                  <a:pt x="3393" y="627727"/>
                  <a:pt x="34412" y="525460"/>
                </a:cubicBezTo>
                <a:cubicBezTo>
                  <a:pt x="37805" y="513827"/>
                  <a:pt x="40713" y="501710"/>
                  <a:pt x="46045" y="490563"/>
                </a:cubicBezTo>
                <a:cubicBezTo>
                  <a:pt x="91120" y="401866"/>
                  <a:pt x="143950" y="318986"/>
                  <a:pt x="207927" y="240953"/>
                </a:cubicBezTo>
                <a:cubicBezTo>
                  <a:pt x="262696" y="173583"/>
                  <a:pt x="327643" y="123661"/>
                  <a:pt x="402284" y="84886"/>
                </a:cubicBezTo>
                <a:cubicBezTo>
                  <a:pt x="501158" y="33995"/>
                  <a:pt x="608757" y="14608"/>
                  <a:pt x="719264" y="3460"/>
                </a:cubicBezTo>
                <a:cubicBezTo>
                  <a:pt x="833163" y="-8172"/>
                  <a:pt x="942701" y="11215"/>
                  <a:pt x="1051269" y="36418"/>
                </a:cubicBezTo>
                <a:cubicBezTo>
                  <a:pt x="1257742" y="83917"/>
                  <a:pt x="1432711" y="184246"/>
                  <a:pt x="1558243" y="358730"/>
                </a:cubicBezTo>
                <a:cubicBezTo>
                  <a:pt x="1636277" y="467783"/>
                  <a:pt x="1673597" y="591376"/>
                  <a:pt x="1665357" y="725147"/>
                </a:cubicBezTo>
                <a:cubicBezTo>
                  <a:pt x="1660026" y="808512"/>
                  <a:pt x="1651786" y="892846"/>
                  <a:pt x="1634823" y="974757"/>
                </a:cubicBezTo>
                <a:cubicBezTo>
                  <a:pt x="1612043" y="1084779"/>
                  <a:pt x="1573753" y="1190924"/>
                  <a:pt x="1511714" y="1285921"/>
                </a:cubicBezTo>
                <a:cubicBezTo>
                  <a:pt x="1467608" y="1352807"/>
                  <a:pt x="1418656" y="1416300"/>
                  <a:pt x="1371157" y="1480762"/>
                </a:cubicBezTo>
                <a:cubicBezTo>
                  <a:pt x="1363887" y="1490456"/>
                  <a:pt x="1354193" y="1498210"/>
                  <a:pt x="1344500" y="1505965"/>
                </a:cubicBezTo>
                <a:cubicBezTo>
                  <a:pt x="1294093" y="1548132"/>
                  <a:pt x="1238840" y="1585937"/>
                  <a:pt x="1194249" y="1633436"/>
                </a:cubicBezTo>
                <a:cubicBezTo>
                  <a:pt x="1129302" y="1702745"/>
                  <a:pt x="1051754" y="1763330"/>
                  <a:pt x="1014433" y="1855419"/>
                </a:cubicBezTo>
                <a:cubicBezTo>
                  <a:pt x="992138" y="1910672"/>
                  <a:pt x="973236" y="1966895"/>
                  <a:pt x="971297" y="2027480"/>
                </a:cubicBezTo>
                <a:cubicBezTo>
                  <a:pt x="970812" y="2046382"/>
                  <a:pt x="967419" y="2066254"/>
                  <a:pt x="960634" y="2084187"/>
                </a:cubicBezTo>
                <a:cubicBezTo>
                  <a:pt x="950940" y="2109875"/>
                  <a:pt x="924283" y="2117145"/>
                  <a:pt x="906350" y="2096789"/>
                </a:cubicBezTo>
                <a:cubicBezTo>
                  <a:pt x="892294" y="2081279"/>
                  <a:pt x="880662" y="2058015"/>
                  <a:pt x="880177" y="2037658"/>
                </a:cubicBezTo>
                <a:cubicBezTo>
                  <a:pt x="879208" y="2004700"/>
                  <a:pt x="885993" y="1971257"/>
                  <a:pt x="892779" y="1938784"/>
                </a:cubicBezTo>
                <a:cubicBezTo>
                  <a:pt x="903926" y="1887892"/>
                  <a:pt x="912651" y="1835062"/>
                  <a:pt x="931553" y="1787079"/>
                </a:cubicBezTo>
                <a:cubicBezTo>
                  <a:pt x="966450" y="1699352"/>
                  <a:pt x="1026066" y="1628589"/>
                  <a:pt x="1102645" y="1572851"/>
                </a:cubicBezTo>
                <a:cubicBezTo>
                  <a:pt x="1113793" y="1564611"/>
                  <a:pt x="1123971" y="1555402"/>
                  <a:pt x="1134149" y="1545709"/>
                </a:cubicBezTo>
                <a:cubicBezTo>
                  <a:pt x="1205397" y="1477369"/>
                  <a:pt x="1279068" y="1410968"/>
                  <a:pt x="1346923" y="1339720"/>
                </a:cubicBezTo>
                <a:cubicBezTo>
                  <a:pt x="1376004" y="1309186"/>
                  <a:pt x="1395391" y="1268957"/>
                  <a:pt x="1417202" y="1231637"/>
                </a:cubicBezTo>
                <a:cubicBezTo>
                  <a:pt x="1439497" y="1193832"/>
                  <a:pt x="1458399" y="1154088"/>
                  <a:pt x="1479725" y="1116283"/>
                </a:cubicBezTo>
                <a:cubicBezTo>
                  <a:pt x="1537887" y="1014016"/>
                  <a:pt x="1560182" y="901570"/>
                  <a:pt x="1577630" y="786702"/>
                </a:cubicBezTo>
                <a:cubicBezTo>
                  <a:pt x="1588778" y="715938"/>
                  <a:pt x="1584416" y="647114"/>
                  <a:pt x="1573268" y="577805"/>
                </a:cubicBezTo>
                <a:cubicBezTo>
                  <a:pt x="1557274" y="479415"/>
                  <a:pt x="1500082" y="404290"/>
                  <a:pt x="1432227" y="336919"/>
                </a:cubicBezTo>
                <a:cubicBezTo>
                  <a:pt x="1350801" y="256463"/>
                  <a:pt x="1253865" y="198786"/>
                  <a:pt x="1148689" y="158558"/>
                </a:cubicBezTo>
                <a:cubicBezTo>
                  <a:pt x="996016" y="99911"/>
                  <a:pt x="837525" y="78101"/>
                  <a:pt x="674189" y="97488"/>
                </a:cubicBezTo>
                <a:cubicBezTo>
                  <a:pt x="526361" y="115421"/>
                  <a:pt x="398891" y="180368"/>
                  <a:pt x="292261" y="280697"/>
                </a:cubicBezTo>
                <a:cubicBezTo>
                  <a:pt x="244763" y="325287"/>
                  <a:pt x="216167" y="389265"/>
                  <a:pt x="175454" y="441610"/>
                </a:cubicBezTo>
                <a:cubicBezTo>
                  <a:pt x="131833" y="496863"/>
                  <a:pt x="110992" y="560356"/>
                  <a:pt x="94028" y="626757"/>
                </a:cubicBezTo>
                <a:cubicBezTo>
                  <a:pt x="70763" y="716423"/>
                  <a:pt x="71248" y="808027"/>
                  <a:pt x="80457" y="898178"/>
                </a:cubicBezTo>
                <a:cubicBezTo>
                  <a:pt x="91120" y="1000930"/>
                  <a:pt x="112446" y="1102228"/>
                  <a:pt x="126501" y="1204495"/>
                </a:cubicBezTo>
                <a:cubicBezTo>
                  <a:pt x="142011" y="1316940"/>
                  <a:pt x="175454" y="1423570"/>
                  <a:pt x="222952" y="1525352"/>
                </a:cubicBezTo>
                <a:cubicBezTo>
                  <a:pt x="278206" y="1643614"/>
                  <a:pt x="303409" y="1768661"/>
                  <a:pt x="305348" y="1897101"/>
                </a:cubicBezTo>
                <a:cubicBezTo>
                  <a:pt x="306317" y="1957686"/>
                  <a:pt x="291777" y="2018271"/>
                  <a:pt x="283537" y="2078856"/>
                </a:cubicBezTo>
                <a:cubicBezTo>
                  <a:pt x="281114" y="2094850"/>
                  <a:pt x="274813" y="2111814"/>
                  <a:pt x="254941" y="2109875"/>
                </a:cubicBezTo>
                <a:cubicBezTo>
                  <a:pt x="233131" y="2107937"/>
                  <a:pt x="221983" y="2093881"/>
                  <a:pt x="221498" y="2070616"/>
                </a:cubicBezTo>
                <a:cubicBezTo>
                  <a:pt x="220529" y="2023602"/>
                  <a:pt x="216652" y="1976104"/>
                  <a:pt x="215682" y="1929090"/>
                </a:cubicBezTo>
                <a:cubicBezTo>
                  <a:pt x="211805" y="1781748"/>
                  <a:pt x="176423" y="1642160"/>
                  <a:pt x="122624" y="1505481"/>
                </a:cubicBezTo>
                <a:cubicBezTo>
                  <a:pt x="93543" y="1432294"/>
                  <a:pt x="69794" y="1356684"/>
                  <a:pt x="51376" y="1280105"/>
                </a:cubicBezTo>
                <a:cubicBezTo>
                  <a:pt x="33443" y="1204010"/>
                  <a:pt x="23265" y="1125492"/>
                  <a:pt x="14056" y="1047459"/>
                </a:cubicBezTo>
                <a:cubicBezTo>
                  <a:pt x="5816" y="977665"/>
                  <a:pt x="3877" y="907387"/>
                  <a:pt x="0" y="848256"/>
                </a:cubicBezTo>
                <a:close/>
                <a:moveTo>
                  <a:pt x="762885" y="1947992"/>
                </a:moveTo>
                <a:cubicBezTo>
                  <a:pt x="769670" y="1868020"/>
                  <a:pt x="779849" y="1788533"/>
                  <a:pt x="792935" y="1709046"/>
                </a:cubicBezTo>
                <a:cubicBezTo>
                  <a:pt x="802629" y="1650400"/>
                  <a:pt x="812807" y="1591269"/>
                  <a:pt x="833163" y="1536015"/>
                </a:cubicBezTo>
                <a:cubicBezTo>
                  <a:pt x="846734" y="1498210"/>
                  <a:pt x="872907" y="1461859"/>
                  <a:pt x="901988" y="1433263"/>
                </a:cubicBezTo>
                <a:cubicBezTo>
                  <a:pt x="949002" y="1386734"/>
                  <a:pt x="1003770" y="1347960"/>
                  <a:pt x="1052723" y="1303369"/>
                </a:cubicBezTo>
                <a:cubicBezTo>
                  <a:pt x="1076957" y="1281559"/>
                  <a:pt x="1101676" y="1256356"/>
                  <a:pt x="1116216" y="1227759"/>
                </a:cubicBezTo>
                <a:cubicBezTo>
                  <a:pt x="1153052" y="1155542"/>
                  <a:pt x="1162745" y="1077024"/>
                  <a:pt x="1141904" y="998022"/>
                </a:cubicBezTo>
                <a:cubicBezTo>
                  <a:pt x="1125425" y="935983"/>
                  <a:pt x="1097313" y="881214"/>
                  <a:pt x="1037213" y="846802"/>
                </a:cubicBezTo>
                <a:cubicBezTo>
                  <a:pt x="993107" y="821598"/>
                  <a:pt x="949486" y="806573"/>
                  <a:pt x="897141" y="819660"/>
                </a:cubicBezTo>
                <a:cubicBezTo>
                  <a:pt x="891810" y="803665"/>
                  <a:pt x="887447" y="790579"/>
                  <a:pt x="882601" y="777977"/>
                </a:cubicBezTo>
                <a:cubicBezTo>
                  <a:pt x="840434" y="670863"/>
                  <a:pt x="686306" y="600585"/>
                  <a:pt x="583554" y="645660"/>
                </a:cubicBezTo>
                <a:cubicBezTo>
                  <a:pt x="497765" y="682980"/>
                  <a:pt x="440573" y="747927"/>
                  <a:pt x="413916" y="839532"/>
                </a:cubicBezTo>
                <a:cubicBezTo>
                  <a:pt x="393559" y="909810"/>
                  <a:pt x="394529" y="980573"/>
                  <a:pt x="395983" y="1052790"/>
                </a:cubicBezTo>
                <a:cubicBezTo>
                  <a:pt x="398891" y="1174929"/>
                  <a:pt x="417793" y="1294161"/>
                  <a:pt x="458991" y="1407575"/>
                </a:cubicBezTo>
                <a:cubicBezTo>
                  <a:pt x="495827" y="1509843"/>
                  <a:pt x="513760" y="1613564"/>
                  <a:pt x="519576" y="1720193"/>
                </a:cubicBezTo>
                <a:cubicBezTo>
                  <a:pt x="521999" y="1763330"/>
                  <a:pt x="513275" y="1806951"/>
                  <a:pt x="509882" y="1850087"/>
                </a:cubicBezTo>
                <a:cubicBezTo>
                  <a:pt x="504066" y="1923274"/>
                  <a:pt x="498250" y="1996945"/>
                  <a:pt x="491949" y="2070132"/>
                </a:cubicBezTo>
                <a:cubicBezTo>
                  <a:pt x="490011" y="2090488"/>
                  <a:pt x="487102" y="2110360"/>
                  <a:pt x="483710" y="2136048"/>
                </a:cubicBezTo>
                <a:cubicBezTo>
                  <a:pt x="392590" y="2137502"/>
                  <a:pt x="305833" y="2138471"/>
                  <a:pt x="218590" y="2139925"/>
                </a:cubicBezTo>
                <a:cubicBezTo>
                  <a:pt x="209866" y="2139925"/>
                  <a:pt x="201142" y="2138956"/>
                  <a:pt x="192418" y="2139925"/>
                </a:cubicBezTo>
                <a:cubicBezTo>
                  <a:pt x="166730" y="2142834"/>
                  <a:pt x="152189" y="2162705"/>
                  <a:pt x="164791" y="2183062"/>
                </a:cubicBezTo>
                <a:cubicBezTo>
                  <a:pt x="174000" y="2198087"/>
                  <a:pt x="189994" y="2211658"/>
                  <a:pt x="206473" y="2219413"/>
                </a:cubicBezTo>
                <a:cubicBezTo>
                  <a:pt x="221498" y="2226683"/>
                  <a:pt x="240886" y="2227168"/>
                  <a:pt x="257849" y="2226683"/>
                </a:cubicBezTo>
                <a:cubicBezTo>
                  <a:pt x="322312" y="2226198"/>
                  <a:pt x="386774" y="2224260"/>
                  <a:pt x="451721" y="2222806"/>
                </a:cubicBezTo>
                <a:cubicBezTo>
                  <a:pt x="486618" y="2221836"/>
                  <a:pt x="521515" y="2220867"/>
                  <a:pt x="556896" y="2220382"/>
                </a:cubicBezTo>
                <a:cubicBezTo>
                  <a:pt x="699877" y="2218928"/>
                  <a:pt x="843342" y="2218443"/>
                  <a:pt x="986322" y="2215535"/>
                </a:cubicBezTo>
                <a:cubicBezTo>
                  <a:pt x="998924" y="2215051"/>
                  <a:pt x="1020249" y="2203903"/>
                  <a:pt x="1022673" y="2193725"/>
                </a:cubicBezTo>
                <a:cubicBezTo>
                  <a:pt x="1026066" y="2179669"/>
                  <a:pt x="1019280" y="2159313"/>
                  <a:pt x="1010071" y="2147196"/>
                </a:cubicBezTo>
                <a:cubicBezTo>
                  <a:pt x="1001347" y="2136048"/>
                  <a:pt x="983414" y="2128778"/>
                  <a:pt x="968873" y="2126839"/>
                </a:cubicBezTo>
                <a:cubicBezTo>
                  <a:pt x="931069" y="2121508"/>
                  <a:pt x="892294" y="2119084"/>
                  <a:pt x="854005" y="2116661"/>
                </a:cubicBezTo>
                <a:cubicBezTo>
                  <a:pt x="824924" y="2115207"/>
                  <a:pt x="795843" y="2116176"/>
                  <a:pt x="762885" y="2116176"/>
                </a:cubicBezTo>
                <a:cubicBezTo>
                  <a:pt x="761916" y="2056076"/>
                  <a:pt x="758523" y="2001307"/>
                  <a:pt x="762885" y="1947992"/>
                </a:cubicBezTo>
                <a:close/>
                <a:moveTo>
                  <a:pt x="775487" y="848256"/>
                </a:moveTo>
                <a:cubicBezTo>
                  <a:pt x="694545" y="878306"/>
                  <a:pt x="642200" y="937921"/>
                  <a:pt x="614088" y="1015955"/>
                </a:cubicBezTo>
                <a:cubicBezTo>
                  <a:pt x="584523" y="1096896"/>
                  <a:pt x="636384" y="1181715"/>
                  <a:pt x="719748" y="1203526"/>
                </a:cubicBezTo>
                <a:cubicBezTo>
                  <a:pt x="742044" y="1209342"/>
                  <a:pt x="760461" y="1204495"/>
                  <a:pt x="779849" y="1193347"/>
                </a:cubicBezTo>
                <a:cubicBezTo>
                  <a:pt x="834133" y="1162328"/>
                  <a:pt x="859821" y="1111921"/>
                  <a:pt x="875330" y="1054729"/>
                </a:cubicBezTo>
                <a:cubicBezTo>
                  <a:pt x="884055" y="1022740"/>
                  <a:pt x="888417" y="989782"/>
                  <a:pt x="893264" y="956824"/>
                </a:cubicBezTo>
                <a:cubicBezTo>
                  <a:pt x="900049" y="914657"/>
                  <a:pt x="914589" y="903025"/>
                  <a:pt x="957241" y="908841"/>
                </a:cubicBezTo>
                <a:cubicBezTo>
                  <a:pt x="1032851" y="919988"/>
                  <a:pt x="1055146" y="948100"/>
                  <a:pt x="1068717" y="1024679"/>
                </a:cubicBezTo>
                <a:cubicBezTo>
                  <a:pt x="1082773" y="1104651"/>
                  <a:pt x="1053208" y="1164751"/>
                  <a:pt x="999408" y="1217581"/>
                </a:cubicBezTo>
                <a:cubicBezTo>
                  <a:pt x="968389" y="1248116"/>
                  <a:pt x="936400" y="1278651"/>
                  <a:pt x="901018" y="1303854"/>
                </a:cubicBezTo>
                <a:cubicBezTo>
                  <a:pt x="803598" y="1374133"/>
                  <a:pt x="748344" y="1467676"/>
                  <a:pt x="727503" y="1586422"/>
                </a:cubicBezTo>
                <a:cubicBezTo>
                  <a:pt x="707631" y="1698867"/>
                  <a:pt x="696969" y="1811798"/>
                  <a:pt x="688729" y="1925213"/>
                </a:cubicBezTo>
                <a:cubicBezTo>
                  <a:pt x="685336" y="1968834"/>
                  <a:pt x="674189" y="2011485"/>
                  <a:pt x="668857" y="2054622"/>
                </a:cubicBezTo>
                <a:cubicBezTo>
                  <a:pt x="665949" y="2076917"/>
                  <a:pt x="668372" y="2099697"/>
                  <a:pt x="668372" y="2125385"/>
                </a:cubicBezTo>
                <a:cubicBezTo>
                  <a:pt x="628144" y="2129262"/>
                  <a:pt x="589370" y="2143803"/>
                  <a:pt x="546718" y="2119569"/>
                </a:cubicBezTo>
                <a:cubicBezTo>
                  <a:pt x="556896" y="2045413"/>
                  <a:pt x="568529" y="1969803"/>
                  <a:pt x="577253" y="1893224"/>
                </a:cubicBezTo>
                <a:cubicBezTo>
                  <a:pt x="588400" y="1796288"/>
                  <a:pt x="612150" y="1699352"/>
                  <a:pt x="590339" y="1600962"/>
                </a:cubicBezTo>
                <a:cubicBezTo>
                  <a:pt x="575314" y="1532623"/>
                  <a:pt x="558350" y="1464283"/>
                  <a:pt x="537024" y="1397882"/>
                </a:cubicBezTo>
                <a:cubicBezTo>
                  <a:pt x="511821" y="1318879"/>
                  <a:pt x="491465" y="1239392"/>
                  <a:pt x="487587" y="1156512"/>
                </a:cubicBezTo>
                <a:cubicBezTo>
                  <a:pt x="483710" y="1077994"/>
                  <a:pt x="479348" y="998991"/>
                  <a:pt x="481286" y="920473"/>
                </a:cubicBezTo>
                <a:cubicBezTo>
                  <a:pt x="483225" y="840016"/>
                  <a:pt x="549141" y="740657"/>
                  <a:pt x="648016" y="723209"/>
                </a:cubicBezTo>
                <a:cubicBezTo>
                  <a:pt x="702300" y="713515"/>
                  <a:pt x="749799" y="729509"/>
                  <a:pt x="790996" y="760529"/>
                </a:cubicBezTo>
                <a:cubicBezTo>
                  <a:pt x="806991" y="772646"/>
                  <a:pt x="813292" y="797849"/>
                  <a:pt x="826378" y="821114"/>
                </a:cubicBezTo>
                <a:cubicBezTo>
                  <a:pt x="805537" y="832746"/>
                  <a:pt x="790996" y="842440"/>
                  <a:pt x="775487" y="848256"/>
                </a:cubicBezTo>
                <a:close/>
                <a:moveTo>
                  <a:pt x="799720" y="961671"/>
                </a:moveTo>
                <a:cubicBezTo>
                  <a:pt x="800205" y="970395"/>
                  <a:pt x="803113" y="979119"/>
                  <a:pt x="800690" y="984935"/>
                </a:cubicBezTo>
                <a:cubicBezTo>
                  <a:pt x="786634" y="1016439"/>
                  <a:pt x="770640" y="1046974"/>
                  <a:pt x="756099" y="1078478"/>
                </a:cubicBezTo>
                <a:cubicBezTo>
                  <a:pt x="743498" y="1106105"/>
                  <a:pt x="723626" y="1109982"/>
                  <a:pt x="697938" y="1103682"/>
                </a:cubicBezTo>
                <a:cubicBezTo>
                  <a:pt x="689698" y="1037281"/>
                  <a:pt x="713932" y="1003353"/>
                  <a:pt x="799720" y="961671"/>
                </a:cubicBezTo>
                <a:close/>
                <a:moveTo>
                  <a:pt x="950456" y="2591161"/>
                </a:moveTo>
                <a:cubicBezTo>
                  <a:pt x="908289" y="2612003"/>
                  <a:pt x="862729" y="2626058"/>
                  <a:pt x="820077" y="2646900"/>
                </a:cubicBezTo>
                <a:cubicBezTo>
                  <a:pt x="778879" y="2667256"/>
                  <a:pt x="735258" y="2677435"/>
                  <a:pt x="691152" y="2685674"/>
                </a:cubicBezTo>
                <a:cubicBezTo>
                  <a:pt x="636384" y="2695852"/>
                  <a:pt x="581130" y="2706515"/>
                  <a:pt x="526361" y="2715239"/>
                </a:cubicBezTo>
                <a:cubicBezTo>
                  <a:pt x="474986" y="2723479"/>
                  <a:pt x="423610" y="2732688"/>
                  <a:pt x="371749" y="2734627"/>
                </a:cubicBezTo>
                <a:cubicBezTo>
                  <a:pt x="311164" y="2736565"/>
                  <a:pt x="250094" y="2729295"/>
                  <a:pt x="189025" y="2729295"/>
                </a:cubicBezTo>
                <a:cubicBezTo>
                  <a:pt x="140072" y="2729295"/>
                  <a:pt x="91120" y="2732203"/>
                  <a:pt x="45560" y="2753529"/>
                </a:cubicBezTo>
                <a:cubicBezTo>
                  <a:pt x="27142" y="2762253"/>
                  <a:pt x="9694" y="2769524"/>
                  <a:pt x="14056" y="2794727"/>
                </a:cubicBezTo>
                <a:cubicBezTo>
                  <a:pt x="17933" y="2816537"/>
                  <a:pt x="39259" y="2837379"/>
                  <a:pt x="60585" y="2838348"/>
                </a:cubicBezTo>
                <a:cubicBezTo>
                  <a:pt x="96936" y="2839802"/>
                  <a:pt x="133287" y="2841741"/>
                  <a:pt x="169638" y="2841256"/>
                </a:cubicBezTo>
                <a:cubicBezTo>
                  <a:pt x="272874" y="2838833"/>
                  <a:pt x="375626" y="2836409"/>
                  <a:pt x="478863" y="2832047"/>
                </a:cubicBezTo>
                <a:cubicBezTo>
                  <a:pt x="517153" y="2830593"/>
                  <a:pt x="556412" y="2827200"/>
                  <a:pt x="592763" y="2817022"/>
                </a:cubicBezTo>
                <a:cubicBezTo>
                  <a:pt x="683398" y="2790849"/>
                  <a:pt x="774032" y="2763707"/>
                  <a:pt x="861759" y="2729780"/>
                </a:cubicBezTo>
                <a:cubicBezTo>
                  <a:pt x="916528" y="2708454"/>
                  <a:pt x="969843" y="2678889"/>
                  <a:pt x="1017341" y="2644476"/>
                </a:cubicBezTo>
                <a:cubicBezTo>
                  <a:pt x="1086651" y="2593585"/>
                  <a:pt x="1077926" y="2508766"/>
                  <a:pt x="1004740" y="2462722"/>
                </a:cubicBezTo>
                <a:cubicBezTo>
                  <a:pt x="995046" y="2456421"/>
                  <a:pt x="985353" y="2450605"/>
                  <a:pt x="972266" y="2442365"/>
                </a:cubicBezTo>
                <a:cubicBezTo>
                  <a:pt x="984868" y="2431218"/>
                  <a:pt x="994561" y="2423463"/>
                  <a:pt x="1002801" y="2415223"/>
                </a:cubicBezTo>
                <a:cubicBezTo>
                  <a:pt x="1017341" y="2400198"/>
                  <a:pt x="1033821" y="2386142"/>
                  <a:pt x="1044483" y="2369179"/>
                </a:cubicBezTo>
                <a:cubicBezTo>
                  <a:pt x="1072110" y="2325073"/>
                  <a:pt x="1055631" y="2281936"/>
                  <a:pt x="1006194" y="2264973"/>
                </a:cubicBezTo>
                <a:cubicBezTo>
                  <a:pt x="989715" y="2259157"/>
                  <a:pt x="972266" y="2256248"/>
                  <a:pt x="955303" y="2253340"/>
                </a:cubicBezTo>
                <a:cubicBezTo>
                  <a:pt x="863213" y="2236861"/>
                  <a:pt x="770640" y="2238315"/>
                  <a:pt x="678551" y="2246555"/>
                </a:cubicBezTo>
                <a:cubicBezTo>
                  <a:pt x="584523" y="2254794"/>
                  <a:pt x="490980" y="2264973"/>
                  <a:pt x="396952" y="2274666"/>
                </a:cubicBezTo>
                <a:cubicBezTo>
                  <a:pt x="331036" y="2281452"/>
                  <a:pt x="264635" y="2287753"/>
                  <a:pt x="198718" y="2296961"/>
                </a:cubicBezTo>
                <a:cubicBezTo>
                  <a:pt x="168668" y="2301323"/>
                  <a:pt x="136680" y="2305201"/>
                  <a:pt x="110507" y="2327012"/>
                </a:cubicBezTo>
                <a:cubicBezTo>
                  <a:pt x="113900" y="2350761"/>
                  <a:pt x="125532" y="2363847"/>
                  <a:pt x="148312" y="2364332"/>
                </a:cubicBezTo>
                <a:cubicBezTo>
                  <a:pt x="167699" y="2364816"/>
                  <a:pt x="187086" y="2363847"/>
                  <a:pt x="205989" y="2362878"/>
                </a:cubicBezTo>
                <a:cubicBezTo>
                  <a:pt x="301955" y="2357546"/>
                  <a:pt x="398406" y="2352215"/>
                  <a:pt x="494373" y="2347368"/>
                </a:cubicBezTo>
                <a:cubicBezTo>
                  <a:pt x="568044" y="2343491"/>
                  <a:pt x="641230" y="2340583"/>
                  <a:pt x="714902" y="2337190"/>
                </a:cubicBezTo>
                <a:cubicBezTo>
                  <a:pt x="777910" y="2334282"/>
                  <a:pt x="840918" y="2330889"/>
                  <a:pt x="903442" y="2328950"/>
                </a:cubicBezTo>
                <a:cubicBezTo>
                  <a:pt x="917982" y="2328466"/>
                  <a:pt x="932038" y="2334282"/>
                  <a:pt x="954333" y="2338644"/>
                </a:cubicBezTo>
                <a:cubicBezTo>
                  <a:pt x="897626" y="2385658"/>
                  <a:pt x="849642" y="2426371"/>
                  <a:pt x="775971" y="2406984"/>
                </a:cubicBezTo>
                <a:cubicBezTo>
                  <a:pt x="746406" y="2399229"/>
                  <a:pt x="713448" y="2402622"/>
                  <a:pt x="681943" y="2401652"/>
                </a:cubicBezTo>
                <a:cubicBezTo>
                  <a:pt x="615542" y="2400198"/>
                  <a:pt x="548657" y="2402622"/>
                  <a:pt x="482256" y="2396805"/>
                </a:cubicBezTo>
                <a:cubicBezTo>
                  <a:pt x="392590" y="2389050"/>
                  <a:pt x="304378" y="2396321"/>
                  <a:pt x="215682" y="2410376"/>
                </a:cubicBezTo>
                <a:cubicBezTo>
                  <a:pt x="172546" y="2417162"/>
                  <a:pt x="136680" y="2435580"/>
                  <a:pt x="102752" y="2461268"/>
                </a:cubicBezTo>
                <a:cubicBezTo>
                  <a:pt x="52345" y="2499557"/>
                  <a:pt x="45560" y="2550933"/>
                  <a:pt x="85304" y="2600855"/>
                </a:cubicBezTo>
                <a:cubicBezTo>
                  <a:pt x="112930" y="2635752"/>
                  <a:pt x="151705" y="2643992"/>
                  <a:pt x="192418" y="2648838"/>
                </a:cubicBezTo>
                <a:cubicBezTo>
                  <a:pt x="335883" y="2665802"/>
                  <a:pt x="476440" y="2641084"/>
                  <a:pt x="614088" y="2608125"/>
                </a:cubicBezTo>
                <a:cubicBezTo>
                  <a:pt x="701815" y="2587284"/>
                  <a:pt x="785180" y="2545602"/>
                  <a:pt x="869030" y="2511189"/>
                </a:cubicBezTo>
                <a:cubicBezTo>
                  <a:pt x="912166" y="2493741"/>
                  <a:pt x="966450" y="2503919"/>
                  <a:pt x="1005709" y="2547056"/>
                </a:cubicBezTo>
                <a:cubicBezTo>
                  <a:pt x="987291" y="2562566"/>
                  <a:pt x="970812" y="2580983"/>
                  <a:pt x="950456" y="2591161"/>
                </a:cubicBezTo>
                <a:close/>
                <a:moveTo>
                  <a:pt x="633476" y="2494226"/>
                </a:moveTo>
                <a:cubicBezTo>
                  <a:pt x="479348" y="2560142"/>
                  <a:pt x="318434" y="2564020"/>
                  <a:pt x="155097" y="2542694"/>
                </a:cubicBezTo>
                <a:cubicBezTo>
                  <a:pt x="308741" y="2470477"/>
                  <a:pt x="472077" y="2492287"/>
                  <a:pt x="633476" y="2494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514350" y="1546200"/>
            <a:ext cx="6210300" cy="193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>
            <p:ph idx="2" type="pic"/>
          </p:nvPr>
        </p:nvSpPr>
        <p:spPr>
          <a:xfrm>
            <a:off x="987325" y="781175"/>
            <a:ext cx="3115800" cy="3898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-395572">
            <a:off x="3570326" y="4339381"/>
            <a:ext cx="880366" cy="580429"/>
          </a:xfrm>
          <a:custGeom>
            <a:rect b="b" l="l" r="r" t="t"/>
            <a:pathLst>
              <a:path extrusionOk="0" h="1158976" w="1757878">
                <a:moveTo>
                  <a:pt x="544916" y="354875"/>
                </a:moveTo>
                <a:cubicBezTo>
                  <a:pt x="521511" y="296994"/>
                  <a:pt x="498422" y="241960"/>
                  <a:pt x="477230" y="185977"/>
                </a:cubicBezTo>
                <a:cubicBezTo>
                  <a:pt x="471221" y="170163"/>
                  <a:pt x="469007" y="151818"/>
                  <a:pt x="468691" y="134738"/>
                </a:cubicBezTo>
                <a:cubicBezTo>
                  <a:pt x="468374" y="118924"/>
                  <a:pt x="478496" y="113863"/>
                  <a:pt x="493361" y="119873"/>
                </a:cubicBezTo>
                <a:cubicBezTo>
                  <a:pt x="514869" y="128413"/>
                  <a:pt x="529418" y="144860"/>
                  <a:pt x="538274" y="165102"/>
                </a:cubicBezTo>
                <a:cubicBezTo>
                  <a:pt x="558833" y="210964"/>
                  <a:pt x="578126" y="257142"/>
                  <a:pt x="597736" y="303320"/>
                </a:cubicBezTo>
                <a:cubicBezTo>
                  <a:pt x="601215" y="311227"/>
                  <a:pt x="604694" y="318818"/>
                  <a:pt x="607857" y="326409"/>
                </a:cubicBezTo>
                <a:cubicBezTo>
                  <a:pt x="704641" y="299524"/>
                  <a:pt x="796997" y="262519"/>
                  <a:pt x="902321" y="259988"/>
                </a:cubicBezTo>
                <a:cubicBezTo>
                  <a:pt x="897577" y="215392"/>
                  <a:pt x="891884" y="171428"/>
                  <a:pt x="888404" y="127464"/>
                </a:cubicBezTo>
                <a:cubicBezTo>
                  <a:pt x="884925" y="85398"/>
                  <a:pt x="869427" y="43964"/>
                  <a:pt x="876385" y="0"/>
                </a:cubicBezTo>
                <a:cubicBezTo>
                  <a:pt x="898842" y="2847"/>
                  <a:pt x="905800" y="15182"/>
                  <a:pt x="910544" y="28782"/>
                </a:cubicBezTo>
                <a:cubicBezTo>
                  <a:pt x="915289" y="43331"/>
                  <a:pt x="920033" y="57881"/>
                  <a:pt x="922563" y="73062"/>
                </a:cubicBezTo>
                <a:cubicBezTo>
                  <a:pt x="933001" y="130943"/>
                  <a:pt x="942806" y="188824"/>
                  <a:pt x="953243" y="249867"/>
                </a:cubicBezTo>
                <a:cubicBezTo>
                  <a:pt x="1016501" y="253663"/>
                  <a:pt x="1079758" y="257142"/>
                  <a:pt x="1144914" y="261253"/>
                </a:cubicBezTo>
                <a:cubicBezTo>
                  <a:pt x="1148393" y="235950"/>
                  <a:pt x="1150923" y="210015"/>
                  <a:pt x="1155351" y="184712"/>
                </a:cubicBezTo>
                <a:cubicBezTo>
                  <a:pt x="1161044" y="151502"/>
                  <a:pt x="1167370" y="118292"/>
                  <a:pt x="1175277" y="85714"/>
                </a:cubicBezTo>
                <a:cubicBezTo>
                  <a:pt x="1178124" y="74328"/>
                  <a:pt x="1179073" y="55350"/>
                  <a:pt x="1196785" y="57564"/>
                </a:cubicBezTo>
                <a:cubicBezTo>
                  <a:pt x="1215129" y="59778"/>
                  <a:pt x="1213864" y="78123"/>
                  <a:pt x="1213548" y="91723"/>
                </a:cubicBezTo>
                <a:cubicBezTo>
                  <a:pt x="1211967" y="145176"/>
                  <a:pt x="1209436" y="198629"/>
                  <a:pt x="1207539" y="251765"/>
                </a:cubicBezTo>
                <a:cubicBezTo>
                  <a:pt x="1207222" y="259356"/>
                  <a:pt x="1207539" y="266947"/>
                  <a:pt x="1207539" y="274538"/>
                </a:cubicBezTo>
                <a:cubicBezTo>
                  <a:pt x="1249605" y="286240"/>
                  <a:pt x="1291039" y="296678"/>
                  <a:pt x="1332156" y="309645"/>
                </a:cubicBezTo>
                <a:cubicBezTo>
                  <a:pt x="1373273" y="322297"/>
                  <a:pt x="1413442" y="337479"/>
                  <a:pt x="1457722" y="352661"/>
                </a:cubicBezTo>
                <a:cubicBezTo>
                  <a:pt x="1473220" y="318501"/>
                  <a:pt x="1488402" y="283077"/>
                  <a:pt x="1505481" y="248286"/>
                </a:cubicBezTo>
                <a:cubicBezTo>
                  <a:pt x="1517500" y="223932"/>
                  <a:pt x="1532050" y="200526"/>
                  <a:pt x="1545966" y="177437"/>
                </a:cubicBezTo>
                <a:cubicBezTo>
                  <a:pt x="1551659" y="168265"/>
                  <a:pt x="1558934" y="158460"/>
                  <a:pt x="1572218" y="164153"/>
                </a:cubicBezTo>
                <a:cubicBezTo>
                  <a:pt x="1585502" y="169846"/>
                  <a:pt x="1593726" y="180284"/>
                  <a:pt x="1591512" y="194833"/>
                </a:cubicBezTo>
                <a:cubicBezTo>
                  <a:pt x="1589614" y="206536"/>
                  <a:pt x="1585186" y="217922"/>
                  <a:pt x="1580442" y="228676"/>
                </a:cubicBezTo>
                <a:cubicBezTo>
                  <a:pt x="1560832" y="273589"/>
                  <a:pt x="1540273" y="317869"/>
                  <a:pt x="1520347" y="362465"/>
                </a:cubicBezTo>
                <a:cubicBezTo>
                  <a:pt x="1516868" y="370056"/>
                  <a:pt x="1515286" y="378596"/>
                  <a:pt x="1513389" y="384922"/>
                </a:cubicBezTo>
                <a:cubicBezTo>
                  <a:pt x="1554506" y="421295"/>
                  <a:pt x="1593409" y="455770"/>
                  <a:pt x="1635159" y="492776"/>
                </a:cubicBezTo>
                <a:cubicBezTo>
                  <a:pt x="1640853" y="485818"/>
                  <a:pt x="1647178" y="478859"/>
                  <a:pt x="1652239" y="471268"/>
                </a:cubicBezTo>
                <a:cubicBezTo>
                  <a:pt x="1669318" y="444700"/>
                  <a:pt x="1685765" y="417816"/>
                  <a:pt x="1703161" y="391564"/>
                </a:cubicBezTo>
                <a:cubicBezTo>
                  <a:pt x="1708538" y="383657"/>
                  <a:pt x="1715813" y="376698"/>
                  <a:pt x="1723720" y="371005"/>
                </a:cubicBezTo>
                <a:cubicBezTo>
                  <a:pt x="1740800" y="358986"/>
                  <a:pt x="1757879" y="365945"/>
                  <a:pt x="1757879" y="386187"/>
                </a:cubicBezTo>
                <a:cubicBezTo>
                  <a:pt x="1757879" y="402001"/>
                  <a:pt x="1755349" y="419714"/>
                  <a:pt x="1748390" y="433314"/>
                </a:cubicBezTo>
                <a:cubicBezTo>
                  <a:pt x="1724985" y="478543"/>
                  <a:pt x="1698417" y="521874"/>
                  <a:pt x="1674063" y="566787"/>
                </a:cubicBezTo>
                <a:cubicBezTo>
                  <a:pt x="1661728" y="589560"/>
                  <a:pt x="1652555" y="614230"/>
                  <a:pt x="1641169" y="637636"/>
                </a:cubicBezTo>
                <a:cubicBezTo>
                  <a:pt x="1634527" y="651236"/>
                  <a:pt x="1628201" y="665153"/>
                  <a:pt x="1619029" y="677171"/>
                </a:cubicBezTo>
                <a:cubicBezTo>
                  <a:pt x="1580442" y="728410"/>
                  <a:pt x="1541538" y="779649"/>
                  <a:pt x="1501686" y="829622"/>
                </a:cubicBezTo>
                <a:cubicBezTo>
                  <a:pt x="1477964" y="859037"/>
                  <a:pt x="1452661" y="887186"/>
                  <a:pt x="1425777" y="914071"/>
                </a:cubicBezTo>
                <a:cubicBezTo>
                  <a:pt x="1399525" y="940323"/>
                  <a:pt x="1374538" y="967523"/>
                  <a:pt x="1343226" y="987133"/>
                </a:cubicBezTo>
                <a:cubicBezTo>
                  <a:pt x="1281550" y="1026037"/>
                  <a:pt x="1218925" y="1063042"/>
                  <a:pt x="1151872" y="1093406"/>
                </a:cubicBezTo>
                <a:cubicBezTo>
                  <a:pt x="1100317" y="1116811"/>
                  <a:pt x="1045283" y="1122188"/>
                  <a:pt x="992147" y="1137053"/>
                </a:cubicBezTo>
                <a:cubicBezTo>
                  <a:pt x="966211" y="1144328"/>
                  <a:pt x="939010" y="1148440"/>
                  <a:pt x="912126" y="1151286"/>
                </a:cubicBezTo>
                <a:cubicBezTo>
                  <a:pt x="863734" y="1156347"/>
                  <a:pt x="815974" y="1163938"/>
                  <a:pt x="766634" y="1154449"/>
                </a:cubicBezTo>
                <a:cubicBezTo>
                  <a:pt x="740698" y="1149389"/>
                  <a:pt x="712865" y="1154449"/>
                  <a:pt x="685980" y="1152552"/>
                </a:cubicBezTo>
                <a:cubicBezTo>
                  <a:pt x="611969" y="1147175"/>
                  <a:pt x="538590" y="1138002"/>
                  <a:pt x="468058" y="1113016"/>
                </a:cubicBezTo>
                <a:cubicBezTo>
                  <a:pt x="425992" y="1098150"/>
                  <a:pt x="381712" y="1087080"/>
                  <a:pt x="343441" y="1065572"/>
                </a:cubicBezTo>
                <a:cubicBezTo>
                  <a:pt x="260257" y="1019395"/>
                  <a:pt x="190041" y="957402"/>
                  <a:pt x="146394" y="870739"/>
                </a:cubicBezTo>
                <a:cubicBezTo>
                  <a:pt x="116979" y="812226"/>
                  <a:pt x="80922" y="757508"/>
                  <a:pt x="41702" y="705005"/>
                </a:cubicBezTo>
                <a:cubicBezTo>
                  <a:pt x="30632" y="688874"/>
                  <a:pt x="19879" y="670846"/>
                  <a:pt x="9441" y="653134"/>
                </a:cubicBezTo>
                <a:cubicBezTo>
                  <a:pt x="5013" y="645859"/>
                  <a:pt x="1850" y="637319"/>
                  <a:pt x="585" y="628780"/>
                </a:cubicBezTo>
                <a:cubicBezTo>
                  <a:pt x="-2578" y="609170"/>
                  <a:pt x="7227" y="599681"/>
                  <a:pt x="26521" y="601895"/>
                </a:cubicBezTo>
                <a:cubicBezTo>
                  <a:pt x="42968" y="603793"/>
                  <a:pt x="54038" y="612965"/>
                  <a:pt x="63210" y="626566"/>
                </a:cubicBezTo>
                <a:cubicBezTo>
                  <a:pt x="80606" y="653134"/>
                  <a:pt x="98634" y="679069"/>
                  <a:pt x="116663" y="705005"/>
                </a:cubicBezTo>
                <a:cubicBezTo>
                  <a:pt x="120142" y="710065"/>
                  <a:pt x="124886" y="714177"/>
                  <a:pt x="128049" y="717656"/>
                </a:cubicBezTo>
                <a:cubicBezTo>
                  <a:pt x="166003" y="667367"/>
                  <a:pt x="203009" y="617709"/>
                  <a:pt x="241912" y="566155"/>
                </a:cubicBezTo>
                <a:cubicBezTo>
                  <a:pt x="218191" y="528516"/>
                  <a:pt x="193204" y="489297"/>
                  <a:pt x="168534" y="449761"/>
                </a:cubicBezTo>
                <a:cubicBezTo>
                  <a:pt x="160310" y="436793"/>
                  <a:pt x="151454" y="424142"/>
                  <a:pt x="145761" y="410225"/>
                </a:cubicBezTo>
                <a:cubicBezTo>
                  <a:pt x="142914" y="403583"/>
                  <a:pt x="143547" y="390931"/>
                  <a:pt x="147975" y="387136"/>
                </a:cubicBezTo>
                <a:cubicBezTo>
                  <a:pt x="152719" y="383340"/>
                  <a:pt x="165687" y="384289"/>
                  <a:pt x="171064" y="388085"/>
                </a:cubicBezTo>
                <a:cubicBezTo>
                  <a:pt x="184981" y="398206"/>
                  <a:pt x="198265" y="409909"/>
                  <a:pt x="209335" y="423193"/>
                </a:cubicBezTo>
                <a:cubicBezTo>
                  <a:pt x="237168" y="456719"/>
                  <a:pt x="263736" y="491194"/>
                  <a:pt x="291886" y="526302"/>
                </a:cubicBezTo>
                <a:cubicBezTo>
                  <a:pt x="364948" y="451026"/>
                  <a:pt x="454774" y="402001"/>
                  <a:pt x="544916" y="354875"/>
                </a:cubicBezTo>
                <a:close/>
                <a:moveTo>
                  <a:pt x="649607" y="399155"/>
                </a:moveTo>
                <a:cubicBezTo>
                  <a:pt x="636956" y="402950"/>
                  <a:pt x="631579" y="403899"/>
                  <a:pt x="626834" y="406113"/>
                </a:cubicBezTo>
                <a:cubicBezTo>
                  <a:pt x="574014" y="431416"/>
                  <a:pt x="519929" y="453873"/>
                  <a:pt x="472170" y="488664"/>
                </a:cubicBezTo>
                <a:cubicBezTo>
                  <a:pt x="419982" y="526619"/>
                  <a:pt x="360520" y="555085"/>
                  <a:pt x="316240" y="604109"/>
                </a:cubicBezTo>
                <a:cubicBezTo>
                  <a:pt x="271011" y="654083"/>
                  <a:pt x="223884" y="702474"/>
                  <a:pt x="178971" y="752448"/>
                </a:cubicBezTo>
                <a:cubicBezTo>
                  <a:pt x="159678" y="773639"/>
                  <a:pt x="160627" y="800840"/>
                  <a:pt x="176125" y="827408"/>
                </a:cubicBezTo>
                <a:cubicBezTo>
                  <a:pt x="206172" y="878963"/>
                  <a:pt x="246024" y="921978"/>
                  <a:pt x="289988" y="961198"/>
                </a:cubicBezTo>
                <a:cubicBezTo>
                  <a:pt x="301375" y="971319"/>
                  <a:pt x="313393" y="980807"/>
                  <a:pt x="326678" y="988082"/>
                </a:cubicBezTo>
                <a:cubicBezTo>
                  <a:pt x="440541" y="1051340"/>
                  <a:pt x="565475" y="1073480"/>
                  <a:pt x="693571" y="1082968"/>
                </a:cubicBezTo>
                <a:cubicBezTo>
                  <a:pt x="699581" y="1083285"/>
                  <a:pt x="705906" y="1080438"/>
                  <a:pt x="708753" y="1079805"/>
                </a:cubicBezTo>
                <a:cubicBezTo>
                  <a:pt x="678706" y="1057033"/>
                  <a:pt x="645179" y="1036474"/>
                  <a:pt x="617346" y="1009590"/>
                </a:cubicBezTo>
                <a:cubicBezTo>
                  <a:pt x="546181" y="940955"/>
                  <a:pt x="518348" y="852711"/>
                  <a:pt x="511706" y="756243"/>
                </a:cubicBezTo>
                <a:cubicBezTo>
                  <a:pt x="507594" y="693302"/>
                  <a:pt x="519613" y="632259"/>
                  <a:pt x="542069" y="574062"/>
                </a:cubicBezTo>
                <a:cubicBezTo>
                  <a:pt x="558833" y="530730"/>
                  <a:pt x="572749" y="485501"/>
                  <a:pt x="607857" y="451659"/>
                </a:cubicBezTo>
                <a:cubicBezTo>
                  <a:pt x="622406" y="438691"/>
                  <a:pt x="633160" y="420979"/>
                  <a:pt x="649607" y="399155"/>
                </a:cubicBezTo>
                <a:close/>
                <a:moveTo>
                  <a:pt x="1232209" y="964677"/>
                </a:moveTo>
                <a:cubicBezTo>
                  <a:pt x="1293252" y="935262"/>
                  <a:pt x="1341645" y="891298"/>
                  <a:pt x="1391934" y="850181"/>
                </a:cubicBezTo>
                <a:cubicBezTo>
                  <a:pt x="1415023" y="831204"/>
                  <a:pt x="1434317" y="807482"/>
                  <a:pt x="1451080" y="781863"/>
                </a:cubicBezTo>
                <a:cubicBezTo>
                  <a:pt x="1470057" y="752764"/>
                  <a:pt x="1493779" y="726829"/>
                  <a:pt x="1515286" y="699628"/>
                </a:cubicBezTo>
                <a:cubicBezTo>
                  <a:pt x="1541222" y="667367"/>
                  <a:pt x="1566209" y="634156"/>
                  <a:pt x="1593726" y="603477"/>
                </a:cubicBezTo>
                <a:cubicBezTo>
                  <a:pt x="1607642" y="588295"/>
                  <a:pt x="1614284" y="571848"/>
                  <a:pt x="1619029" y="553503"/>
                </a:cubicBezTo>
                <a:cubicBezTo>
                  <a:pt x="1573167" y="520925"/>
                  <a:pt x="1530152" y="487083"/>
                  <a:pt x="1483974" y="458933"/>
                </a:cubicBezTo>
                <a:cubicBezTo>
                  <a:pt x="1440326" y="432681"/>
                  <a:pt x="1395413" y="404532"/>
                  <a:pt x="1347021" y="391564"/>
                </a:cubicBezTo>
                <a:cubicBezTo>
                  <a:pt x="1278387" y="372587"/>
                  <a:pt x="1209436" y="350130"/>
                  <a:pt x="1137323" y="345702"/>
                </a:cubicBezTo>
                <a:cubicBezTo>
                  <a:pt x="1115183" y="344121"/>
                  <a:pt x="1093042" y="338744"/>
                  <a:pt x="1071219" y="334948"/>
                </a:cubicBezTo>
                <a:cubicBezTo>
                  <a:pt x="1139853" y="379861"/>
                  <a:pt x="1201213" y="428886"/>
                  <a:pt x="1241698" y="502581"/>
                </a:cubicBezTo>
                <a:cubicBezTo>
                  <a:pt x="1282182" y="576276"/>
                  <a:pt x="1306537" y="653134"/>
                  <a:pt x="1303374" y="736634"/>
                </a:cubicBezTo>
                <a:cubicBezTo>
                  <a:pt x="1300527" y="817603"/>
                  <a:pt x="1273959" y="893512"/>
                  <a:pt x="1232209" y="964677"/>
                </a:cubicBezTo>
                <a:close/>
                <a:moveTo>
                  <a:pt x="821035" y="894145"/>
                </a:moveTo>
                <a:cubicBezTo>
                  <a:pt x="818189" y="894145"/>
                  <a:pt x="815342" y="894461"/>
                  <a:pt x="812495" y="894461"/>
                </a:cubicBezTo>
                <a:cubicBezTo>
                  <a:pt x="813760" y="901103"/>
                  <a:pt x="815026" y="907745"/>
                  <a:pt x="816291" y="914387"/>
                </a:cubicBezTo>
                <a:cubicBezTo>
                  <a:pt x="818505" y="914071"/>
                  <a:pt x="820719" y="913754"/>
                  <a:pt x="822617" y="913122"/>
                </a:cubicBezTo>
                <a:cubicBezTo>
                  <a:pt x="822300" y="907113"/>
                  <a:pt x="821668" y="900787"/>
                  <a:pt x="821035" y="8941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 rot="655073">
            <a:off x="1546175" y="439787"/>
            <a:ext cx="1452905" cy="574442"/>
          </a:xfrm>
          <a:custGeom>
            <a:rect b="b" l="l" r="r" t="t"/>
            <a:pathLst>
              <a:path extrusionOk="0" h="1145267" w="2896664">
                <a:moveTo>
                  <a:pt x="2852644" y="149318"/>
                </a:moveTo>
                <a:cubicBezTo>
                  <a:pt x="2821904" y="158410"/>
                  <a:pt x="2795926" y="161874"/>
                  <a:pt x="2773845" y="173130"/>
                </a:cubicBezTo>
                <a:cubicBezTo>
                  <a:pt x="2706304" y="206901"/>
                  <a:pt x="2632700" y="224220"/>
                  <a:pt x="2563860" y="254094"/>
                </a:cubicBezTo>
                <a:cubicBezTo>
                  <a:pt x="2520997" y="272711"/>
                  <a:pt x="2479432" y="293060"/>
                  <a:pt x="2437002" y="312544"/>
                </a:cubicBezTo>
                <a:cubicBezTo>
                  <a:pt x="2397170" y="330728"/>
                  <a:pt x="2356905" y="347613"/>
                  <a:pt x="2317506" y="366231"/>
                </a:cubicBezTo>
                <a:cubicBezTo>
                  <a:pt x="2248665" y="398703"/>
                  <a:pt x="2179824" y="432040"/>
                  <a:pt x="2111417" y="465811"/>
                </a:cubicBezTo>
                <a:cubicBezTo>
                  <a:pt x="2094098" y="474471"/>
                  <a:pt x="2078945" y="486160"/>
                  <a:pt x="2078945" y="509107"/>
                </a:cubicBezTo>
                <a:cubicBezTo>
                  <a:pt x="2078945" y="549806"/>
                  <a:pt x="2059461" y="574051"/>
                  <a:pt x="2018763" y="576649"/>
                </a:cubicBezTo>
                <a:cubicBezTo>
                  <a:pt x="2002311" y="666705"/>
                  <a:pt x="1978498" y="751998"/>
                  <a:pt x="1939532" y="832095"/>
                </a:cubicBezTo>
                <a:cubicBezTo>
                  <a:pt x="1899699" y="913059"/>
                  <a:pt x="1848610" y="986662"/>
                  <a:pt x="1770244" y="1035587"/>
                </a:cubicBezTo>
                <a:cubicBezTo>
                  <a:pt x="1718289" y="1068059"/>
                  <a:pt x="1661571" y="1089707"/>
                  <a:pt x="1600091" y="1097933"/>
                </a:cubicBezTo>
                <a:cubicBezTo>
                  <a:pt x="1487954" y="1113086"/>
                  <a:pt x="1386209" y="1082779"/>
                  <a:pt x="1289659" y="1029958"/>
                </a:cubicBezTo>
                <a:cubicBezTo>
                  <a:pt x="1234673" y="1000084"/>
                  <a:pt x="1200469" y="954190"/>
                  <a:pt x="1187480" y="892277"/>
                </a:cubicBezTo>
                <a:cubicBezTo>
                  <a:pt x="1177089" y="842053"/>
                  <a:pt x="1175358" y="791397"/>
                  <a:pt x="1174492" y="740741"/>
                </a:cubicBezTo>
                <a:cubicBezTo>
                  <a:pt x="1174059" y="698311"/>
                  <a:pt x="1175358" y="655881"/>
                  <a:pt x="1175791" y="613451"/>
                </a:cubicBezTo>
                <a:cubicBezTo>
                  <a:pt x="1175791" y="607822"/>
                  <a:pt x="1173626" y="601761"/>
                  <a:pt x="1172760" y="596565"/>
                </a:cubicBezTo>
                <a:cubicBezTo>
                  <a:pt x="1087034" y="594833"/>
                  <a:pt x="1003040" y="593534"/>
                  <a:pt x="919045" y="592236"/>
                </a:cubicBezTo>
                <a:cubicBezTo>
                  <a:pt x="916448" y="592236"/>
                  <a:pt x="913417" y="594833"/>
                  <a:pt x="911252" y="595699"/>
                </a:cubicBezTo>
                <a:cubicBezTo>
                  <a:pt x="906490" y="632068"/>
                  <a:pt x="903026" y="668437"/>
                  <a:pt x="896531" y="704372"/>
                </a:cubicBezTo>
                <a:cubicBezTo>
                  <a:pt x="886573" y="757193"/>
                  <a:pt x="875316" y="810014"/>
                  <a:pt x="862328" y="861970"/>
                </a:cubicBezTo>
                <a:cubicBezTo>
                  <a:pt x="856266" y="887514"/>
                  <a:pt x="847174" y="912626"/>
                  <a:pt x="837216" y="936872"/>
                </a:cubicBezTo>
                <a:cubicBezTo>
                  <a:pt x="801713" y="1023464"/>
                  <a:pt x="734604" y="1075419"/>
                  <a:pt x="650610" y="1111355"/>
                </a:cubicBezTo>
                <a:cubicBezTo>
                  <a:pt x="604717" y="1130838"/>
                  <a:pt x="557091" y="1142528"/>
                  <a:pt x="508599" y="1144692"/>
                </a:cubicBezTo>
                <a:cubicBezTo>
                  <a:pt x="447985" y="1147723"/>
                  <a:pt x="386938" y="1139064"/>
                  <a:pt x="330653" y="1111787"/>
                </a:cubicBezTo>
                <a:cubicBezTo>
                  <a:pt x="305974" y="1100098"/>
                  <a:pt x="279997" y="1089707"/>
                  <a:pt x="257483" y="1074120"/>
                </a:cubicBezTo>
                <a:cubicBezTo>
                  <a:pt x="172623" y="1015237"/>
                  <a:pt x="119802" y="932975"/>
                  <a:pt x="79536" y="839023"/>
                </a:cubicBezTo>
                <a:cubicBezTo>
                  <a:pt x="53992" y="779707"/>
                  <a:pt x="48363" y="717361"/>
                  <a:pt x="35807" y="655881"/>
                </a:cubicBezTo>
                <a:cubicBezTo>
                  <a:pt x="33643" y="645923"/>
                  <a:pt x="32777" y="634666"/>
                  <a:pt x="27148" y="627305"/>
                </a:cubicBezTo>
                <a:cubicBezTo>
                  <a:pt x="13726" y="609987"/>
                  <a:pt x="11995" y="589638"/>
                  <a:pt x="9397" y="569722"/>
                </a:cubicBezTo>
                <a:cubicBezTo>
                  <a:pt x="5933" y="546775"/>
                  <a:pt x="3768" y="523395"/>
                  <a:pt x="1171" y="500015"/>
                </a:cubicBezTo>
                <a:cubicBezTo>
                  <a:pt x="-2293" y="472739"/>
                  <a:pt x="738" y="467976"/>
                  <a:pt x="26715" y="455853"/>
                </a:cubicBezTo>
                <a:cubicBezTo>
                  <a:pt x="28014" y="444163"/>
                  <a:pt x="31045" y="432040"/>
                  <a:pt x="30612" y="420351"/>
                </a:cubicBezTo>
                <a:cubicBezTo>
                  <a:pt x="29746" y="390476"/>
                  <a:pt x="47064" y="368395"/>
                  <a:pt x="60919" y="345016"/>
                </a:cubicBezTo>
                <a:cubicBezTo>
                  <a:pt x="63517" y="340686"/>
                  <a:pt x="70877" y="338088"/>
                  <a:pt x="76073" y="337222"/>
                </a:cubicBezTo>
                <a:cubicBezTo>
                  <a:pt x="115472" y="332893"/>
                  <a:pt x="154871" y="329429"/>
                  <a:pt x="193838" y="325099"/>
                </a:cubicBezTo>
                <a:cubicBezTo>
                  <a:pt x="212888" y="322935"/>
                  <a:pt x="231938" y="320337"/>
                  <a:pt x="250988" y="318605"/>
                </a:cubicBezTo>
                <a:cubicBezTo>
                  <a:pt x="295150" y="314275"/>
                  <a:pt x="339745" y="309513"/>
                  <a:pt x="383907" y="306915"/>
                </a:cubicBezTo>
                <a:cubicBezTo>
                  <a:pt x="423306" y="304750"/>
                  <a:pt x="462706" y="304750"/>
                  <a:pt x="502105" y="303884"/>
                </a:cubicBezTo>
                <a:cubicBezTo>
                  <a:pt x="507301" y="303884"/>
                  <a:pt x="512929" y="304317"/>
                  <a:pt x="517259" y="302152"/>
                </a:cubicBezTo>
                <a:cubicBezTo>
                  <a:pt x="544535" y="288731"/>
                  <a:pt x="571379" y="274443"/>
                  <a:pt x="598655" y="261021"/>
                </a:cubicBezTo>
                <a:cubicBezTo>
                  <a:pt x="617705" y="251929"/>
                  <a:pt x="636756" y="243703"/>
                  <a:pt x="655806" y="235044"/>
                </a:cubicBezTo>
                <a:cubicBezTo>
                  <a:pt x="723780" y="203005"/>
                  <a:pt x="791322" y="170100"/>
                  <a:pt x="859730" y="138927"/>
                </a:cubicBezTo>
                <a:cubicBezTo>
                  <a:pt x="908221" y="116413"/>
                  <a:pt x="958012" y="96497"/>
                  <a:pt x="1006936" y="74416"/>
                </a:cubicBezTo>
                <a:cubicBezTo>
                  <a:pt x="1032914" y="62726"/>
                  <a:pt x="1057592" y="48005"/>
                  <a:pt x="1084003" y="37614"/>
                </a:cubicBezTo>
                <a:cubicBezTo>
                  <a:pt x="1119073" y="24192"/>
                  <a:pt x="1154575" y="13368"/>
                  <a:pt x="1190511" y="2544"/>
                </a:cubicBezTo>
                <a:cubicBezTo>
                  <a:pt x="1213458" y="-4383"/>
                  <a:pt x="1232941" y="2977"/>
                  <a:pt x="1246363" y="22893"/>
                </a:cubicBezTo>
                <a:cubicBezTo>
                  <a:pt x="1254589" y="35449"/>
                  <a:pt x="1262815" y="48871"/>
                  <a:pt x="1268444" y="62726"/>
                </a:cubicBezTo>
                <a:cubicBezTo>
                  <a:pt x="1277536" y="84374"/>
                  <a:pt x="1284463" y="106455"/>
                  <a:pt x="1291391" y="128969"/>
                </a:cubicBezTo>
                <a:cubicBezTo>
                  <a:pt x="1293556" y="135463"/>
                  <a:pt x="1291824" y="143256"/>
                  <a:pt x="1291824" y="150617"/>
                </a:cubicBezTo>
                <a:cubicBezTo>
                  <a:pt x="1289226" y="151482"/>
                  <a:pt x="1287061" y="152348"/>
                  <a:pt x="1284463" y="153214"/>
                </a:cubicBezTo>
                <a:cubicBezTo>
                  <a:pt x="1278402" y="144988"/>
                  <a:pt x="1271042" y="137195"/>
                  <a:pt x="1266279" y="128103"/>
                </a:cubicBezTo>
                <a:cubicBezTo>
                  <a:pt x="1257620" y="112083"/>
                  <a:pt x="1250260" y="95198"/>
                  <a:pt x="1242033" y="78745"/>
                </a:cubicBezTo>
                <a:cubicBezTo>
                  <a:pt x="1232075" y="59262"/>
                  <a:pt x="1224282" y="53634"/>
                  <a:pt x="1203067" y="57963"/>
                </a:cubicBezTo>
                <a:cubicBezTo>
                  <a:pt x="1179254" y="62726"/>
                  <a:pt x="1156307" y="70519"/>
                  <a:pt x="1133360" y="78745"/>
                </a:cubicBezTo>
                <a:cubicBezTo>
                  <a:pt x="1100888" y="90868"/>
                  <a:pt x="1069282" y="104723"/>
                  <a:pt x="1037243" y="118145"/>
                </a:cubicBezTo>
                <a:cubicBezTo>
                  <a:pt x="994380" y="136329"/>
                  <a:pt x="951084" y="154080"/>
                  <a:pt x="908654" y="173563"/>
                </a:cubicBezTo>
                <a:cubicBezTo>
                  <a:pt x="839381" y="205602"/>
                  <a:pt x="770973" y="238507"/>
                  <a:pt x="702565" y="271412"/>
                </a:cubicBezTo>
                <a:cubicBezTo>
                  <a:pt x="685247" y="279639"/>
                  <a:pt x="667929" y="288298"/>
                  <a:pt x="651043" y="297390"/>
                </a:cubicBezTo>
                <a:cubicBezTo>
                  <a:pt x="648013" y="299122"/>
                  <a:pt x="646281" y="303451"/>
                  <a:pt x="641085" y="309946"/>
                </a:cubicBezTo>
                <a:cubicBezTo>
                  <a:pt x="675722" y="309946"/>
                  <a:pt x="706029" y="309513"/>
                  <a:pt x="736769" y="309946"/>
                </a:cubicBezTo>
                <a:cubicBezTo>
                  <a:pt x="767942" y="310379"/>
                  <a:pt x="799115" y="309946"/>
                  <a:pt x="830289" y="312544"/>
                </a:cubicBezTo>
                <a:cubicBezTo>
                  <a:pt x="874451" y="316440"/>
                  <a:pt x="896531" y="338521"/>
                  <a:pt x="900428" y="382683"/>
                </a:cubicBezTo>
                <a:cubicBezTo>
                  <a:pt x="903892" y="420351"/>
                  <a:pt x="905191" y="458018"/>
                  <a:pt x="907788" y="495686"/>
                </a:cubicBezTo>
                <a:cubicBezTo>
                  <a:pt x="908221" y="501747"/>
                  <a:pt x="909087" y="507808"/>
                  <a:pt x="909953" y="516901"/>
                </a:cubicBezTo>
                <a:cubicBezTo>
                  <a:pt x="918612" y="518199"/>
                  <a:pt x="927705" y="522096"/>
                  <a:pt x="935498" y="520364"/>
                </a:cubicBezTo>
                <a:cubicBezTo>
                  <a:pt x="982257" y="509107"/>
                  <a:pt x="1029883" y="516901"/>
                  <a:pt x="1077076" y="513437"/>
                </a:cubicBezTo>
                <a:cubicBezTo>
                  <a:pt x="1109548" y="510839"/>
                  <a:pt x="1142020" y="513004"/>
                  <a:pt x="1177522" y="513004"/>
                </a:cubicBezTo>
                <a:cubicBezTo>
                  <a:pt x="1180986" y="486593"/>
                  <a:pt x="1184883" y="455853"/>
                  <a:pt x="1189212" y="425113"/>
                </a:cubicBezTo>
                <a:cubicBezTo>
                  <a:pt x="1190078" y="418186"/>
                  <a:pt x="1190078" y="410825"/>
                  <a:pt x="1192243" y="403898"/>
                </a:cubicBezTo>
                <a:cubicBezTo>
                  <a:pt x="1198304" y="385714"/>
                  <a:pt x="1190944" y="358004"/>
                  <a:pt x="1222983" y="356705"/>
                </a:cubicBezTo>
                <a:cubicBezTo>
                  <a:pt x="1236405" y="334624"/>
                  <a:pt x="1257620" y="336789"/>
                  <a:pt x="1279701" y="336356"/>
                </a:cubicBezTo>
                <a:cubicBezTo>
                  <a:pt x="1304813" y="335923"/>
                  <a:pt x="1329491" y="335490"/>
                  <a:pt x="1354603" y="329862"/>
                </a:cubicBezTo>
                <a:cubicBezTo>
                  <a:pt x="1386209" y="322935"/>
                  <a:pt x="1419114" y="322069"/>
                  <a:pt x="1451586" y="321636"/>
                </a:cubicBezTo>
                <a:cubicBezTo>
                  <a:pt x="1501376" y="320770"/>
                  <a:pt x="1551167" y="322502"/>
                  <a:pt x="1600524" y="322502"/>
                </a:cubicBezTo>
                <a:cubicBezTo>
                  <a:pt x="1651180" y="322069"/>
                  <a:pt x="1702270" y="321203"/>
                  <a:pt x="1752926" y="319904"/>
                </a:cubicBezTo>
                <a:cubicBezTo>
                  <a:pt x="1805314" y="318605"/>
                  <a:pt x="1857702" y="315141"/>
                  <a:pt x="1910523" y="314275"/>
                </a:cubicBezTo>
                <a:cubicBezTo>
                  <a:pt x="1935635" y="313842"/>
                  <a:pt x="1961613" y="316440"/>
                  <a:pt x="1986291" y="319904"/>
                </a:cubicBezTo>
                <a:cubicBezTo>
                  <a:pt x="2017031" y="324233"/>
                  <a:pt x="2030453" y="345881"/>
                  <a:pt x="2032618" y="377488"/>
                </a:cubicBezTo>
                <a:cubicBezTo>
                  <a:pt x="2047772" y="377920"/>
                  <a:pt x="2062059" y="358437"/>
                  <a:pt x="2075481" y="373591"/>
                </a:cubicBezTo>
                <a:cubicBezTo>
                  <a:pt x="2085006" y="384415"/>
                  <a:pt x="2090635" y="398703"/>
                  <a:pt x="2099727" y="414289"/>
                </a:cubicBezTo>
                <a:cubicBezTo>
                  <a:pt x="2106654" y="410392"/>
                  <a:pt x="2116612" y="406496"/>
                  <a:pt x="2125704" y="400434"/>
                </a:cubicBezTo>
                <a:cubicBezTo>
                  <a:pt x="2196277" y="353675"/>
                  <a:pt x="2272911" y="318605"/>
                  <a:pt x="2348679" y="281370"/>
                </a:cubicBezTo>
                <a:cubicBezTo>
                  <a:pt x="2385047" y="263619"/>
                  <a:pt x="2422715" y="248898"/>
                  <a:pt x="2460815" y="235044"/>
                </a:cubicBezTo>
                <a:cubicBezTo>
                  <a:pt x="2536150" y="207767"/>
                  <a:pt x="2612351" y="181790"/>
                  <a:pt x="2688119" y="156245"/>
                </a:cubicBezTo>
                <a:cubicBezTo>
                  <a:pt x="2727086" y="142823"/>
                  <a:pt x="2766918" y="130700"/>
                  <a:pt x="2806317" y="118145"/>
                </a:cubicBezTo>
                <a:cubicBezTo>
                  <a:pt x="2811946" y="116413"/>
                  <a:pt x="2818007" y="114248"/>
                  <a:pt x="2824069" y="112949"/>
                </a:cubicBezTo>
                <a:cubicBezTo>
                  <a:pt x="2856541" y="105589"/>
                  <a:pt x="2868663" y="112083"/>
                  <a:pt x="2879487" y="143689"/>
                </a:cubicBezTo>
                <a:cubicBezTo>
                  <a:pt x="2898971" y="200840"/>
                  <a:pt x="2899403" y="259722"/>
                  <a:pt x="2892909" y="319038"/>
                </a:cubicBezTo>
                <a:cubicBezTo>
                  <a:pt x="2891177" y="334192"/>
                  <a:pt x="2887713" y="349345"/>
                  <a:pt x="2882951" y="363633"/>
                </a:cubicBezTo>
                <a:cubicBezTo>
                  <a:pt x="2881219" y="369261"/>
                  <a:pt x="2872127" y="377920"/>
                  <a:pt x="2869096" y="376622"/>
                </a:cubicBezTo>
                <a:cubicBezTo>
                  <a:pt x="2862602" y="374457"/>
                  <a:pt x="2855242" y="367962"/>
                  <a:pt x="2853510" y="361468"/>
                </a:cubicBezTo>
                <a:cubicBezTo>
                  <a:pt x="2850479" y="351077"/>
                  <a:pt x="2850479" y="339387"/>
                  <a:pt x="2850912" y="328563"/>
                </a:cubicBezTo>
                <a:cubicBezTo>
                  <a:pt x="2852211" y="285700"/>
                  <a:pt x="2854809" y="242837"/>
                  <a:pt x="2856107" y="200407"/>
                </a:cubicBezTo>
                <a:cubicBezTo>
                  <a:pt x="2857406" y="186119"/>
                  <a:pt x="2854809" y="171399"/>
                  <a:pt x="2852644" y="149318"/>
                </a:cubicBezTo>
                <a:close/>
                <a:moveTo>
                  <a:pt x="845875" y="374024"/>
                </a:moveTo>
                <a:cubicBezTo>
                  <a:pt x="800414" y="374024"/>
                  <a:pt x="759283" y="374024"/>
                  <a:pt x="717719" y="374024"/>
                </a:cubicBezTo>
                <a:cubicBezTo>
                  <a:pt x="670093" y="374024"/>
                  <a:pt x="622468" y="377488"/>
                  <a:pt x="575708" y="371859"/>
                </a:cubicBezTo>
                <a:cubicBezTo>
                  <a:pt x="533711" y="367096"/>
                  <a:pt x="498208" y="376189"/>
                  <a:pt x="462273" y="395672"/>
                </a:cubicBezTo>
                <a:cubicBezTo>
                  <a:pt x="412915" y="422082"/>
                  <a:pt x="362259" y="445029"/>
                  <a:pt x="312036" y="470141"/>
                </a:cubicBezTo>
                <a:cubicBezTo>
                  <a:pt x="273935" y="489191"/>
                  <a:pt x="236268" y="509973"/>
                  <a:pt x="198167" y="529023"/>
                </a:cubicBezTo>
                <a:cubicBezTo>
                  <a:pt x="163098" y="546775"/>
                  <a:pt x="127595" y="563660"/>
                  <a:pt x="87330" y="583576"/>
                </a:cubicBezTo>
                <a:cubicBezTo>
                  <a:pt x="91226" y="617780"/>
                  <a:pt x="94257" y="657180"/>
                  <a:pt x="100751" y="696146"/>
                </a:cubicBezTo>
                <a:cubicBezTo>
                  <a:pt x="110709" y="756327"/>
                  <a:pt x="120667" y="816942"/>
                  <a:pt x="152274" y="871062"/>
                </a:cubicBezTo>
                <a:cubicBezTo>
                  <a:pt x="165262" y="893143"/>
                  <a:pt x="178251" y="914791"/>
                  <a:pt x="192972" y="935573"/>
                </a:cubicBezTo>
                <a:cubicBezTo>
                  <a:pt x="236701" y="997486"/>
                  <a:pt x="290388" y="1045545"/>
                  <a:pt x="366156" y="1067626"/>
                </a:cubicBezTo>
                <a:cubicBezTo>
                  <a:pt x="432399" y="1087109"/>
                  <a:pt x="496910" y="1092737"/>
                  <a:pt x="564451" y="1075852"/>
                </a:cubicBezTo>
                <a:cubicBezTo>
                  <a:pt x="615108" y="1062863"/>
                  <a:pt x="658404" y="1038617"/>
                  <a:pt x="699102" y="1007444"/>
                </a:cubicBezTo>
                <a:cubicBezTo>
                  <a:pt x="724646" y="987961"/>
                  <a:pt x="745428" y="964148"/>
                  <a:pt x="759716" y="935573"/>
                </a:cubicBezTo>
                <a:cubicBezTo>
                  <a:pt x="778766" y="897472"/>
                  <a:pt x="796085" y="858506"/>
                  <a:pt x="806043" y="816509"/>
                </a:cubicBezTo>
                <a:cubicBezTo>
                  <a:pt x="819898" y="757193"/>
                  <a:pt x="837216" y="698744"/>
                  <a:pt x="847607" y="638562"/>
                </a:cubicBezTo>
                <a:cubicBezTo>
                  <a:pt x="854967" y="595699"/>
                  <a:pt x="855400" y="551537"/>
                  <a:pt x="854967" y="507808"/>
                </a:cubicBezTo>
                <a:cubicBezTo>
                  <a:pt x="854534" y="465378"/>
                  <a:pt x="849339" y="422948"/>
                  <a:pt x="845875" y="374024"/>
                </a:cubicBezTo>
                <a:close/>
                <a:moveTo>
                  <a:pt x="1245064" y="393940"/>
                </a:moveTo>
                <a:cubicBezTo>
                  <a:pt x="1242899" y="399136"/>
                  <a:pt x="1241600" y="400867"/>
                  <a:pt x="1241600" y="403032"/>
                </a:cubicBezTo>
                <a:cubicBezTo>
                  <a:pt x="1240302" y="487459"/>
                  <a:pt x="1239003" y="571454"/>
                  <a:pt x="1237704" y="655881"/>
                </a:cubicBezTo>
                <a:cubicBezTo>
                  <a:pt x="1236405" y="730350"/>
                  <a:pt x="1236405" y="804386"/>
                  <a:pt x="1251126" y="877989"/>
                </a:cubicBezTo>
                <a:cubicBezTo>
                  <a:pt x="1256321" y="904833"/>
                  <a:pt x="1258486" y="932542"/>
                  <a:pt x="1279701" y="953757"/>
                </a:cubicBezTo>
                <a:cubicBezTo>
                  <a:pt x="1299617" y="973240"/>
                  <a:pt x="1319966" y="990992"/>
                  <a:pt x="1347676" y="998785"/>
                </a:cubicBezTo>
                <a:cubicBezTo>
                  <a:pt x="1372354" y="1005712"/>
                  <a:pt x="1396600" y="1012207"/>
                  <a:pt x="1420846" y="1019567"/>
                </a:cubicBezTo>
                <a:cubicBezTo>
                  <a:pt x="1527354" y="1052472"/>
                  <a:pt x="1627801" y="1036452"/>
                  <a:pt x="1721320" y="978003"/>
                </a:cubicBezTo>
                <a:cubicBezTo>
                  <a:pt x="1764183" y="951159"/>
                  <a:pt x="1804448" y="919553"/>
                  <a:pt x="1832591" y="875824"/>
                </a:cubicBezTo>
                <a:cubicBezTo>
                  <a:pt x="1873722" y="812179"/>
                  <a:pt x="1900565" y="741607"/>
                  <a:pt x="1926110" y="671034"/>
                </a:cubicBezTo>
                <a:cubicBezTo>
                  <a:pt x="1954252" y="594400"/>
                  <a:pt x="1964210" y="513437"/>
                  <a:pt x="1978498" y="433339"/>
                </a:cubicBezTo>
                <a:cubicBezTo>
                  <a:pt x="1981096" y="419052"/>
                  <a:pt x="1978931" y="403465"/>
                  <a:pt x="1978931" y="385714"/>
                </a:cubicBezTo>
                <a:cubicBezTo>
                  <a:pt x="1959881" y="385714"/>
                  <a:pt x="1943861" y="386147"/>
                  <a:pt x="1927842" y="385714"/>
                </a:cubicBezTo>
                <a:cubicBezTo>
                  <a:pt x="1886277" y="384415"/>
                  <a:pt x="1845146" y="381384"/>
                  <a:pt x="1803582" y="381817"/>
                </a:cubicBezTo>
                <a:cubicBezTo>
                  <a:pt x="1765915" y="382250"/>
                  <a:pt x="1728680" y="387446"/>
                  <a:pt x="1691013" y="389177"/>
                </a:cubicBezTo>
                <a:cubicBezTo>
                  <a:pt x="1652479" y="390909"/>
                  <a:pt x="1614379" y="389610"/>
                  <a:pt x="1575845" y="390909"/>
                </a:cubicBezTo>
                <a:cubicBezTo>
                  <a:pt x="1514798" y="393507"/>
                  <a:pt x="1453751" y="396971"/>
                  <a:pt x="1393136" y="400001"/>
                </a:cubicBezTo>
                <a:cubicBezTo>
                  <a:pt x="1377983" y="400867"/>
                  <a:pt x="1362396" y="398703"/>
                  <a:pt x="1347676" y="401300"/>
                </a:cubicBezTo>
                <a:cubicBezTo>
                  <a:pt x="1313472" y="407795"/>
                  <a:pt x="1279268" y="412124"/>
                  <a:pt x="1245064" y="393940"/>
                </a:cubicBezTo>
                <a:close/>
                <a:moveTo>
                  <a:pt x="343642" y="385714"/>
                </a:moveTo>
                <a:cubicBezTo>
                  <a:pt x="343642" y="384415"/>
                  <a:pt x="343642" y="383549"/>
                  <a:pt x="343642" y="382250"/>
                </a:cubicBezTo>
                <a:cubicBezTo>
                  <a:pt x="263111" y="384848"/>
                  <a:pt x="182581" y="387879"/>
                  <a:pt x="99452" y="390476"/>
                </a:cubicBezTo>
                <a:cubicBezTo>
                  <a:pt x="72176" y="428577"/>
                  <a:pt x="93824" y="476635"/>
                  <a:pt x="81701" y="520797"/>
                </a:cubicBezTo>
                <a:cubicBezTo>
                  <a:pt x="170025" y="475769"/>
                  <a:pt x="257050" y="430742"/>
                  <a:pt x="343642" y="385714"/>
                </a:cubicBezTo>
                <a:close/>
                <a:moveTo>
                  <a:pt x="2043442" y="431607"/>
                </a:moveTo>
                <a:cubicBezTo>
                  <a:pt x="2026557" y="448493"/>
                  <a:pt x="2026124" y="450225"/>
                  <a:pt x="2033484" y="493954"/>
                </a:cubicBezTo>
                <a:cubicBezTo>
                  <a:pt x="2041277" y="473172"/>
                  <a:pt x="2050802" y="454554"/>
                  <a:pt x="2043442" y="4316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516939">
            <a:off x="644639" y="3385718"/>
            <a:ext cx="619067" cy="557108"/>
          </a:xfrm>
          <a:custGeom>
            <a:rect b="b" l="l" r="r" t="t"/>
            <a:pathLst>
              <a:path extrusionOk="0" h="1112770" w="1236528">
                <a:moveTo>
                  <a:pt x="958162" y="766260"/>
                </a:moveTo>
                <a:cubicBezTo>
                  <a:pt x="968009" y="812955"/>
                  <a:pt x="978809" y="855520"/>
                  <a:pt x="985797" y="898402"/>
                </a:cubicBezTo>
                <a:cubicBezTo>
                  <a:pt x="995644" y="957167"/>
                  <a:pt x="1003268" y="1016250"/>
                  <a:pt x="1010574" y="1075650"/>
                </a:cubicBezTo>
                <a:cubicBezTo>
                  <a:pt x="1014385" y="1105191"/>
                  <a:pt x="991197" y="1122027"/>
                  <a:pt x="964832" y="1107415"/>
                </a:cubicBezTo>
                <a:cubicBezTo>
                  <a:pt x="909244" y="1076603"/>
                  <a:pt x="854291" y="1043885"/>
                  <a:pt x="800290" y="1010214"/>
                </a:cubicBezTo>
                <a:cubicBezTo>
                  <a:pt x="758043" y="984167"/>
                  <a:pt x="717066" y="955261"/>
                  <a:pt x="674819" y="929214"/>
                </a:cubicBezTo>
                <a:cubicBezTo>
                  <a:pt x="668149" y="925085"/>
                  <a:pt x="655125" y="926673"/>
                  <a:pt x="647184" y="930167"/>
                </a:cubicBezTo>
                <a:cubicBezTo>
                  <a:pt x="628125" y="938426"/>
                  <a:pt x="610337" y="949543"/>
                  <a:pt x="591913" y="959708"/>
                </a:cubicBezTo>
                <a:cubicBezTo>
                  <a:pt x="556336" y="979085"/>
                  <a:pt x="520124" y="997826"/>
                  <a:pt x="483912" y="1016250"/>
                </a:cubicBezTo>
                <a:cubicBezTo>
                  <a:pt x="441030" y="1038167"/>
                  <a:pt x="396559" y="1053732"/>
                  <a:pt x="352088" y="1070568"/>
                </a:cubicBezTo>
                <a:cubicBezTo>
                  <a:pt x="328900" y="1079144"/>
                  <a:pt x="304441" y="1084544"/>
                  <a:pt x="280300" y="1089309"/>
                </a:cubicBezTo>
                <a:cubicBezTo>
                  <a:pt x="259970" y="1093438"/>
                  <a:pt x="244088" y="1071838"/>
                  <a:pt x="252347" y="1053097"/>
                </a:cubicBezTo>
                <a:cubicBezTo>
                  <a:pt x="254253" y="1048650"/>
                  <a:pt x="255841" y="1043250"/>
                  <a:pt x="259335" y="1040073"/>
                </a:cubicBezTo>
                <a:cubicBezTo>
                  <a:pt x="289194" y="1009897"/>
                  <a:pt x="286017" y="968602"/>
                  <a:pt x="294912" y="931755"/>
                </a:cubicBezTo>
                <a:cubicBezTo>
                  <a:pt x="305076" y="889190"/>
                  <a:pt x="312700" y="845990"/>
                  <a:pt x="321276" y="803108"/>
                </a:cubicBezTo>
                <a:cubicBezTo>
                  <a:pt x="326994" y="773884"/>
                  <a:pt x="331759" y="744660"/>
                  <a:pt x="337159" y="713531"/>
                </a:cubicBezTo>
                <a:cubicBezTo>
                  <a:pt x="329218" y="707813"/>
                  <a:pt x="320959" y="702413"/>
                  <a:pt x="313335" y="696695"/>
                </a:cubicBezTo>
                <a:cubicBezTo>
                  <a:pt x="229476" y="633801"/>
                  <a:pt x="145617" y="571542"/>
                  <a:pt x="62393" y="508012"/>
                </a:cubicBezTo>
                <a:cubicBezTo>
                  <a:pt x="43652" y="493718"/>
                  <a:pt x="28087" y="474659"/>
                  <a:pt x="12204" y="456871"/>
                </a:cubicBezTo>
                <a:cubicBezTo>
                  <a:pt x="-8443" y="433365"/>
                  <a:pt x="-2725" y="410812"/>
                  <a:pt x="28087" y="402871"/>
                </a:cubicBezTo>
                <a:cubicBezTo>
                  <a:pt x="57628" y="395247"/>
                  <a:pt x="88440" y="390800"/>
                  <a:pt x="118934" y="389529"/>
                </a:cubicBezTo>
                <a:cubicBezTo>
                  <a:pt x="157687" y="387941"/>
                  <a:pt x="196441" y="391435"/>
                  <a:pt x="235194" y="391435"/>
                </a:cubicBezTo>
                <a:cubicBezTo>
                  <a:pt x="269500" y="391435"/>
                  <a:pt x="304123" y="389529"/>
                  <a:pt x="338429" y="388894"/>
                </a:cubicBezTo>
                <a:cubicBezTo>
                  <a:pt x="366065" y="388576"/>
                  <a:pt x="394018" y="387941"/>
                  <a:pt x="421653" y="389212"/>
                </a:cubicBezTo>
                <a:cubicBezTo>
                  <a:pt x="437853" y="389847"/>
                  <a:pt x="444842" y="381588"/>
                  <a:pt x="450242" y="368564"/>
                </a:cubicBezTo>
                <a:cubicBezTo>
                  <a:pt x="476607" y="304082"/>
                  <a:pt x="501065" y="238646"/>
                  <a:pt x="530607" y="175752"/>
                </a:cubicBezTo>
                <a:cubicBezTo>
                  <a:pt x="557289" y="119210"/>
                  <a:pt x="590642" y="65846"/>
                  <a:pt x="636384" y="22010"/>
                </a:cubicBezTo>
                <a:cubicBezTo>
                  <a:pt x="669102" y="-9437"/>
                  <a:pt x="700866" y="-7531"/>
                  <a:pt x="725961" y="29951"/>
                </a:cubicBezTo>
                <a:cubicBezTo>
                  <a:pt x="745972" y="59493"/>
                  <a:pt x="763125" y="91575"/>
                  <a:pt x="777420" y="123975"/>
                </a:cubicBezTo>
                <a:cubicBezTo>
                  <a:pt x="816173" y="211646"/>
                  <a:pt x="840632" y="304082"/>
                  <a:pt x="865091" y="396518"/>
                </a:cubicBezTo>
                <a:cubicBezTo>
                  <a:pt x="872397" y="424153"/>
                  <a:pt x="872714" y="422565"/>
                  <a:pt x="900985" y="425106"/>
                </a:cubicBezTo>
                <a:cubicBezTo>
                  <a:pt x="962291" y="430188"/>
                  <a:pt x="1023915" y="431777"/>
                  <a:pt x="1083950" y="447341"/>
                </a:cubicBezTo>
                <a:cubicBezTo>
                  <a:pt x="1132233" y="459730"/>
                  <a:pt x="1173210" y="487047"/>
                  <a:pt x="1215775" y="509918"/>
                </a:cubicBezTo>
                <a:cubicBezTo>
                  <a:pt x="1240233" y="523259"/>
                  <a:pt x="1243728" y="561059"/>
                  <a:pt x="1222763" y="580118"/>
                </a:cubicBezTo>
                <a:cubicBezTo>
                  <a:pt x="1200845" y="600130"/>
                  <a:pt x="1180516" y="621730"/>
                  <a:pt x="1152562" y="635072"/>
                </a:cubicBezTo>
                <a:cubicBezTo>
                  <a:pt x="1130645" y="645554"/>
                  <a:pt x="1111904" y="663025"/>
                  <a:pt x="1091574" y="676683"/>
                </a:cubicBezTo>
                <a:cubicBezTo>
                  <a:pt x="1069339" y="691613"/>
                  <a:pt x="1046468" y="705272"/>
                  <a:pt x="1024233" y="720201"/>
                </a:cubicBezTo>
                <a:cubicBezTo>
                  <a:pt x="1002315" y="734813"/>
                  <a:pt x="980715" y="750378"/>
                  <a:pt x="958162" y="766260"/>
                </a:cubicBezTo>
                <a:close/>
                <a:moveTo>
                  <a:pt x="406406" y="685895"/>
                </a:moveTo>
                <a:cubicBezTo>
                  <a:pt x="420065" y="694789"/>
                  <a:pt x="429277" y="702731"/>
                  <a:pt x="440077" y="707813"/>
                </a:cubicBezTo>
                <a:cubicBezTo>
                  <a:pt x="498524" y="736084"/>
                  <a:pt x="553795" y="768802"/>
                  <a:pt x="604301" y="809778"/>
                </a:cubicBezTo>
                <a:cubicBezTo>
                  <a:pt x="653854" y="849802"/>
                  <a:pt x="655125" y="848531"/>
                  <a:pt x="713572" y="816766"/>
                </a:cubicBezTo>
                <a:cubicBezTo>
                  <a:pt x="717066" y="814861"/>
                  <a:pt x="720878" y="813272"/>
                  <a:pt x="724372" y="811366"/>
                </a:cubicBezTo>
                <a:cubicBezTo>
                  <a:pt x="759949" y="792308"/>
                  <a:pt x="795843" y="773249"/>
                  <a:pt x="831420" y="754190"/>
                </a:cubicBezTo>
                <a:cubicBezTo>
                  <a:pt x="850479" y="744025"/>
                  <a:pt x="869220" y="733543"/>
                  <a:pt x="887644" y="723695"/>
                </a:cubicBezTo>
                <a:cubicBezTo>
                  <a:pt x="881608" y="638566"/>
                  <a:pt x="851749" y="561695"/>
                  <a:pt x="831102" y="483553"/>
                </a:cubicBezTo>
                <a:cubicBezTo>
                  <a:pt x="712619" y="474341"/>
                  <a:pt x="598584" y="454647"/>
                  <a:pt x="482960" y="455282"/>
                </a:cubicBezTo>
                <a:cubicBezTo>
                  <a:pt x="448336" y="529930"/>
                  <a:pt x="426418" y="606801"/>
                  <a:pt x="406406" y="685895"/>
                </a:cubicBezTo>
                <a:close/>
                <a:moveTo>
                  <a:pt x="691655" y="54728"/>
                </a:moveTo>
                <a:cubicBezTo>
                  <a:pt x="646866" y="97928"/>
                  <a:pt x="607478" y="150340"/>
                  <a:pt x="588419" y="199258"/>
                </a:cubicBezTo>
                <a:cubicBezTo>
                  <a:pt x="577301" y="227846"/>
                  <a:pt x="563960" y="255799"/>
                  <a:pt x="552207" y="284070"/>
                </a:cubicBezTo>
                <a:cubicBezTo>
                  <a:pt x="538230" y="317741"/>
                  <a:pt x="524571" y="351411"/>
                  <a:pt x="509324" y="388576"/>
                </a:cubicBezTo>
                <a:cubicBezTo>
                  <a:pt x="612560" y="398106"/>
                  <a:pt x="711666" y="407000"/>
                  <a:pt x="812679" y="416212"/>
                </a:cubicBezTo>
                <a:cubicBezTo>
                  <a:pt x="789173" y="288835"/>
                  <a:pt x="751055" y="170352"/>
                  <a:pt x="691655" y="54728"/>
                </a:cubicBezTo>
                <a:close/>
                <a:moveTo>
                  <a:pt x="415300" y="449882"/>
                </a:moveTo>
                <a:cubicBezTo>
                  <a:pt x="310159" y="449882"/>
                  <a:pt x="209464" y="449882"/>
                  <a:pt x="108770" y="450200"/>
                </a:cubicBezTo>
                <a:cubicBezTo>
                  <a:pt x="103370" y="450200"/>
                  <a:pt x="98287" y="454012"/>
                  <a:pt x="92252" y="455918"/>
                </a:cubicBezTo>
                <a:cubicBezTo>
                  <a:pt x="121793" y="491177"/>
                  <a:pt x="319053" y="637930"/>
                  <a:pt x="350500" y="648095"/>
                </a:cubicBezTo>
                <a:cubicBezTo>
                  <a:pt x="371147" y="584248"/>
                  <a:pt x="392112" y="520400"/>
                  <a:pt x="415300" y="449882"/>
                </a:cubicBezTo>
                <a:close/>
                <a:moveTo>
                  <a:pt x="590642" y="872355"/>
                </a:moveTo>
                <a:cubicBezTo>
                  <a:pt x="531877" y="820261"/>
                  <a:pt x="464218" y="784366"/>
                  <a:pt x="391794" y="747837"/>
                </a:cubicBezTo>
                <a:cubicBezTo>
                  <a:pt x="372418" y="831378"/>
                  <a:pt x="353994" y="911743"/>
                  <a:pt x="334935" y="994967"/>
                </a:cubicBezTo>
                <a:cubicBezTo>
                  <a:pt x="373053" y="982897"/>
                  <a:pt x="408947" y="975591"/>
                  <a:pt x="441348" y="960344"/>
                </a:cubicBezTo>
                <a:cubicBezTo>
                  <a:pt x="490265" y="937155"/>
                  <a:pt x="536960" y="908249"/>
                  <a:pt x="584289" y="881567"/>
                </a:cubicBezTo>
                <a:cubicBezTo>
                  <a:pt x="586195" y="880296"/>
                  <a:pt x="587466" y="876802"/>
                  <a:pt x="590642" y="872355"/>
                </a:cubicBezTo>
                <a:close/>
                <a:moveTo>
                  <a:pt x="889867" y="486730"/>
                </a:moveTo>
                <a:cubicBezTo>
                  <a:pt x="900032" y="525483"/>
                  <a:pt x="906385" y="558836"/>
                  <a:pt x="917503" y="590918"/>
                </a:cubicBezTo>
                <a:cubicBezTo>
                  <a:pt x="928620" y="623319"/>
                  <a:pt x="926079" y="659213"/>
                  <a:pt x="944820" y="693837"/>
                </a:cubicBezTo>
                <a:cubicBezTo>
                  <a:pt x="1017562" y="641742"/>
                  <a:pt x="1094751" y="602989"/>
                  <a:pt x="1157327" y="540412"/>
                </a:cubicBezTo>
                <a:cubicBezTo>
                  <a:pt x="1073468" y="492765"/>
                  <a:pt x="982621" y="497530"/>
                  <a:pt x="889867" y="486730"/>
                </a:cubicBezTo>
                <a:close/>
                <a:moveTo>
                  <a:pt x="903526" y="798978"/>
                </a:moveTo>
                <a:cubicBezTo>
                  <a:pt x="841902" y="825661"/>
                  <a:pt x="788537" y="861237"/>
                  <a:pt x="726914" y="890779"/>
                </a:cubicBezTo>
                <a:cubicBezTo>
                  <a:pt x="796796" y="942238"/>
                  <a:pt x="863502" y="987979"/>
                  <a:pt x="941009" y="1027367"/>
                </a:cubicBezTo>
                <a:cubicBezTo>
                  <a:pt x="934973" y="947002"/>
                  <a:pt x="924809" y="873943"/>
                  <a:pt x="903526" y="7989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4696725" y="1828725"/>
            <a:ext cx="3554700" cy="103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4696725" y="3001275"/>
            <a:ext cx="3554700" cy="3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2198402">
            <a:off x="6355717" y="-1841358"/>
            <a:ext cx="3977132" cy="3808456"/>
          </a:xfrm>
          <a:custGeom>
            <a:rect b="b" l="l" r="r" t="t"/>
            <a:pathLst>
              <a:path extrusionOk="0" h="7639771" w="7978134">
                <a:moveTo>
                  <a:pt x="3949141" y="0"/>
                </a:moveTo>
                <a:cubicBezTo>
                  <a:pt x="3958287" y="16985"/>
                  <a:pt x="3970045" y="36582"/>
                  <a:pt x="3979191" y="53567"/>
                </a:cubicBezTo>
                <a:cubicBezTo>
                  <a:pt x="3994869" y="50954"/>
                  <a:pt x="4007934" y="53567"/>
                  <a:pt x="4011854" y="48341"/>
                </a:cubicBezTo>
                <a:cubicBezTo>
                  <a:pt x="4040597" y="2613"/>
                  <a:pt x="4083712" y="2613"/>
                  <a:pt x="4128134" y="9146"/>
                </a:cubicBezTo>
                <a:cubicBezTo>
                  <a:pt x="4139893" y="10452"/>
                  <a:pt x="4154264" y="33969"/>
                  <a:pt x="4160797" y="32663"/>
                </a:cubicBezTo>
                <a:cubicBezTo>
                  <a:pt x="4351549" y="-37889"/>
                  <a:pt x="4547526" y="31356"/>
                  <a:pt x="4740890" y="9146"/>
                </a:cubicBezTo>
                <a:cubicBezTo>
                  <a:pt x="4838879" y="-2613"/>
                  <a:pt x="4940788" y="5226"/>
                  <a:pt x="5040083" y="13065"/>
                </a:cubicBezTo>
                <a:cubicBezTo>
                  <a:pt x="5160282" y="23517"/>
                  <a:pt x="5283095" y="69245"/>
                  <a:pt x="5399375" y="54874"/>
                </a:cubicBezTo>
                <a:cubicBezTo>
                  <a:pt x="5511735" y="41809"/>
                  <a:pt x="5611031" y="66632"/>
                  <a:pt x="5706406" y="99295"/>
                </a:cubicBezTo>
                <a:cubicBezTo>
                  <a:pt x="5843591" y="145023"/>
                  <a:pt x="5987307" y="164621"/>
                  <a:pt x="6120572" y="241706"/>
                </a:cubicBezTo>
                <a:cubicBezTo>
                  <a:pt x="6227707" y="304418"/>
                  <a:pt x="6360971" y="333162"/>
                  <a:pt x="6469412" y="403714"/>
                </a:cubicBezTo>
                <a:cubicBezTo>
                  <a:pt x="6566095" y="466427"/>
                  <a:pt x="6653631" y="543511"/>
                  <a:pt x="6742474" y="616676"/>
                </a:cubicBezTo>
                <a:cubicBezTo>
                  <a:pt x="6814332" y="675469"/>
                  <a:pt x="6884885" y="736875"/>
                  <a:pt x="6952824" y="800895"/>
                </a:cubicBezTo>
                <a:cubicBezTo>
                  <a:pt x="7189303" y="1021696"/>
                  <a:pt x="7336939" y="1302597"/>
                  <a:pt x="7475430" y="1588724"/>
                </a:cubicBezTo>
                <a:cubicBezTo>
                  <a:pt x="7548595" y="1738974"/>
                  <a:pt x="7623067" y="1889223"/>
                  <a:pt x="7696231" y="2039473"/>
                </a:cubicBezTo>
                <a:cubicBezTo>
                  <a:pt x="7799446" y="2252435"/>
                  <a:pt x="7856934" y="2473236"/>
                  <a:pt x="7885676" y="2712329"/>
                </a:cubicBezTo>
                <a:cubicBezTo>
                  <a:pt x="7917033" y="2974939"/>
                  <a:pt x="7902662" y="3236242"/>
                  <a:pt x="7919646" y="3497546"/>
                </a:cubicBezTo>
                <a:cubicBezTo>
                  <a:pt x="7928792" y="3641262"/>
                  <a:pt x="7945777" y="3783673"/>
                  <a:pt x="7965374" y="3926083"/>
                </a:cubicBezTo>
                <a:cubicBezTo>
                  <a:pt x="7988891" y="4098543"/>
                  <a:pt x="7979746" y="4271003"/>
                  <a:pt x="7939244" y="4436931"/>
                </a:cubicBezTo>
                <a:cubicBezTo>
                  <a:pt x="7914420" y="4540146"/>
                  <a:pt x="7884370" y="4649893"/>
                  <a:pt x="7839948" y="4745269"/>
                </a:cubicBezTo>
                <a:cubicBezTo>
                  <a:pt x="7752412" y="4932101"/>
                  <a:pt x="7637438" y="5107174"/>
                  <a:pt x="7538143" y="5288780"/>
                </a:cubicBezTo>
                <a:cubicBezTo>
                  <a:pt x="7485882" y="5381543"/>
                  <a:pt x="7447993" y="5483451"/>
                  <a:pt x="7390507" y="5572294"/>
                </a:cubicBezTo>
                <a:cubicBezTo>
                  <a:pt x="7245483" y="5795709"/>
                  <a:pt x="7169705" y="6051786"/>
                  <a:pt x="7035134" y="6279120"/>
                </a:cubicBezTo>
                <a:cubicBezTo>
                  <a:pt x="6947597" y="6426756"/>
                  <a:pt x="6837850" y="6558714"/>
                  <a:pt x="6705892" y="6669768"/>
                </a:cubicBezTo>
                <a:cubicBezTo>
                  <a:pt x="6556949" y="6795194"/>
                  <a:pt x="6409313" y="6924539"/>
                  <a:pt x="6249917" y="7034287"/>
                </a:cubicBezTo>
                <a:cubicBezTo>
                  <a:pt x="6027810" y="7184536"/>
                  <a:pt x="5800476" y="7328253"/>
                  <a:pt x="5563996" y="7454985"/>
                </a:cubicBezTo>
                <a:cubicBezTo>
                  <a:pt x="5435958" y="7524231"/>
                  <a:pt x="5285708" y="7552973"/>
                  <a:pt x="5144604" y="7598701"/>
                </a:cubicBezTo>
                <a:cubicBezTo>
                  <a:pt x="5127619" y="7603928"/>
                  <a:pt x="5108022" y="7603928"/>
                  <a:pt x="5089731" y="7603928"/>
                </a:cubicBezTo>
                <a:cubicBezTo>
                  <a:pt x="5019179" y="7606541"/>
                  <a:pt x="4951240" y="7575184"/>
                  <a:pt x="4875462" y="7623525"/>
                </a:cubicBezTo>
                <a:cubicBezTo>
                  <a:pt x="4827121" y="7653575"/>
                  <a:pt x="4743504" y="7633977"/>
                  <a:pt x="4675565" y="7627445"/>
                </a:cubicBezTo>
                <a:cubicBezTo>
                  <a:pt x="4474361" y="7610460"/>
                  <a:pt x="4269238" y="7656188"/>
                  <a:pt x="4068034" y="7596089"/>
                </a:cubicBezTo>
                <a:cubicBezTo>
                  <a:pt x="4000095" y="7575184"/>
                  <a:pt x="3920398" y="7594782"/>
                  <a:pt x="3847233" y="7589556"/>
                </a:cubicBezTo>
                <a:cubicBezTo>
                  <a:pt x="3602914" y="7569959"/>
                  <a:pt x="3355982" y="7593476"/>
                  <a:pt x="3115583" y="7533376"/>
                </a:cubicBezTo>
                <a:cubicBezTo>
                  <a:pt x="3102518" y="7530763"/>
                  <a:pt x="3086840" y="7533376"/>
                  <a:pt x="3073775" y="7535989"/>
                </a:cubicBezTo>
                <a:cubicBezTo>
                  <a:pt x="2817698" y="7594782"/>
                  <a:pt x="2577299" y="7491568"/>
                  <a:pt x="2332980" y="7452372"/>
                </a:cubicBezTo>
                <a:cubicBezTo>
                  <a:pt x="2155294" y="7423629"/>
                  <a:pt x="1988059" y="7330865"/>
                  <a:pt x="1815599" y="7265540"/>
                </a:cubicBezTo>
                <a:cubicBezTo>
                  <a:pt x="1742434" y="7238103"/>
                  <a:pt x="1671882" y="7202827"/>
                  <a:pt x="1597411" y="7176697"/>
                </a:cubicBezTo>
                <a:cubicBezTo>
                  <a:pt x="1396207" y="7104838"/>
                  <a:pt x="1265555" y="6941524"/>
                  <a:pt x="1112693" y="6808259"/>
                </a:cubicBezTo>
                <a:cubicBezTo>
                  <a:pt x="844857" y="6574393"/>
                  <a:pt x="682849" y="6263441"/>
                  <a:pt x="503856" y="5965556"/>
                </a:cubicBezTo>
                <a:cubicBezTo>
                  <a:pt x="411093" y="5821839"/>
                  <a:pt x="326170" y="5671590"/>
                  <a:pt x="247779" y="5520034"/>
                </a:cubicBezTo>
                <a:cubicBezTo>
                  <a:pt x="115821" y="5265263"/>
                  <a:pt x="28284" y="4992201"/>
                  <a:pt x="9993" y="4707380"/>
                </a:cubicBezTo>
                <a:cubicBezTo>
                  <a:pt x="-8299" y="4425173"/>
                  <a:pt x="2154" y="4141658"/>
                  <a:pt x="12606" y="3858144"/>
                </a:cubicBezTo>
                <a:cubicBezTo>
                  <a:pt x="20445" y="3654328"/>
                  <a:pt x="34817" y="3450511"/>
                  <a:pt x="70092" y="3250614"/>
                </a:cubicBezTo>
                <a:cubicBezTo>
                  <a:pt x="104062" y="3054636"/>
                  <a:pt x="155016" y="2858659"/>
                  <a:pt x="221648" y="2670520"/>
                </a:cubicBezTo>
                <a:cubicBezTo>
                  <a:pt x="296120" y="2461478"/>
                  <a:pt x="382350" y="2253742"/>
                  <a:pt x="492097" y="2062990"/>
                </a:cubicBezTo>
                <a:cubicBezTo>
                  <a:pt x="597925" y="1880078"/>
                  <a:pt x="681542" y="1682794"/>
                  <a:pt x="856616" y="1540383"/>
                </a:cubicBezTo>
                <a:cubicBezTo>
                  <a:pt x="997720" y="1425410"/>
                  <a:pt x="1129678" y="1297371"/>
                  <a:pt x="1261636" y="1173252"/>
                </a:cubicBezTo>
                <a:cubicBezTo>
                  <a:pt x="1456307" y="992953"/>
                  <a:pt x="1662737" y="828332"/>
                  <a:pt x="1871779" y="667630"/>
                </a:cubicBezTo>
                <a:cubicBezTo>
                  <a:pt x="2020722" y="552657"/>
                  <a:pt x="2182730" y="450748"/>
                  <a:pt x="2351271" y="367131"/>
                </a:cubicBezTo>
                <a:cubicBezTo>
                  <a:pt x="2447953" y="320097"/>
                  <a:pt x="2559007" y="299192"/>
                  <a:pt x="2660916" y="250851"/>
                </a:cubicBezTo>
                <a:cubicBezTo>
                  <a:pt x="2795487" y="188138"/>
                  <a:pt x="2944430" y="150249"/>
                  <a:pt x="3090760" y="113667"/>
                </a:cubicBezTo>
                <a:cubicBezTo>
                  <a:pt x="3199200" y="86230"/>
                  <a:pt x="3315481" y="88843"/>
                  <a:pt x="3421308" y="56180"/>
                </a:cubicBezTo>
                <a:cubicBezTo>
                  <a:pt x="3593769" y="3920"/>
                  <a:pt x="3774068" y="39196"/>
                  <a:pt x="39491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-9530324">
            <a:off x="-657962" y="3842923"/>
            <a:ext cx="4638061" cy="2427950"/>
          </a:xfrm>
          <a:custGeom>
            <a:rect b="b" l="l" r="r" t="t"/>
            <a:pathLst>
              <a:path extrusionOk="0" h="4860459" w="9301737">
                <a:moveTo>
                  <a:pt x="0" y="2039651"/>
                </a:moveTo>
                <a:cubicBezTo>
                  <a:pt x="4830" y="1964397"/>
                  <a:pt x="-4039" y="1826006"/>
                  <a:pt x="28012" y="1697890"/>
                </a:cubicBezTo>
                <a:cubicBezTo>
                  <a:pt x="51633" y="1603581"/>
                  <a:pt x="37583" y="1497768"/>
                  <a:pt x="104056" y="1412415"/>
                </a:cubicBezTo>
                <a:cubicBezTo>
                  <a:pt x="165524" y="1334000"/>
                  <a:pt x="218211" y="1251457"/>
                  <a:pt x="297241" y="1186214"/>
                </a:cubicBezTo>
                <a:cubicBezTo>
                  <a:pt x="390497" y="1109467"/>
                  <a:pt x="486474" y="1033071"/>
                  <a:pt x="553211" y="927522"/>
                </a:cubicBezTo>
                <a:cubicBezTo>
                  <a:pt x="576656" y="890641"/>
                  <a:pt x="614679" y="864912"/>
                  <a:pt x="662975" y="849721"/>
                </a:cubicBezTo>
                <a:cubicBezTo>
                  <a:pt x="747186" y="823378"/>
                  <a:pt x="825250" y="777013"/>
                  <a:pt x="909285" y="749441"/>
                </a:cubicBezTo>
                <a:cubicBezTo>
                  <a:pt x="963553" y="731878"/>
                  <a:pt x="1023440" y="726434"/>
                  <a:pt x="1081571" y="725819"/>
                </a:cubicBezTo>
                <a:cubicBezTo>
                  <a:pt x="1204507" y="724590"/>
                  <a:pt x="1306631" y="666810"/>
                  <a:pt x="1411829" y="614738"/>
                </a:cubicBezTo>
                <a:cubicBezTo>
                  <a:pt x="1486820" y="577594"/>
                  <a:pt x="1562425" y="540011"/>
                  <a:pt x="1641280" y="512702"/>
                </a:cubicBezTo>
                <a:cubicBezTo>
                  <a:pt x="1740067" y="478543"/>
                  <a:pt x="1839294" y="445965"/>
                  <a:pt x="1937643" y="410577"/>
                </a:cubicBezTo>
                <a:cubicBezTo>
                  <a:pt x="2037747" y="374487"/>
                  <a:pt x="2134428" y="313985"/>
                  <a:pt x="2248143" y="320571"/>
                </a:cubicBezTo>
                <a:cubicBezTo>
                  <a:pt x="2259559" y="321185"/>
                  <a:pt x="2271589" y="314512"/>
                  <a:pt x="2283268" y="310648"/>
                </a:cubicBezTo>
                <a:cubicBezTo>
                  <a:pt x="2353517" y="286851"/>
                  <a:pt x="2423766" y="262615"/>
                  <a:pt x="2494015" y="239082"/>
                </a:cubicBezTo>
                <a:cubicBezTo>
                  <a:pt x="2704761" y="168833"/>
                  <a:pt x="2924290" y="139592"/>
                  <a:pt x="3138988" y="88046"/>
                </a:cubicBezTo>
                <a:cubicBezTo>
                  <a:pt x="3241903" y="63459"/>
                  <a:pt x="3345608" y="52571"/>
                  <a:pt x="3448523" y="37467"/>
                </a:cubicBezTo>
                <a:cubicBezTo>
                  <a:pt x="3663306" y="6281"/>
                  <a:pt x="3880465" y="-5474"/>
                  <a:pt x="4097360" y="2343"/>
                </a:cubicBezTo>
                <a:cubicBezTo>
                  <a:pt x="4198519" y="6294"/>
                  <a:pt x="4299765" y="9192"/>
                  <a:pt x="4400572" y="17973"/>
                </a:cubicBezTo>
                <a:cubicBezTo>
                  <a:pt x="4436311" y="21046"/>
                  <a:pt x="4467396" y="46073"/>
                  <a:pt x="4504628" y="10860"/>
                </a:cubicBezTo>
                <a:cubicBezTo>
                  <a:pt x="4517273" y="-1170"/>
                  <a:pt x="4557315" y="17622"/>
                  <a:pt x="4584712" y="18851"/>
                </a:cubicBezTo>
                <a:cubicBezTo>
                  <a:pt x="4655752" y="22012"/>
                  <a:pt x="4728196" y="15690"/>
                  <a:pt x="4797654" y="27632"/>
                </a:cubicBezTo>
                <a:cubicBezTo>
                  <a:pt x="4856752" y="37643"/>
                  <a:pt x="4920590" y="2957"/>
                  <a:pt x="4975560" y="46775"/>
                </a:cubicBezTo>
                <a:cubicBezTo>
                  <a:pt x="4983638" y="53185"/>
                  <a:pt x="4999796" y="51517"/>
                  <a:pt x="5011914" y="50463"/>
                </a:cubicBezTo>
                <a:cubicBezTo>
                  <a:pt x="5077860" y="44580"/>
                  <a:pt x="5143631" y="32111"/>
                  <a:pt x="5209577" y="32901"/>
                </a:cubicBezTo>
                <a:cubicBezTo>
                  <a:pt x="5271045" y="33779"/>
                  <a:pt x="5334971" y="21222"/>
                  <a:pt x="5394420" y="51517"/>
                </a:cubicBezTo>
                <a:cubicBezTo>
                  <a:pt x="5403816" y="56259"/>
                  <a:pt x="5419182" y="51956"/>
                  <a:pt x="5431037" y="48970"/>
                </a:cubicBezTo>
                <a:cubicBezTo>
                  <a:pt x="5546684" y="19554"/>
                  <a:pt x="5661190" y="54766"/>
                  <a:pt x="5775784" y="53537"/>
                </a:cubicBezTo>
                <a:cubicBezTo>
                  <a:pt x="5903988" y="52044"/>
                  <a:pt x="6021655" y="113951"/>
                  <a:pt x="6150738" y="103852"/>
                </a:cubicBezTo>
                <a:cubicBezTo>
                  <a:pt x="6178750" y="101657"/>
                  <a:pt x="6227046" y="98145"/>
                  <a:pt x="6249438" y="142753"/>
                </a:cubicBezTo>
                <a:cubicBezTo>
                  <a:pt x="6255760" y="155398"/>
                  <a:pt x="6282981" y="165584"/>
                  <a:pt x="6299138" y="163827"/>
                </a:cubicBezTo>
                <a:cubicBezTo>
                  <a:pt x="6437002" y="149075"/>
                  <a:pt x="6549400" y="225295"/>
                  <a:pt x="6669966" y="268235"/>
                </a:cubicBezTo>
                <a:cubicBezTo>
                  <a:pt x="6759533" y="300550"/>
                  <a:pt x="6843129" y="349460"/>
                  <a:pt x="6929975" y="389590"/>
                </a:cubicBezTo>
                <a:cubicBezTo>
                  <a:pt x="6948503" y="398371"/>
                  <a:pt x="6971158" y="398371"/>
                  <a:pt x="6989423" y="407152"/>
                </a:cubicBezTo>
                <a:cubicBezTo>
                  <a:pt x="7109812" y="465371"/>
                  <a:pt x="7230377" y="523590"/>
                  <a:pt x="7349449" y="582775"/>
                </a:cubicBezTo>
                <a:cubicBezTo>
                  <a:pt x="7423122" y="619392"/>
                  <a:pt x="7494513" y="665932"/>
                  <a:pt x="7567748" y="706677"/>
                </a:cubicBezTo>
                <a:cubicBezTo>
                  <a:pt x="7674965" y="766388"/>
                  <a:pt x="7776562" y="834881"/>
                  <a:pt x="7878951" y="902408"/>
                </a:cubicBezTo>
                <a:cubicBezTo>
                  <a:pt x="8020941" y="996015"/>
                  <a:pt x="8129037" y="1125975"/>
                  <a:pt x="8266198" y="1222919"/>
                </a:cubicBezTo>
                <a:cubicBezTo>
                  <a:pt x="8304659" y="1250140"/>
                  <a:pt x="8325470" y="1301949"/>
                  <a:pt x="8354888" y="1342518"/>
                </a:cubicBezTo>
                <a:cubicBezTo>
                  <a:pt x="8378421" y="1374657"/>
                  <a:pt x="8404412" y="1405039"/>
                  <a:pt x="8426453" y="1438232"/>
                </a:cubicBezTo>
                <a:cubicBezTo>
                  <a:pt x="8528958" y="1592487"/>
                  <a:pt x="8630936" y="1747210"/>
                  <a:pt x="8732388" y="1902402"/>
                </a:cubicBezTo>
                <a:cubicBezTo>
                  <a:pt x="8819672" y="2035085"/>
                  <a:pt x="8908010" y="2167153"/>
                  <a:pt x="8993275" y="2300977"/>
                </a:cubicBezTo>
                <a:cubicBezTo>
                  <a:pt x="9016457" y="2337243"/>
                  <a:pt x="9028399" y="2380710"/>
                  <a:pt x="9050440" y="2417591"/>
                </a:cubicBezTo>
                <a:cubicBezTo>
                  <a:pt x="9187338" y="2643792"/>
                  <a:pt x="9254864" y="2894054"/>
                  <a:pt x="9292096" y="3151605"/>
                </a:cubicBezTo>
                <a:cubicBezTo>
                  <a:pt x="9311311" y="3286724"/>
                  <a:pt x="9301734" y="3424379"/>
                  <a:pt x="9263997" y="3555536"/>
                </a:cubicBezTo>
                <a:cubicBezTo>
                  <a:pt x="9210608" y="3740555"/>
                  <a:pt x="9143871" y="3926363"/>
                  <a:pt x="9024623" y="4077750"/>
                </a:cubicBezTo>
                <a:cubicBezTo>
                  <a:pt x="8925607" y="4204966"/>
                  <a:pt x="8802977" y="4311883"/>
                  <a:pt x="8663455" y="4392641"/>
                </a:cubicBezTo>
                <a:cubicBezTo>
                  <a:pt x="8545877" y="4460695"/>
                  <a:pt x="8422765" y="4511537"/>
                  <a:pt x="8296142" y="4557287"/>
                </a:cubicBezTo>
                <a:cubicBezTo>
                  <a:pt x="8163546" y="4604793"/>
                  <a:pt x="8029371" y="4643693"/>
                  <a:pt x="7887380" y="4654757"/>
                </a:cubicBezTo>
                <a:cubicBezTo>
                  <a:pt x="7829601" y="4659324"/>
                  <a:pt x="7773840" y="4688389"/>
                  <a:pt x="7715885" y="4695063"/>
                </a:cubicBezTo>
                <a:cubicBezTo>
                  <a:pt x="7530867" y="4716489"/>
                  <a:pt x="7349361" y="4758550"/>
                  <a:pt x="7161884" y="4769614"/>
                </a:cubicBezTo>
                <a:cubicBezTo>
                  <a:pt x="7046061" y="4776464"/>
                  <a:pt x="6929272" y="4804739"/>
                  <a:pt x="6811693" y="4814399"/>
                </a:cubicBezTo>
                <a:cubicBezTo>
                  <a:pt x="6665136" y="4826780"/>
                  <a:pt x="6518842" y="4843200"/>
                  <a:pt x="6372110" y="4850137"/>
                </a:cubicBezTo>
                <a:cubicBezTo>
                  <a:pt x="6201580" y="4858216"/>
                  <a:pt x="6030846" y="4861553"/>
                  <a:pt x="5859907" y="4860148"/>
                </a:cubicBezTo>
                <a:cubicBezTo>
                  <a:pt x="5697632" y="4858918"/>
                  <a:pt x="5535006" y="4850664"/>
                  <a:pt x="5373169" y="4842586"/>
                </a:cubicBezTo>
                <a:cubicBezTo>
                  <a:pt x="5324610" y="4840039"/>
                  <a:pt x="5276577" y="4825462"/>
                  <a:pt x="5228456" y="4818437"/>
                </a:cubicBezTo>
                <a:cubicBezTo>
                  <a:pt x="5189556" y="4812730"/>
                  <a:pt x="5149426" y="4815189"/>
                  <a:pt x="5111404" y="4805266"/>
                </a:cubicBezTo>
                <a:cubicBezTo>
                  <a:pt x="5013933" y="4779537"/>
                  <a:pt x="4911019" y="4802544"/>
                  <a:pt x="4813636" y="4758638"/>
                </a:cubicBezTo>
                <a:cubicBezTo>
                  <a:pt x="4754363" y="4731856"/>
                  <a:pt x="4680251" y="4739407"/>
                  <a:pt x="4613866" y="4726060"/>
                </a:cubicBezTo>
                <a:cubicBezTo>
                  <a:pt x="4568994" y="4717279"/>
                  <a:pt x="4526054" y="4698400"/>
                  <a:pt x="4482149" y="4684525"/>
                </a:cubicBezTo>
                <a:cubicBezTo>
                  <a:pt x="4461513" y="4677940"/>
                  <a:pt x="4438243" y="4663890"/>
                  <a:pt x="4420066" y="4668193"/>
                </a:cubicBezTo>
                <a:cubicBezTo>
                  <a:pt x="4345514" y="4685755"/>
                  <a:pt x="4280359" y="4656426"/>
                  <a:pt x="4215027" y="4631575"/>
                </a:cubicBezTo>
                <a:cubicBezTo>
                  <a:pt x="4171121" y="4614979"/>
                  <a:pt x="4132045" y="4587670"/>
                  <a:pt x="4081290" y="4601017"/>
                </a:cubicBezTo>
                <a:cubicBezTo>
                  <a:pt x="4071016" y="4603739"/>
                  <a:pt x="4057142" y="4596714"/>
                  <a:pt x="4046166" y="4591709"/>
                </a:cubicBezTo>
                <a:cubicBezTo>
                  <a:pt x="3903648" y="4527607"/>
                  <a:pt x="3753579" y="4493624"/>
                  <a:pt x="3599207" y="4472286"/>
                </a:cubicBezTo>
                <a:cubicBezTo>
                  <a:pt x="3528958" y="4462626"/>
                  <a:pt x="3461694" y="4434527"/>
                  <a:pt x="3391884" y="4420741"/>
                </a:cubicBezTo>
                <a:cubicBezTo>
                  <a:pt x="3315313" y="4405637"/>
                  <a:pt x="3241464" y="4378591"/>
                  <a:pt x="3159009" y="4388250"/>
                </a:cubicBezTo>
                <a:cubicBezTo>
                  <a:pt x="3098858" y="4395275"/>
                  <a:pt x="3036073" y="4379469"/>
                  <a:pt x="2974167" y="4373410"/>
                </a:cubicBezTo>
                <a:cubicBezTo>
                  <a:pt x="2872920" y="4363049"/>
                  <a:pt x="2772201" y="4348647"/>
                  <a:pt x="2670515" y="4341974"/>
                </a:cubicBezTo>
                <a:cubicBezTo>
                  <a:pt x="2511753" y="4331436"/>
                  <a:pt x="2352463" y="4326958"/>
                  <a:pt x="2193612" y="4317475"/>
                </a:cubicBezTo>
                <a:cubicBezTo>
                  <a:pt x="2147051" y="4314634"/>
                  <a:pt x="2100862" y="4307401"/>
                  <a:pt x="2055661" y="4295873"/>
                </a:cubicBezTo>
                <a:cubicBezTo>
                  <a:pt x="1942999" y="4267247"/>
                  <a:pt x="1827352" y="4257675"/>
                  <a:pt x="1715041" y="4220267"/>
                </a:cubicBezTo>
                <a:cubicBezTo>
                  <a:pt x="1592105" y="4179523"/>
                  <a:pt x="1477161" y="4115948"/>
                  <a:pt x="1355542" y="4083458"/>
                </a:cubicBezTo>
                <a:cubicBezTo>
                  <a:pt x="1175002" y="4035073"/>
                  <a:pt x="1031431" y="3927417"/>
                  <a:pt x="881361" y="3832669"/>
                </a:cubicBezTo>
                <a:cubicBezTo>
                  <a:pt x="759743" y="3755746"/>
                  <a:pt x="657706" y="3644752"/>
                  <a:pt x="556460" y="3539730"/>
                </a:cubicBezTo>
                <a:cubicBezTo>
                  <a:pt x="465493" y="3446660"/>
                  <a:pt x="382759" y="3345886"/>
                  <a:pt x="309183" y="3238538"/>
                </a:cubicBezTo>
                <a:cubicBezTo>
                  <a:pt x="245169" y="3143702"/>
                  <a:pt x="196346" y="3037450"/>
                  <a:pt x="149894" y="2932164"/>
                </a:cubicBezTo>
                <a:cubicBezTo>
                  <a:pt x="33280" y="2666535"/>
                  <a:pt x="0" y="2385364"/>
                  <a:pt x="0" y="20396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55300" y="3276225"/>
            <a:ext cx="74334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 algn="ctr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 algn="ctr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 algn="ctr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 algn="ctr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 algn="ctr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 algn="ctr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 algn="ctr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 algn="ctr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9" name="Google Shape;29;p4"/>
          <p:cNvSpPr txBox="1"/>
          <p:nvPr>
            <p:ph type="ctrTitle"/>
          </p:nvPr>
        </p:nvSpPr>
        <p:spPr>
          <a:xfrm>
            <a:off x="1719300" y="1762125"/>
            <a:ext cx="5705400" cy="135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2930457">
            <a:off x="4010074" y="-1728697"/>
            <a:ext cx="6352613" cy="5001157"/>
          </a:xfrm>
          <a:custGeom>
            <a:rect b="b" l="l" r="r" t="t"/>
            <a:pathLst>
              <a:path extrusionOk="0" h="10011830" w="12669643">
                <a:moveTo>
                  <a:pt x="5267414" y="254303"/>
                </a:moveTo>
                <a:cubicBezTo>
                  <a:pt x="5343915" y="230871"/>
                  <a:pt x="5436244" y="235992"/>
                  <a:pt x="5537884" y="280062"/>
                </a:cubicBezTo>
                <a:cubicBezTo>
                  <a:pt x="5629593" y="319787"/>
                  <a:pt x="5737905" y="319631"/>
                  <a:pt x="5837062" y="344459"/>
                </a:cubicBezTo>
                <a:cubicBezTo>
                  <a:pt x="5972065" y="378132"/>
                  <a:pt x="6103964" y="425306"/>
                  <a:pt x="6240518" y="453082"/>
                </a:cubicBezTo>
                <a:cubicBezTo>
                  <a:pt x="6285674" y="462082"/>
                  <a:pt x="6339365" y="427013"/>
                  <a:pt x="6402676" y="408081"/>
                </a:cubicBezTo>
                <a:cubicBezTo>
                  <a:pt x="6446746" y="457427"/>
                  <a:pt x="6511299" y="476048"/>
                  <a:pt x="6592921" y="485669"/>
                </a:cubicBezTo>
                <a:cubicBezTo>
                  <a:pt x="6732579" y="501186"/>
                  <a:pt x="6869443" y="546963"/>
                  <a:pt x="7004601" y="589481"/>
                </a:cubicBezTo>
                <a:cubicBezTo>
                  <a:pt x="7152638" y="636034"/>
                  <a:pt x="7295555" y="699190"/>
                  <a:pt x="7443902" y="744656"/>
                </a:cubicBezTo>
                <a:cubicBezTo>
                  <a:pt x="7566646" y="781743"/>
                  <a:pt x="7693889" y="803468"/>
                  <a:pt x="7819427" y="830624"/>
                </a:cubicBezTo>
                <a:cubicBezTo>
                  <a:pt x="7988723" y="867400"/>
                  <a:pt x="8159105" y="899056"/>
                  <a:pt x="8327315" y="939246"/>
                </a:cubicBezTo>
                <a:cubicBezTo>
                  <a:pt x="8490870" y="978971"/>
                  <a:pt x="8652097" y="1028627"/>
                  <a:pt x="8815186" y="1071145"/>
                </a:cubicBezTo>
                <a:cubicBezTo>
                  <a:pt x="8852117" y="1080766"/>
                  <a:pt x="8892774" y="1074870"/>
                  <a:pt x="8930481" y="1082318"/>
                </a:cubicBezTo>
                <a:cubicBezTo>
                  <a:pt x="9094191" y="1114439"/>
                  <a:pt x="9240832" y="1208941"/>
                  <a:pt x="9411525" y="1216234"/>
                </a:cubicBezTo>
                <a:cubicBezTo>
                  <a:pt x="9479801" y="1219183"/>
                  <a:pt x="9503544" y="1301736"/>
                  <a:pt x="9576631" y="1319426"/>
                </a:cubicBezTo>
                <a:cubicBezTo>
                  <a:pt x="9683702" y="1345495"/>
                  <a:pt x="9783945" y="1400582"/>
                  <a:pt x="9886981" y="1443566"/>
                </a:cubicBezTo>
                <a:cubicBezTo>
                  <a:pt x="9896913" y="1447756"/>
                  <a:pt x="9906533" y="1457377"/>
                  <a:pt x="9916310" y="1457221"/>
                </a:cubicBezTo>
                <a:cubicBezTo>
                  <a:pt x="10044329" y="1455204"/>
                  <a:pt x="10147986" y="1521464"/>
                  <a:pt x="10247454" y="1586793"/>
                </a:cubicBezTo>
                <a:cubicBezTo>
                  <a:pt x="10322403" y="1635983"/>
                  <a:pt x="10404025" y="1657242"/>
                  <a:pt x="10485337" y="1685329"/>
                </a:cubicBezTo>
                <a:cubicBezTo>
                  <a:pt x="10778154" y="1786659"/>
                  <a:pt x="11014641" y="1985904"/>
                  <a:pt x="11275955" y="2142165"/>
                </a:cubicBezTo>
                <a:cubicBezTo>
                  <a:pt x="11505614" y="2279495"/>
                  <a:pt x="11723637" y="2439947"/>
                  <a:pt x="11896656" y="2638726"/>
                </a:cubicBezTo>
                <a:cubicBezTo>
                  <a:pt x="12145713" y="2924869"/>
                  <a:pt x="12387321" y="3224047"/>
                  <a:pt x="12496409" y="3602210"/>
                </a:cubicBezTo>
                <a:cubicBezTo>
                  <a:pt x="12534427" y="3733953"/>
                  <a:pt x="12594014" y="3859645"/>
                  <a:pt x="12630326" y="3991700"/>
                </a:cubicBezTo>
                <a:cubicBezTo>
                  <a:pt x="12705585" y="4265894"/>
                  <a:pt x="12659964" y="4541486"/>
                  <a:pt x="12600532" y="4809473"/>
                </a:cubicBezTo>
                <a:cubicBezTo>
                  <a:pt x="12536599" y="5098875"/>
                  <a:pt x="12435735" y="5379432"/>
                  <a:pt x="12275595" y="5632678"/>
                </a:cubicBezTo>
                <a:cubicBezTo>
                  <a:pt x="12192886" y="5763646"/>
                  <a:pt x="12113592" y="5900666"/>
                  <a:pt x="12009314" y="6012858"/>
                </a:cubicBezTo>
                <a:cubicBezTo>
                  <a:pt x="11642157" y="6410984"/>
                  <a:pt x="11193638" y="6725450"/>
                  <a:pt x="10694203" y="6934910"/>
                </a:cubicBezTo>
                <a:cubicBezTo>
                  <a:pt x="10452906" y="7036549"/>
                  <a:pt x="10221229" y="7160689"/>
                  <a:pt x="9983035" y="7269933"/>
                </a:cubicBezTo>
                <a:cubicBezTo>
                  <a:pt x="9827859" y="7340848"/>
                  <a:pt x="9671908" y="7408194"/>
                  <a:pt x="9513009" y="7468712"/>
                </a:cubicBezTo>
                <a:cubicBezTo>
                  <a:pt x="9059897" y="7639560"/>
                  <a:pt x="8607406" y="7812115"/>
                  <a:pt x="8185330" y="8053258"/>
                </a:cubicBezTo>
                <a:cubicBezTo>
                  <a:pt x="7900117" y="8216502"/>
                  <a:pt x="7612267" y="8375867"/>
                  <a:pt x="7334193" y="8550594"/>
                </a:cubicBezTo>
                <a:cubicBezTo>
                  <a:pt x="7188018" y="8642303"/>
                  <a:pt x="7063723" y="8767839"/>
                  <a:pt x="6923444" y="8870410"/>
                </a:cubicBezTo>
                <a:cubicBezTo>
                  <a:pt x="6774321" y="8979033"/>
                  <a:pt x="6615421" y="9074311"/>
                  <a:pt x="6465367" y="9181692"/>
                </a:cubicBezTo>
                <a:cubicBezTo>
                  <a:pt x="6351003" y="9263469"/>
                  <a:pt x="6248122" y="9362626"/>
                  <a:pt x="6132206" y="9440679"/>
                </a:cubicBezTo>
                <a:cubicBezTo>
                  <a:pt x="5907667" y="9591044"/>
                  <a:pt x="5675059" y="9728530"/>
                  <a:pt x="5412037" y="9803325"/>
                </a:cubicBezTo>
                <a:cubicBezTo>
                  <a:pt x="5385657" y="9810773"/>
                  <a:pt x="5355553" y="9807049"/>
                  <a:pt x="5330570" y="9817135"/>
                </a:cubicBezTo>
                <a:cubicBezTo>
                  <a:pt x="5095480" y="9911481"/>
                  <a:pt x="4846578" y="9925757"/>
                  <a:pt x="4598608" y="9942516"/>
                </a:cubicBezTo>
                <a:cubicBezTo>
                  <a:pt x="4389432" y="9956483"/>
                  <a:pt x="4175600" y="9942516"/>
                  <a:pt x="3971545" y="9981000"/>
                </a:cubicBezTo>
                <a:cubicBezTo>
                  <a:pt x="3783938" y="10016691"/>
                  <a:pt x="3599124" y="10017156"/>
                  <a:pt x="3415086" y="10003656"/>
                </a:cubicBezTo>
                <a:cubicBezTo>
                  <a:pt x="3088132" y="9979759"/>
                  <a:pt x="2758384" y="9974172"/>
                  <a:pt x="2437482" y="9889136"/>
                </a:cubicBezTo>
                <a:cubicBezTo>
                  <a:pt x="2280445" y="9847549"/>
                  <a:pt x="2117355" y="9829239"/>
                  <a:pt x="1958145" y="9794789"/>
                </a:cubicBezTo>
                <a:cubicBezTo>
                  <a:pt x="1856350" y="9772755"/>
                  <a:pt x="1750366" y="9753824"/>
                  <a:pt x="1657416" y="9709909"/>
                </a:cubicBezTo>
                <a:cubicBezTo>
                  <a:pt x="1442963" y="9608890"/>
                  <a:pt x="1241236" y="9483663"/>
                  <a:pt x="1082026" y="9302884"/>
                </a:cubicBezTo>
                <a:cubicBezTo>
                  <a:pt x="944075" y="9146312"/>
                  <a:pt x="805814" y="8989275"/>
                  <a:pt x="678570" y="8824168"/>
                </a:cubicBezTo>
                <a:cubicBezTo>
                  <a:pt x="602981" y="8723282"/>
                  <a:pt x="537737" y="8615045"/>
                  <a:pt x="483825" y="8501093"/>
                </a:cubicBezTo>
                <a:cubicBezTo>
                  <a:pt x="399254" y="8327918"/>
                  <a:pt x="310184" y="8153966"/>
                  <a:pt x="253235" y="7971170"/>
                </a:cubicBezTo>
                <a:cubicBezTo>
                  <a:pt x="147244" y="7638844"/>
                  <a:pt x="113387" y="7287727"/>
                  <a:pt x="153922" y="6941272"/>
                </a:cubicBezTo>
                <a:cubicBezTo>
                  <a:pt x="174561" y="6766078"/>
                  <a:pt x="186664" y="6591506"/>
                  <a:pt x="229338" y="6418796"/>
                </a:cubicBezTo>
                <a:cubicBezTo>
                  <a:pt x="283183" y="6200620"/>
                  <a:pt x="321046" y="5978409"/>
                  <a:pt x="368995" y="5758525"/>
                </a:cubicBezTo>
                <a:cubicBezTo>
                  <a:pt x="436652" y="5446313"/>
                  <a:pt x="521377" y="5135962"/>
                  <a:pt x="494222" y="4810094"/>
                </a:cubicBezTo>
                <a:cubicBezTo>
                  <a:pt x="477618" y="4610849"/>
                  <a:pt x="441928" y="4418587"/>
                  <a:pt x="355650" y="4234859"/>
                </a:cubicBezTo>
                <a:cubicBezTo>
                  <a:pt x="261769" y="4034993"/>
                  <a:pt x="179837" y="3829386"/>
                  <a:pt x="98059" y="3624244"/>
                </a:cubicBezTo>
                <a:cubicBezTo>
                  <a:pt x="-54013" y="3242668"/>
                  <a:pt x="-26081" y="2873041"/>
                  <a:pt x="160129" y="2506206"/>
                </a:cubicBezTo>
                <a:cubicBezTo>
                  <a:pt x="248734" y="2332565"/>
                  <a:pt x="369150" y="2185149"/>
                  <a:pt x="475446" y="2025939"/>
                </a:cubicBezTo>
                <a:cubicBezTo>
                  <a:pt x="599586" y="1840660"/>
                  <a:pt x="748244" y="1681915"/>
                  <a:pt x="890229" y="1514791"/>
                </a:cubicBezTo>
                <a:cubicBezTo>
                  <a:pt x="1003817" y="1382272"/>
                  <a:pt x="1106078" y="1238424"/>
                  <a:pt x="1230373" y="1116922"/>
                </a:cubicBezTo>
                <a:cubicBezTo>
                  <a:pt x="1383376" y="967954"/>
                  <a:pt x="1538086" y="807658"/>
                  <a:pt x="1722279" y="708035"/>
                </a:cubicBezTo>
                <a:cubicBezTo>
                  <a:pt x="1882265" y="621758"/>
                  <a:pt x="2008267" y="465807"/>
                  <a:pt x="2211547" y="451375"/>
                </a:cubicBezTo>
                <a:cubicBezTo>
                  <a:pt x="2280289" y="446565"/>
                  <a:pt x="2341739" y="373788"/>
                  <a:pt x="2412188" y="347097"/>
                </a:cubicBezTo>
                <a:cubicBezTo>
                  <a:pt x="2572019" y="285027"/>
                  <a:pt x="2732470" y="207440"/>
                  <a:pt x="2894783" y="175163"/>
                </a:cubicBezTo>
                <a:cubicBezTo>
                  <a:pt x="3110477" y="132956"/>
                  <a:pt x="3312050" y="-14927"/>
                  <a:pt x="3548227" y="61730"/>
                </a:cubicBezTo>
                <a:cubicBezTo>
                  <a:pt x="3672367" y="-9340"/>
                  <a:pt x="3810163" y="11298"/>
                  <a:pt x="3943768" y="4781"/>
                </a:cubicBezTo>
                <a:cubicBezTo>
                  <a:pt x="3960372" y="4781"/>
                  <a:pt x="3979924" y="-3909"/>
                  <a:pt x="3993114" y="2143"/>
                </a:cubicBezTo>
                <a:cubicBezTo>
                  <a:pt x="4169548" y="82368"/>
                  <a:pt x="4358707" y="8195"/>
                  <a:pt x="4538555" y="48695"/>
                </a:cubicBezTo>
                <a:cubicBezTo>
                  <a:pt x="4714058" y="88731"/>
                  <a:pt x="4891424" y="121007"/>
                  <a:pt x="5066151" y="163525"/>
                </a:cubicBezTo>
                <a:cubicBezTo>
                  <a:pt x="5125738" y="178112"/>
                  <a:pt x="5179895" y="213957"/>
                  <a:pt x="5267414" y="25430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514350" y="626125"/>
            <a:ext cx="3906000" cy="20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514350" y="3463975"/>
            <a:ext cx="7597800" cy="1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2930457">
            <a:off x="4010074" y="-1728697"/>
            <a:ext cx="6352613" cy="5001157"/>
          </a:xfrm>
          <a:custGeom>
            <a:rect b="b" l="l" r="r" t="t"/>
            <a:pathLst>
              <a:path extrusionOk="0" h="10011830" w="12669643">
                <a:moveTo>
                  <a:pt x="5267414" y="254303"/>
                </a:moveTo>
                <a:cubicBezTo>
                  <a:pt x="5343915" y="230871"/>
                  <a:pt x="5436244" y="235992"/>
                  <a:pt x="5537884" y="280062"/>
                </a:cubicBezTo>
                <a:cubicBezTo>
                  <a:pt x="5629593" y="319787"/>
                  <a:pt x="5737905" y="319631"/>
                  <a:pt x="5837062" y="344459"/>
                </a:cubicBezTo>
                <a:cubicBezTo>
                  <a:pt x="5972065" y="378132"/>
                  <a:pt x="6103964" y="425306"/>
                  <a:pt x="6240518" y="453082"/>
                </a:cubicBezTo>
                <a:cubicBezTo>
                  <a:pt x="6285674" y="462082"/>
                  <a:pt x="6339365" y="427013"/>
                  <a:pt x="6402676" y="408081"/>
                </a:cubicBezTo>
                <a:cubicBezTo>
                  <a:pt x="6446746" y="457427"/>
                  <a:pt x="6511299" y="476048"/>
                  <a:pt x="6592921" y="485669"/>
                </a:cubicBezTo>
                <a:cubicBezTo>
                  <a:pt x="6732579" y="501186"/>
                  <a:pt x="6869443" y="546963"/>
                  <a:pt x="7004601" y="589481"/>
                </a:cubicBezTo>
                <a:cubicBezTo>
                  <a:pt x="7152638" y="636034"/>
                  <a:pt x="7295555" y="699190"/>
                  <a:pt x="7443902" y="744656"/>
                </a:cubicBezTo>
                <a:cubicBezTo>
                  <a:pt x="7566646" y="781743"/>
                  <a:pt x="7693889" y="803468"/>
                  <a:pt x="7819427" y="830624"/>
                </a:cubicBezTo>
                <a:cubicBezTo>
                  <a:pt x="7988723" y="867400"/>
                  <a:pt x="8159105" y="899056"/>
                  <a:pt x="8327315" y="939246"/>
                </a:cubicBezTo>
                <a:cubicBezTo>
                  <a:pt x="8490870" y="978971"/>
                  <a:pt x="8652097" y="1028627"/>
                  <a:pt x="8815186" y="1071145"/>
                </a:cubicBezTo>
                <a:cubicBezTo>
                  <a:pt x="8852117" y="1080766"/>
                  <a:pt x="8892774" y="1074870"/>
                  <a:pt x="8930481" y="1082318"/>
                </a:cubicBezTo>
                <a:cubicBezTo>
                  <a:pt x="9094191" y="1114439"/>
                  <a:pt x="9240832" y="1208941"/>
                  <a:pt x="9411525" y="1216234"/>
                </a:cubicBezTo>
                <a:cubicBezTo>
                  <a:pt x="9479801" y="1219183"/>
                  <a:pt x="9503544" y="1301736"/>
                  <a:pt x="9576631" y="1319426"/>
                </a:cubicBezTo>
                <a:cubicBezTo>
                  <a:pt x="9683702" y="1345495"/>
                  <a:pt x="9783945" y="1400582"/>
                  <a:pt x="9886981" y="1443566"/>
                </a:cubicBezTo>
                <a:cubicBezTo>
                  <a:pt x="9896913" y="1447756"/>
                  <a:pt x="9906533" y="1457377"/>
                  <a:pt x="9916310" y="1457221"/>
                </a:cubicBezTo>
                <a:cubicBezTo>
                  <a:pt x="10044329" y="1455204"/>
                  <a:pt x="10147986" y="1521464"/>
                  <a:pt x="10247454" y="1586793"/>
                </a:cubicBezTo>
                <a:cubicBezTo>
                  <a:pt x="10322403" y="1635983"/>
                  <a:pt x="10404025" y="1657242"/>
                  <a:pt x="10485337" y="1685329"/>
                </a:cubicBezTo>
                <a:cubicBezTo>
                  <a:pt x="10778154" y="1786659"/>
                  <a:pt x="11014641" y="1985904"/>
                  <a:pt x="11275955" y="2142165"/>
                </a:cubicBezTo>
                <a:cubicBezTo>
                  <a:pt x="11505614" y="2279495"/>
                  <a:pt x="11723637" y="2439947"/>
                  <a:pt x="11896656" y="2638726"/>
                </a:cubicBezTo>
                <a:cubicBezTo>
                  <a:pt x="12145713" y="2924869"/>
                  <a:pt x="12387321" y="3224047"/>
                  <a:pt x="12496409" y="3602210"/>
                </a:cubicBezTo>
                <a:cubicBezTo>
                  <a:pt x="12534427" y="3733953"/>
                  <a:pt x="12594014" y="3859645"/>
                  <a:pt x="12630326" y="3991700"/>
                </a:cubicBezTo>
                <a:cubicBezTo>
                  <a:pt x="12705585" y="4265894"/>
                  <a:pt x="12659964" y="4541486"/>
                  <a:pt x="12600532" y="4809473"/>
                </a:cubicBezTo>
                <a:cubicBezTo>
                  <a:pt x="12536599" y="5098875"/>
                  <a:pt x="12435735" y="5379432"/>
                  <a:pt x="12275595" y="5632678"/>
                </a:cubicBezTo>
                <a:cubicBezTo>
                  <a:pt x="12192886" y="5763646"/>
                  <a:pt x="12113592" y="5900666"/>
                  <a:pt x="12009314" y="6012858"/>
                </a:cubicBezTo>
                <a:cubicBezTo>
                  <a:pt x="11642157" y="6410984"/>
                  <a:pt x="11193638" y="6725450"/>
                  <a:pt x="10694203" y="6934910"/>
                </a:cubicBezTo>
                <a:cubicBezTo>
                  <a:pt x="10452906" y="7036549"/>
                  <a:pt x="10221229" y="7160689"/>
                  <a:pt x="9983035" y="7269933"/>
                </a:cubicBezTo>
                <a:cubicBezTo>
                  <a:pt x="9827859" y="7340848"/>
                  <a:pt x="9671908" y="7408194"/>
                  <a:pt x="9513009" y="7468712"/>
                </a:cubicBezTo>
                <a:cubicBezTo>
                  <a:pt x="9059897" y="7639560"/>
                  <a:pt x="8607406" y="7812115"/>
                  <a:pt x="8185330" y="8053258"/>
                </a:cubicBezTo>
                <a:cubicBezTo>
                  <a:pt x="7900117" y="8216502"/>
                  <a:pt x="7612267" y="8375867"/>
                  <a:pt x="7334193" y="8550594"/>
                </a:cubicBezTo>
                <a:cubicBezTo>
                  <a:pt x="7188018" y="8642303"/>
                  <a:pt x="7063723" y="8767839"/>
                  <a:pt x="6923444" y="8870410"/>
                </a:cubicBezTo>
                <a:cubicBezTo>
                  <a:pt x="6774321" y="8979033"/>
                  <a:pt x="6615421" y="9074311"/>
                  <a:pt x="6465367" y="9181692"/>
                </a:cubicBezTo>
                <a:cubicBezTo>
                  <a:pt x="6351003" y="9263469"/>
                  <a:pt x="6248122" y="9362626"/>
                  <a:pt x="6132206" y="9440679"/>
                </a:cubicBezTo>
                <a:cubicBezTo>
                  <a:pt x="5907667" y="9591044"/>
                  <a:pt x="5675059" y="9728530"/>
                  <a:pt x="5412037" y="9803325"/>
                </a:cubicBezTo>
                <a:cubicBezTo>
                  <a:pt x="5385657" y="9810773"/>
                  <a:pt x="5355553" y="9807049"/>
                  <a:pt x="5330570" y="9817135"/>
                </a:cubicBezTo>
                <a:cubicBezTo>
                  <a:pt x="5095480" y="9911481"/>
                  <a:pt x="4846578" y="9925757"/>
                  <a:pt x="4598608" y="9942516"/>
                </a:cubicBezTo>
                <a:cubicBezTo>
                  <a:pt x="4389432" y="9956483"/>
                  <a:pt x="4175600" y="9942516"/>
                  <a:pt x="3971545" y="9981000"/>
                </a:cubicBezTo>
                <a:cubicBezTo>
                  <a:pt x="3783938" y="10016691"/>
                  <a:pt x="3599124" y="10017156"/>
                  <a:pt x="3415086" y="10003656"/>
                </a:cubicBezTo>
                <a:cubicBezTo>
                  <a:pt x="3088132" y="9979759"/>
                  <a:pt x="2758384" y="9974172"/>
                  <a:pt x="2437482" y="9889136"/>
                </a:cubicBezTo>
                <a:cubicBezTo>
                  <a:pt x="2280445" y="9847549"/>
                  <a:pt x="2117355" y="9829239"/>
                  <a:pt x="1958145" y="9794789"/>
                </a:cubicBezTo>
                <a:cubicBezTo>
                  <a:pt x="1856350" y="9772755"/>
                  <a:pt x="1750366" y="9753824"/>
                  <a:pt x="1657416" y="9709909"/>
                </a:cubicBezTo>
                <a:cubicBezTo>
                  <a:pt x="1442963" y="9608890"/>
                  <a:pt x="1241236" y="9483663"/>
                  <a:pt x="1082026" y="9302884"/>
                </a:cubicBezTo>
                <a:cubicBezTo>
                  <a:pt x="944075" y="9146312"/>
                  <a:pt x="805814" y="8989275"/>
                  <a:pt x="678570" y="8824168"/>
                </a:cubicBezTo>
                <a:cubicBezTo>
                  <a:pt x="602981" y="8723282"/>
                  <a:pt x="537737" y="8615045"/>
                  <a:pt x="483825" y="8501093"/>
                </a:cubicBezTo>
                <a:cubicBezTo>
                  <a:pt x="399254" y="8327918"/>
                  <a:pt x="310184" y="8153966"/>
                  <a:pt x="253235" y="7971170"/>
                </a:cubicBezTo>
                <a:cubicBezTo>
                  <a:pt x="147244" y="7638844"/>
                  <a:pt x="113387" y="7287727"/>
                  <a:pt x="153922" y="6941272"/>
                </a:cubicBezTo>
                <a:cubicBezTo>
                  <a:pt x="174561" y="6766078"/>
                  <a:pt x="186664" y="6591506"/>
                  <a:pt x="229338" y="6418796"/>
                </a:cubicBezTo>
                <a:cubicBezTo>
                  <a:pt x="283183" y="6200620"/>
                  <a:pt x="321046" y="5978409"/>
                  <a:pt x="368995" y="5758525"/>
                </a:cubicBezTo>
                <a:cubicBezTo>
                  <a:pt x="436652" y="5446313"/>
                  <a:pt x="521377" y="5135962"/>
                  <a:pt x="494222" y="4810094"/>
                </a:cubicBezTo>
                <a:cubicBezTo>
                  <a:pt x="477618" y="4610849"/>
                  <a:pt x="441928" y="4418587"/>
                  <a:pt x="355650" y="4234859"/>
                </a:cubicBezTo>
                <a:cubicBezTo>
                  <a:pt x="261769" y="4034993"/>
                  <a:pt x="179837" y="3829386"/>
                  <a:pt x="98059" y="3624244"/>
                </a:cubicBezTo>
                <a:cubicBezTo>
                  <a:pt x="-54013" y="3242668"/>
                  <a:pt x="-26081" y="2873041"/>
                  <a:pt x="160129" y="2506206"/>
                </a:cubicBezTo>
                <a:cubicBezTo>
                  <a:pt x="248734" y="2332565"/>
                  <a:pt x="369150" y="2185149"/>
                  <a:pt x="475446" y="2025939"/>
                </a:cubicBezTo>
                <a:cubicBezTo>
                  <a:pt x="599586" y="1840660"/>
                  <a:pt x="748244" y="1681915"/>
                  <a:pt x="890229" y="1514791"/>
                </a:cubicBezTo>
                <a:cubicBezTo>
                  <a:pt x="1003817" y="1382272"/>
                  <a:pt x="1106078" y="1238424"/>
                  <a:pt x="1230373" y="1116922"/>
                </a:cubicBezTo>
                <a:cubicBezTo>
                  <a:pt x="1383376" y="967954"/>
                  <a:pt x="1538086" y="807658"/>
                  <a:pt x="1722279" y="708035"/>
                </a:cubicBezTo>
                <a:cubicBezTo>
                  <a:pt x="1882265" y="621758"/>
                  <a:pt x="2008267" y="465807"/>
                  <a:pt x="2211547" y="451375"/>
                </a:cubicBezTo>
                <a:cubicBezTo>
                  <a:pt x="2280289" y="446565"/>
                  <a:pt x="2341739" y="373788"/>
                  <a:pt x="2412188" y="347097"/>
                </a:cubicBezTo>
                <a:cubicBezTo>
                  <a:pt x="2572019" y="285027"/>
                  <a:pt x="2732470" y="207440"/>
                  <a:pt x="2894783" y="175163"/>
                </a:cubicBezTo>
                <a:cubicBezTo>
                  <a:pt x="3110477" y="132956"/>
                  <a:pt x="3312050" y="-14927"/>
                  <a:pt x="3548227" y="61730"/>
                </a:cubicBezTo>
                <a:cubicBezTo>
                  <a:pt x="3672367" y="-9340"/>
                  <a:pt x="3810163" y="11298"/>
                  <a:pt x="3943768" y="4781"/>
                </a:cubicBezTo>
                <a:cubicBezTo>
                  <a:pt x="3960372" y="4781"/>
                  <a:pt x="3979924" y="-3909"/>
                  <a:pt x="3993114" y="2143"/>
                </a:cubicBezTo>
                <a:cubicBezTo>
                  <a:pt x="4169548" y="82368"/>
                  <a:pt x="4358707" y="8195"/>
                  <a:pt x="4538555" y="48695"/>
                </a:cubicBezTo>
                <a:cubicBezTo>
                  <a:pt x="4714058" y="88731"/>
                  <a:pt x="4891424" y="121007"/>
                  <a:pt x="5066151" y="163525"/>
                </a:cubicBezTo>
                <a:cubicBezTo>
                  <a:pt x="5125738" y="178112"/>
                  <a:pt x="5179895" y="213957"/>
                  <a:pt x="5267414" y="25430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514350" y="626125"/>
            <a:ext cx="3906000" cy="20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514350" y="3463975"/>
            <a:ext cx="3487800" cy="1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24249" y="3463975"/>
            <a:ext cx="3487800" cy="1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2930457">
            <a:off x="4010074" y="-1728697"/>
            <a:ext cx="6352613" cy="5001157"/>
          </a:xfrm>
          <a:custGeom>
            <a:rect b="b" l="l" r="r" t="t"/>
            <a:pathLst>
              <a:path extrusionOk="0" h="10011830" w="12669643">
                <a:moveTo>
                  <a:pt x="5267414" y="254303"/>
                </a:moveTo>
                <a:cubicBezTo>
                  <a:pt x="5343915" y="230871"/>
                  <a:pt x="5436244" y="235992"/>
                  <a:pt x="5537884" y="280062"/>
                </a:cubicBezTo>
                <a:cubicBezTo>
                  <a:pt x="5629593" y="319787"/>
                  <a:pt x="5737905" y="319631"/>
                  <a:pt x="5837062" y="344459"/>
                </a:cubicBezTo>
                <a:cubicBezTo>
                  <a:pt x="5972065" y="378132"/>
                  <a:pt x="6103964" y="425306"/>
                  <a:pt x="6240518" y="453082"/>
                </a:cubicBezTo>
                <a:cubicBezTo>
                  <a:pt x="6285674" y="462082"/>
                  <a:pt x="6339365" y="427013"/>
                  <a:pt x="6402676" y="408081"/>
                </a:cubicBezTo>
                <a:cubicBezTo>
                  <a:pt x="6446746" y="457427"/>
                  <a:pt x="6511299" y="476048"/>
                  <a:pt x="6592921" y="485669"/>
                </a:cubicBezTo>
                <a:cubicBezTo>
                  <a:pt x="6732579" y="501186"/>
                  <a:pt x="6869443" y="546963"/>
                  <a:pt x="7004601" y="589481"/>
                </a:cubicBezTo>
                <a:cubicBezTo>
                  <a:pt x="7152638" y="636034"/>
                  <a:pt x="7295555" y="699190"/>
                  <a:pt x="7443902" y="744656"/>
                </a:cubicBezTo>
                <a:cubicBezTo>
                  <a:pt x="7566646" y="781743"/>
                  <a:pt x="7693889" y="803468"/>
                  <a:pt x="7819427" y="830624"/>
                </a:cubicBezTo>
                <a:cubicBezTo>
                  <a:pt x="7988723" y="867400"/>
                  <a:pt x="8159105" y="899056"/>
                  <a:pt x="8327315" y="939246"/>
                </a:cubicBezTo>
                <a:cubicBezTo>
                  <a:pt x="8490870" y="978971"/>
                  <a:pt x="8652097" y="1028627"/>
                  <a:pt x="8815186" y="1071145"/>
                </a:cubicBezTo>
                <a:cubicBezTo>
                  <a:pt x="8852117" y="1080766"/>
                  <a:pt x="8892774" y="1074870"/>
                  <a:pt x="8930481" y="1082318"/>
                </a:cubicBezTo>
                <a:cubicBezTo>
                  <a:pt x="9094191" y="1114439"/>
                  <a:pt x="9240832" y="1208941"/>
                  <a:pt x="9411525" y="1216234"/>
                </a:cubicBezTo>
                <a:cubicBezTo>
                  <a:pt x="9479801" y="1219183"/>
                  <a:pt x="9503544" y="1301736"/>
                  <a:pt x="9576631" y="1319426"/>
                </a:cubicBezTo>
                <a:cubicBezTo>
                  <a:pt x="9683702" y="1345495"/>
                  <a:pt x="9783945" y="1400582"/>
                  <a:pt x="9886981" y="1443566"/>
                </a:cubicBezTo>
                <a:cubicBezTo>
                  <a:pt x="9896913" y="1447756"/>
                  <a:pt x="9906533" y="1457377"/>
                  <a:pt x="9916310" y="1457221"/>
                </a:cubicBezTo>
                <a:cubicBezTo>
                  <a:pt x="10044329" y="1455204"/>
                  <a:pt x="10147986" y="1521464"/>
                  <a:pt x="10247454" y="1586793"/>
                </a:cubicBezTo>
                <a:cubicBezTo>
                  <a:pt x="10322403" y="1635983"/>
                  <a:pt x="10404025" y="1657242"/>
                  <a:pt x="10485337" y="1685329"/>
                </a:cubicBezTo>
                <a:cubicBezTo>
                  <a:pt x="10778154" y="1786659"/>
                  <a:pt x="11014641" y="1985904"/>
                  <a:pt x="11275955" y="2142165"/>
                </a:cubicBezTo>
                <a:cubicBezTo>
                  <a:pt x="11505614" y="2279495"/>
                  <a:pt x="11723637" y="2439947"/>
                  <a:pt x="11896656" y="2638726"/>
                </a:cubicBezTo>
                <a:cubicBezTo>
                  <a:pt x="12145713" y="2924869"/>
                  <a:pt x="12387321" y="3224047"/>
                  <a:pt x="12496409" y="3602210"/>
                </a:cubicBezTo>
                <a:cubicBezTo>
                  <a:pt x="12534427" y="3733953"/>
                  <a:pt x="12594014" y="3859645"/>
                  <a:pt x="12630326" y="3991700"/>
                </a:cubicBezTo>
                <a:cubicBezTo>
                  <a:pt x="12705585" y="4265894"/>
                  <a:pt x="12659964" y="4541486"/>
                  <a:pt x="12600532" y="4809473"/>
                </a:cubicBezTo>
                <a:cubicBezTo>
                  <a:pt x="12536599" y="5098875"/>
                  <a:pt x="12435735" y="5379432"/>
                  <a:pt x="12275595" y="5632678"/>
                </a:cubicBezTo>
                <a:cubicBezTo>
                  <a:pt x="12192886" y="5763646"/>
                  <a:pt x="12113592" y="5900666"/>
                  <a:pt x="12009314" y="6012858"/>
                </a:cubicBezTo>
                <a:cubicBezTo>
                  <a:pt x="11642157" y="6410984"/>
                  <a:pt x="11193638" y="6725450"/>
                  <a:pt x="10694203" y="6934910"/>
                </a:cubicBezTo>
                <a:cubicBezTo>
                  <a:pt x="10452906" y="7036549"/>
                  <a:pt x="10221229" y="7160689"/>
                  <a:pt x="9983035" y="7269933"/>
                </a:cubicBezTo>
                <a:cubicBezTo>
                  <a:pt x="9827859" y="7340848"/>
                  <a:pt x="9671908" y="7408194"/>
                  <a:pt x="9513009" y="7468712"/>
                </a:cubicBezTo>
                <a:cubicBezTo>
                  <a:pt x="9059897" y="7639560"/>
                  <a:pt x="8607406" y="7812115"/>
                  <a:pt x="8185330" y="8053258"/>
                </a:cubicBezTo>
                <a:cubicBezTo>
                  <a:pt x="7900117" y="8216502"/>
                  <a:pt x="7612267" y="8375867"/>
                  <a:pt x="7334193" y="8550594"/>
                </a:cubicBezTo>
                <a:cubicBezTo>
                  <a:pt x="7188018" y="8642303"/>
                  <a:pt x="7063723" y="8767839"/>
                  <a:pt x="6923444" y="8870410"/>
                </a:cubicBezTo>
                <a:cubicBezTo>
                  <a:pt x="6774321" y="8979033"/>
                  <a:pt x="6615421" y="9074311"/>
                  <a:pt x="6465367" y="9181692"/>
                </a:cubicBezTo>
                <a:cubicBezTo>
                  <a:pt x="6351003" y="9263469"/>
                  <a:pt x="6248122" y="9362626"/>
                  <a:pt x="6132206" y="9440679"/>
                </a:cubicBezTo>
                <a:cubicBezTo>
                  <a:pt x="5907667" y="9591044"/>
                  <a:pt x="5675059" y="9728530"/>
                  <a:pt x="5412037" y="9803325"/>
                </a:cubicBezTo>
                <a:cubicBezTo>
                  <a:pt x="5385657" y="9810773"/>
                  <a:pt x="5355553" y="9807049"/>
                  <a:pt x="5330570" y="9817135"/>
                </a:cubicBezTo>
                <a:cubicBezTo>
                  <a:pt x="5095480" y="9911481"/>
                  <a:pt x="4846578" y="9925757"/>
                  <a:pt x="4598608" y="9942516"/>
                </a:cubicBezTo>
                <a:cubicBezTo>
                  <a:pt x="4389432" y="9956483"/>
                  <a:pt x="4175600" y="9942516"/>
                  <a:pt x="3971545" y="9981000"/>
                </a:cubicBezTo>
                <a:cubicBezTo>
                  <a:pt x="3783938" y="10016691"/>
                  <a:pt x="3599124" y="10017156"/>
                  <a:pt x="3415086" y="10003656"/>
                </a:cubicBezTo>
                <a:cubicBezTo>
                  <a:pt x="3088132" y="9979759"/>
                  <a:pt x="2758384" y="9974172"/>
                  <a:pt x="2437482" y="9889136"/>
                </a:cubicBezTo>
                <a:cubicBezTo>
                  <a:pt x="2280445" y="9847549"/>
                  <a:pt x="2117355" y="9829239"/>
                  <a:pt x="1958145" y="9794789"/>
                </a:cubicBezTo>
                <a:cubicBezTo>
                  <a:pt x="1856350" y="9772755"/>
                  <a:pt x="1750366" y="9753824"/>
                  <a:pt x="1657416" y="9709909"/>
                </a:cubicBezTo>
                <a:cubicBezTo>
                  <a:pt x="1442963" y="9608890"/>
                  <a:pt x="1241236" y="9483663"/>
                  <a:pt x="1082026" y="9302884"/>
                </a:cubicBezTo>
                <a:cubicBezTo>
                  <a:pt x="944075" y="9146312"/>
                  <a:pt x="805814" y="8989275"/>
                  <a:pt x="678570" y="8824168"/>
                </a:cubicBezTo>
                <a:cubicBezTo>
                  <a:pt x="602981" y="8723282"/>
                  <a:pt x="537737" y="8615045"/>
                  <a:pt x="483825" y="8501093"/>
                </a:cubicBezTo>
                <a:cubicBezTo>
                  <a:pt x="399254" y="8327918"/>
                  <a:pt x="310184" y="8153966"/>
                  <a:pt x="253235" y="7971170"/>
                </a:cubicBezTo>
                <a:cubicBezTo>
                  <a:pt x="147244" y="7638844"/>
                  <a:pt x="113387" y="7287727"/>
                  <a:pt x="153922" y="6941272"/>
                </a:cubicBezTo>
                <a:cubicBezTo>
                  <a:pt x="174561" y="6766078"/>
                  <a:pt x="186664" y="6591506"/>
                  <a:pt x="229338" y="6418796"/>
                </a:cubicBezTo>
                <a:cubicBezTo>
                  <a:pt x="283183" y="6200620"/>
                  <a:pt x="321046" y="5978409"/>
                  <a:pt x="368995" y="5758525"/>
                </a:cubicBezTo>
                <a:cubicBezTo>
                  <a:pt x="436652" y="5446313"/>
                  <a:pt x="521377" y="5135962"/>
                  <a:pt x="494222" y="4810094"/>
                </a:cubicBezTo>
                <a:cubicBezTo>
                  <a:pt x="477618" y="4610849"/>
                  <a:pt x="441928" y="4418587"/>
                  <a:pt x="355650" y="4234859"/>
                </a:cubicBezTo>
                <a:cubicBezTo>
                  <a:pt x="261769" y="4034993"/>
                  <a:pt x="179837" y="3829386"/>
                  <a:pt x="98059" y="3624244"/>
                </a:cubicBezTo>
                <a:cubicBezTo>
                  <a:pt x="-54013" y="3242668"/>
                  <a:pt x="-26081" y="2873041"/>
                  <a:pt x="160129" y="2506206"/>
                </a:cubicBezTo>
                <a:cubicBezTo>
                  <a:pt x="248734" y="2332565"/>
                  <a:pt x="369150" y="2185149"/>
                  <a:pt x="475446" y="2025939"/>
                </a:cubicBezTo>
                <a:cubicBezTo>
                  <a:pt x="599586" y="1840660"/>
                  <a:pt x="748244" y="1681915"/>
                  <a:pt x="890229" y="1514791"/>
                </a:cubicBezTo>
                <a:cubicBezTo>
                  <a:pt x="1003817" y="1382272"/>
                  <a:pt x="1106078" y="1238424"/>
                  <a:pt x="1230373" y="1116922"/>
                </a:cubicBezTo>
                <a:cubicBezTo>
                  <a:pt x="1383376" y="967954"/>
                  <a:pt x="1538086" y="807658"/>
                  <a:pt x="1722279" y="708035"/>
                </a:cubicBezTo>
                <a:cubicBezTo>
                  <a:pt x="1882265" y="621758"/>
                  <a:pt x="2008267" y="465807"/>
                  <a:pt x="2211547" y="451375"/>
                </a:cubicBezTo>
                <a:cubicBezTo>
                  <a:pt x="2280289" y="446565"/>
                  <a:pt x="2341739" y="373788"/>
                  <a:pt x="2412188" y="347097"/>
                </a:cubicBezTo>
                <a:cubicBezTo>
                  <a:pt x="2572019" y="285027"/>
                  <a:pt x="2732470" y="207440"/>
                  <a:pt x="2894783" y="175163"/>
                </a:cubicBezTo>
                <a:cubicBezTo>
                  <a:pt x="3110477" y="132956"/>
                  <a:pt x="3312050" y="-14927"/>
                  <a:pt x="3548227" y="61730"/>
                </a:cubicBezTo>
                <a:cubicBezTo>
                  <a:pt x="3672367" y="-9340"/>
                  <a:pt x="3810163" y="11298"/>
                  <a:pt x="3943768" y="4781"/>
                </a:cubicBezTo>
                <a:cubicBezTo>
                  <a:pt x="3960372" y="4781"/>
                  <a:pt x="3979924" y="-3909"/>
                  <a:pt x="3993114" y="2143"/>
                </a:cubicBezTo>
                <a:cubicBezTo>
                  <a:pt x="4169548" y="82368"/>
                  <a:pt x="4358707" y="8195"/>
                  <a:pt x="4538555" y="48695"/>
                </a:cubicBezTo>
                <a:cubicBezTo>
                  <a:pt x="4714058" y="88731"/>
                  <a:pt x="4891424" y="121007"/>
                  <a:pt x="5066151" y="163525"/>
                </a:cubicBezTo>
                <a:cubicBezTo>
                  <a:pt x="5125738" y="178112"/>
                  <a:pt x="5179895" y="213957"/>
                  <a:pt x="5267414" y="25430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514350" y="626125"/>
            <a:ext cx="3906000" cy="20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514350" y="3463975"/>
            <a:ext cx="2263500" cy="1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3181500" y="3463975"/>
            <a:ext cx="2263500" cy="1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5848650" y="3463975"/>
            <a:ext cx="2263500" cy="13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>
            <p:ph idx="2" type="pic"/>
          </p:nvPr>
        </p:nvSpPr>
        <p:spPr>
          <a:xfrm>
            <a:off x="5269463" y="781100"/>
            <a:ext cx="3115800" cy="3898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"/>
          <p:cNvSpPr/>
          <p:nvPr/>
        </p:nvSpPr>
        <p:spPr>
          <a:xfrm rot="1187620">
            <a:off x="4876244" y="3798411"/>
            <a:ext cx="883083" cy="1010790"/>
          </a:xfrm>
          <a:custGeom>
            <a:rect b="b" l="l" r="r" t="t"/>
            <a:pathLst>
              <a:path extrusionOk="0" h="977965" w="854405">
                <a:moveTo>
                  <a:pt x="721157" y="811254"/>
                </a:moveTo>
                <a:cubicBezTo>
                  <a:pt x="709990" y="850512"/>
                  <a:pt x="699870" y="886979"/>
                  <a:pt x="689401" y="923272"/>
                </a:cubicBezTo>
                <a:cubicBezTo>
                  <a:pt x="688005" y="928157"/>
                  <a:pt x="686086" y="933043"/>
                  <a:pt x="683468" y="937405"/>
                </a:cubicBezTo>
                <a:cubicBezTo>
                  <a:pt x="675966" y="950491"/>
                  <a:pt x="663228" y="951189"/>
                  <a:pt x="654853" y="938626"/>
                </a:cubicBezTo>
                <a:cubicBezTo>
                  <a:pt x="647350" y="927110"/>
                  <a:pt x="640197" y="915245"/>
                  <a:pt x="634090" y="902857"/>
                </a:cubicBezTo>
                <a:cubicBezTo>
                  <a:pt x="617165" y="869007"/>
                  <a:pt x="601113" y="834634"/>
                  <a:pt x="584188" y="800785"/>
                </a:cubicBezTo>
                <a:cubicBezTo>
                  <a:pt x="576162" y="784907"/>
                  <a:pt x="567088" y="769727"/>
                  <a:pt x="558190" y="754198"/>
                </a:cubicBezTo>
                <a:cubicBezTo>
                  <a:pt x="532192" y="708135"/>
                  <a:pt x="508637" y="661024"/>
                  <a:pt x="488920" y="611820"/>
                </a:cubicBezTo>
                <a:cubicBezTo>
                  <a:pt x="487699" y="608680"/>
                  <a:pt x="485779" y="605713"/>
                  <a:pt x="483337" y="601002"/>
                </a:cubicBezTo>
                <a:cubicBezTo>
                  <a:pt x="451755" y="609552"/>
                  <a:pt x="419302" y="608505"/>
                  <a:pt x="386848" y="604492"/>
                </a:cubicBezTo>
                <a:cubicBezTo>
                  <a:pt x="381788" y="622289"/>
                  <a:pt x="377949" y="639040"/>
                  <a:pt x="372366" y="655092"/>
                </a:cubicBezTo>
                <a:cubicBezTo>
                  <a:pt x="362420" y="684405"/>
                  <a:pt x="351253" y="713195"/>
                  <a:pt x="340959" y="742508"/>
                </a:cubicBezTo>
                <a:cubicBezTo>
                  <a:pt x="330664" y="772170"/>
                  <a:pt x="321591" y="802355"/>
                  <a:pt x="310948" y="832017"/>
                </a:cubicBezTo>
                <a:cubicBezTo>
                  <a:pt x="299781" y="862726"/>
                  <a:pt x="287393" y="893086"/>
                  <a:pt x="275353" y="923446"/>
                </a:cubicBezTo>
                <a:cubicBezTo>
                  <a:pt x="271340" y="933566"/>
                  <a:pt x="267327" y="943686"/>
                  <a:pt x="263140" y="953631"/>
                </a:cubicBezTo>
                <a:cubicBezTo>
                  <a:pt x="261395" y="957819"/>
                  <a:pt x="259475" y="962181"/>
                  <a:pt x="257207" y="966020"/>
                </a:cubicBezTo>
                <a:cubicBezTo>
                  <a:pt x="249006" y="980327"/>
                  <a:pt x="237491" y="982072"/>
                  <a:pt x="226673" y="969684"/>
                </a:cubicBezTo>
                <a:cubicBezTo>
                  <a:pt x="214459" y="955900"/>
                  <a:pt x="203467" y="941069"/>
                  <a:pt x="191776" y="926936"/>
                </a:cubicBezTo>
                <a:cubicBezTo>
                  <a:pt x="175375" y="907045"/>
                  <a:pt x="158624" y="887328"/>
                  <a:pt x="141351" y="866565"/>
                </a:cubicBezTo>
                <a:cubicBezTo>
                  <a:pt x="135418" y="869531"/>
                  <a:pt x="130009" y="871450"/>
                  <a:pt x="125647" y="874765"/>
                </a:cubicBezTo>
                <a:cubicBezTo>
                  <a:pt x="98253" y="895703"/>
                  <a:pt x="71209" y="917165"/>
                  <a:pt x="43989" y="938103"/>
                </a:cubicBezTo>
                <a:cubicBezTo>
                  <a:pt x="39104" y="941941"/>
                  <a:pt x="33346" y="945082"/>
                  <a:pt x="27414" y="947001"/>
                </a:cubicBezTo>
                <a:cubicBezTo>
                  <a:pt x="12408" y="951712"/>
                  <a:pt x="-3121" y="938975"/>
                  <a:pt x="543" y="923795"/>
                </a:cubicBezTo>
                <a:cubicBezTo>
                  <a:pt x="5080" y="904951"/>
                  <a:pt x="12059" y="886630"/>
                  <a:pt x="19213" y="868658"/>
                </a:cubicBezTo>
                <a:cubicBezTo>
                  <a:pt x="30380" y="840392"/>
                  <a:pt x="42070" y="812475"/>
                  <a:pt x="54458" y="784907"/>
                </a:cubicBezTo>
                <a:cubicBezTo>
                  <a:pt x="61787" y="768680"/>
                  <a:pt x="71034" y="753500"/>
                  <a:pt x="79060" y="737622"/>
                </a:cubicBezTo>
                <a:cubicBezTo>
                  <a:pt x="85167" y="725408"/>
                  <a:pt x="90751" y="712846"/>
                  <a:pt x="96160" y="700108"/>
                </a:cubicBezTo>
                <a:cubicBezTo>
                  <a:pt x="114131" y="657884"/>
                  <a:pt x="131231" y="615310"/>
                  <a:pt x="149726" y="573434"/>
                </a:cubicBezTo>
                <a:cubicBezTo>
                  <a:pt x="157752" y="555113"/>
                  <a:pt x="168047" y="537665"/>
                  <a:pt x="177643" y="519344"/>
                </a:cubicBezTo>
                <a:cubicBezTo>
                  <a:pt x="176771" y="517600"/>
                  <a:pt x="176073" y="515331"/>
                  <a:pt x="174677" y="513761"/>
                </a:cubicBezTo>
                <a:cubicBezTo>
                  <a:pt x="153390" y="491951"/>
                  <a:pt x="140129" y="465255"/>
                  <a:pt x="128090" y="437861"/>
                </a:cubicBezTo>
                <a:cubicBezTo>
                  <a:pt x="124949" y="430533"/>
                  <a:pt x="121983" y="422856"/>
                  <a:pt x="120064" y="415178"/>
                </a:cubicBezTo>
                <a:cubicBezTo>
                  <a:pt x="111165" y="378886"/>
                  <a:pt x="103837" y="342070"/>
                  <a:pt x="108548" y="304382"/>
                </a:cubicBezTo>
                <a:cubicBezTo>
                  <a:pt x="113957" y="261110"/>
                  <a:pt x="119540" y="218188"/>
                  <a:pt x="139431" y="178057"/>
                </a:cubicBezTo>
                <a:cubicBezTo>
                  <a:pt x="151820" y="152931"/>
                  <a:pt x="164731" y="128329"/>
                  <a:pt x="182005" y="106170"/>
                </a:cubicBezTo>
                <a:cubicBezTo>
                  <a:pt x="195789" y="88373"/>
                  <a:pt x="212365" y="73542"/>
                  <a:pt x="229813" y="59583"/>
                </a:cubicBezTo>
                <a:cubicBezTo>
                  <a:pt x="260173" y="35330"/>
                  <a:pt x="294546" y="18231"/>
                  <a:pt x="332235" y="9332"/>
                </a:cubicBezTo>
                <a:cubicBezTo>
                  <a:pt x="369225" y="608"/>
                  <a:pt x="407088" y="-1137"/>
                  <a:pt x="445299" y="608"/>
                </a:cubicBezTo>
                <a:cubicBezTo>
                  <a:pt x="511603" y="3574"/>
                  <a:pt x="567263" y="33585"/>
                  <a:pt x="622225" y="67086"/>
                </a:cubicBezTo>
                <a:cubicBezTo>
                  <a:pt x="653806" y="86279"/>
                  <a:pt x="670208" y="115243"/>
                  <a:pt x="684515" y="147173"/>
                </a:cubicBezTo>
                <a:cubicBezTo>
                  <a:pt x="689401" y="158166"/>
                  <a:pt x="695159" y="168984"/>
                  <a:pt x="701615" y="178929"/>
                </a:cubicBezTo>
                <a:cubicBezTo>
                  <a:pt x="718190" y="204055"/>
                  <a:pt x="725519" y="232146"/>
                  <a:pt x="730055" y="261285"/>
                </a:cubicBezTo>
                <a:cubicBezTo>
                  <a:pt x="739826" y="323401"/>
                  <a:pt x="723250" y="380631"/>
                  <a:pt x="697078" y="435942"/>
                </a:cubicBezTo>
                <a:cubicBezTo>
                  <a:pt x="695682" y="439083"/>
                  <a:pt x="693588" y="441874"/>
                  <a:pt x="692192" y="445015"/>
                </a:cubicBezTo>
                <a:cubicBezTo>
                  <a:pt x="683817" y="464034"/>
                  <a:pt x="674919" y="482529"/>
                  <a:pt x="657296" y="497011"/>
                </a:cubicBezTo>
                <a:cubicBezTo>
                  <a:pt x="672127" y="519868"/>
                  <a:pt x="685737" y="542376"/>
                  <a:pt x="700568" y="563838"/>
                </a:cubicBezTo>
                <a:cubicBezTo>
                  <a:pt x="730753" y="607284"/>
                  <a:pt x="761986" y="650032"/>
                  <a:pt x="791997" y="693478"/>
                </a:cubicBezTo>
                <a:cubicBezTo>
                  <a:pt x="800372" y="705692"/>
                  <a:pt x="806130" y="719650"/>
                  <a:pt x="813632" y="732737"/>
                </a:cubicBezTo>
                <a:cubicBezTo>
                  <a:pt x="824450" y="751581"/>
                  <a:pt x="835617" y="770250"/>
                  <a:pt x="846610" y="788920"/>
                </a:cubicBezTo>
                <a:cubicBezTo>
                  <a:pt x="848354" y="791886"/>
                  <a:pt x="850274" y="794678"/>
                  <a:pt x="851844" y="797819"/>
                </a:cubicBezTo>
                <a:cubicBezTo>
                  <a:pt x="857428" y="809858"/>
                  <a:pt x="853938" y="817535"/>
                  <a:pt x="840852" y="818059"/>
                </a:cubicBezTo>
                <a:cubicBezTo>
                  <a:pt x="822531" y="818756"/>
                  <a:pt x="804210" y="817884"/>
                  <a:pt x="785890" y="816663"/>
                </a:cubicBezTo>
                <a:cubicBezTo>
                  <a:pt x="764777" y="815790"/>
                  <a:pt x="743839" y="813348"/>
                  <a:pt x="721157" y="811254"/>
                </a:cubicBezTo>
                <a:close/>
                <a:moveTo>
                  <a:pt x="703185" y="290772"/>
                </a:moveTo>
                <a:cubicBezTo>
                  <a:pt x="703534" y="255876"/>
                  <a:pt x="695159" y="221677"/>
                  <a:pt x="678059" y="189573"/>
                </a:cubicBezTo>
                <a:cubicBezTo>
                  <a:pt x="673174" y="180499"/>
                  <a:pt x="668986" y="171077"/>
                  <a:pt x="663752" y="162004"/>
                </a:cubicBezTo>
                <a:cubicBezTo>
                  <a:pt x="654679" y="146126"/>
                  <a:pt x="646304" y="129551"/>
                  <a:pt x="635660" y="114720"/>
                </a:cubicBezTo>
                <a:cubicBezTo>
                  <a:pt x="619084" y="91862"/>
                  <a:pt x="595180" y="76508"/>
                  <a:pt x="570055" y="65516"/>
                </a:cubicBezTo>
                <a:cubicBezTo>
                  <a:pt x="532890" y="49114"/>
                  <a:pt x="494155" y="36202"/>
                  <a:pt x="455768" y="22767"/>
                </a:cubicBezTo>
                <a:cubicBezTo>
                  <a:pt x="449836" y="20674"/>
                  <a:pt x="442159" y="22942"/>
                  <a:pt x="435354" y="23465"/>
                </a:cubicBezTo>
                <a:cubicBezTo>
                  <a:pt x="415812" y="25036"/>
                  <a:pt x="396095" y="25210"/>
                  <a:pt x="376902" y="28525"/>
                </a:cubicBezTo>
                <a:cubicBezTo>
                  <a:pt x="353347" y="32713"/>
                  <a:pt x="328920" y="36551"/>
                  <a:pt x="306935" y="45625"/>
                </a:cubicBezTo>
                <a:cubicBezTo>
                  <a:pt x="271515" y="60456"/>
                  <a:pt x="239933" y="82266"/>
                  <a:pt x="212540" y="110009"/>
                </a:cubicBezTo>
                <a:cubicBezTo>
                  <a:pt x="188810" y="134436"/>
                  <a:pt x="171711" y="163226"/>
                  <a:pt x="160718" y="194109"/>
                </a:cubicBezTo>
                <a:cubicBezTo>
                  <a:pt x="139780" y="252735"/>
                  <a:pt x="127392" y="313106"/>
                  <a:pt x="138559" y="376443"/>
                </a:cubicBezTo>
                <a:cubicBezTo>
                  <a:pt x="145189" y="414306"/>
                  <a:pt x="156531" y="450249"/>
                  <a:pt x="180260" y="480784"/>
                </a:cubicBezTo>
                <a:cubicBezTo>
                  <a:pt x="196836" y="502071"/>
                  <a:pt x="213412" y="523707"/>
                  <a:pt x="238363" y="536444"/>
                </a:cubicBezTo>
                <a:cubicBezTo>
                  <a:pt x="269770" y="552496"/>
                  <a:pt x="303096" y="563663"/>
                  <a:pt x="337818" y="569596"/>
                </a:cubicBezTo>
                <a:cubicBezTo>
                  <a:pt x="361024" y="573434"/>
                  <a:pt x="384580" y="575702"/>
                  <a:pt x="407960" y="577273"/>
                </a:cubicBezTo>
                <a:cubicBezTo>
                  <a:pt x="423315" y="578320"/>
                  <a:pt x="439193" y="578320"/>
                  <a:pt x="454373" y="575877"/>
                </a:cubicBezTo>
                <a:cubicBezTo>
                  <a:pt x="474787" y="572562"/>
                  <a:pt x="494678" y="566629"/>
                  <a:pt x="514744" y="561395"/>
                </a:cubicBezTo>
                <a:cubicBezTo>
                  <a:pt x="520676" y="559824"/>
                  <a:pt x="526608" y="557207"/>
                  <a:pt x="532192" y="554590"/>
                </a:cubicBezTo>
                <a:cubicBezTo>
                  <a:pt x="562552" y="540282"/>
                  <a:pt x="587503" y="518123"/>
                  <a:pt x="613675" y="497709"/>
                </a:cubicBezTo>
                <a:cubicBezTo>
                  <a:pt x="621876" y="491427"/>
                  <a:pt x="631996" y="486193"/>
                  <a:pt x="637230" y="477992"/>
                </a:cubicBezTo>
                <a:cubicBezTo>
                  <a:pt x="658866" y="443619"/>
                  <a:pt x="681200" y="409072"/>
                  <a:pt x="691320" y="368941"/>
                </a:cubicBezTo>
                <a:cubicBezTo>
                  <a:pt x="697427" y="343815"/>
                  <a:pt x="708419" y="319039"/>
                  <a:pt x="703185" y="290772"/>
                </a:cubicBezTo>
                <a:close/>
                <a:moveTo>
                  <a:pt x="232954" y="944035"/>
                </a:moveTo>
                <a:cubicBezTo>
                  <a:pt x="283205" y="830447"/>
                  <a:pt x="324034" y="717033"/>
                  <a:pt x="362246" y="602224"/>
                </a:cubicBezTo>
                <a:cubicBezTo>
                  <a:pt x="334503" y="595768"/>
                  <a:pt x="307807" y="589486"/>
                  <a:pt x="280239" y="583031"/>
                </a:cubicBezTo>
                <a:cubicBezTo>
                  <a:pt x="242202" y="675681"/>
                  <a:pt x="204688" y="767284"/>
                  <a:pt x="166825" y="859760"/>
                </a:cubicBezTo>
                <a:cubicBezTo>
                  <a:pt x="188112" y="886979"/>
                  <a:pt x="209748" y="914373"/>
                  <a:pt x="232954" y="944035"/>
                </a:cubicBezTo>
                <a:close/>
                <a:moveTo>
                  <a:pt x="821659" y="797121"/>
                </a:moveTo>
                <a:cubicBezTo>
                  <a:pt x="806130" y="762573"/>
                  <a:pt x="660088" y="529988"/>
                  <a:pt x="644210" y="514633"/>
                </a:cubicBezTo>
                <a:cubicBezTo>
                  <a:pt x="624842" y="529988"/>
                  <a:pt x="605300" y="545517"/>
                  <a:pt x="587154" y="559824"/>
                </a:cubicBezTo>
                <a:cubicBezTo>
                  <a:pt x="632519" y="638516"/>
                  <a:pt x="676489" y="714939"/>
                  <a:pt x="719586" y="789618"/>
                </a:cubicBezTo>
                <a:cubicBezTo>
                  <a:pt x="754483" y="792410"/>
                  <a:pt x="787111" y="794678"/>
                  <a:pt x="821659" y="797121"/>
                </a:cubicBezTo>
                <a:close/>
                <a:moveTo>
                  <a:pt x="661832" y="905998"/>
                </a:moveTo>
                <a:cubicBezTo>
                  <a:pt x="664799" y="897448"/>
                  <a:pt x="666369" y="892737"/>
                  <a:pt x="667939" y="888201"/>
                </a:cubicBezTo>
                <a:cubicBezTo>
                  <a:pt x="677187" y="862203"/>
                  <a:pt x="686086" y="836205"/>
                  <a:pt x="695857" y="810556"/>
                </a:cubicBezTo>
                <a:cubicBezTo>
                  <a:pt x="699521" y="800785"/>
                  <a:pt x="700393" y="792235"/>
                  <a:pt x="694635" y="782988"/>
                </a:cubicBezTo>
                <a:cubicBezTo>
                  <a:pt x="682770" y="763969"/>
                  <a:pt x="671603" y="744601"/>
                  <a:pt x="660088" y="725234"/>
                </a:cubicBezTo>
                <a:cubicBezTo>
                  <a:pt x="645431" y="700457"/>
                  <a:pt x="631124" y="675681"/>
                  <a:pt x="616467" y="651079"/>
                </a:cubicBezTo>
                <a:cubicBezTo>
                  <a:pt x="604428" y="630839"/>
                  <a:pt x="592214" y="610599"/>
                  <a:pt x="580175" y="590359"/>
                </a:cubicBezTo>
                <a:cubicBezTo>
                  <a:pt x="576685" y="584601"/>
                  <a:pt x="573370" y="578669"/>
                  <a:pt x="570578" y="573609"/>
                </a:cubicBezTo>
                <a:cubicBezTo>
                  <a:pt x="547023" y="581984"/>
                  <a:pt x="525213" y="589835"/>
                  <a:pt x="502006" y="598036"/>
                </a:cubicBezTo>
                <a:cubicBezTo>
                  <a:pt x="519804" y="632235"/>
                  <a:pt x="537426" y="666433"/>
                  <a:pt x="555573" y="700283"/>
                </a:cubicBezTo>
                <a:cubicBezTo>
                  <a:pt x="573544" y="733609"/>
                  <a:pt x="592912" y="766237"/>
                  <a:pt x="610360" y="799912"/>
                </a:cubicBezTo>
                <a:cubicBezTo>
                  <a:pt x="627808" y="833762"/>
                  <a:pt x="643686" y="868310"/>
                  <a:pt x="661832" y="905998"/>
                </a:cubicBezTo>
                <a:close/>
                <a:moveTo>
                  <a:pt x="192474" y="537491"/>
                </a:moveTo>
                <a:cubicBezTo>
                  <a:pt x="177294" y="577273"/>
                  <a:pt x="162289" y="617404"/>
                  <a:pt x="146760" y="657186"/>
                </a:cubicBezTo>
                <a:cubicBezTo>
                  <a:pt x="131056" y="697666"/>
                  <a:pt x="112736" y="737273"/>
                  <a:pt x="95287" y="777055"/>
                </a:cubicBezTo>
                <a:cubicBezTo>
                  <a:pt x="78188" y="816139"/>
                  <a:pt x="60391" y="854874"/>
                  <a:pt x="46083" y="895529"/>
                </a:cubicBezTo>
                <a:cubicBezTo>
                  <a:pt x="62485" y="885583"/>
                  <a:pt x="76792" y="872672"/>
                  <a:pt x="93368" y="864645"/>
                </a:cubicBezTo>
                <a:cubicBezTo>
                  <a:pt x="110118" y="856619"/>
                  <a:pt x="121983" y="838996"/>
                  <a:pt x="143270" y="838996"/>
                </a:cubicBezTo>
                <a:cubicBezTo>
                  <a:pt x="181307" y="750883"/>
                  <a:pt x="219344" y="662769"/>
                  <a:pt x="257207" y="574655"/>
                </a:cubicBezTo>
                <a:cubicBezTo>
                  <a:pt x="237316" y="563314"/>
                  <a:pt x="216553" y="551449"/>
                  <a:pt x="192474" y="537491"/>
                </a:cubicBezTo>
                <a:close/>
                <a:moveTo>
                  <a:pt x="438320" y="113673"/>
                </a:moveTo>
                <a:cubicBezTo>
                  <a:pt x="450359" y="113498"/>
                  <a:pt x="454373" y="120478"/>
                  <a:pt x="456117" y="128678"/>
                </a:cubicBezTo>
                <a:cubicBezTo>
                  <a:pt x="462399" y="156072"/>
                  <a:pt x="468157" y="183640"/>
                  <a:pt x="473915" y="211034"/>
                </a:cubicBezTo>
                <a:cubicBezTo>
                  <a:pt x="477753" y="229529"/>
                  <a:pt x="481417" y="248024"/>
                  <a:pt x="485082" y="265996"/>
                </a:cubicBezTo>
                <a:cubicBezTo>
                  <a:pt x="498342" y="273150"/>
                  <a:pt x="511777" y="272103"/>
                  <a:pt x="524864" y="272801"/>
                </a:cubicBezTo>
                <a:cubicBezTo>
                  <a:pt x="545976" y="274022"/>
                  <a:pt x="567088" y="275592"/>
                  <a:pt x="588201" y="276988"/>
                </a:cubicBezTo>
                <a:cubicBezTo>
                  <a:pt x="589422" y="276988"/>
                  <a:pt x="590469" y="277337"/>
                  <a:pt x="591516" y="277686"/>
                </a:cubicBezTo>
                <a:cubicBezTo>
                  <a:pt x="598495" y="280129"/>
                  <a:pt x="607219" y="280827"/>
                  <a:pt x="608441" y="290075"/>
                </a:cubicBezTo>
                <a:cubicBezTo>
                  <a:pt x="609662" y="300020"/>
                  <a:pt x="600240" y="300892"/>
                  <a:pt x="593959" y="304557"/>
                </a:cubicBezTo>
                <a:cubicBezTo>
                  <a:pt x="576859" y="314677"/>
                  <a:pt x="558539" y="321132"/>
                  <a:pt x="538648" y="322179"/>
                </a:cubicBezTo>
                <a:cubicBezTo>
                  <a:pt x="538124" y="322179"/>
                  <a:pt x="537426" y="322354"/>
                  <a:pt x="536903" y="322354"/>
                </a:cubicBezTo>
                <a:cubicBezTo>
                  <a:pt x="507764" y="327763"/>
                  <a:pt x="506194" y="329682"/>
                  <a:pt x="508288" y="359170"/>
                </a:cubicBezTo>
                <a:cubicBezTo>
                  <a:pt x="510731" y="394066"/>
                  <a:pt x="513348" y="428963"/>
                  <a:pt x="515616" y="463859"/>
                </a:cubicBezTo>
                <a:cubicBezTo>
                  <a:pt x="515965" y="470489"/>
                  <a:pt x="518233" y="478516"/>
                  <a:pt x="510207" y="482354"/>
                </a:cubicBezTo>
                <a:cubicBezTo>
                  <a:pt x="501134" y="486716"/>
                  <a:pt x="494678" y="480086"/>
                  <a:pt x="489095" y="474503"/>
                </a:cubicBezTo>
                <a:cubicBezTo>
                  <a:pt x="483337" y="468919"/>
                  <a:pt x="479149" y="461940"/>
                  <a:pt x="474089" y="455833"/>
                </a:cubicBezTo>
                <a:cubicBezTo>
                  <a:pt x="462224" y="441176"/>
                  <a:pt x="450359" y="426520"/>
                  <a:pt x="438146" y="412038"/>
                </a:cubicBezTo>
                <a:cubicBezTo>
                  <a:pt x="426804" y="398428"/>
                  <a:pt x="415114" y="384993"/>
                  <a:pt x="403598" y="371383"/>
                </a:cubicBezTo>
                <a:cubicBezTo>
                  <a:pt x="399934" y="367021"/>
                  <a:pt x="396095" y="363008"/>
                  <a:pt x="391733" y="357948"/>
                </a:cubicBezTo>
                <a:cubicBezTo>
                  <a:pt x="379520" y="373652"/>
                  <a:pt x="367480" y="387959"/>
                  <a:pt x="356662" y="402965"/>
                </a:cubicBezTo>
                <a:cubicBezTo>
                  <a:pt x="343053" y="421983"/>
                  <a:pt x="330315" y="441874"/>
                  <a:pt x="317055" y="461067"/>
                </a:cubicBezTo>
                <a:cubicBezTo>
                  <a:pt x="314089" y="465255"/>
                  <a:pt x="310424" y="468919"/>
                  <a:pt x="307109" y="472932"/>
                </a:cubicBezTo>
                <a:cubicBezTo>
                  <a:pt x="302049" y="479214"/>
                  <a:pt x="296117" y="483227"/>
                  <a:pt x="287567" y="479911"/>
                </a:cubicBezTo>
                <a:cubicBezTo>
                  <a:pt x="279366" y="476945"/>
                  <a:pt x="273434" y="469268"/>
                  <a:pt x="274132" y="459846"/>
                </a:cubicBezTo>
                <a:cubicBezTo>
                  <a:pt x="275179" y="447807"/>
                  <a:pt x="276575" y="435767"/>
                  <a:pt x="279890" y="424252"/>
                </a:cubicBezTo>
                <a:cubicBezTo>
                  <a:pt x="290533" y="388657"/>
                  <a:pt x="302049" y="353412"/>
                  <a:pt x="313391" y="317992"/>
                </a:cubicBezTo>
                <a:cubicBezTo>
                  <a:pt x="314612" y="314153"/>
                  <a:pt x="316357" y="310489"/>
                  <a:pt x="318276" y="305778"/>
                </a:cubicBezTo>
                <a:cubicBezTo>
                  <a:pt x="315135" y="303510"/>
                  <a:pt x="311995" y="301241"/>
                  <a:pt x="308680" y="299322"/>
                </a:cubicBezTo>
                <a:cubicBezTo>
                  <a:pt x="290184" y="289028"/>
                  <a:pt x="271340" y="278908"/>
                  <a:pt x="253020" y="268264"/>
                </a:cubicBezTo>
                <a:cubicBezTo>
                  <a:pt x="247087" y="264775"/>
                  <a:pt x="241329" y="260587"/>
                  <a:pt x="236793" y="255527"/>
                </a:cubicBezTo>
                <a:cubicBezTo>
                  <a:pt x="228418" y="245756"/>
                  <a:pt x="231907" y="236508"/>
                  <a:pt x="244470" y="234066"/>
                </a:cubicBezTo>
                <a:cubicBezTo>
                  <a:pt x="250053" y="233019"/>
                  <a:pt x="255986" y="232670"/>
                  <a:pt x="261569" y="233193"/>
                </a:cubicBezTo>
                <a:cubicBezTo>
                  <a:pt x="275877" y="234240"/>
                  <a:pt x="290184" y="235985"/>
                  <a:pt x="304492" y="237555"/>
                </a:cubicBezTo>
                <a:cubicBezTo>
                  <a:pt x="327698" y="240172"/>
                  <a:pt x="351079" y="242964"/>
                  <a:pt x="375157" y="245756"/>
                </a:cubicBezTo>
                <a:cubicBezTo>
                  <a:pt x="393827" y="200216"/>
                  <a:pt x="412846" y="155723"/>
                  <a:pt x="438320" y="113673"/>
                </a:cubicBezTo>
                <a:close/>
                <a:moveTo>
                  <a:pt x="525387" y="300194"/>
                </a:moveTo>
                <a:cubicBezTo>
                  <a:pt x="525387" y="299497"/>
                  <a:pt x="525562" y="298624"/>
                  <a:pt x="525562" y="297926"/>
                </a:cubicBezTo>
                <a:cubicBezTo>
                  <a:pt x="517535" y="297054"/>
                  <a:pt x="509684" y="295832"/>
                  <a:pt x="501657" y="295483"/>
                </a:cubicBezTo>
                <a:cubicBezTo>
                  <a:pt x="473566" y="293913"/>
                  <a:pt x="466237" y="287981"/>
                  <a:pt x="461003" y="261110"/>
                </a:cubicBezTo>
                <a:cubicBezTo>
                  <a:pt x="454547" y="227435"/>
                  <a:pt x="448615" y="193760"/>
                  <a:pt x="441984" y="157817"/>
                </a:cubicBezTo>
                <a:cubicBezTo>
                  <a:pt x="430294" y="173346"/>
                  <a:pt x="425583" y="189747"/>
                  <a:pt x="418953" y="205276"/>
                </a:cubicBezTo>
                <a:cubicBezTo>
                  <a:pt x="411973" y="222026"/>
                  <a:pt x="405343" y="239126"/>
                  <a:pt x="398189" y="255876"/>
                </a:cubicBezTo>
                <a:cubicBezTo>
                  <a:pt x="394176" y="265123"/>
                  <a:pt x="386848" y="270184"/>
                  <a:pt x="376379" y="269835"/>
                </a:cubicBezTo>
                <a:cubicBezTo>
                  <a:pt x="362071" y="269311"/>
                  <a:pt x="347764" y="268788"/>
                  <a:pt x="333456" y="267915"/>
                </a:cubicBezTo>
                <a:cubicBezTo>
                  <a:pt x="324209" y="267392"/>
                  <a:pt x="315135" y="264775"/>
                  <a:pt x="305713" y="267915"/>
                </a:cubicBezTo>
                <a:cubicBezTo>
                  <a:pt x="313914" y="273673"/>
                  <a:pt x="322464" y="278035"/>
                  <a:pt x="331013" y="282397"/>
                </a:cubicBezTo>
                <a:cubicBezTo>
                  <a:pt x="343925" y="289028"/>
                  <a:pt x="348287" y="298275"/>
                  <a:pt x="344623" y="311885"/>
                </a:cubicBezTo>
                <a:cubicBezTo>
                  <a:pt x="342355" y="320260"/>
                  <a:pt x="339737" y="328286"/>
                  <a:pt x="337469" y="336661"/>
                </a:cubicBezTo>
                <a:cubicBezTo>
                  <a:pt x="333107" y="352365"/>
                  <a:pt x="328920" y="368068"/>
                  <a:pt x="324557" y="383772"/>
                </a:cubicBezTo>
                <a:cubicBezTo>
                  <a:pt x="325604" y="384470"/>
                  <a:pt x="326826" y="385167"/>
                  <a:pt x="327873" y="385865"/>
                </a:cubicBezTo>
                <a:cubicBezTo>
                  <a:pt x="330839" y="383074"/>
                  <a:pt x="334154" y="380456"/>
                  <a:pt x="336422" y="377316"/>
                </a:cubicBezTo>
                <a:cubicBezTo>
                  <a:pt x="344274" y="366847"/>
                  <a:pt x="352126" y="356203"/>
                  <a:pt x="359629" y="345211"/>
                </a:cubicBezTo>
                <a:cubicBezTo>
                  <a:pt x="375157" y="322703"/>
                  <a:pt x="379694" y="317119"/>
                  <a:pt x="408484" y="341896"/>
                </a:cubicBezTo>
                <a:cubicBezTo>
                  <a:pt x="410228" y="343466"/>
                  <a:pt x="411799" y="345036"/>
                  <a:pt x="413369" y="346781"/>
                </a:cubicBezTo>
                <a:cubicBezTo>
                  <a:pt x="429247" y="366323"/>
                  <a:pt x="445125" y="386040"/>
                  <a:pt x="461177" y="405582"/>
                </a:cubicBezTo>
                <a:cubicBezTo>
                  <a:pt x="469029" y="415178"/>
                  <a:pt x="477579" y="424077"/>
                  <a:pt x="488571" y="436291"/>
                </a:cubicBezTo>
                <a:cubicBezTo>
                  <a:pt x="487699" y="424252"/>
                  <a:pt x="487350" y="416051"/>
                  <a:pt x="486477" y="407676"/>
                </a:cubicBezTo>
                <a:cubicBezTo>
                  <a:pt x="484035" y="382027"/>
                  <a:pt x="480719" y="356552"/>
                  <a:pt x="479149" y="330903"/>
                </a:cubicBezTo>
                <a:cubicBezTo>
                  <a:pt x="478102" y="314328"/>
                  <a:pt x="482290" y="309965"/>
                  <a:pt x="498517" y="305952"/>
                </a:cubicBezTo>
                <a:cubicBezTo>
                  <a:pt x="507590" y="303859"/>
                  <a:pt x="516488" y="302114"/>
                  <a:pt x="525387" y="3001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 rot="1066714">
            <a:off x="5200557" y="462364"/>
            <a:ext cx="553894" cy="944386"/>
          </a:xfrm>
          <a:custGeom>
            <a:rect b="b" l="l" r="r" t="t"/>
            <a:pathLst>
              <a:path extrusionOk="0" h="977484" w="573307">
                <a:moveTo>
                  <a:pt x="0" y="291820"/>
                </a:moveTo>
                <a:cubicBezTo>
                  <a:pt x="333" y="251969"/>
                  <a:pt x="1167" y="215953"/>
                  <a:pt x="11839" y="180770"/>
                </a:cubicBezTo>
                <a:cubicBezTo>
                  <a:pt x="13006" y="176769"/>
                  <a:pt x="14006" y="172600"/>
                  <a:pt x="15840" y="168765"/>
                </a:cubicBezTo>
                <a:cubicBezTo>
                  <a:pt x="31347" y="138251"/>
                  <a:pt x="49522" y="109739"/>
                  <a:pt x="71532" y="82893"/>
                </a:cubicBezTo>
                <a:cubicBezTo>
                  <a:pt x="90374" y="59716"/>
                  <a:pt x="112717" y="42542"/>
                  <a:pt x="138395" y="29203"/>
                </a:cubicBezTo>
                <a:cubicBezTo>
                  <a:pt x="172410" y="11695"/>
                  <a:pt x="209427" y="5025"/>
                  <a:pt x="247444" y="1190"/>
                </a:cubicBezTo>
                <a:cubicBezTo>
                  <a:pt x="286628" y="-2811"/>
                  <a:pt x="324311" y="3858"/>
                  <a:pt x="361661" y="12529"/>
                </a:cubicBezTo>
                <a:cubicBezTo>
                  <a:pt x="432693" y="28869"/>
                  <a:pt x="492886" y="63385"/>
                  <a:pt x="536072" y="123412"/>
                </a:cubicBezTo>
                <a:cubicBezTo>
                  <a:pt x="562918" y="160928"/>
                  <a:pt x="575757" y="203447"/>
                  <a:pt x="572922" y="249468"/>
                </a:cubicBezTo>
                <a:cubicBezTo>
                  <a:pt x="571088" y="278147"/>
                  <a:pt x="568253" y="307160"/>
                  <a:pt x="562417" y="335339"/>
                </a:cubicBezTo>
                <a:cubicBezTo>
                  <a:pt x="554581" y="373189"/>
                  <a:pt x="541408" y="409706"/>
                  <a:pt x="520065" y="442387"/>
                </a:cubicBezTo>
                <a:cubicBezTo>
                  <a:pt x="504892" y="465397"/>
                  <a:pt x="488051" y="487240"/>
                  <a:pt x="471710" y="509417"/>
                </a:cubicBezTo>
                <a:cubicBezTo>
                  <a:pt x="469209" y="512752"/>
                  <a:pt x="465874" y="515420"/>
                  <a:pt x="462540" y="518087"/>
                </a:cubicBezTo>
                <a:cubicBezTo>
                  <a:pt x="445198" y="532594"/>
                  <a:pt x="426190" y="545600"/>
                  <a:pt x="410850" y="561940"/>
                </a:cubicBezTo>
                <a:cubicBezTo>
                  <a:pt x="388507" y="585784"/>
                  <a:pt x="361828" y="606627"/>
                  <a:pt x="348989" y="638308"/>
                </a:cubicBezTo>
                <a:cubicBezTo>
                  <a:pt x="341319" y="657316"/>
                  <a:pt x="334816" y="676658"/>
                  <a:pt x="334149" y="697501"/>
                </a:cubicBezTo>
                <a:cubicBezTo>
                  <a:pt x="333982" y="704004"/>
                  <a:pt x="332815" y="710840"/>
                  <a:pt x="330481" y="717009"/>
                </a:cubicBezTo>
                <a:cubicBezTo>
                  <a:pt x="327146" y="725847"/>
                  <a:pt x="317975" y="728348"/>
                  <a:pt x="311806" y="721345"/>
                </a:cubicBezTo>
                <a:cubicBezTo>
                  <a:pt x="306970" y="716009"/>
                  <a:pt x="302968" y="708005"/>
                  <a:pt x="302802" y="701002"/>
                </a:cubicBezTo>
                <a:cubicBezTo>
                  <a:pt x="302468" y="689664"/>
                  <a:pt x="304803" y="678159"/>
                  <a:pt x="307137" y="666987"/>
                </a:cubicBezTo>
                <a:cubicBezTo>
                  <a:pt x="310972" y="649479"/>
                  <a:pt x="313973" y="631305"/>
                  <a:pt x="320476" y="614797"/>
                </a:cubicBezTo>
                <a:cubicBezTo>
                  <a:pt x="332482" y="584617"/>
                  <a:pt x="352991" y="560273"/>
                  <a:pt x="379336" y="541098"/>
                </a:cubicBezTo>
                <a:cubicBezTo>
                  <a:pt x="383171" y="538263"/>
                  <a:pt x="386672" y="535095"/>
                  <a:pt x="390174" y="531760"/>
                </a:cubicBezTo>
                <a:cubicBezTo>
                  <a:pt x="414685" y="508250"/>
                  <a:pt x="440029" y="485406"/>
                  <a:pt x="463373" y="460895"/>
                </a:cubicBezTo>
                <a:cubicBezTo>
                  <a:pt x="473378" y="450391"/>
                  <a:pt x="480047" y="436551"/>
                  <a:pt x="487551" y="423712"/>
                </a:cubicBezTo>
                <a:cubicBezTo>
                  <a:pt x="495221" y="410706"/>
                  <a:pt x="501724" y="397033"/>
                  <a:pt x="509060" y="384028"/>
                </a:cubicBezTo>
                <a:cubicBezTo>
                  <a:pt x="529069" y="348845"/>
                  <a:pt x="536739" y="310161"/>
                  <a:pt x="542742" y="270644"/>
                </a:cubicBezTo>
                <a:cubicBezTo>
                  <a:pt x="546577" y="246300"/>
                  <a:pt x="545076" y="222622"/>
                  <a:pt x="541241" y="198778"/>
                </a:cubicBezTo>
                <a:cubicBezTo>
                  <a:pt x="535739" y="164930"/>
                  <a:pt x="516063" y="139085"/>
                  <a:pt x="492720" y="115908"/>
                </a:cubicBezTo>
                <a:cubicBezTo>
                  <a:pt x="464707" y="88229"/>
                  <a:pt x="431359" y="68387"/>
                  <a:pt x="395176" y="54548"/>
                </a:cubicBezTo>
                <a:cubicBezTo>
                  <a:pt x="342653" y="34372"/>
                  <a:pt x="288128" y="26869"/>
                  <a:pt x="231937" y="33538"/>
                </a:cubicBezTo>
                <a:cubicBezTo>
                  <a:pt x="181081" y="39708"/>
                  <a:pt x="137228" y="62051"/>
                  <a:pt x="100545" y="96566"/>
                </a:cubicBezTo>
                <a:cubicBezTo>
                  <a:pt x="84204" y="111906"/>
                  <a:pt x="74366" y="133916"/>
                  <a:pt x="60360" y="151924"/>
                </a:cubicBezTo>
                <a:cubicBezTo>
                  <a:pt x="45354" y="170933"/>
                  <a:pt x="38184" y="192776"/>
                  <a:pt x="32348" y="215619"/>
                </a:cubicBezTo>
                <a:cubicBezTo>
                  <a:pt x="24344" y="246466"/>
                  <a:pt x="24511" y="277980"/>
                  <a:pt x="27679" y="308994"/>
                </a:cubicBezTo>
                <a:cubicBezTo>
                  <a:pt x="31347" y="344343"/>
                  <a:pt x="38684" y="379192"/>
                  <a:pt x="43519" y="414375"/>
                </a:cubicBezTo>
                <a:cubicBezTo>
                  <a:pt x="48855" y="453058"/>
                  <a:pt x="60360" y="489741"/>
                  <a:pt x="76701" y="524757"/>
                </a:cubicBezTo>
                <a:cubicBezTo>
                  <a:pt x="95709" y="565442"/>
                  <a:pt x="104380" y="608461"/>
                  <a:pt x="105047" y="652647"/>
                </a:cubicBezTo>
                <a:cubicBezTo>
                  <a:pt x="105380" y="673490"/>
                  <a:pt x="100378" y="694333"/>
                  <a:pt x="97543" y="715175"/>
                </a:cubicBezTo>
                <a:cubicBezTo>
                  <a:pt x="96710" y="720678"/>
                  <a:pt x="94542" y="726514"/>
                  <a:pt x="87706" y="725847"/>
                </a:cubicBezTo>
                <a:cubicBezTo>
                  <a:pt x="80202" y="725180"/>
                  <a:pt x="76367" y="720344"/>
                  <a:pt x="76201" y="712341"/>
                </a:cubicBezTo>
                <a:cubicBezTo>
                  <a:pt x="75867" y="696167"/>
                  <a:pt x="74533" y="679826"/>
                  <a:pt x="74200" y="663652"/>
                </a:cubicBezTo>
                <a:cubicBezTo>
                  <a:pt x="72866" y="612963"/>
                  <a:pt x="60694" y="564942"/>
                  <a:pt x="42185" y="517921"/>
                </a:cubicBezTo>
                <a:cubicBezTo>
                  <a:pt x="32181" y="492743"/>
                  <a:pt x="24011" y="466731"/>
                  <a:pt x="17675" y="440386"/>
                </a:cubicBezTo>
                <a:cubicBezTo>
                  <a:pt x="11505" y="414208"/>
                  <a:pt x="8004" y="387196"/>
                  <a:pt x="4835" y="360350"/>
                </a:cubicBezTo>
                <a:cubicBezTo>
                  <a:pt x="2001" y="336340"/>
                  <a:pt x="1334" y="312162"/>
                  <a:pt x="0" y="291820"/>
                </a:cubicBezTo>
                <a:close/>
                <a:moveTo>
                  <a:pt x="262450" y="670155"/>
                </a:moveTo>
                <a:cubicBezTo>
                  <a:pt x="264785" y="642643"/>
                  <a:pt x="268286" y="615297"/>
                  <a:pt x="272788" y="587952"/>
                </a:cubicBezTo>
                <a:cubicBezTo>
                  <a:pt x="276123" y="567776"/>
                  <a:pt x="279625" y="547434"/>
                  <a:pt x="286628" y="528425"/>
                </a:cubicBezTo>
                <a:cubicBezTo>
                  <a:pt x="291297" y="515420"/>
                  <a:pt x="300301" y="502914"/>
                  <a:pt x="310305" y="493076"/>
                </a:cubicBezTo>
                <a:cubicBezTo>
                  <a:pt x="326479" y="477069"/>
                  <a:pt x="345321" y="463730"/>
                  <a:pt x="362161" y="448390"/>
                </a:cubicBezTo>
                <a:cubicBezTo>
                  <a:pt x="370498" y="440886"/>
                  <a:pt x="379002" y="432216"/>
                  <a:pt x="384005" y="422378"/>
                </a:cubicBezTo>
                <a:cubicBezTo>
                  <a:pt x="396677" y="397534"/>
                  <a:pt x="400012" y="370522"/>
                  <a:pt x="392842" y="343343"/>
                </a:cubicBezTo>
                <a:cubicBezTo>
                  <a:pt x="387173" y="322000"/>
                  <a:pt x="377502" y="303158"/>
                  <a:pt x="356826" y="291320"/>
                </a:cubicBezTo>
                <a:cubicBezTo>
                  <a:pt x="341652" y="282649"/>
                  <a:pt x="326646" y="277480"/>
                  <a:pt x="308638" y="281982"/>
                </a:cubicBezTo>
                <a:cubicBezTo>
                  <a:pt x="306803" y="276480"/>
                  <a:pt x="305303" y="271978"/>
                  <a:pt x="303635" y="267642"/>
                </a:cubicBezTo>
                <a:cubicBezTo>
                  <a:pt x="289129" y="230793"/>
                  <a:pt x="236105" y="206615"/>
                  <a:pt x="200756" y="222122"/>
                </a:cubicBezTo>
                <a:cubicBezTo>
                  <a:pt x="171243" y="234961"/>
                  <a:pt x="151568" y="257305"/>
                  <a:pt x="142397" y="288819"/>
                </a:cubicBezTo>
                <a:cubicBezTo>
                  <a:pt x="135394" y="312996"/>
                  <a:pt x="135727" y="337340"/>
                  <a:pt x="136227" y="362185"/>
                </a:cubicBezTo>
                <a:cubicBezTo>
                  <a:pt x="137228" y="404203"/>
                  <a:pt x="143731" y="445222"/>
                  <a:pt x="157904" y="484239"/>
                </a:cubicBezTo>
                <a:cubicBezTo>
                  <a:pt x="170576" y="519421"/>
                  <a:pt x="176745" y="555104"/>
                  <a:pt x="178746" y="591787"/>
                </a:cubicBezTo>
                <a:cubicBezTo>
                  <a:pt x="179580" y="606627"/>
                  <a:pt x="176579" y="621634"/>
                  <a:pt x="175412" y="636473"/>
                </a:cubicBezTo>
                <a:cubicBezTo>
                  <a:pt x="173411" y="661651"/>
                  <a:pt x="171410" y="686996"/>
                  <a:pt x="169242" y="712174"/>
                </a:cubicBezTo>
                <a:cubicBezTo>
                  <a:pt x="168575" y="719177"/>
                  <a:pt x="167575" y="726013"/>
                  <a:pt x="166408" y="734851"/>
                </a:cubicBezTo>
                <a:cubicBezTo>
                  <a:pt x="135060" y="735351"/>
                  <a:pt x="105214" y="735684"/>
                  <a:pt x="75200" y="736185"/>
                </a:cubicBezTo>
                <a:cubicBezTo>
                  <a:pt x="72199" y="736185"/>
                  <a:pt x="69198" y="735851"/>
                  <a:pt x="66196" y="736185"/>
                </a:cubicBezTo>
                <a:cubicBezTo>
                  <a:pt x="57359" y="737185"/>
                  <a:pt x="52357" y="744021"/>
                  <a:pt x="56692" y="751025"/>
                </a:cubicBezTo>
                <a:cubicBezTo>
                  <a:pt x="59860" y="756193"/>
                  <a:pt x="65362" y="760862"/>
                  <a:pt x="71032" y="763530"/>
                </a:cubicBezTo>
                <a:cubicBezTo>
                  <a:pt x="76201" y="766031"/>
                  <a:pt x="82870" y="766198"/>
                  <a:pt x="88706" y="766031"/>
                </a:cubicBezTo>
                <a:cubicBezTo>
                  <a:pt x="110883" y="765864"/>
                  <a:pt x="133059" y="765197"/>
                  <a:pt x="155403" y="764697"/>
                </a:cubicBezTo>
                <a:cubicBezTo>
                  <a:pt x="167408" y="764364"/>
                  <a:pt x="179413" y="764030"/>
                  <a:pt x="191585" y="763864"/>
                </a:cubicBezTo>
                <a:cubicBezTo>
                  <a:pt x="240774" y="763363"/>
                  <a:pt x="290129" y="763197"/>
                  <a:pt x="339318" y="762196"/>
                </a:cubicBezTo>
                <a:cubicBezTo>
                  <a:pt x="343653" y="762029"/>
                  <a:pt x="350990" y="758194"/>
                  <a:pt x="351824" y="754693"/>
                </a:cubicBezTo>
                <a:cubicBezTo>
                  <a:pt x="352991" y="749857"/>
                  <a:pt x="350656" y="742854"/>
                  <a:pt x="347488" y="738686"/>
                </a:cubicBezTo>
                <a:cubicBezTo>
                  <a:pt x="344487" y="734851"/>
                  <a:pt x="338317" y="732350"/>
                  <a:pt x="333315" y="731683"/>
                </a:cubicBezTo>
                <a:cubicBezTo>
                  <a:pt x="320309" y="729848"/>
                  <a:pt x="306970" y="729015"/>
                  <a:pt x="293798" y="728181"/>
                </a:cubicBezTo>
                <a:cubicBezTo>
                  <a:pt x="283793" y="727681"/>
                  <a:pt x="273789" y="728014"/>
                  <a:pt x="262450" y="728014"/>
                </a:cubicBezTo>
                <a:cubicBezTo>
                  <a:pt x="262117" y="707338"/>
                  <a:pt x="260950" y="688497"/>
                  <a:pt x="262450" y="670155"/>
                </a:cubicBezTo>
                <a:close/>
                <a:moveTo>
                  <a:pt x="266786" y="291820"/>
                </a:moveTo>
                <a:cubicBezTo>
                  <a:pt x="238940" y="302158"/>
                  <a:pt x="220932" y="322667"/>
                  <a:pt x="211261" y="349512"/>
                </a:cubicBezTo>
                <a:cubicBezTo>
                  <a:pt x="201090" y="377358"/>
                  <a:pt x="218931" y="406538"/>
                  <a:pt x="247610" y="414041"/>
                </a:cubicBezTo>
                <a:cubicBezTo>
                  <a:pt x="255280" y="416042"/>
                  <a:pt x="261617" y="414375"/>
                  <a:pt x="268286" y="410539"/>
                </a:cubicBezTo>
                <a:cubicBezTo>
                  <a:pt x="286961" y="399868"/>
                  <a:pt x="295799" y="382527"/>
                  <a:pt x="301134" y="362852"/>
                </a:cubicBezTo>
                <a:cubicBezTo>
                  <a:pt x="304136" y="351847"/>
                  <a:pt x="305636" y="340508"/>
                  <a:pt x="307304" y="329170"/>
                </a:cubicBezTo>
                <a:cubicBezTo>
                  <a:pt x="309638" y="314663"/>
                  <a:pt x="314640" y="310662"/>
                  <a:pt x="329313" y="312663"/>
                </a:cubicBezTo>
                <a:cubicBezTo>
                  <a:pt x="355325" y="316498"/>
                  <a:pt x="362995" y="326169"/>
                  <a:pt x="367664" y="352514"/>
                </a:cubicBezTo>
                <a:cubicBezTo>
                  <a:pt x="372499" y="380026"/>
                  <a:pt x="362328" y="400702"/>
                  <a:pt x="343820" y="418877"/>
                </a:cubicBezTo>
                <a:cubicBezTo>
                  <a:pt x="333149" y="429381"/>
                  <a:pt x="322144" y="439886"/>
                  <a:pt x="309972" y="448556"/>
                </a:cubicBezTo>
                <a:cubicBezTo>
                  <a:pt x="276457" y="472734"/>
                  <a:pt x="257448" y="504915"/>
                  <a:pt x="250278" y="545766"/>
                </a:cubicBezTo>
                <a:cubicBezTo>
                  <a:pt x="243442" y="584450"/>
                  <a:pt x="239774" y="623301"/>
                  <a:pt x="236939" y="662318"/>
                </a:cubicBezTo>
                <a:cubicBezTo>
                  <a:pt x="235772" y="677325"/>
                  <a:pt x="231937" y="691998"/>
                  <a:pt x="230103" y="706838"/>
                </a:cubicBezTo>
                <a:cubicBezTo>
                  <a:pt x="229102" y="714508"/>
                  <a:pt x="229936" y="722345"/>
                  <a:pt x="229936" y="731182"/>
                </a:cubicBezTo>
                <a:cubicBezTo>
                  <a:pt x="216096" y="732516"/>
                  <a:pt x="202757" y="737518"/>
                  <a:pt x="188084" y="729181"/>
                </a:cubicBezTo>
                <a:cubicBezTo>
                  <a:pt x="191585" y="703670"/>
                  <a:pt x="195587" y="677658"/>
                  <a:pt x="198589" y="651313"/>
                </a:cubicBezTo>
                <a:cubicBezTo>
                  <a:pt x="202424" y="617965"/>
                  <a:pt x="210594" y="584617"/>
                  <a:pt x="203091" y="550769"/>
                </a:cubicBezTo>
                <a:cubicBezTo>
                  <a:pt x="197922" y="527258"/>
                  <a:pt x="192086" y="503748"/>
                  <a:pt x="184749" y="480904"/>
                </a:cubicBezTo>
                <a:cubicBezTo>
                  <a:pt x="176078" y="453725"/>
                  <a:pt x="169075" y="426380"/>
                  <a:pt x="167741" y="397867"/>
                </a:cubicBezTo>
                <a:cubicBezTo>
                  <a:pt x="166408" y="370855"/>
                  <a:pt x="164907" y="343676"/>
                  <a:pt x="165574" y="316664"/>
                </a:cubicBezTo>
                <a:cubicBezTo>
                  <a:pt x="166241" y="288985"/>
                  <a:pt x="188918" y="254803"/>
                  <a:pt x="222933" y="248801"/>
                </a:cubicBezTo>
                <a:cubicBezTo>
                  <a:pt x="241608" y="245466"/>
                  <a:pt x="257948" y="250968"/>
                  <a:pt x="272121" y="261640"/>
                </a:cubicBezTo>
                <a:cubicBezTo>
                  <a:pt x="277624" y="265808"/>
                  <a:pt x="279791" y="274479"/>
                  <a:pt x="284293" y="282482"/>
                </a:cubicBezTo>
                <a:cubicBezTo>
                  <a:pt x="277124" y="286484"/>
                  <a:pt x="272121" y="289819"/>
                  <a:pt x="266786" y="291820"/>
                </a:cubicBezTo>
                <a:close/>
                <a:moveTo>
                  <a:pt x="275123" y="330837"/>
                </a:moveTo>
                <a:cubicBezTo>
                  <a:pt x="275289" y="333839"/>
                  <a:pt x="276290" y="336840"/>
                  <a:pt x="275456" y="338841"/>
                </a:cubicBezTo>
                <a:cubicBezTo>
                  <a:pt x="270621" y="349679"/>
                  <a:pt x="265118" y="360184"/>
                  <a:pt x="260116" y="371022"/>
                </a:cubicBezTo>
                <a:cubicBezTo>
                  <a:pt x="255781" y="380526"/>
                  <a:pt x="248944" y="381860"/>
                  <a:pt x="240107" y="379692"/>
                </a:cubicBezTo>
                <a:cubicBezTo>
                  <a:pt x="237272" y="356849"/>
                  <a:pt x="245609" y="345177"/>
                  <a:pt x="275123" y="330837"/>
                </a:cubicBezTo>
                <a:close/>
                <a:moveTo>
                  <a:pt x="326979" y="891420"/>
                </a:moveTo>
                <a:cubicBezTo>
                  <a:pt x="312473" y="898590"/>
                  <a:pt x="296799" y="903426"/>
                  <a:pt x="282126" y="910596"/>
                </a:cubicBezTo>
                <a:cubicBezTo>
                  <a:pt x="267953" y="917599"/>
                  <a:pt x="252946" y="921100"/>
                  <a:pt x="237773" y="923935"/>
                </a:cubicBezTo>
                <a:cubicBezTo>
                  <a:pt x="218931" y="927436"/>
                  <a:pt x="199922" y="931105"/>
                  <a:pt x="181081" y="934106"/>
                </a:cubicBezTo>
                <a:cubicBezTo>
                  <a:pt x="163406" y="936941"/>
                  <a:pt x="145732" y="940109"/>
                  <a:pt x="127890" y="940776"/>
                </a:cubicBezTo>
                <a:cubicBezTo>
                  <a:pt x="107048" y="941443"/>
                  <a:pt x="86038" y="938942"/>
                  <a:pt x="65029" y="938942"/>
                </a:cubicBezTo>
                <a:cubicBezTo>
                  <a:pt x="48188" y="938942"/>
                  <a:pt x="31347" y="939942"/>
                  <a:pt x="15674" y="947279"/>
                </a:cubicBezTo>
                <a:cubicBezTo>
                  <a:pt x="9337" y="950280"/>
                  <a:pt x="3335" y="952781"/>
                  <a:pt x="4835" y="961452"/>
                </a:cubicBezTo>
                <a:cubicBezTo>
                  <a:pt x="6169" y="968955"/>
                  <a:pt x="13506" y="976125"/>
                  <a:pt x="20843" y="976458"/>
                </a:cubicBezTo>
                <a:cubicBezTo>
                  <a:pt x="33348" y="976959"/>
                  <a:pt x="45854" y="977625"/>
                  <a:pt x="58359" y="977459"/>
                </a:cubicBezTo>
                <a:cubicBezTo>
                  <a:pt x="93875" y="976625"/>
                  <a:pt x="129224" y="975791"/>
                  <a:pt x="164740" y="974291"/>
                </a:cubicBezTo>
                <a:cubicBezTo>
                  <a:pt x="177913" y="973790"/>
                  <a:pt x="191419" y="972623"/>
                  <a:pt x="203924" y="969122"/>
                </a:cubicBezTo>
                <a:cubicBezTo>
                  <a:pt x="235105" y="960118"/>
                  <a:pt x="266285" y="950780"/>
                  <a:pt x="296465" y="939108"/>
                </a:cubicBezTo>
                <a:cubicBezTo>
                  <a:pt x="315307" y="931772"/>
                  <a:pt x="333649" y="921601"/>
                  <a:pt x="349989" y="909762"/>
                </a:cubicBezTo>
                <a:cubicBezTo>
                  <a:pt x="373833" y="892254"/>
                  <a:pt x="370832" y="863074"/>
                  <a:pt x="345654" y="847234"/>
                </a:cubicBezTo>
                <a:cubicBezTo>
                  <a:pt x="342319" y="845066"/>
                  <a:pt x="338984" y="843066"/>
                  <a:pt x="334482" y="840231"/>
                </a:cubicBezTo>
                <a:cubicBezTo>
                  <a:pt x="338818" y="836396"/>
                  <a:pt x="342153" y="833728"/>
                  <a:pt x="344987" y="830893"/>
                </a:cubicBezTo>
                <a:cubicBezTo>
                  <a:pt x="349989" y="825724"/>
                  <a:pt x="355659" y="820889"/>
                  <a:pt x="359327" y="815053"/>
                </a:cubicBezTo>
                <a:cubicBezTo>
                  <a:pt x="368831" y="799880"/>
                  <a:pt x="363162" y="785040"/>
                  <a:pt x="346154" y="779204"/>
                </a:cubicBezTo>
                <a:cubicBezTo>
                  <a:pt x="340485" y="777203"/>
                  <a:pt x="334482" y="776202"/>
                  <a:pt x="328647" y="775202"/>
                </a:cubicBezTo>
                <a:cubicBezTo>
                  <a:pt x="296966" y="769533"/>
                  <a:pt x="265118" y="770033"/>
                  <a:pt x="233437" y="772868"/>
                </a:cubicBezTo>
                <a:cubicBezTo>
                  <a:pt x="201090" y="775702"/>
                  <a:pt x="168909" y="779204"/>
                  <a:pt x="136561" y="782539"/>
                </a:cubicBezTo>
                <a:cubicBezTo>
                  <a:pt x="113884" y="784873"/>
                  <a:pt x="91041" y="787041"/>
                  <a:pt x="68364" y="790209"/>
                </a:cubicBezTo>
                <a:cubicBezTo>
                  <a:pt x="58026" y="791709"/>
                  <a:pt x="47021" y="793043"/>
                  <a:pt x="38017" y="800547"/>
                </a:cubicBezTo>
                <a:cubicBezTo>
                  <a:pt x="39184" y="808717"/>
                  <a:pt x="43186" y="813219"/>
                  <a:pt x="51023" y="813386"/>
                </a:cubicBezTo>
                <a:cubicBezTo>
                  <a:pt x="57692" y="813552"/>
                  <a:pt x="64362" y="813219"/>
                  <a:pt x="70865" y="812885"/>
                </a:cubicBezTo>
                <a:cubicBezTo>
                  <a:pt x="103880" y="811051"/>
                  <a:pt x="137061" y="809217"/>
                  <a:pt x="170076" y="807550"/>
                </a:cubicBezTo>
                <a:cubicBezTo>
                  <a:pt x="195420" y="806216"/>
                  <a:pt x="220598" y="805215"/>
                  <a:pt x="245943" y="804048"/>
                </a:cubicBezTo>
                <a:cubicBezTo>
                  <a:pt x="267619" y="803048"/>
                  <a:pt x="289296" y="801880"/>
                  <a:pt x="310805" y="801214"/>
                </a:cubicBezTo>
                <a:cubicBezTo>
                  <a:pt x="315807" y="801047"/>
                  <a:pt x="320643" y="803048"/>
                  <a:pt x="328313" y="804548"/>
                </a:cubicBezTo>
                <a:cubicBezTo>
                  <a:pt x="308804" y="820722"/>
                  <a:pt x="292297" y="834728"/>
                  <a:pt x="266952" y="828059"/>
                </a:cubicBezTo>
                <a:cubicBezTo>
                  <a:pt x="256781" y="825391"/>
                  <a:pt x="245443" y="826558"/>
                  <a:pt x="234605" y="826225"/>
                </a:cubicBezTo>
                <a:cubicBezTo>
                  <a:pt x="211761" y="825724"/>
                  <a:pt x="188751" y="826558"/>
                  <a:pt x="165907" y="824557"/>
                </a:cubicBezTo>
                <a:cubicBezTo>
                  <a:pt x="135060" y="821889"/>
                  <a:pt x="104713" y="824391"/>
                  <a:pt x="74200" y="829226"/>
                </a:cubicBezTo>
                <a:cubicBezTo>
                  <a:pt x="59360" y="831560"/>
                  <a:pt x="47021" y="837897"/>
                  <a:pt x="35349" y="846734"/>
                </a:cubicBezTo>
                <a:cubicBezTo>
                  <a:pt x="18008" y="859906"/>
                  <a:pt x="15674" y="877581"/>
                  <a:pt x="29346" y="894755"/>
                </a:cubicBezTo>
                <a:cubicBezTo>
                  <a:pt x="38851" y="906761"/>
                  <a:pt x="52190" y="909595"/>
                  <a:pt x="66196" y="911263"/>
                </a:cubicBezTo>
                <a:cubicBezTo>
                  <a:pt x="115552" y="917099"/>
                  <a:pt x="163906" y="908595"/>
                  <a:pt x="211261" y="897256"/>
                </a:cubicBezTo>
                <a:cubicBezTo>
                  <a:pt x="241441" y="890086"/>
                  <a:pt x="270120" y="875747"/>
                  <a:pt x="298967" y="863908"/>
                </a:cubicBezTo>
                <a:cubicBezTo>
                  <a:pt x="313807" y="857905"/>
                  <a:pt x="332482" y="861407"/>
                  <a:pt x="345988" y="876247"/>
                </a:cubicBezTo>
                <a:cubicBezTo>
                  <a:pt x="339651" y="881583"/>
                  <a:pt x="333982" y="887919"/>
                  <a:pt x="326979" y="891420"/>
                </a:cubicBezTo>
                <a:close/>
                <a:moveTo>
                  <a:pt x="217930" y="858072"/>
                </a:moveTo>
                <a:cubicBezTo>
                  <a:pt x="164907" y="880749"/>
                  <a:pt x="109549" y="882083"/>
                  <a:pt x="53357" y="874746"/>
                </a:cubicBezTo>
                <a:cubicBezTo>
                  <a:pt x="106214" y="849902"/>
                  <a:pt x="162406" y="857405"/>
                  <a:pt x="217930" y="858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 rot="-1053111">
            <a:off x="8181118" y="2402534"/>
            <a:ext cx="744774" cy="801519"/>
          </a:xfrm>
          <a:custGeom>
            <a:rect b="b" l="l" r="r" t="t"/>
            <a:pathLst>
              <a:path extrusionOk="0" h="976618" w="907477">
                <a:moveTo>
                  <a:pt x="555362" y="368840"/>
                </a:moveTo>
                <a:cubicBezTo>
                  <a:pt x="572321" y="371582"/>
                  <a:pt x="588283" y="374573"/>
                  <a:pt x="604245" y="376817"/>
                </a:cubicBezTo>
                <a:cubicBezTo>
                  <a:pt x="622700" y="379558"/>
                  <a:pt x="641405" y="382051"/>
                  <a:pt x="660110" y="384045"/>
                </a:cubicBezTo>
                <a:cubicBezTo>
                  <a:pt x="693779" y="387784"/>
                  <a:pt x="727199" y="394514"/>
                  <a:pt x="761367" y="396010"/>
                </a:cubicBezTo>
                <a:cubicBezTo>
                  <a:pt x="790297" y="397505"/>
                  <a:pt x="819228" y="404485"/>
                  <a:pt x="847909" y="409470"/>
                </a:cubicBezTo>
                <a:cubicBezTo>
                  <a:pt x="859880" y="411464"/>
                  <a:pt x="872101" y="413956"/>
                  <a:pt x="883822" y="417197"/>
                </a:cubicBezTo>
                <a:cubicBezTo>
                  <a:pt x="895045" y="420437"/>
                  <a:pt x="903026" y="427915"/>
                  <a:pt x="906268" y="439880"/>
                </a:cubicBezTo>
                <a:cubicBezTo>
                  <a:pt x="909012" y="450598"/>
                  <a:pt x="907515" y="457079"/>
                  <a:pt x="897290" y="461814"/>
                </a:cubicBezTo>
                <a:cubicBezTo>
                  <a:pt x="886316" y="467049"/>
                  <a:pt x="874595" y="472034"/>
                  <a:pt x="862623" y="474278"/>
                </a:cubicBezTo>
                <a:cubicBezTo>
                  <a:pt x="836187" y="479263"/>
                  <a:pt x="809501" y="482752"/>
                  <a:pt x="782815" y="486491"/>
                </a:cubicBezTo>
                <a:cubicBezTo>
                  <a:pt x="754384" y="490479"/>
                  <a:pt x="725952" y="494218"/>
                  <a:pt x="697770" y="497957"/>
                </a:cubicBezTo>
                <a:cubicBezTo>
                  <a:pt x="687794" y="499204"/>
                  <a:pt x="678067" y="500699"/>
                  <a:pt x="668091" y="500948"/>
                </a:cubicBezTo>
                <a:cubicBezTo>
                  <a:pt x="648887" y="501447"/>
                  <a:pt x="631180" y="506931"/>
                  <a:pt x="613223" y="514159"/>
                </a:cubicBezTo>
                <a:cubicBezTo>
                  <a:pt x="611976" y="531109"/>
                  <a:pt x="610729" y="547311"/>
                  <a:pt x="615218" y="564510"/>
                </a:cubicBezTo>
                <a:cubicBezTo>
                  <a:pt x="620955" y="586445"/>
                  <a:pt x="622700" y="609626"/>
                  <a:pt x="626441" y="632060"/>
                </a:cubicBezTo>
                <a:cubicBezTo>
                  <a:pt x="632926" y="673188"/>
                  <a:pt x="639660" y="714066"/>
                  <a:pt x="646393" y="755194"/>
                </a:cubicBezTo>
                <a:cubicBezTo>
                  <a:pt x="647391" y="760927"/>
                  <a:pt x="647640" y="766910"/>
                  <a:pt x="648139" y="772643"/>
                </a:cubicBezTo>
                <a:cubicBezTo>
                  <a:pt x="648389" y="775634"/>
                  <a:pt x="647142" y="778874"/>
                  <a:pt x="648139" y="781367"/>
                </a:cubicBezTo>
                <a:cubicBezTo>
                  <a:pt x="656120" y="802554"/>
                  <a:pt x="656369" y="824738"/>
                  <a:pt x="658365" y="846673"/>
                </a:cubicBezTo>
                <a:cubicBezTo>
                  <a:pt x="660609" y="871101"/>
                  <a:pt x="666345" y="895030"/>
                  <a:pt x="670585" y="919208"/>
                </a:cubicBezTo>
                <a:cubicBezTo>
                  <a:pt x="671084" y="922199"/>
                  <a:pt x="671583" y="924941"/>
                  <a:pt x="671832" y="927932"/>
                </a:cubicBezTo>
                <a:cubicBezTo>
                  <a:pt x="672580" y="943386"/>
                  <a:pt x="662604" y="951363"/>
                  <a:pt x="648389" y="945131"/>
                </a:cubicBezTo>
                <a:cubicBezTo>
                  <a:pt x="639161" y="940894"/>
                  <a:pt x="628935" y="934911"/>
                  <a:pt x="623199" y="926935"/>
                </a:cubicBezTo>
                <a:cubicBezTo>
                  <a:pt x="604993" y="900513"/>
                  <a:pt x="588532" y="872845"/>
                  <a:pt x="571324" y="845676"/>
                </a:cubicBezTo>
                <a:cubicBezTo>
                  <a:pt x="567583" y="839694"/>
                  <a:pt x="562844" y="834459"/>
                  <a:pt x="559353" y="828477"/>
                </a:cubicBezTo>
                <a:cubicBezTo>
                  <a:pt x="534413" y="788845"/>
                  <a:pt x="509223" y="749461"/>
                  <a:pt x="485281" y="709081"/>
                </a:cubicBezTo>
                <a:cubicBezTo>
                  <a:pt x="469818" y="682909"/>
                  <a:pt x="456101" y="655739"/>
                  <a:pt x="441636" y="628819"/>
                </a:cubicBezTo>
                <a:cubicBezTo>
                  <a:pt x="439890" y="625828"/>
                  <a:pt x="437895" y="623086"/>
                  <a:pt x="435650" y="619098"/>
                </a:cubicBezTo>
                <a:cubicBezTo>
                  <a:pt x="433405" y="621840"/>
                  <a:pt x="431660" y="623086"/>
                  <a:pt x="430662" y="625080"/>
                </a:cubicBezTo>
                <a:cubicBezTo>
                  <a:pt x="412206" y="664214"/>
                  <a:pt x="394499" y="703847"/>
                  <a:pt x="375295" y="742731"/>
                </a:cubicBezTo>
                <a:cubicBezTo>
                  <a:pt x="364072" y="765913"/>
                  <a:pt x="350605" y="787848"/>
                  <a:pt x="338633" y="810530"/>
                </a:cubicBezTo>
                <a:cubicBezTo>
                  <a:pt x="330653" y="825486"/>
                  <a:pt x="323669" y="840691"/>
                  <a:pt x="315938" y="855646"/>
                </a:cubicBezTo>
                <a:cubicBezTo>
                  <a:pt x="309952" y="867112"/>
                  <a:pt x="303219" y="878080"/>
                  <a:pt x="296734" y="889047"/>
                </a:cubicBezTo>
                <a:cubicBezTo>
                  <a:pt x="282019" y="913475"/>
                  <a:pt x="267305" y="937902"/>
                  <a:pt x="252590" y="962330"/>
                </a:cubicBezTo>
                <a:cubicBezTo>
                  <a:pt x="246106" y="972799"/>
                  <a:pt x="236629" y="978532"/>
                  <a:pt x="224408" y="976039"/>
                </a:cubicBezTo>
                <a:cubicBezTo>
                  <a:pt x="211689" y="973547"/>
                  <a:pt x="204705" y="965570"/>
                  <a:pt x="202211" y="952110"/>
                </a:cubicBezTo>
                <a:cubicBezTo>
                  <a:pt x="199967" y="939647"/>
                  <a:pt x="198969" y="927932"/>
                  <a:pt x="201962" y="915718"/>
                </a:cubicBezTo>
                <a:cubicBezTo>
                  <a:pt x="203708" y="908490"/>
                  <a:pt x="202710" y="900763"/>
                  <a:pt x="203708" y="893285"/>
                </a:cubicBezTo>
                <a:cubicBezTo>
                  <a:pt x="205952" y="873593"/>
                  <a:pt x="208197" y="853652"/>
                  <a:pt x="211439" y="833961"/>
                </a:cubicBezTo>
                <a:cubicBezTo>
                  <a:pt x="214931" y="812026"/>
                  <a:pt x="217924" y="789842"/>
                  <a:pt x="223410" y="768405"/>
                </a:cubicBezTo>
                <a:cubicBezTo>
                  <a:pt x="232139" y="735752"/>
                  <a:pt x="234135" y="701853"/>
                  <a:pt x="242614" y="668950"/>
                </a:cubicBezTo>
                <a:cubicBezTo>
                  <a:pt x="250595" y="637294"/>
                  <a:pt x="257079" y="605139"/>
                  <a:pt x="264063" y="573234"/>
                </a:cubicBezTo>
                <a:cubicBezTo>
                  <a:pt x="265060" y="568747"/>
                  <a:pt x="265060" y="564011"/>
                  <a:pt x="265559" y="557780"/>
                </a:cubicBezTo>
                <a:cubicBezTo>
                  <a:pt x="256331" y="552545"/>
                  <a:pt x="247103" y="546563"/>
                  <a:pt x="237127" y="541827"/>
                </a:cubicBezTo>
                <a:cubicBezTo>
                  <a:pt x="201214" y="524628"/>
                  <a:pt x="165051" y="507928"/>
                  <a:pt x="128888" y="491227"/>
                </a:cubicBezTo>
                <a:cubicBezTo>
                  <a:pt x="112926" y="483999"/>
                  <a:pt x="96466" y="478016"/>
                  <a:pt x="80753" y="470539"/>
                </a:cubicBezTo>
                <a:cubicBezTo>
                  <a:pt x="61799" y="461316"/>
                  <a:pt x="42845" y="451844"/>
                  <a:pt x="25137" y="440627"/>
                </a:cubicBezTo>
                <a:cubicBezTo>
                  <a:pt x="13914" y="433399"/>
                  <a:pt x="4188" y="423428"/>
                  <a:pt x="696" y="409470"/>
                </a:cubicBezTo>
                <a:cubicBezTo>
                  <a:pt x="-1798" y="398752"/>
                  <a:pt x="2442" y="390775"/>
                  <a:pt x="12917" y="387535"/>
                </a:cubicBezTo>
                <a:cubicBezTo>
                  <a:pt x="16907" y="386288"/>
                  <a:pt x="20897" y="385790"/>
                  <a:pt x="25137" y="385291"/>
                </a:cubicBezTo>
                <a:cubicBezTo>
                  <a:pt x="79008" y="379808"/>
                  <a:pt x="132878" y="373576"/>
                  <a:pt x="187497" y="375321"/>
                </a:cubicBezTo>
                <a:cubicBezTo>
                  <a:pt x="227650" y="376567"/>
                  <a:pt x="268053" y="374075"/>
                  <a:pt x="308207" y="373327"/>
                </a:cubicBezTo>
                <a:cubicBezTo>
                  <a:pt x="324667" y="373078"/>
                  <a:pt x="340878" y="373327"/>
                  <a:pt x="359832" y="373327"/>
                </a:cubicBezTo>
                <a:cubicBezTo>
                  <a:pt x="368811" y="350644"/>
                  <a:pt x="378288" y="327463"/>
                  <a:pt x="387266" y="304282"/>
                </a:cubicBezTo>
                <a:cubicBezTo>
                  <a:pt x="396993" y="278608"/>
                  <a:pt x="403976" y="251688"/>
                  <a:pt x="416446" y="227260"/>
                </a:cubicBezTo>
                <a:cubicBezTo>
                  <a:pt x="432408" y="196103"/>
                  <a:pt x="442633" y="162702"/>
                  <a:pt x="457098" y="131046"/>
                </a:cubicBezTo>
                <a:cubicBezTo>
                  <a:pt x="470067" y="102381"/>
                  <a:pt x="480293" y="72469"/>
                  <a:pt x="492264" y="43306"/>
                </a:cubicBezTo>
                <a:cubicBezTo>
                  <a:pt x="496753" y="32588"/>
                  <a:pt x="501991" y="22119"/>
                  <a:pt x="507727" y="11899"/>
                </a:cubicBezTo>
                <a:cubicBezTo>
                  <a:pt x="510720" y="6664"/>
                  <a:pt x="512465" y="-1312"/>
                  <a:pt x="521194" y="184"/>
                </a:cubicBezTo>
                <a:cubicBezTo>
                  <a:pt x="529674" y="1679"/>
                  <a:pt x="537156" y="5917"/>
                  <a:pt x="539151" y="14890"/>
                </a:cubicBezTo>
                <a:cubicBezTo>
                  <a:pt x="541645" y="25110"/>
                  <a:pt x="544638" y="35579"/>
                  <a:pt x="544887" y="45798"/>
                </a:cubicBezTo>
                <a:cubicBezTo>
                  <a:pt x="547132" y="107864"/>
                  <a:pt x="548628" y="170179"/>
                  <a:pt x="550374" y="232245"/>
                </a:cubicBezTo>
                <a:cubicBezTo>
                  <a:pt x="551372" y="270382"/>
                  <a:pt x="552369" y="308519"/>
                  <a:pt x="553616" y="346407"/>
                </a:cubicBezTo>
                <a:cubicBezTo>
                  <a:pt x="553367" y="353386"/>
                  <a:pt x="554365" y="360365"/>
                  <a:pt x="555362" y="368840"/>
                </a:cubicBezTo>
                <a:close/>
                <a:moveTo>
                  <a:pt x="615468" y="855148"/>
                </a:moveTo>
                <a:cubicBezTo>
                  <a:pt x="617214" y="854649"/>
                  <a:pt x="618959" y="854400"/>
                  <a:pt x="620456" y="853902"/>
                </a:cubicBezTo>
                <a:cubicBezTo>
                  <a:pt x="618959" y="846175"/>
                  <a:pt x="617214" y="838447"/>
                  <a:pt x="615967" y="830471"/>
                </a:cubicBezTo>
                <a:cubicBezTo>
                  <a:pt x="613473" y="814518"/>
                  <a:pt x="611228" y="798316"/>
                  <a:pt x="608734" y="782114"/>
                </a:cubicBezTo>
                <a:cubicBezTo>
                  <a:pt x="607986" y="776382"/>
                  <a:pt x="607237" y="770898"/>
                  <a:pt x="605990" y="765165"/>
                </a:cubicBezTo>
                <a:cubicBezTo>
                  <a:pt x="604743" y="758933"/>
                  <a:pt x="602748" y="752702"/>
                  <a:pt x="601751" y="746470"/>
                </a:cubicBezTo>
                <a:cubicBezTo>
                  <a:pt x="597511" y="720547"/>
                  <a:pt x="593770" y="694624"/>
                  <a:pt x="589281" y="668701"/>
                </a:cubicBezTo>
                <a:cubicBezTo>
                  <a:pt x="584293" y="638790"/>
                  <a:pt x="578556" y="608878"/>
                  <a:pt x="574067" y="578718"/>
                </a:cubicBezTo>
                <a:cubicBezTo>
                  <a:pt x="571074" y="558029"/>
                  <a:pt x="570576" y="537091"/>
                  <a:pt x="568331" y="516403"/>
                </a:cubicBezTo>
                <a:cubicBezTo>
                  <a:pt x="565089" y="486741"/>
                  <a:pt x="578806" y="469542"/>
                  <a:pt x="608484" y="466301"/>
                </a:cubicBezTo>
                <a:cubicBezTo>
                  <a:pt x="624197" y="464556"/>
                  <a:pt x="639660" y="461814"/>
                  <a:pt x="655372" y="459571"/>
                </a:cubicBezTo>
                <a:cubicBezTo>
                  <a:pt x="663353" y="458325"/>
                  <a:pt x="671333" y="456331"/>
                  <a:pt x="679564" y="455583"/>
                </a:cubicBezTo>
                <a:cubicBezTo>
                  <a:pt x="713731" y="451844"/>
                  <a:pt x="747899" y="448354"/>
                  <a:pt x="781818" y="444865"/>
                </a:cubicBezTo>
                <a:cubicBezTo>
                  <a:pt x="781818" y="443618"/>
                  <a:pt x="782067" y="442372"/>
                  <a:pt x="782067" y="441126"/>
                </a:cubicBezTo>
                <a:cubicBezTo>
                  <a:pt x="776081" y="439880"/>
                  <a:pt x="769846" y="438135"/>
                  <a:pt x="763611" y="437387"/>
                </a:cubicBezTo>
                <a:cubicBezTo>
                  <a:pt x="733434" y="433897"/>
                  <a:pt x="703257" y="430408"/>
                  <a:pt x="672830" y="427167"/>
                </a:cubicBezTo>
                <a:cubicBezTo>
                  <a:pt x="665847" y="426419"/>
                  <a:pt x="658863" y="426170"/>
                  <a:pt x="651880" y="425422"/>
                </a:cubicBezTo>
                <a:cubicBezTo>
                  <a:pt x="615218" y="422182"/>
                  <a:pt x="578307" y="419440"/>
                  <a:pt x="543391" y="406229"/>
                </a:cubicBezTo>
                <a:cubicBezTo>
                  <a:pt x="524187" y="399001"/>
                  <a:pt x="516456" y="388532"/>
                  <a:pt x="516206" y="368092"/>
                </a:cubicBezTo>
                <a:cubicBezTo>
                  <a:pt x="516206" y="348152"/>
                  <a:pt x="516456" y="328211"/>
                  <a:pt x="516206" y="308270"/>
                </a:cubicBezTo>
                <a:cubicBezTo>
                  <a:pt x="515708" y="274370"/>
                  <a:pt x="514710" y="240471"/>
                  <a:pt x="514211" y="206572"/>
                </a:cubicBezTo>
                <a:cubicBezTo>
                  <a:pt x="513962" y="173669"/>
                  <a:pt x="514211" y="141016"/>
                  <a:pt x="513962" y="108114"/>
                </a:cubicBezTo>
                <a:cubicBezTo>
                  <a:pt x="513962" y="102630"/>
                  <a:pt x="513214" y="97146"/>
                  <a:pt x="512715" y="91912"/>
                </a:cubicBezTo>
                <a:cubicBezTo>
                  <a:pt x="502240" y="112351"/>
                  <a:pt x="494509" y="133040"/>
                  <a:pt x="487775" y="153977"/>
                </a:cubicBezTo>
                <a:cubicBezTo>
                  <a:pt x="476552" y="188375"/>
                  <a:pt x="457847" y="219533"/>
                  <a:pt x="445626" y="253433"/>
                </a:cubicBezTo>
                <a:cubicBezTo>
                  <a:pt x="439391" y="270382"/>
                  <a:pt x="430662" y="286584"/>
                  <a:pt x="423429" y="303035"/>
                </a:cubicBezTo>
                <a:cubicBezTo>
                  <a:pt x="418940" y="313255"/>
                  <a:pt x="414950" y="323475"/>
                  <a:pt x="410710" y="333694"/>
                </a:cubicBezTo>
                <a:cubicBezTo>
                  <a:pt x="404226" y="349896"/>
                  <a:pt x="398988" y="366846"/>
                  <a:pt x="390758" y="382300"/>
                </a:cubicBezTo>
                <a:cubicBezTo>
                  <a:pt x="385521" y="392021"/>
                  <a:pt x="376792" y="402241"/>
                  <a:pt x="367314" y="407226"/>
                </a:cubicBezTo>
                <a:cubicBezTo>
                  <a:pt x="355842" y="413209"/>
                  <a:pt x="341626" y="415950"/>
                  <a:pt x="328408" y="417197"/>
                </a:cubicBezTo>
                <a:cubicBezTo>
                  <a:pt x="294240" y="420437"/>
                  <a:pt x="259823" y="422431"/>
                  <a:pt x="225406" y="423927"/>
                </a:cubicBezTo>
                <a:cubicBezTo>
                  <a:pt x="189741" y="425422"/>
                  <a:pt x="153828" y="425173"/>
                  <a:pt x="118164" y="425921"/>
                </a:cubicBezTo>
                <a:cubicBezTo>
                  <a:pt x="110183" y="426170"/>
                  <a:pt x="101952" y="427666"/>
                  <a:pt x="93972" y="428663"/>
                </a:cubicBezTo>
                <a:cubicBezTo>
                  <a:pt x="126144" y="446859"/>
                  <a:pt x="158816" y="461316"/>
                  <a:pt x="190988" y="476521"/>
                </a:cubicBezTo>
                <a:cubicBezTo>
                  <a:pt x="225904" y="492723"/>
                  <a:pt x="261569" y="508177"/>
                  <a:pt x="291746" y="533103"/>
                </a:cubicBezTo>
                <a:cubicBezTo>
                  <a:pt x="303219" y="542575"/>
                  <a:pt x="309204" y="553542"/>
                  <a:pt x="308456" y="568000"/>
                </a:cubicBezTo>
                <a:cubicBezTo>
                  <a:pt x="307708" y="583204"/>
                  <a:pt x="306960" y="598409"/>
                  <a:pt x="303967" y="613365"/>
                </a:cubicBezTo>
                <a:cubicBezTo>
                  <a:pt x="299228" y="639288"/>
                  <a:pt x="291497" y="664463"/>
                  <a:pt x="287257" y="690387"/>
                </a:cubicBezTo>
                <a:cubicBezTo>
                  <a:pt x="281770" y="723040"/>
                  <a:pt x="272293" y="754945"/>
                  <a:pt x="267554" y="787848"/>
                </a:cubicBezTo>
                <a:cubicBezTo>
                  <a:pt x="264063" y="812275"/>
                  <a:pt x="258576" y="836453"/>
                  <a:pt x="258326" y="861629"/>
                </a:cubicBezTo>
                <a:cubicBezTo>
                  <a:pt x="264561" y="853154"/>
                  <a:pt x="269300" y="843931"/>
                  <a:pt x="274537" y="834958"/>
                </a:cubicBezTo>
                <a:cubicBezTo>
                  <a:pt x="288005" y="811777"/>
                  <a:pt x="301972" y="789094"/>
                  <a:pt x="314691" y="765663"/>
                </a:cubicBezTo>
                <a:cubicBezTo>
                  <a:pt x="326912" y="742981"/>
                  <a:pt x="337386" y="719550"/>
                  <a:pt x="349108" y="696618"/>
                </a:cubicBezTo>
                <a:cubicBezTo>
                  <a:pt x="364322" y="666956"/>
                  <a:pt x="380034" y="637543"/>
                  <a:pt x="394998" y="607632"/>
                </a:cubicBezTo>
                <a:cubicBezTo>
                  <a:pt x="401981" y="593673"/>
                  <a:pt x="407967" y="578967"/>
                  <a:pt x="413453" y="564261"/>
                </a:cubicBezTo>
                <a:cubicBezTo>
                  <a:pt x="416446" y="556534"/>
                  <a:pt x="421185" y="554290"/>
                  <a:pt x="428417" y="555786"/>
                </a:cubicBezTo>
                <a:cubicBezTo>
                  <a:pt x="440887" y="558528"/>
                  <a:pt x="448868" y="566753"/>
                  <a:pt x="454604" y="577721"/>
                </a:cubicBezTo>
                <a:cubicBezTo>
                  <a:pt x="466326" y="600154"/>
                  <a:pt x="477300" y="622837"/>
                  <a:pt x="489022" y="645270"/>
                </a:cubicBezTo>
                <a:cubicBezTo>
                  <a:pt x="497252" y="661472"/>
                  <a:pt x="504983" y="677924"/>
                  <a:pt x="514461" y="693378"/>
                </a:cubicBezTo>
                <a:cubicBezTo>
                  <a:pt x="537655" y="731265"/>
                  <a:pt x="561597" y="768904"/>
                  <a:pt x="585041" y="806542"/>
                </a:cubicBezTo>
                <a:cubicBezTo>
                  <a:pt x="595765" y="821996"/>
                  <a:pt x="605492" y="838697"/>
                  <a:pt x="615468" y="8551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/>
          <p:nvPr>
            <p:ph type="ctrTitle"/>
          </p:nvPr>
        </p:nvSpPr>
        <p:spPr>
          <a:xfrm>
            <a:off x="439500" y="1894204"/>
            <a:ext cx="4460700" cy="135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9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4.jpg"/><Relationship Id="rId8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8767" t="0"/>
          <a:stretch/>
        </p:blipFill>
        <p:spPr>
          <a:xfrm>
            <a:off x="6045841" y="290874"/>
            <a:ext cx="2829375" cy="465176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/>
          <p:nvPr/>
        </p:nvSpPr>
        <p:spPr>
          <a:xfrm>
            <a:off x="514350" y="1557430"/>
            <a:ext cx="5357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Photo Resume Presentation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5646723" y="681712"/>
            <a:ext cx="553522" cy="603239"/>
          </a:xfrm>
          <a:custGeom>
            <a:rect b="b" l="l" r="r" t="t"/>
            <a:pathLst>
              <a:path extrusionOk="0" h="1206477" w="1107045">
                <a:moveTo>
                  <a:pt x="511156" y="0"/>
                </a:moveTo>
                <a:cubicBezTo>
                  <a:pt x="533217" y="6021"/>
                  <a:pt x="550765" y="11039"/>
                  <a:pt x="574581" y="17562"/>
                </a:cubicBezTo>
                <a:cubicBezTo>
                  <a:pt x="581099" y="81038"/>
                  <a:pt x="589873" y="145768"/>
                  <a:pt x="593633" y="210999"/>
                </a:cubicBezTo>
                <a:cubicBezTo>
                  <a:pt x="597393" y="275980"/>
                  <a:pt x="595889" y="341462"/>
                  <a:pt x="603159" y="409454"/>
                </a:cubicBezTo>
                <a:cubicBezTo>
                  <a:pt x="643520" y="355261"/>
                  <a:pt x="723741" y="352502"/>
                  <a:pt x="749061" y="284510"/>
                </a:cubicBezTo>
                <a:cubicBezTo>
                  <a:pt x="806970" y="256410"/>
                  <a:pt x="837303" y="193437"/>
                  <a:pt x="900477" y="169853"/>
                </a:cubicBezTo>
                <a:cubicBezTo>
                  <a:pt x="925546" y="160570"/>
                  <a:pt x="943094" y="131718"/>
                  <a:pt x="965406" y="113654"/>
                </a:cubicBezTo>
                <a:cubicBezTo>
                  <a:pt x="984709" y="98098"/>
                  <a:pt x="1001505" y="91575"/>
                  <a:pt x="1020056" y="120929"/>
                </a:cubicBezTo>
                <a:cubicBezTo>
                  <a:pt x="1032340" y="140248"/>
                  <a:pt x="1057910" y="151036"/>
                  <a:pt x="1083230" y="170104"/>
                </a:cubicBezTo>
                <a:cubicBezTo>
                  <a:pt x="954125" y="280245"/>
                  <a:pt x="827025" y="388630"/>
                  <a:pt x="697920" y="499022"/>
                </a:cubicBezTo>
                <a:cubicBezTo>
                  <a:pt x="731763" y="518842"/>
                  <a:pt x="761344" y="526620"/>
                  <a:pt x="794686" y="518591"/>
                </a:cubicBezTo>
                <a:cubicBezTo>
                  <a:pt x="826524" y="511065"/>
                  <a:pt x="858612" y="508305"/>
                  <a:pt x="883932" y="538412"/>
                </a:cubicBezTo>
                <a:cubicBezTo>
                  <a:pt x="900978" y="523358"/>
                  <a:pt x="914265" y="511316"/>
                  <a:pt x="925295" y="501531"/>
                </a:cubicBezTo>
                <a:cubicBezTo>
                  <a:pt x="997745" y="500276"/>
                  <a:pt x="1038356" y="541673"/>
                  <a:pt x="1080222" y="604396"/>
                </a:cubicBezTo>
                <a:cubicBezTo>
                  <a:pt x="959138" y="607407"/>
                  <a:pt x="847832" y="610167"/>
                  <a:pt x="736777" y="612926"/>
                </a:cubicBezTo>
                <a:cubicBezTo>
                  <a:pt x="735523" y="617693"/>
                  <a:pt x="734521" y="622460"/>
                  <a:pt x="733267" y="627227"/>
                </a:cubicBezTo>
                <a:cubicBezTo>
                  <a:pt x="853347" y="712530"/>
                  <a:pt x="994736" y="766973"/>
                  <a:pt x="1107045" y="873351"/>
                </a:cubicBezTo>
                <a:cubicBezTo>
                  <a:pt x="1054902" y="903709"/>
                  <a:pt x="1005516" y="905214"/>
                  <a:pt x="956882" y="876613"/>
                </a:cubicBezTo>
                <a:cubicBezTo>
                  <a:pt x="906243" y="846757"/>
                  <a:pt x="857108" y="813890"/>
                  <a:pt x="807722" y="782027"/>
                </a:cubicBezTo>
                <a:cubicBezTo>
                  <a:pt x="757584" y="749662"/>
                  <a:pt x="708449" y="715792"/>
                  <a:pt x="658060" y="683929"/>
                </a:cubicBezTo>
                <a:cubicBezTo>
                  <a:pt x="638005" y="671133"/>
                  <a:pt x="615694" y="661850"/>
                  <a:pt x="588619" y="647800"/>
                </a:cubicBezTo>
                <a:cubicBezTo>
                  <a:pt x="584859" y="720057"/>
                  <a:pt x="580346" y="783281"/>
                  <a:pt x="578592" y="846506"/>
                </a:cubicBezTo>
                <a:cubicBezTo>
                  <a:pt x="576837" y="908225"/>
                  <a:pt x="575834" y="969944"/>
                  <a:pt x="577338" y="1031412"/>
                </a:cubicBezTo>
                <a:cubicBezTo>
                  <a:pt x="578341" y="1076071"/>
                  <a:pt x="585110" y="1120730"/>
                  <a:pt x="586614" y="1165388"/>
                </a:cubicBezTo>
                <a:cubicBezTo>
                  <a:pt x="587115" y="1177431"/>
                  <a:pt x="580597" y="1197753"/>
                  <a:pt x="572826" y="1200262"/>
                </a:cubicBezTo>
                <a:cubicBezTo>
                  <a:pt x="555027" y="1206032"/>
                  <a:pt x="530209" y="1210047"/>
                  <a:pt x="516170" y="1201767"/>
                </a:cubicBezTo>
                <a:cubicBezTo>
                  <a:pt x="497619" y="1190728"/>
                  <a:pt x="482828" y="1174420"/>
                  <a:pt x="481825" y="1142808"/>
                </a:cubicBezTo>
                <a:cubicBezTo>
                  <a:pt x="477814" y="1015606"/>
                  <a:pt x="470294" y="888655"/>
                  <a:pt x="483330" y="761454"/>
                </a:cubicBezTo>
                <a:cubicBezTo>
                  <a:pt x="485335" y="741383"/>
                  <a:pt x="483580" y="721060"/>
                  <a:pt x="483580" y="687441"/>
                </a:cubicBezTo>
                <a:cubicBezTo>
                  <a:pt x="438456" y="719806"/>
                  <a:pt x="401354" y="743641"/>
                  <a:pt x="367762" y="771489"/>
                </a:cubicBezTo>
                <a:cubicBezTo>
                  <a:pt x="317122" y="813388"/>
                  <a:pt x="270745" y="860807"/>
                  <a:pt x="218852" y="901200"/>
                </a:cubicBezTo>
                <a:cubicBezTo>
                  <a:pt x="165455" y="942848"/>
                  <a:pt x="135874" y="947364"/>
                  <a:pt x="99524" y="884390"/>
                </a:cubicBezTo>
                <a:cubicBezTo>
                  <a:pt x="86237" y="861559"/>
                  <a:pt x="92755" y="841237"/>
                  <a:pt x="105791" y="827940"/>
                </a:cubicBezTo>
                <a:cubicBezTo>
                  <a:pt x="142141" y="789804"/>
                  <a:pt x="182001" y="755181"/>
                  <a:pt x="221359" y="720057"/>
                </a:cubicBezTo>
                <a:cubicBezTo>
                  <a:pt x="257208" y="688194"/>
                  <a:pt x="294310" y="657585"/>
                  <a:pt x="341941" y="616941"/>
                </a:cubicBezTo>
                <a:cubicBezTo>
                  <a:pt x="222362" y="605149"/>
                  <a:pt x="112560" y="651062"/>
                  <a:pt x="0" y="602640"/>
                </a:cubicBezTo>
                <a:cubicBezTo>
                  <a:pt x="79469" y="542426"/>
                  <a:pt x="228128" y="528376"/>
                  <a:pt x="392580" y="520097"/>
                </a:cubicBezTo>
                <a:cubicBezTo>
                  <a:pt x="378040" y="502785"/>
                  <a:pt x="368764" y="488234"/>
                  <a:pt x="356230" y="477194"/>
                </a:cubicBezTo>
                <a:cubicBezTo>
                  <a:pt x="326398" y="450851"/>
                  <a:pt x="296064" y="425260"/>
                  <a:pt x="264227" y="401425"/>
                </a:cubicBezTo>
                <a:cubicBezTo>
                  <a:pt x="249938" y="390888"/>
                  <a:pt x="231387" y="386372"/>
                  <a:pt x="215844" y="377340"/>
                </a:cubicBezTo>
                <a:cubicBezTo>
                  <a:pt x="169968" y="350996"/>
                  <a:pt x="124091" y="324402"/>
                  <a:pt x="78967" y="296302"/>
                </a:cubicBezTo>
                <a:cubicBezTo>
                  <a:pt x="71447" y="291535"/>
                  <a:pt x="67937" y="279994"/>
                  <a:pt x="55653" y="260676"/>
                </a:cubicBezTo>
                <a:cubicBezTo>
                  <a:pt x="90750" y="262432"/>
                  <a:pt x="118827" y="256410"/>
                  <a:pt x="140135" y="266195"/>
                </a:cubicBezTo>
                <a:cubicBezTo>
                  <a:pt x="199048" y="293041"/>
                  <a:pt x="256205" y="324653"/>
                  <a:pt x="312109" y="357770"/>
                </a:cubicBezTo>
                <a:cubicBezTo>
                  <a:pt x="359990" y="386121"/>
                  <a:pt x="404864" y="419740"/>
                  <a:pt x="451241" y="450600"/>
                </a:cubicBezTo>
                <a:cubicBezTo>
                  <a:pt x="463024" y="458378"/>
                  <a:pt x="475558" y="464650"/>
                  <a:pt x="495363" y="475940"/>
                </a:cubicBezTo>
                <a:cubicBezTo>
                  <a:pt x="509903" y="315621"/>
                  <a:pt x="511657" y="161825"/>
                  <a:pt x="5111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1"/>
          <p:cNvSpPr/>
          <p:nvPr/>
        </p:nvSpPr>
        <p:spPr>
          <a:xfrm rot="-867146">
            <a:off x="5509621" y="3765703"/>
            <a:ext cx="834654" cy="1424868"/>
          </a:xfrm>
          <a:custGeom>
            <a:rect b="b" l="l" r="r" t="t"/>
            <a:pathLst>
              <a:path extrusionOk="0" h="2841331" w="1666478">
                <a:moveTo>
                  <a:pt x="0" y="848256"/>
                </a:moveTo>
                <a:cubicBezTo>
                  <a:pt x="969" y="732418"/>
                  <a:pt x="3393" y="627727"/>
                  <a:pt x="34412" y="525460"/>
                </a:cubicBezTo>
                <a:cubicBezTo>
                  <a:pt x="37805" y="513827"/>
                  <a:pt x="40713" y="501710"/>
                  <a:pt x="46045" y="490563"/>
                </a:cubicBezTo>
                <a:cubicBezTo>
                  <a:pt x="91120" y="401866"/>
                  <a:pt x="143950" y="318986"/>
                  <a:pt x="207927" y="240953"/>
                </a:cubicBezTo>
                <a:cubicBezTo>
                  <a:pt x="262696" y="173583"/>
                  <a:pt x="327643" y="123661"/>
                  <a:pt x="402284" y="84886"/>
                </a:cubicBezTo>
                <a:cubicBezTo>
                  <a:pt x="501158" y="33995"/>
                  <a:pt x="608757" y="14608"/>
                  <a:pt x="719264" y="3460"/>
                </a:cubicBezTo>
                <a:cubicBezTo>
                  <a:pt x="833163" y="-8172"/>
                  <a:pt x="942701" y="11215"/>
                  <a:pt x="1051269" y="36418"/>
                </a:cubicBezTo>
                <a:cubicBezTo>
                  <a:pt x="1257742" y="83917"/>
                  <a:pt x="1432711" y="184246"/>
                  <a:pt x="1558243" y="358730"/>
                </a:cubicBezTo>
                <a:cubicBezTo>
                  <a:pt x="1636277" y="467783"/>
                  <a:pt x="1673597" y="591376"/>
                  <a:pt x="1665357" y="725147"/>
                </a:cubicBezTo>
                <a:cubicBezTo>
                  <a:pt x="1660026" y="808512"/>
                  <a:pt x="1651786" y="892846"/>
                  <a:pt x="1634823" y="974757"/>
                </a:cubicBezTo>
                <a:cubicBezTo>
                  <a:pt x="1612043" y="1084779"/>
                  <a:pt x="1573753" y="1190924"/>
                  <a:pt x="1511714" y="1285921"/>
                </a:cubicBezTo>
                <a:cubicBezTo>
                  <a:pt x="1467608" y="1352807"/>
                  <a:pt x="1418656" y="1416300"/>
                  <a:pt x="1371157" y="1480762"/>
                </a:cubicBezTo>
                <a:cubicBezTo>
                  <a:pt x="1363887" y="1490456"/>
                  <a:pt x="1354193" y="1498210"/>
                  <a:pt x="1344500" y="1505965"/>
                </a:cubicBezTo>
                <a:cubicBezTo>
                  <a:pt x="1294093" y="1548132"/>
                  <a:pt x="1238840" y="1585937"/>
                  <a:pt x="1194249" y="1633436"/>
                </a:cubicBezTo>
                <a:cubicBezTo>
                  <a:pt x="1129302" y="1702745"/>
                  <a:pt x="1051754" y="1763330"/>
                  <a:pt x="1014433" y="1855419"/>
                </a:cubicBezTo>
                <a:cubicBezTo>
                  <a:pt x="992138" y="1910672"/>
                  <a:pt x="973236" y="1966895"/>
                  <a:pt x="971297" y="2027480"/>
                </a:cubicBezTo>
                <a:cubicBezTo>
                  <a:pt x="970812" y="2046382"/>
                  <a:pt x="967419" y="2066254"/>
                  <a:pt x="960634" y="2084187"/>
                </a:cubicBezTo>
                <a:cubicBezTo>
                  <a:pt x="950940" y="2109875"/>
                  <a:pt x="924283" y="2117145"/>
                  <a:pt x="906350" y="2096789"/>
                </a:cubicBezTo>
                <a:cubicBezTo>
                  <a:pt x="892294" y="2081279"/>
                  <a:pt x="880662" y="2058015"/>
                  <a:pt x="880177" y="2037658"/>
                </a:cubicBezTo>
                <a:cubicBezTo>
                  <a:pt x="879208" y="2004700"/>
                  <a:pt x="885993" y="1971257"/>
                  <a:pt x="892779" y="1938784"/>
                </a:cubicBezTo>
                <a:cubicBezTo>
                  <a:pt x="903926" y="1887892"/>
                  <a:pt x="912651" y="1835062"/>
                  <a:pt x="931553" y="1787079"/>
                </a:cubicBezTo>
                <a:cubicBezTo>
                  <a:pt x="966450" y="1699352"/>
                  <a:pt x="1026066" y="1628589"/>
                  <a:pt x="1102645" y="1572851"/>
                </a:cubicBezTo>
                <a:cubicBezTo>
                  <a:pt x="1113793" y="1564611"/>
                  <a:pt x="1123971" y="1555402"/>
                  <a:pt x="1134149" y="1545709"/>
                </a:cubicBezTo>
                <a:cubicBezTo>
                  <a:pt x="1205397" y="1477369"/>
                  <a:pt x="1279068" y="1410968"/>
                  <a:pt x="1346923" y="1339720"/>
                </a:cubicBezTo>
                <a:cubicBezTo>
                  <a:pt x="1376004" y="1309186"/>
                  <a:pt x="1395391" y="1268957"/>
                  <a:pt x="1417202" y="1231637"/>
                </a:cubicBezTo>
                <a:cubicBezTo>
                  <a:pt x="1439497" y="1193832"/>
                  <a:pt x="1458399" y="1154088"/>
                  <a:pt x="1479725" y="1116283"/>
                </a:cubicBezTo>
                <a:cubicBezTo>
                  <a:pt x="1537887" y="1014016"/>
                  <a:pt x="1560182" y="901570"/>
                  <a:pt x="1577630" y="786702"/>
                </a:cubicBezTo>
                <a:cubicBezTo>
                  <a:pt x="1588778" y="715938"/>
                  <a:pt x="1584416" y="647114"/>
                  <a:pt x="1573268" y="577805"/>
                </a:cubicBezTo>
                <a:cubicBezTo>
                  <a:pt x="1557274" y="479415"/>
                  <a:pt x="1500082" y="404290"/>
                  <a:pt x="1432227" y="336919"/>
                </a:cubicBezTo>
                <a:cubicBezTo>
                  <a:pt x="1350801" y="256463"/>
                  <a:pt x="1253865" y="198786"/>
                  <a:pt x="1148689" y="158558"/>
                </a:cubicBezTo>
                <a:cubicBezTo>
                  <a:pt x="996016" y="99911"/>
                  <a:pt x="837525" y="78101"/>
                  <a:pt x="674189" y="97488"/>
                </a:cubicBezTo>
                <a:cubicBezTo>
                  <a:pt x="526361" y="115421"/>
                  <a:pt x="398891" y="180368"/>
                  <a:pt x="292261" y="280697"/>
                </a:cubicBezTo>
                <a:cubicBezTo>
                  <a:pt x="244763" y="325287"/>
                  <a:pt x="216167" y="389265"/>
                  <a:pt x="175454" y="441610"/>
                </a:cubicBezTo>
                <a:cubicBezTo>
                  <a:pt x="131833" y="496863"/>
                  <a:pt x="110992" y="560356"/>
                  <a:pt x="94028" y="626757"/>
                </a:cubicBezTo>
                <a:cubicBezTo>
                  <a:pt x="70763" y="716423"/>
                  <a:pt x="71248" y="808027"/>
                  <a:pt x="80457" y="898178"/>
                </a:cubicBezTo>
                <a:cubicBezTo>
                  <a:pt x="91120" y="1000930"/>
                  <a:pt x="112446" y="1102228"/>
                  <a:pt x="126501" y="1204495"/>
                </a:cubicBezTo>
                <a:cubicBezTo>
                  <a:pt x="142011" y="1316940"/>
                  <a:pt x="175454" y="1423570"/>
                  <a:pt x="222952" y="1525352"/>
                </a:cubicBezTo>
                <a:cubicBezTo>
                  <a:pt x="278206" y="1643614"/>
                  <a:pt x="303409" y="1768661"/>
                  <a:pt x="305348" y="1897101"/>
                </a:cubicBezTo>
                <a:cubicBezTo>
                  <a:pt x="306317" y="1957686"/>
                  <a:pt x="291777" y="2018271"/>
                  <a:pt x="283537" y="2078856"/>
                </a:cubicBezTo>
                <a:cubicBezTo>
                  <a:pt x="281114" y="2094850"/>
                  <a:pt x="274813" y="2111814"/>
                  <a:pt x="254941" y="2109875"/>
                </a:cubicBezTo>
                <a:cubicBezTo>
                  <a:pt x="233131" y="2107937"/>
                  <a:pt x="221983" y="2093881"/>
                  <a:pt x="221498" y="2070616"/>
                </a:cubicBezTo>
                <a:cubicBezTo>
                  <a:pt x="220529" y="2023602"/>
                  <a:pt x="216652" y="1976104"/>
                  <a:pt x="215682" y="1929090"/>
                </a:cubicBezTo>
                <a:cubicBezTo>
                  <a:pt x="211805" y="1781748"/>
                  <a:pt x="176423" y="1642160"/>
                  <a:pt x="122624" y="1505481"/>
                </a:cubicBezTo>
                <a:cubicBezTo>
                  <a:pt x="93543" y="1432294"/>
                  <a:pt x="69794" y="1356684"/>
                  <a:pt x="51376" y="1280105"/>
                </a:cubicBezTo>
                <a:cubicBezTo>
                  <a:pt x="33443" y="1204010"/>
                  <a:pt x="23265" y="1125492"/>
                  <a:pt x="14056" y="1047459"/>
                </a:cubicBezTo>
                <a:cubicBezTo>
                  <a:pt x="5816" y="977665"/>
                  <a:pt x="3877" y="907387"/>
                  <a:pt x="0" y="848256"/>
                </a:cubicBezTo>
                <a:close/>
                <a:moveTo>
                  <a:pt x="762885" y="1947992"/>
                </a:moveTo>
                <a:cubicBezTo>
                  <a:pt x="769670" y="1868020"/>
                  <a:pt x="779849" y="1788533"/>
                  <a:pt x="792935" y="1709046"/>
                </a:cubicBezTo>
                <a:cubicBezTo>
                  <a:pt x="802629" y="1650400"/>
                  <a:pt x="812807" y="1591269"/>
                  <a:pt x="833163" y="1536015"/>
                </a:cubicBezTo>
                <a:cubicBezTo>
                  <a:pt x="846734" y="1498210"/>
                  <a:pt x="872907" y="1461859"/>
                  <a:pt x="901988" y="1433263"/>
                </a:cubicBezTo>
                <a:cubicBezTo>
                  <a:pt x="949002" y="1386734"/>
                  <a:pt x="1003770" y="1347960"/>
                  <a:pt x="1052723" y="1303369"/>
                </a:cubicBezTo>
                <a:cubicBezTo>
                  <a:pt x="1076957" y="1281559"/>
                  <a:pt x="1101676" y="1256356"/>
                  <a:pt x="1116216" y="1227759"/>
                </a:cubicBezTo>
                <a:cubicBezTo>
                  <a:pt x="1153052" y="1155542"/>
                  <a:pt x="1162745" y="1077024"/>
                  <a:pt x="1141904" y="998022"/>
                </a:cubicBezTo>
                <a:cubicBezTo>
                  <a:pt x="1125425" y="935983"/>
                  <a:pt x="1097313" y="881214"/>
                  <a:pt x="1037213" y="846802"/>
                </a:cubicBezTo>
                <a:cubicBezTo>
                  <a:pt x="993107" y="821598"/>
                  <a:pt x="949486" y="806573"/>
                  <a:pt x="897141" y="819660"/>
                </a:cubicBezTo>
                <a:cubicBezTo>
                  <a:pt x="891810" y="803665"/>
                  <a:pt x="887447" y="790579"/>
                  <a:pt x="882601" y="777977"/>
                </a:cubicBezTo>
                <a:cubicBezTo>
                  <a:pt x="840434" y="670863"/>
                  <a:pt x="686306" y="600585"/>
                  <a:pt x="583554" y="645660"/>
                </a:cubicBezTo>
                <a:cubicBezTo>
                  <a:pt x="497765" y="682980"/>
                  <a:pt x="440573" y="747927"/>
                  <a:pt x="413916" y="839532"/>
                </a:cubicBezTo>
                <a:cubicBezTo>
                  <a:pt x="393559" y="909810"/>
                  <a:pt x="394529" y="980573"/>
                  <a:pt x="395983" y="1052790"/>
                </a:cubicBezTo>
                <a:cubicBezTo>
                  <a:pt x="398891" y="1174929"/>
                  <a:pt x="417793" y="1294161"/>
                  <a:pt x="458991" y="1407575"/>
                </a:cubicBezTo>
                <a:cubicBezTo>
                  <a:pt x="495827" y="1509843"/>
                  <a:pt x="513760" y="1613564"/>
                  <a:pt x="519576" y="1720193"/>
                </a:cubicBezTo>
                <a:cubicBezTo>
                  <a:pt x="521999" y="1763330"/>
                  <a:pt x="513275" y="1806951"/>
                  <a:pt x="509882" y="1850087"/>
                </a:cubicBezTo>
                <a:cubicBezTo>
                  <a:pt x="504066" y="1923274"/>
                  <a:pt x="498250" y="1996945"/>
                  <a:pt x="491949" y="2070132"/>
                </a:cubicBezTo>
                <a:cubicBezTo>
                  <a:pt x="490011" y="2090488"/>
                  <a:pt x="487102" y="2110360"/>
                  <a:pt x="483710" y="2136048"/>
                </a:cubicBezTo>
                <a:cubicBezTo>
                  <a:pt x="392590" y="2137502"/>
                  <a:pt x="305833" y="2138471"/>
                  <a:pt x="218590" y="2139925"/>
                </a:cubicBezTo>
                <a:cubicBezTo>
                  <a:pt x="209866" y="2139925"/>
                  <a:pt x="201142" y="2138956"/>
                  <a:pt x="192418" y="2139925"/>
                </a:cubicBezTo>
                <a:cubicBezTo>
                  <a:pt x="166730" y="2142834"/>
                  <a:pt x="152189" y="2162705"/>
                  <a:pt x="164791" y="2183062"/>
                </a:cubicBezTo>
                <a:cubicBezTo>
                  <a:pt x="174000" y="2198087"/>
                  <a:pt x="189994" y="2211658"/>
                  <a:pt x="206473" y="2219413"/>
                </a:cubicBezTo>
                <a:cubicBezTo>
                  <a:pt x="221498" y="2226683"/>
                  <a:pt x="240886" y="2227168"/>
                  <a:pt x="257849" y="2226683"/>
                </a:cubicBezTo>
                <a:cubicBezTo>
                  <a:pt x="322312" y="2226198"/>
                  <a:pt x="386774" y="2224260"/>
                  <a:pt x="451721" y="2222806"/>
                </a:cubicBezTo>
                <a:cubicBezTo>
                  <a:pt x="486618" y="2221836"/>
                  <a:pt x="521515" y="2220867"/>
                  <a:pt x="556896" y="2220382"/>
                </a:cubicBezTo>
                <a:cubicBezTo>
                  <a:pt x="699877" y="2218928"/>
                  <a:pt x="843342" y="2218443"/>
                  <a:pt x="986322" y="2215535"/>
                </a:cubicBezTo>
                <a:cubicBezTo>
                  <a:pt x="998924" y="2215051"/>
                  <a:pt x="1020249" y="2203903"/>
                  <a:pt x="1022673" y="2193725"/>
                </a:cubicBezTo>
                <a:cubicBezTo>
                  <a:pt x="1026066" y="2179669"/>
                  <a:pt x="1019280" y="2159313"/>
                  <a:pt x="1010071" y="2147196"/>
                </a:cubicBezTo>
                <a:cubicBezTo>
                  <a:pt x="1001347" y="2136048"/>
                  <a:pt x="983414" y="2128778"/>
                  <a:pt x="968873" y="2126839"/>
                </a:cubicBezTo>
                <a:cubicBezTo>
                  <a:pt x="931069" y="2121508"/>
                  <a:pt x="892294" y="2119084"/>
                  <a:pt x="854005" y="2116661"/>
                </a:cubicBezTo>
                <a:cubicBezTo>
                  <a:pt x="824924" y="2115207"/>
                  <a:pt x="795843" y="2116176"/>
                  <a:pt x="762885" y="2116176"/>
                </a:cubicBezTo>
                <a:cubicBezTo>
                  <a:pt x="761916" y="2056076"/>
                  <a:pt x="758523" y="2001307"/>
                  <a:pt x="762885" y="1947992"/>
                </a:cubicBezTo>
                <a:close/>
                <a:moveTo>
                  <a:pt x="775487" y="848256"/>
                </a:moveTo>
                <a:cubicBezTo>
                  <a:pt x="694545" y="878306"/>
                  <a:pt x="642200" y="937921"/>
                  <a:pt x="614088" y="1015955"/>
                </a:cubicBezTo>
                <a:cubicBezTo>
                  <a:pt x="584523" y="1096896"/>
                  <a:pt x="636384" y="1181715"/>
                  <a:pt x="719748" y="1203526"/>
                </a:cubicBezTo>
                <a:cubicBezTo>
                  <a:pt x="742044" y="1209342"/>
                  <a:pt x="760461" y="1204495"/>
                  <a:pt x="779849" y="1193347"/>
                </a:cubicBezTo>
                <a:cubicBezTo>
                  <a:pt x="834133" y="1162328"/>
                  <a:pt x="859821" y="1111921"/>
                  <a:pt x="875330" y="1054729"/>
                </a:cubicBezTo>
                <a:cubicBezTo>
                  <a:pt x="884055" y="1022740"/>
                  <a:pt x="888417" y="989782"/>
                  <a:pt x="893264" y="956824"/>
                </a:cubicBezTo>
                <a:cubicBezTo>
                  <a:pt x="900049" y="914657"/>
                  <a:pt x="914589" y="903025"/>
                  <a:pt x="957241" y="908841"/>
                </a:cubicBezTo>
                <a:cubicBezTo>
                  <a:pt x="1032851" y="919988"/>
                  <a:pt x="1055146" y="948100"/>
                  <a:pt x="1068717" y="1024679"/>
                </a:cubicBezTo>
                <a:cubicBezTo>
                  <a:pt x="1082773" y="1104651"/>
                  <a:pt x="1053208" y="1164751"/>
                  <a:pt x="999408" y="1217581"/>
                </a:cubicBezTo>
                <a:cubicBezTo>
                  <a:pt x="968389" y="1248116"/>
                  <a:pt x="936400" y="1278651"/>
                  <a:pt x="901018" y="1303854"/>
                </a:cubicBezTo>
                <a:cubicBezTo>
                  <a:pt x="803598" y="1374133"/>
                  <a:pt x="748344" y="1467676"/>
                  <a:pt x="727503" y="1586422"/>
                </a:cubicBezTo>
                <a:cubicBezTo>
                  <a:pt x="707631" y="1698867"/>
                  <a:pt x="696969" y="1811798"/>
                  <a:pt x="688729" y="1925213"/>
                </a:cubicBezTo>
                <a:cubicBezTo>
                  <a:pt x="685336" y="1968834"/>
                  <a:pt x="674189" y="2011485"/>
                  <a:pt x="668857" y="2054622"/>
                </a:cubicBezTo>
                <a:cubicBezTo>
                  <a:pt x="665949" y="2076917"/>
                  <a:pt x="668372" y="2099697"/>
                  <a:pt x="668372" y="2125385"/>
                </a:cubicBezTo>
                <a:cubicBezTo>
                  <a:pt x="628144" y="2129262"/>
                  <a:pt x="589370" y="2143803"/>
                  <a:pt x="546718" y="2119569"/>
                </a:cubicBezTo>
                <a:cubicBezTo>
                  <a:pt x="556896" y="2045413"/>
                  <a:pt x="568529" y="1969803"/>
                  <a:pt x="577253" y="1893224"/>
                </a:cubicBezTo>
                <a:cubicBezTo>
                  <a:pt x="588400" y="1796288"/>
                  <a:pt x="612150" y="1699352"/>
                  <a:pt x="590339" y="1600962"/>
                </a:cubicBezTo>
                <a:cubicBezTo>
                  <a:pt x="575314" y="1532623"/>
                  <a:pt x="558350" y="1464283"/>
                  <a:pt x="537024" y="1397882"/>
                </a:cubicBezTo>
                <a:cubicBezTo>
                  <a:pt x="511821" y="1318879"/>
                  <a:pt x="491465" y="1239392"/>
                  <a:pt x="487587" y="1156512"/>
                </a:cubicBezTo>
                <a:cubicBezTo>
                  <a:pt x="483710" y="1077994"/>
                  <a:pt x="479348" y="998991"/>
                  <a:pt x="481286" y="920473"/>
                </a:cubicBezTo>
                <a:cubicBezTo>
                  <a:pt x="483225" y="840016"/>
                  <a:pt x="549141" y="740657"/>
                  <a:pt x="648016" y="723209"/>
                </a:cubicBezTo>
                <a:cubicBezTo>
                  <a:pt x="702300" y="713515"/>
                  <a:pt x="749799" y="729509"/>
                  <a:pt x="790996" y="760529"/>
                </a:cubicBezTo>
                <a:cubicBezTo>
                  <a:pt x="806991" y="772646"/>
                  <a:pt x="813292" y="797849"/>
                  <a:pt x="826378" y="821114"/>
                </a:cubicBezTo>
                <a:cubicBezTo>
                  <a:pt x="805537" y="832746"/>
                  <a:pt x="790996" y="842440"/>
                  <a:pt x="775487" y="848256"/>
                </a:cubicBezTo>
                <a:close/>
                <a:moveTo>
                  <a:pt x="799720" y="961671"/>
                </a:moveTo>
                <a:cubicBezTo>
                  <a:pt x="800205" y="970395"/>
                  <a:pt x="803113" y="979119"/>
                  <a:pt x="800690" y="984935"/>
                </a:cubicBezTo>
                <a:cubicBezTo>
                  <a:pt x="786634" y="1016439"/>
                  <a:pt x="770640" y="1046974"/>
                  <a:pt x="756099" y="1078478"/>
                </a:cubicBezTo>
                <a:cubicBezTo>
                  <a:pt x="743498" y="1106105"/>
                  <a:pt x="723626" y="1109982"/>
                  <a:pt x="697938" y="1103682"/>
                </a:cubicBezTo>
                <a:cubicBezTo>
                  <a:pt x="689698" y="1037281"/>
                  <a:pt x="713932" y="1003353"/>
                  <a:pt x="799720" y="961671"/>
                </a:cubicBezTo>
                <a:close/>
                <a:moveTo>
                  <a:pt x="950456" y="2591161"/>
                </a:moveTo>
                <a:cubicBezTo>
                  <a:pt x="908289" y="2612003"/>
                  <a:pt x="862729" y="2626058"/>
                  <a:pt x="820077" y="2646900"/>
                </a:cubicBezTo>
                <a:cubicBezTo>
                  <a:pt x="778879" y="2667256"/>
                  <a:pt x="735258" y="2677435"/>
                  <a:pt x="691152" y="2685674"/>
                </a:cubicBezTo>
                <a:cubicBezTo>
                  <a:pt x="636384" y="2695852"/>
                  <a:pt x="581130" y="2706515"/>
                  <a:pt x="526361" y="2715239"/>
                </a:cubicBezTo>
                <a:cubicBezTo>
                  <a:pt x="474986" y="2723479"/>
                  <a:pt x="423610" y="2732688"/>
                  <a:pt x="371749" y="2734627"/>
                </a:cubicBezTo>
                <a:cubicBezTo>
                  <a:pt x="311164" y="2736565"/>
                  <a:pt x="250094" y="2729295"/>
                  <a:pt x="189025" y="2729295"/>
                </a:cubicBezTo>
                <a:cubicBezTo>
                  <a:pt x="140072" y="2729295"/>
                  <a:pt x="91120" y="2732203"/>
                  <a:pt x="45560" y="2753529"/>
                </a:cubicBezTo>
                <a:cubicBezTo>
                  <a:pt x="27142" y="2762253"/>
                  <a:pt x="9694" y="2769524"/>
                  <a:pt x="14056" y="2794727"/>
                </a:cubicBezTo>
                <a:cubicBezTo>
                  <a:pt x="17933" y="2816537"/>
                  <a:pt x="39259" y="2837379"/>
                  <a:pt x="60585" y="2838348"/>
                </a:cubicBezTo>
                <a:cubicBezTo>
                  <a:pt x="96936" y="2839802"/>
                  <a:pt x="133287" y="2841741"/>
                  <a:pt x="169638" y="2841256"/>
                </a:cubicBezTo>
                <a:cubicBezTo>
                  <a:pt x="272874" y="2838833"/>
                  <a:pt x="375626" y="2836409"/>
                  <a:pt x="478863" y="2832047"/>
                </a:cubicBezTo>
                <a:cubicBezTo>
                  <a:pt x="517153" y="2830593"/>
                  <a:pt x="556412" y="2827200"/>
                  <a:pt x="592763" y="2817022"/>
                </a:cubicBezTo>
                <a:cubicBezTo>
                  <a:pt x="683398" y="2790849"/>
                  <a:pt x="774032" y="2763707"/>
                  <a:pt x="861759" y="2729780"/>
                </a:cubicBezTo>
                <a:cubicBezTo>
                  <a:pt x="916528" y="2708454"/>
                  <a:pt x="969843" y="2678889"/>
                  <a:pt x="1017341" y="2644476"/>
                </a:cubicBezTo>
                <a:cubicBezTo>
                  <a:pt x="1086651" y="2593585"/>
                  <a:pt x="1077926" y="2508766"/>
                  <a:pt x="1004740" y="2462722"/>
                </a:cubicBezTo>
                <a:cubicBezTo>
                  <a:pt x="995046" y="2456421"/>
                  <a:pt x="985353" y="2450605"/>
                  <a:pt x="972266" y="2442365"/>
                </a:cubicBezTo>
                <a:cubicBezTo>
                  <a:pt x="984868" y="2431218"/>
                  <a:pt x="994561" y="2423463"/>
                  <a:pt x="1002801" y="2415223"/>
                </a:cubicBezTo>
                <a:cubicBezTo>
                  <a:pt x="1017341" y="2400198"/>
                  <a:pt x="1033821" y="2386142"/>
                  <a:pt x="1044483" y="2369179"/>
                </a:cubicBezTo>
                <a:cubicBezTo>
                  <a:pt x="1072110" y="2325073"/>
                  <a:pt x="1055631" y="2281936"/>
                  <a:pt x="1006194" y="2264973"/>
                </a:cubicBezTo>
                <a:cubicBezTo>
                  <a:pt x="989715" y="2259157"/>
                  <a:pt x="972266" y="2256248"/>
                  <a:pt x="955303" y="2253340"/>
                </a:cubicBezTo>
                <a:cubicBezTo>
                  <a:pt x="863213" y="2236861"/>
                  <a:pt x="770640" y="2238315"/>
                  <a:pt x="678551" y="2246555"/>
                </a:cubicBezTo>
                <a:cubicBezTo>
                  <a:pt x="584523" y="2254794"/>
                  <a:pt x="490980" y="2264973"/>
                  <a:pt x="396952" y="2274666"/>
                </a:cubicBezTo>
                <a:cubicBezTo>
                  <a:pt x="331036" y="2281452"/>
                  <a:pt x="264635" y="2287753"/>
                  <a:pt x="198718" y="2296961"/>
                </a:cubicBezTo>
                <a:cubicBezTo>
                  <a:pt x="168668" y="2301323"/>
                  <a:pt x="136680" y="2305201"/>
                  <a:pt x="110507" y="2327012"/>
                </a:cubicBezTo>
                <a:cubicBezTo>
                  <a:pt x="113900" y="2350761"/>
                  <a:pt x="125532" y="2363847"/>
                  <a:pt x="148312" y="2364332"/>
                </a:cubicBezTo>
                <a:cubicBezTo>
                  <a:pt x="167699" y="2364816"/>
                  <a:pt x="187086" y="2363847"/>
                  <a:pt x="205989" y="2362878"/>
                </a:cubicBezTo>
                <a:cubicBezTo>
                  <a:pt x="301955" y="2357546"/>
                  <a:pt x="398406" y="2352215"/>
                  <a:pt x="494373" y="2347368"/>
                </a:cubicBezTo>
                <a:cubicBezTo>
                  <a:pt x="568044" y="2343491"/>
                  <a:pt x="641230" y="2340583"/>
                  <a:pt x="714902" y="2337190"/>
                </a:cubicBezTo>
                <a:cubicBezTo>
                  <a:pt x="777910" y="2334282"/>
                  <a:pt x="840918" y="2330889"/>
                  <a:pt x="903442" y="2328950"/>
                </a:cubicBezTo>
                <a:cubicBezTo>
                  <a:pt x="917982" y="2328466"/>
                  <a:pt x="932038" y="2334282"/>
                  <a:pt x="954333" y="2338644"/>
                </a:cubicBezTo>
                <a:cubicBezTo>
                  <a:pt x="897626" y="2385658"/>
                  <a:pt x="849642" y="2426371"/>
                  <a:pt x="775971" y="2406984"/>
                </a:cubicBezTo>
                <a:cubicBezTo>
                  <a:pt x="746406" y="2399229"/>
                  <a:pt x="713448" y="2402622"/>
                  <a:pt x="681943" y="2401652"/>
                </a:cubicBezTo>
                <a:cubicBezTo>
                  <a:pt x="615542" y="2400198"/>
                  <a:pt x="548657" y="2402622"/>
                  <a:pt x="482256" y="2396805"/>
                </a:cubicBezTo>
                <a:cubicBezTo>
                  <a:pt x="392590" y="2389050"/>
                  <a:pt x="304378" y="2396321"/>
                  <a:pt x="215682" y="2410376"/>
                </a:cubicBezTo>
                <a:cubicBezTo>
                  <a:pt x="172546" y="2417162"/>
                  <a:pt x="136680" y="2435580"/>
                  <a:pt x="102752" y="2461268"/>
                </a:cubicBezTo>
                <a:cubicBezTo>
                  <a:pt x="52345" y="2499557"/>
                  <a:pt x="45560" y="2550933"/>
                  <a:pt x="85304" y="2600855"/>
                </a:cubicBezTo>
                <a:cubicBezTo>
                  <a:pt x="112930" y="2635752"/>
                  <a:pt x="151705" y="2643992"/>
                  <a:pt x="192418" y="2648838"/>
                </a:cubicBezTo>
                <a:cubicBezTo>
                  <a:pt x="335883" y="2665802"/>
                  <a:pt x="476440" y="2641084"/>
                  <a:pt x="614088" y="2608125"/>
                </a:cubicBezTo>
                <a:cubicBezTo>
                  <a:pt x="701815" y="2587284"/>
                  <a:pt x="785180" y="2545602"/>
                  <a:pt x="869030" y="2511189"/>
                </a:cubicBezTo>
                <a:cubicBezTo>
                  <a:pt x="912166" y="2493741"/>
                  <a:pt x="966450" y="2503919"/>
                  <a:pt x="1005709" y="2547056"/>
                </a:cubicBezTo>
                <a:cubicBezTo>
                  <a:pt x="987291" y="2562566"/>
                  <a:pt x="970812" y="2580983"/>
                  <a:pt x="950456" y="2591161"/>
                </a:cubicBezTo>
                <a:close/>
                <a:moveTo>
                  <a:pt x="633476" y="2494226"/>
                </a:moveTo>
                <a:cubicBezTo>
                  <a:pt x="479348" y="2560142"/>
                  <a:pt x="318434" y="2564020"/>
                  <a:pt x="155097" y="2542694"/>
                </a:cubicBezTo>
                <a:cubicBezTo>
                  <a:pt x="308741" y="2470477"/>
                  <a:pt x="472077" y="2492287"/>
                  <a:pt x="633476" y="2494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/>
          <p:nvPr/>
        </p:nvSpPr>
        <p:spPr>
          <a:xfrm>
            <a:off x="0" y="3748824"/>
            <a:ext cx="9144000" cy="139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514350" y="4049875"/>
            <a:ext cx="532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Character References</a:t>
            </a:r>
            <a:endParaRPr b="1"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514350" y="519113"/>
            <a:ext cx="317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of Character Reference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Company Name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Contact Number: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123-456-7890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 Address: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hello@reallygreatsite.com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4498855" y="519113"/>
            <a:ext cx="317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of Character Reference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Company Name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Contact Number: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123-456-7890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 Address: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hello@reallygreatsite.com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514350" y="1914338"/>
            <a:ext cx="317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of Character Reference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Company Name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Contact Number: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123-456-7890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 Address: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hello@reallygreatsite.com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556163" y="1914338"/>
            <a:ext cx="317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of Character Reference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Company Name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Contact Number: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123-456-7890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 Address: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hello@reallygreatsite.com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0"/>
          <p:cNvSpPr/>
          <p:nvPr/>
        </p:nvSpPr>
        <p:spPr>
          <a:xfrm rot="-833831">
            <a:off x="6989552" y="3719554"/>
            <a:ext cx="1233996" cy="780020"/>
          </a:xfrm>
          <a:custGeom>
            <a:rect b="b" l="l" r="r" t="t"/>
            <a:pathLst>
              <a:path extrusionOk="0" h="1559318" w="2469846">
                <a:moveTo>
                  <a:pt x="1418523" y="1540900"/>
                </a:moveTo>
                <a:cubicBezTo>
                  <a:pt x="1297941" y="1535244"/>
                  <a:pt x="1177359" y="1528174"/>
                  <a:pt x="1056777" y="1523931"/>
                </a:cubicBezTo>
                <a:cubicBezTo>
                  <a:pt x="1005435" y="1522046"/>
                  <a:pt x="953623" y="1525345"/>
                  <a:pt x="901810" y="1525817"/>
                </a:cubicBezTo>
                <a:cubicBezTo>
                  <a:pt x="866954" y="1526288"/>
                  <a:pt x="832570" y="1525345"/>
                  <a:pt x="797714" y="1524874"/>
                </a:cubicBezTo>
                <a:cubicBezTo>
                  <a:pt x="720466" y="1523931"/>
                  <a:pt x="643218" y="1523460"/>
                  <a:pt x="566441" y="1521103"/>
                </a:cubicBezTo>
                <a:cubicBezTo>
                  <a:pt x="465642" y="1518275"/>
                  <a:pt x="364843" y="1515918"/>
                  <a:pt x="264515" y="1509791"/>
                </a:cubicBezTo>
                <a:cubicBezTo>
                  <a:pt x="203282" y="1506020"/>
                  <a:pt x="142049" y="1496593"/>
                  <a:pt x="81287" y="1487638"/>
                </a:cubicBezTo>
                <a:cubicBezTo>
                  <a:pt x="36069" y="1480567"/>
                  <a:pt x="6395" y="1448516"/>
                  <a:pt x="2627" y="1402324"/>
                </a:cubicBezTo>
                <a:cubicBezTo>
                  <a:pt x="-2084" y="1336335"/>
                  <a:pt x="-1142" y="1270818"/>
                  <a:pt x="11105" y="1205301"/>
                </a:cubicBezTo>
                <a:cubicBezTo>
                  <a:pt x="13460" y="1191632"/>
                  <a:pt x="11576" y="1177492"/>
                  <a:pt x="12047" y="1163351"/>
                </a:cubicBezTo>
                <a:cubicBezTo>
                  <a:pt x="12518" y="1124230"/>
                  <a:pt x="10163" y="1084636"/>
                  <a:pt x="14402" y="1045515"/>
                </a:cubicBezTo>
                <a:cubicBezTo>
                  <a:pt x="18641" y="1003565"/>
                  <a:pt x="18641" y="963029"/>
                  <a:pt x="12989" y="920608"/>
                </a:cubicBezTo>
                <a:cubicBezTo>
                  <a:pt x="6866" y="875359"/>
                  <a:pt x="13931" y="828224"/>
                  <a:pt x="15344" y="782032"/>
                </a:cubicBezTo>
                <a:cubicBezTo>
                  <a:pt x="17699" y="683521"/>
                  <a:pt x="19583" y="585480"/>
                  <a:pt x="22410" y="486969"/>
                </a:cubicBezTo>
                <a:cubicBezTo>
                  <a:pt x="25707" y="388929"/>
                  <a:pt x="27591" y="290418"/>
                  <a:pt x="35127" y="192377"/>
                </a:cubicBezTo>
                <a:cubicBezTo>
                  <a:pt x="38895" y="145243"/>
                  <a:pt x="52084" y="98579"/>
                  <a:pt x="65273" y="52387"/>
                </a:cubicBezTo>
                <a:cubicBezTo>
                  <a:pt x="74693" y="19393"/>
                  <a:pt x="114259" y="-1346"/>
                  <a:pt x="153354" y="68"/>
                </a:cubicBezTo>
                <a:cubicBezTo>
                  <a:pt x="231544" y="2896"/>
                  <a:pt x="310205" y="5724"/>
                  <a:pt x="388395" y="8081"/>
                </a:cubicBezTo>
                <a:cubicBezTo>
                  <a:pt x="476476" y="10909"/>
                  <a:pt x="565028" y="14208"/>
                  <a:pt x="653110" y="15151"/>
                </a:cubicBezTo>
                <a:cubicBezTo>
                  <a:pt x="773692" y="16094"/>
                  <a:pt x="894274" y="14208"/>
                  <a:pt x="1014856" y="15151"/>
                </a:cubicBezTo>
                <a:cubicBezTo>
                  <a:pt x="1104350" y="16094"/>
                  <a:pt x="1194315" y="19393"/>
                  <a:pt x="1283810" y="22221"/>
                </a:cubicBezTo>
                <a:cubicBezTo>
                  <a:pt x="1379428" y="25521"/>
                  <a:pt x="1475045" y="27406"/>
                  <a:pt x="1570192" y="34005"/>
                </a:cubicBezTo>
                <a:cubicBezTo>
                  <a:pt x="1686535" y="42489"/>
                  <a:pt x="1802406" y="55216"/>
                  <a:pt x="1918278" y="66999"/>
                </a:cubicBezTo>
                <a:cubicBezTo>
                  <a:pt x="2036976" y="79254"/>
                  <a:pt x="2155674" y="92923"/>
                  <a:pt x="2274372" y="106121"/>
                </a:cubicBezTo>
                <a:cubicBezTo>
                  <a:pt x="2303575" y="109420"/>
                  <a:pt x="2333250" y="112720"/>
                  <a:pt x="2361511" y="120261"/>
                </a:cubicBezTo>
                <a:cubicBezTo>
                  <a:pt x="2404374" y="132045"/>
                  <a:pt x="2431223" y="164568"/>
                  <a:pt x="2441585" y="204632"/>
                </a:cubicBezTo>
                <a:cubicBezTo>
                  <a:pt x="2452419" y="244697"/>
                  <a:pt x="2453361" y="287118"/>
                  <a:pt x="2458071" y="329068"/>
                </a:cubicBezTo>
                <a:cubicBezTo>
                  <a:pt x="2461368" y="358291"/>
                  <a:pt x="2464665" y="387515"/>
                  <a:pt x="2465607" y="416738"/>
                </a:cubicBezTo>
                <a:cubicBezTo>
                  <a:pt x="2467491" y="499224"/>
                  <a:pt x="2468433" y="581238"/>
                  <a:pt x="2469375" y="663724"/>
                </a:cubicBezTo>
                <a:cubicBezTo>
                  <a:pt x="2469847" y="729241"/>
                  <a:pt x="2470317" y="794758"/>
                  <a:pt x="2468904" y="859804"/>
                </a:cubicBezTo>
                <a:cubicBezTo>
                  <a:pt x="2467962" y="902697"/>
                  <a:pt x="2463252" y="945589"/>
                  <a:pt x="2461368" y="988953"/>
                </a:cubicBezTo>
                <a:cubicBezTo>
                  <a:pt x="2459013" y="1043629"/>
                  <a:pt x="2460426" y="1098306"/>
                  <a:pt x="2455245" y="1152510"/>
                </a:cubicBezTo>
                <a:cubicBezTo>
                  <a:pt x="2446766" y="1245837"/>
                  <a:pt x="2435462" y="1338692"/>
                  <a:pt x="2422744" y="1431547"/>
                </a:cubicBezTo>
                <a:cubicBezTo>
                  <a:pt x="2417563" y="1467370"/>
                  <a:pt x="2395896" y="1489994"/>
                  <a:pt x="2355388" y="1495651"/>
                </a:cubicBezTo>
                <a:cubicBezTo>
                  <a:pt x="2306872" y="1502249"/>
                  <a:pt x="2259770" y="1517804"/>
                  <a:pt x="2211255" y="1526760"/>
                </a:cubicBezTo>
                <a:cubicBezTo>
                  <a:pt x="2154732" y="1537129"/>
                  <a:pt x="2097738" y="1546556"/>
                  <a:pt x="2040744" y="1551269"/>
                </a:cubicBezTo>
                <a:cubicBezTo>
                  <a:pt x="1974801" y="1556926"/>
                  <a:pt x="1908858" y="1557397"/>
                  <a:pt x="1842914" y="1559282"/>
                </a:cubicBezTo>
                <a:cubicBezTo>
                  <a:pt x="1825016" y="1559754"/>
                  <a:pt x="1806646" y="1555512"/>
                  <a:pt x="1788276" y="1554569"/>
                </a:cubicBezTo>
                <a:cubicBezTo>
                  <a:pt x="1664868" y="1547970"/>
                  <a:pt x="1541459" y="1541371"/>
                  <a:pt x="1418523" y="1534772"/>
                </a:cubicBezTo>
                <a:cubicBezTo>
                  <a:pt x="1418523" y="1538072"/>
                  <a:pt x="1418523" y="1539486"/>
                  <a:pt x="1418523" y="1540900"/>
                </a:cubicBezTo>
                <a:close/>
                <a:moveTo>
                  <a:pt x="1423233" y="776376"/>
                </a:moveTo>
                <a:cubicBezTo>
                  <a:pt x="1386493" y="795230"/>
                  <a:pt x="1350695" y="813612"/>
                  <a:pt x="1314897" y="832466"/>
                </a:cubicBezTo>
                <a:cubicBezTo>
                  <a:pt x="1278158" y="851791"/>
                  <a:pt x="1242360" y="858390"/>
                  <a:pt x="1201852" y="841422"/>
                </a:cubicBezTo>
                <a:cubicBezTo>
                  <a:pt x="1154749" y="821625"/>
                  <a:pt x="1113770" y="793344"/>
                  <a:pt x="1072791" y="763178"/>
                </a:cubicBezTo>
                <a:cubicBezTo>
                  <a:pt x="1004964" y="713215"/>
                  <a:pt x="934311" y="667966"/>
                  <a:pt x="864599" y="620831"/>
                </a:cubicBezTo>
                <a:cubicBezTo>
                  <a:pt x="856592" y="615647"/>
                  <a:pt x="847642" y="611404"/>
                  <a:pt x="836338" y="605277"/>
                </a:cubicBezTo>
                <a:cubicBezTo>
                  <a:pt x="822678" y="623188"/>
                  <a:pt x="810431" y="639685"/>
                  <a:pt x="797714" y="655711"/>
                </a:cubicBezTo>
                <a:cubicBezTo>
                  <a:pt x="787351" y="668909"/>
                  <a:pt x="778873" y="684935"/>
                  <a:pt x="765213" y="693419"/>
                </a:cubicBezTo>
                <a:cubicBezTo>
                  <a:pt x="744017" y="706616"/>
                  <a:pt x="732242" y="726884"/>
                  <a:pt x="718582" y="745738"/>
                </a:cubicBezTo>
                <a:cubicBezTo>
                  <a:pt x="707277" y="761764"/>
                  <a:pt x="697386" y="778733"/>
                  <a:pt x="685610" y="794287"/>
                </a:cubicBezTo>
                <a:cubicBezTo>
                  <a:pt x="627203" y="869231"/>
                  <a:pt x="569268" y="945118"/>
                  <a:pt x="508977" y="1018648"/>
                </a:cubicBezTo>
                <a:cubicBezTo>
                  <a:pt x="467998" y="1068611"/>
                  <a:pt x="424192" y="1115745"/>
                  <a:pt x="380858" y="1163823"/>
                </a:cubicBezTo>
                <a:cubicBezTo>
                  <a:pt x="371909" y="1174192"/>
                  <a:pt x="359191" y="1181262"/>
                  <a:pt x="350242" y="1191632"/>
                </a:cubicBezTo>
                <a:cubicBezTo>
                  <a:pt x="328104" y="1216613"/>
                  <a:pt x="307850" y="1243009"/>
                  <a:pt x="285712" y="1267990"/>
                </a:cubicBezTo>
                <a:cubicBezTo>
                  <a:pt x="245675" y="1313239"/>
                  <a:pt x="205167" y="1358017"/>
                  <a:pt x="161361" y="1406566"/>
                </a:cubicBezTo>
                <a:cubicBezTo>
                  <a:pt x="177376" y="1410337"/>
                  <a:pt x="188210" y="1414108"/>
                  <a:pt x="199043" y="1415522"/>
                </a:cubicBezTo>
                <a:cubicBezTo>
                  <a:pt x="240493" y="1420235"/>
                  <a:pt x="282414" y="1425420"/>
                  <a:pt x="323864" y="1428248"/>
                </a:cubicBezTo>
                <a:cubicBezTo>
                  <a:pt x="408649" y="1433433"/>
                  <a:pt x="493904" y="1436732"/>
                  <a:pt x="578688" y="1440974"/>
                </a:cubicBezTo>
                <a:cubicBezTo>
                  <a:pt x="648870" y="1444274"/>
                  <a:pt x="718582" y="1448045"/>
                  <a:pt x="788764" y="1450401"/>
                </a:cubicBezTo>
                <a:cubicBezTo>
                  <a:pt x="904636" y="1453701"/>
                  <a:pt x="1020508" y="1455586"/>
                  <a:pt x="1136380" y="1458414"/>
                </a:cubicBezTo>
                <a:cubicBezTo>
                  <a:pt x="1202323" y="1459828"/>
                  <a:pt x="1268266" y="1463599"/>
                  <a:pt x="1334209" y="1464542"/>
                </a:cubicBezTo>
                <a:cubicBezTo>
                  <a:pt x="1391674" y="1465484"/>
                  <a:pt x="1449610" y="1462185"/>
                  <a:pt x="1507075" y="1463599"/>
                </a:cubicBezTo>
                <a:cubicBezTo>
                  <a:pt x="1597982" y="1465956"/>
                  <a:pt x="1688890" y="1472555"/>
                  <a:pt x="1779797" y="1473026"/>
                </a:cubicBezTo>
                <a:cubicBezTo>
                  <a:pt x="1887662" y="1473497"/>
                  <a:pt x="1995997" y="1469255"/>
                  <a:pt x="2103861" y="1465956"/>
                </a:cubicBezTo>
                <a:cubicBezTo>
                  <a:pt x="2152848" y="1464542"/>
                  <a:pt x="2202305" y="1460300"/>
                  <a:pt x="2251292" y="1456529"/>
                </a:cubicBezTo>
                <a:cubicBezTo>
                  <a:pt x="2260241" y="1456058"/>
                  <a:pt x="2269190" y="1452758"/>
                  <a:pt x="2284734" y="1448987"/>
                </a:cubicBezTo>
                <a:cubicBezTo>
                  <a:pt x="2258357" y="1428248"/>
                  <a:pt x="2236690" y="1413165"/>
                  <a:pt x="2216907" y="1395725"/>
                </a:cubicBezTo>
                <a:cubicBezTo>
                  <a:pt x="2113282" y="1305227"/>
                  <a:pt x="2009657" y="1214728"/>
                  <a:pt x="1906502" y="1123758"/>
                </a:cubicBezTo>
                <a:cubicBezTo>
                  <a:pt x="1817950" y="1045515"/>
                  <a:pt x="1725159" y="972927"/>
                  <a:pt x="1624360" y="910710"/>
                </a:cubicBezTo>
                <a:cubicBezTo>
                  <a:pt x="1557003" y="867346"/>
                  <a:pt x="1492002" y="821625"/>
                  <a:pt x="1423233" y="776376"/>
                </a:cubicBezTo>
                <a:close/>
                <a:moveTo>
                  <a:pt x="1236236" y="769306"/>
                </a:moveTo>
                <a:cubicBezTo>
                  <a:pt x="1274860" y="751394"/>
                  <a:pt x="1310658" y="736311"/>
                  <a:pt x="1345043" y="718400"/>
                </a:cubicBezTo>
                <a:cubicBezTo>
                  <a:pt x="1435950" y="671265"/>
                  <a:pt x="1527329" y="625545"/>
                  <a:pt x="1615881" y="574639"/>
                </a:cubicBezTo>
                <a:cubicBezTo>
                  <a:pt x="1702549" y="525619"/>
                  <a:pt x="1797696" y="494039"/>
                  <a:pt x="1881538" y="439363"/>
                </a:cubicBezTo>
                <a:cubicBezTo>
                  <a:pt x="1950779" y="394114"/>
                  <a:pt x="2023316" y="353578"/>
                  <a:pt x="2094912" y="312099"/>
                </a:cubicBezTo>
                <a:cubicBezTo>
                  <a:pt x="2171218" y="267793"/>
                  <a:pt x="2248465" y="224900"/>
                  <a:pt x="2325242" y="181065"/>
                </a:cubicBezTo>
                <a:cubicBezTo>
                  <a:pt x="2329953" y="178237"/>
                  <a:pt x="2333250" y="172110"/>
                  <a:pt x="2340786" y="163625"/>
                </a:cubicBezTo>
                <a:cubicBezTo>
                  <a:pt x="2217378" y="155612"/>
                  <a:pt x="2100093" y="148542"/>
                  <a:pt x="1982808" y="140058"/>
                </a:cubicBezTo>
                <a:cubicBezTo>
                  <a:pt x="1865053" y="131102"/>
                  <a:pt x="1747768" y="118376"/>
                  <a:pt x="1630012" y="111306"/>
                </a:cubicBezTo>
                <a:cubicBezTo>
                  <a:pt x="1512256" y="104236"/>
                  <a:pt x="1394500" y="100936"/>
                  <a:pt x="1276273" y="97637"/>
                </a:cubicBezTo>
                <a:cubicBezTo>
                  <a:pt x="1158518" y="94337"/>
                  <a:pt x="1040762" y="91509"/>
                  <a:pt x="923006" y="91509"/>
                </a:cubicBezTo>
                <a:cubicBezTo>
                  <a:pt x="805250" y="91509"/>
                  <a:pt x="687494" y="95280"/>
                  <a:pt x="570210" y="98108"/>
                </a:cubicBezTo>
                <a:cubicBezTo>
                  <a:pt x="453867" y="100936"/>
                  <a:pt x="337524" y="91981"/>
                  <a:pt x="212232" y="100936"/>
                </a:cubicBezTo>
                <a:cubicBezTo>
                  <a:pt x="269697" y="142415"/>
                  <a:pt x="319154" y="175880"/>
                  <a:pt x="368141" y="210760"/>
                </a:cubicBezTo>
                <a:cubicBezTo>
                  <a:pt x="413830" y="243283"/>
                  <a:pt x="457635" y="278634"/>
                  <a:pt x="503324" y="311157"/>
                </a:cubicBezTo>
                <a:cubicBezTo>
                  <a:pt x="557963" y="349807"/>
                  <a:pt x="613544" y="387515"/>
                  <a:pt x="669595" y="424751"/>
                </a:cubicBezTo>
                <a:cubicBezTo>
                  <a:pt x="751083" y="479427"/>
                  <a:pt x="833041" y="533161"/>
                  <a:pt x="914999" y="587366"/>
                </a:cubicBezTo>
                <a:cubicBezTo>
                  <a:pt x="919709" y="590194"/>
                  <a:pt x="925361" y="591608"/>
                  <a:pt x="930542" y="594436"/>
                </a:cubicBezTo>
                <a:cubicBezTo>
                  <a:pt x="980471" y="622717"/>
                  <a:pt x="1033696" y="646755"/>
                  <a:pt x="1079386" y="680692"/>
                </a:cubicBezTo>
                <a:cubicBezTo>
                  <a:pt x="1129314" y="717929"/>
                  <a:pt x="1185366" y="742439"/>
                  <a:pt x="1236236" y="769306"/>
                </a:cubicBezTo>
                <a:close/>
                <a:moveTo>
                  <a:pt x="2333250" y="1399496"/>
                </a:moveTo>
                <a:cubicBezTo>
                  <a:pt x="2341728" y="1333507"/>
                  <a:pt x="2352562" y="1274589"/>
                  <a:pt x="2356801" y="1214728"/>
                </a:cubicBezTo>
                <a:cubicBezTo>
                  <a:pt x="2365279" y="1094535"/>
                  <a:pt x="2370460" y="973870"/>
                  <a:pt x="2376113" y="853677"/>
                </a:cubicBezTo>
                <a:cubicBezTo>
                  <a:pt x="2378468" y="796172"/>
                  <a:pt x="2378939" y="739139"/>
                  <a:pt x="2378468" y="681635"/>
                </a:cubicBezTo>
                <a:cubicBezTo>
                  <a:pt x="2377997" y="602920"/>
                  <a:pt x="2375642" y="524677"/>
                  <a:pt x="2373758" y="445962"/>
                </a:cubicBezTo>
                <a:cubicBezTo>
                  <a:pt x="2372345" y="384215"/>
                  <a:pt x="2369990" y="322940"/>
                  <a:pt x="2367163" y="261194"/>
                </a:cubicBezTo>
                <a:cubicBezTo>
                  <a:pt x="2366692" y="252710"/>
                  <a:pt x="2362453" y="244226"/>
                  <a:pt x="2360569" y="237155"/>
                </a:cubicBezTo>
                <a:cubicBezTo>
                  <a:pt x="2310641" y="266850"/>
                  <a:pt x="2264009" y="295131"/>
                  <a:pt x="2216907" y="322469"/>
                </a:cubicBezTo>
                <a:cubicBezTo>
                  <a:pt x="2178283" y="345094"/>
                  <a:pt x="2138246" y="365833"/>
                  <a:pt x="2100093" y="388458"/>
                </a:cubicBezTo>
                <a:cubicBezTo>
                  <a:pt x="1977156" y="461516"/>
                  <a:pt x="1854690" y="535989"/>
                  <a:pt x="1731282" y="608576"/>
                </a:cubicBezTo>
                <a:cubicBezTo>
                  <a:pt x="1663926" y="648170"/>
                  <a:pt x="1594214" y="684935"/>
                  <a:pt x="1522148" y="724999"/>
                </a:cubicBezTo>
                <a:cubicBezTo>
                  <a:pt x="1534865" y="740082"/>
                  <a:pt x="1544286" y="759879"/>
                  <a:pt x="1559830" y="768834"/>
                </a:cubicBezTo>
                <a:cubicBezTo>
                  <a:pt x="1626244" y="807013"/>
                  <a:pt x="1678527" y="862632"/>
                  <a:pt x="1736463" y="911181"/>
                </a:cubicBezTo>
                <a:cubicBezTo>
                  <a:pt x="1821247" y="982354"/>
                  <a:pt x="1903205" y="1057298"/>
                  <a:pt x="1988932" y="1127529"/>
                </a:cubicBezTo>
                <a:cubicBezTo>
                  <a:pt x="2090673" y="1211429"/>
                  <a:pt x="2194769" y="1292500"/>
                  <a:pt x="2297923" y="1374515"/>
                </a:cubicBezTo>
                <a:cubicBezTo>
                  <a:pt x="2307814" y="1382527"/>
                  <a:pt x="2318177" y="1389126"/>
                  <a:pt x="2333250" y="1399496"/>
                </a:cubicBezTo>
                <a:close/>
                <a:moveTo>
                  <a:pt x="767097" y="566627"/>
                </a:moveTo>
                <a:cubicBezTo>
                  <a:pt x="545716" y="428993"/>
                  <a:pt x="325277" y="302673"/>
                  <a:pt x="114259" y="153727"/>
                </a:cubicBezTo>
                <a:cubicBezTo>
                  <a:pt x="111904" y="181065"/>
                  <a:pt x="108607" y="203218"/>
                  <a:pt x="108607" y="225372"/>
                </a:cubicBezTo>
                <a:cubicBezTo>
                  <a:pt x="109078" y="329068"/>
                  <a:pt x="110962" y="432764"/>
                  <a:pt x="112375" y="536932"/>
                </a:cubicBezTo>
                <a:cubicBezTo>
                  <a:pt x="113317" y="622245"/>
                  <a:pt x="108607" y="707559"/>
                  <a:pt x="118027" y="792873"/>
                </a:cubicBezTo>
                <a:cubicBezTo>
                  <a:pt x="121795" y="830109"/>
                  <a:pt x="126506" y="870174"/>
                  <a:pt x="118027" y="905525"/>
                </a:cubicBezTo>
                <a:cubicBezTo>
                  <a:pt x="109078" y="942761"/>
                  <a:pt x="117085" y="977169"/>
                  <a:pt x="116143" y="1012992"/>
                </a:cubicBezTo>
                <a:cubicBezTo>
                  <a:pt x="115201" y="1053528"/>
                  <a:pt x="126035" y="1095477"/>
                  <a:pt x="117556" y="1134128"/>
                </a:cubicBezTo>
                <a:cubicBezTo>
                  <a:pt x="106723" y="1185505"/>
                  <a:pt x="127919" y="1233111"/>
                  <a:pt x="120382" y="1284016"/>
                </a:cubicBezTo>
                <a:cubicBezTo>
                  <a:pt x="144876" y="1264691"/>
                  <a:pt x="164659" y="1243952"/>
                  <a:pt x="184442" y="1223212"/>
                </a:cubicBezTo>
                <a:cubicBezTo>
                  <a:pt x="212232" y="1193517"/>
                  <a:pt x="240022" y="1164765"/>
                  <a:pt x="266871" y="1134128"/>
                </a:cubicBezTo>
                <a:cubicBezTo>
                  <a:pt x="291835" y="1105847"/>
                  <a:pt x="314444" y="1075209"/>
                  <a:pt x="339408" y="1046929"/>
                </a:cubicBezTo>
                <a:cubicBezTo>
                  <a:pt x="387924" y="992253"/>
                  <a:pt x="442091" y="942290"/>
                  <a:pt x="485425" y="884314"/>
                </a:cubicBezTo>
                <a:cubicBezTo>
                  <a:pt x="551369" y="795230"/>
                  <a:pt x="636153" y="722171"/>
                  <a:pt x="701154" y="632615"/>
                </a:cubicBezTo>
                <a:cubicBezTo>
                  <a:pt x="704451" y="627902"/>
                  <a:pt x="708690" y="624602"/>
                  <a:pt x="712930" y="620831"/>
                </a:cubicBezTo>
                <a:cubicBezTo>
                  <a:pt x="729415" y="603392"/>
                  <a:pt x="746372" y="586894"/>
                  <a:pt x="767097" y="5666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0"/>
          <p:cNvSpPr/>
          <p:nvPr/>
        </p:nvSpPr>
        <p:spPr>
          <a:xfrm rot="550833">
            <a:off x="6175526" y="3110763"/>
            <a:ext cx="679800" cy="1158145"/>
          </a:xfrm>
          <a:custGeom>
            <a:rect b="b" l="l" r="r" t="t"/>
            <a:pathLst>
              <a:path extrusionOk="0" h="2311528" w="1355741">
                <a:moveTo>
                  <a:pt x="0" y="690087"/>
                </a:moveTo>
                <a:cubicBezTo>
                  <a:pt x="789" y="595849"/>
                  <a:pt x="2760" y="510679"/>
                  <a:pt x="27996" y="427481"/>
                </a:cubicBezTo>
                <a:cubicBezTo>
                  <a:pt x="30756" y="418017"/>
                  <a:pt x="33122" y="408160"/>
                  <a:pt x="37459" y="399091"/>
                </a:cubicBezTo>
                <a:cubicBezTo>
                  <a:pt x="74129" y="326933"/>
                  <a:pt x="117108" y="259507"/>
                  <a:pt x="169157" y="196024"/>
                </a:cubicBezTo>
                <a:cubicBezTo>
                  <a:pt x="213713" y="141216"/>
                  <a:pt x="266550" y="100602"/>
                  <a:pt x="327273" y="69058"/>
                </a:cubicBezTo>
                <a:cubicBezTo>
                  <a:pt x="407711" y="27656"/>
                  <a:pt x="495246" y="11884"/>
                  <a:pt x="585148" y="2815"/>
                </a:cubicBezTo>
                <a:cubicBezTo>
                  <a:pt x="677809" y="-6648"/>
                  <a:pt x="766922" y="9124"/>
                  <a:pt x="855246" y="29628"/>
                </a:cubicBezTo>
                <a:cubicBezTo>
                  <a:pt x="1023220" y="68270"/>
                  <a:pt x="1165564" y="149891"/>
                  <a:pt x="1267689" y="291840"/>
                </a:cubicBezTo>
                <a:cubicBezTo>
                  <a:pt x="1331172" y="380559"/>
                  <a:pt x="1361533" y="481106"/>
                  <a:pt x="1354830" y="589934"/>
                </a:cubicBezTo>
                <a:cubicBezTo>
                  <a:pt x="1350492" y="657754"/>
                  <a:pt x="1343789" y="726363"/>
                  <a:pt x="1329989" y="793001"/>
                </a:cubicBezTo>
                <a:cubicBezTo>
                  <a:pt x="1311456" y="882508"/>
                  <a:pt x="1280306" y="968860"/>
                  <a:pt x="1229835" y="1046144"/>
                </a:cubicBezTo>
                <a:cubicBezTo>
                  <a:pt x="1193954" y="1100558"/>
                  <a:pt x="1154129" y="1152212"/>
                  <a:pt x="1115487" y="1204654"/>
                </a:cubicBezTo>
                <a:cubicBezTo>
                  <a:pt x="1109573" y="1212541"/>
                  <a:pt x="1101686" y="1218849"/>
                  <a:pt x="1093800" y="1225158"/>
                </a:cubicBezTo>
                <a:cubicBezTo>
                  <a:pt x="1052793" y="1259463"/>
                  <a:pt x="1007842" y="1290219"/>
                  <a:pt x="971566" y="1328860"/>
                </a:cubicBezTo>
                <a:cubicBezTo>
                  <a:pt x="918729" y="1385246"/>
                  <a:pt x="855640" y="1434534"/>
                  <a:pt x="825279" y="1509452"/>
                </a:cubicBezTo>
                <a:cubicBezTo>
                  <a:pt x="807141" y="1554402"/>
                  <a:pt x="791763" y="1600142"/>
                  <a:pt x="790186" y="1649430"/>
                </a:cubicBezTo>
                <a:cubicBezTo>
                  <a:pt x="789792" y="1664808"/>
                  <a:pt x="787032" y="1680974"/>
                  <a:pt x="781511" y="1695563"/>
                </a:cubicBezTo>
                <a:cubicBezTo>
                  <a:pt x="773625" y="1716461"/>
                  <a:pt x="751938" y="1722376"/>
                  <a:pt x="737349" y="1705815"/>
                </a:cubicBezTo>
                <a:cubicBezTo>
                  <a:pt x="725914" y="1693197"/>
                  <a:pt x="716451" y="1674271"/>
                  <a:pt x="716057" y="1657710"/>
                </a:cubicBezTo>
                <a:cubicBezTo>
                  <a:pt x="715268" y="1630897"/>
                  <a:pt x="720788" y="1603690"/>
                  <a:pt x="726309" y="1577272"/>
                </a:cubicBezTo>
                <a:cubicBezTo>
                  <a:pt x="735378" y="1535870"/>
                  <a:pt x="742475" y="1492891"/>
                  <a:pt x="757853" y="1453855"/>
                </a:cubicBezTo>
                <a:cubicBezTo>
                  <a:pt x="786243" y="1382486"/>
                  <a:pt x="834742" y="1324917"/>
                  <a:pt x="897042" y="1279572"/>
                </a:cubicBezTo>
                <a:cubicBezTo>
                  <a:pt x="906111" y="1272869"/>
                  <a:pt x="914392" y="1265377"/>
                  <a:pt x="922672" y="1257491"/>
                </a:cubicBezTo>
                <a:cubicBezTo>
                  <a:pt x="980635" y="1201894"/>
                  <a:pt x="1040569" y="1147875"/>
                  <a:pt x="1095772" y="1089912"/>
                </a:cubicBezTo>
                <a:cubicBezTo>
                  <a:pt x="1119430" y="1065071"/>
                  <a:pt x="1135202" y="1032343"/>
                  <a:pt x="1152946" y="1001982"/>
                </a:cubicBezTo>
                <a:cubicBezTo>
                  <a:pt x="1171084" y="971226"/>
                  <a:pt x="1186462" y="938893"/>
                  <a:pt x="1203811" y="908138"/>
                </a:cubicBezTo>
                <a:cubicBezTo>
                  <a:pt x="1251128" y="824939"/>
                  <a:pt x="1269266" y="733461"/>
                  <a:pt x="1283461" y="640011"/>
                </a:cubicBezTo>
                <a:cubicBezTo>
                  <a:pt x="1292530" y="582442"/>
                  <a:pt x="1288981" y="526451"/>
                  <a:pt x="1279912" y="470066"/>
                </a:cubicBezTo>
                <a:cubicBezTo>
                  <a:pt x="1266900" y="390022"/>
                  <a:pt x="1220372" y="328905"/>
                  <a:pt x="1165169" y="274096"/>
                </a:cubicBezTo>
                <a:cubicBezTo>
                  <a:pt x="1098926" y="208642"/>
                  <a:pt x="1020065" y="161720"/>
                  <a:pt x="934501" y="128992"/>
                </a:cubicBezTo>
                <a:cubicBezTo>
                  <a:pt x="810295" y="81282"/>
                  <a:pt x="681358" y="63538"/>
                  <a:pt x="548477" y="79310"/>
                </a:cubicBezTo>
                <a:cubicBezTo>
                  <a:pt x="428215" y="93899"/>
                  <a:pt x="324513" y="146736"/>
                  <a:pt x="237766" y="228357"/>
                </a:cubicBezTo>
                <a:cubicBezTo>
                  <a:pt x="199124" y="264633"/>
                  <a:pt x="175860" y="316681"/>
                  <a:pt x="142738" y="359266"/>
                </a:cubicBezTo>
                <a:cubicBezTo>
                  <a:pt x="107251" y="404217"/>
                  <a:pt x="90296" y="455871"/>
                  <a:pt x="76495" y="509890"/>
                </a:cubicBezTo>
                <a:cubicBezTo>
                  <a:pt x="57568" y="582837"/>
                  <a:pt x="57963" y="657360"/>
                  <a:pt x="65455" y="730701"/>
                </a:cubicBezTo>
                <a:cubicBezTo>
                  <a:pt x="74129" y="814293"/>
                  <a:pt x="91479" y="896703"/>
                  <a:pt x="102913" y="979901"/>
                </a:cubicBezTo>
                <a:cubicBezTo>
                  <a:pt x="115531" y="1071380"/>
                  <a:pt x="142738" y="1158127"/>
                  <a:pt x="181380" y="1240931"/>
                </a:cubicBezTo>
                <a:cubicBezTo>
                  <a:pt x="226331" y="1337141"/>
                  <a:pt x="246835" y="1438871"/>
                  <a:pt x="248412" y="1543362"/>
                </a:cubicBezTo>
                <a:cubicBezTo>
                  <a:pt x="249200" y="1592650"/>
                  <a:pt x="237371" y="1641938"/>
                  <a:pt x="230668" y="1691226"/>
                </a:cubicBezTo>
                <a:cubicBezTo>
                  <a:pt x="228697" y="1704238"/>
                  <a:pt x="223571" y="1718039"/>
                  <a:pt x="207404" y="1716461"/>
                </a:cubicBezTo>
                <a:cubicBezTo>
                  <a:pt x="189660" y="1714884"/>
                  <a:pt x="180591" y="1703449"/>
                  <a:pt x="180197" y="1684523"/>
                </a:cubicBezTo>
                <a:cubicBezTo>
                  <a:pt x="179408" y="1646275"/>
                  <a:pt x="176254" y="1607634"/>
                  <a:pt x="175465" y="1569386"/>
                </a:cubicBezTo>
                <a:cubicBezTo>
                  <a:pt x="172311" y="1449517"/>
                  <a:pt x="143527" y="1335958"/>
                  <a:pt x="99759" y="1224764"/>
                </a:cubicBezTo>
                <a:cubicBezTo>
                  <a:pt x="76101" y="1165224"/>
                  <a:pt x="56780" y="1103713"/>
                  <a:pt x="41796" y="1041413"/>
                </a:cubicBezTo>
                <a:cubicBezTo>
                  <a:pt x="27207" y="979507"/>
                  <a:pt x="18927" y="915629"/>
                  <a:pt x="11435" y="852146"/>
                </a:cubicBezTo>
                <a:cubicBezTo>
                  <a:pt x="4732" y="795367"/>
                  <a:pt x="3154" y="738193"/>
                  <a:pt x="0" y="690087"/>
                </a:cubicBezTo>
                <a:close/>
                <a:moveTo>
                  <a:pt x="620635" y="1584764"/>
                </a:moveTo>
                <a:cubicBezTo>
                  <a:pt x="626155" y="1519704"/>
                  <a:pt x="634436" y="1455038"/>
                  <a:pt x="645082" y="1390372"/>
                </a:cubicBezTo>
                <a:cubicBezTo>
                  <a:pt x="652968" y="1342661"/>
                  <a:pt x="661248" y="1294556"/>
                  <a:pt x="677809" y="1249605"/>
                </a:cubicBezTo>
                <a:cubicBezTo>
                  <a:pt x="688850" y="1218849"/>
                  <a:pt x="710142" y="1189277"/>
                  <a:pt x="733800" y="1166013"/>
                </a:cubicBezTo>
                <a:cubicBezTo>
                  <a:pt x="772048" y="1128159"/>
                  <a:pt x="816604" y="1096615"/>
                  <a:pt x="856429" y="1060339"/>
                </a:cubicBezTo>
                <a:cubicBezTo>
                  <a:pt x="876144" y="1042595"/>
                  <a:pt x="896254" y="1022092"/>
                  <a:pt x="908083" y="998828"/>
                </a:cubicBezTo>
                <a:cubicBezTo>
                  <a:pt x="938050" y="940076"/>
                  <a:pt x="945936" y="876199"/>
                  <a:pt x="928981" y="811927"/>
                </a:cubicBezTo>
                <a:cubicBezTo>
                  <a:pt x="915575" y="761456"/>
                  <a:pt x="892705" y="716900"/>
                  <a:pt x="843811" y="688904"/>
                </a:cubicBezTo>
                <a:cubicBezTo>
                  <a:pt x="807930" y="668401"/>
                  <a:pt x="772442" y="656177"/>
                  <a:pt x="729857" y="666823"/>
                </a:cubicBezTo>
                <a:cubicBezTo>
                  <a:pt x="725520" y="653811"/>
                  <a:pt x="721971" y="643165"/>
                  <a:pt x="718028" y="632913"/>
                </a:cubicBezTo>
                <a:cubicBezTo>
                  <a:pt x="683724" y="545772"/>
                  <a:pt x="558335" y="488598"/>
                  <a:pt x="474742" y="525268"/>
                </a:cubicBezTo>
                <a:cubicBezTo>
                  <a:pt x="404951" y="555630"/>
                  <a:pt x="358423" y="608466"/>
                  <a:pt x="336736" y="682990"/>
                </a:cubicBezTo>
                <a:cubicBezTo>
                  <a:pt x="320175" y="740164"/>
                  <a:pt x="320964" y="797732"/>
                  <a:pt x="322147" y="856484"/>
                </a:cubicBezTo>
                <a:cubicBezTo>
                  <a:pt x="324513" y="955848"/>
                  <a:pt x="339890" y="1052847"/>
                  <a:pt x="373406" y="1145115"/>
                </a:cubicBezTo>
                <a:cubicBezTo>
                  <a:pt x="403373" y="1228313"/>
                  <a:pt x="417963" y="1312694"/>
                  <a:pt x="422694" y="1399441"/>
                </a:cubicBezTo>
                <a:cubicBezTo>
                  <a:pt x="424666" y="1434534"/>
                  <a:pt x="417568" y="1470021"/>
                  <a:pt x="414808" y="1505114"/>
                </a:cubicBezTo>
                <a:cubicBezTo>
                  <a:pt x="410077" y="1564654"/>
                  <a:pt x="405345" y="1624589"/>
                  <a:pt x="400219" y="1684129"/>
                </a:cubicBezTo>
                <a:cubicBezTo>
                  <a:pt x="398642" y="1700689"/>
                  <a:pt x="396276" y="1716856"/>
                  <a:pt x="393516" y="1737754"/>
                </a:cubicBezTo>
                <a:cubicBezTo>
                  <a:pt x="319387" y="1738937"/>
                  <a:pt x="248806" y="1739725"/>
                  <a:pt x="177831" y="1740908"/>
                </a:cubicBezTo>
                <a:cubicBezTo>
                  <a:pt x="170734" y="1740908"/>
                  <a:pt x="163636" y="1740120"/>
                  <a:pt x="156539" y="1740908"/>
                </a:cubicBezTo>
                <a:cubicBezTo>
                  <a:pt x="135641" y="1743274"/>
                  <a:pt x="123812" y="1759441"/>
                  <a:pt x="134063" y="1776001"/>
                </a:cubicBezTo>
                <a:cubicBezTo>
                  <a:pt x="141555" y="1788225"/>
                  <a:pt x="154567" y="1799265"/>
                  <a:pt x="167974" y="1805574"/>
                </a:cubicBezTo>
                <a:cubicBezTo>
                  <a:pt x="180197" y="1811489"/>
                  <a:pt x="195969" y="1811883"/>
                  <a:pt x="209770" y="1811489"/>
                </a:cubicBezTo>
                <a:cubicBezTo>
                  <a:pt x="262212" y="1811094"/>
                  <a:pt x="314655" y="1809517"/>
                  <a:pt x="367492" y="1808334"/>
                </a:cubicBezTo>
                <a:cubicBezTo>
                  <a:pt x="395882" y="1807546"/>
                  <a:pt x="424272" y="1806757"/>
                  <a:pt x="453056" y="1806363"/>
                </a:cubicBezTo>
                <a:cubicBezTo>
                  <a:pt x="569376" y="1805180"/>
                  <a:pt x="686090" y="1804786"/>
                  <a:pt x="802409" y="1802420"/>
                </a:cubicBezTo>
                <a:cubicBezTo>
                  <a:pt x="812661" y="1802025"/>
                  <a:pt x="830011" y="1792957"/>
                  <a:pt x="831982" y="1784676"/>
                </a:cubicBezTo>
                <a:cubicBezTo>
                  <a:pt x="834742" y="1773241"/>
                  <a:pt x="829222" y="1756680"/>
                  <a:pt x="821730" y="1746823"/>
                </a:cubicBezTo>
                <a:cubicBezTo>
                  <a:pt x="814633" y="1737754"/>
                  <a:pt x="800044" y="1731839"/>
                  <a:pt x="788214" y="1730262"/>
                </a:cubicBezTo>
                <a:cubicBezTo>
                  <a:pt x="757459" y="1725925"/>
                  <a:pt x="725914" y="1723953"/>
                  <a:pt x="694764" y="1721982"/>
                </a:cubicBezTo>
                <a:cubicBezTo>
                  <a:pt x="671106" y="1720799"/>
                  <a:pt x="647448" y="1721587"/>
                  <a:pt x="620635" y="1721587"/>
                </a:cubicBezTo>
                <a:cubicBezTo>
                  <a:pt x="619846" y="1672694"/>
                  <a:pt x="617086" y="1628137"/>
                  <a:pt x="620635" y="1584764"/>
                </a:cubicBezTo>
                <a:close/>
                <a:moveTo>
                  <a:pt x="630887" y="690087"/>
                </a:moveTo>
                <a:cubicBezTo>
                  <a:pt x="565038" y="714534"/>
                  <a:pt x="522453" y="763034"/>
                  <a:pt x="499584" y="826517"/>
                </a:cubicBezTo>
                <a:cubicBezTo>
                  <a:pt x="475531" y="892365"/>
                  <a:pt x="517722" y="961369"/>
                  <a:pt x="585542" y="979112"/>
                </a:cubicBezTo>
                <a:cubicBezTo>
                  <a:pt x="603680" y="983844"/>
                  <a:pt x="618664" y="979901"/>
                  <a:pt x="634436" y="970832"/>
                </a:cubicBezTo>
                <a:cubicBezTo>
                  <a:pt x="678598" y="945597"/>
                  <a:pt x="699496" y="904589"/>
                  <a:pt x="712114" y="858061"/>
                </a:cubicBezTo>
                <a:cubicBezTo>
                  <a:pt x="719211" y="832037"/>
                  <a:pt x="722760" y="805224"/>
                  <a:pt x="726703" y="778412"/>
                </a:cubicBezTo>
                <a:cubicBezTo>
                  <a:pt x="732223" y="744107"/>
                  <a:pt x="744052" y="734644"/>
                  <a:pt x="778751" y="739375"/>
                </a:cubicBezTo>
                <a:cubicBezTo>
                  <a:pt x="840263" y="748444"/>
                  <a:pt x="858401" y="771314"/>
                  <a:pt x="869441" y="833614"/>
                </a:cubicBezTo>
                <a:cubicBezTo>
                  <a:pt x="880876" y="898674"/>
                  <a:pt x="856823" y="947568"/>
                  <a:pt x="813056" y="990547"/>
                </a:cubicBezTo>
                <a:cubicBezTo>
                  <a:pt x="787820" y="1015388"/>
                  <a:pt x="761796" y="1040230"/>
                  <a:pt x="733012" y="1060733"/>
                </a:cubicBezTo>
                <a:cubicBezTo>
                  <a:pt x="653757" y="1117908"/>
                  <a:pt x="608806" y="1194008"/>
                  <a:pt x="591851" y="1290613"/>
                </a:cubicBezTo>
                <a:cubicBezTo>
                  <a:pt x="575684" y="1382091"/>
                  <a:pt x="567010" y="1473964"/>
                  <a:pt x="560307" y="1566232"/>
                </a:cubicBezTo>
                <a:cubicBezTo>
                  <a:pt x="557546" y="1601719"/>
                  <a:pt x="548477" y="1636418"/>
                  <a:pt x="544140" y="1671511"/>
                </a:cubicBezTo>
                <a:cubicBezTo>
                  <a:pt x="541774" y="1689649"/>
                  <a:pt x="543746" y="1708181"/>
                  <a:pt x="543746" y="1729079"/>
                </a:cubicBezTo>
                <a:cubicBezTo>
                  <a:pt x="511018" y="1732234"/>
                  <a:pt x="479474" y="1744063"/>
                  <a:pt x="444775" y="1724347"/>
                </a:cubicBezTo>
                <a:cubicBezTo>
                  <a:pt x="453056" y="1664019"/>
                  <a:pt x="462519" y="1602507"/>
                  <a:pt x="469617" y="1540207"/>
                </a:cubicBezTo>
                <a:cubicBezTo>
                  <a:pt x="478686" y="1461347"/>
                  <a:pt x="498006" y="1382486"/>
                  <a:pt x="480263" y="1302442"/>
                </a:cubicBezTo>
                <a:cubicBezTo>
                  <a:pt x="468039" y="1246845"/>
                  <a:pt x="454239" y="1191248"/>
                  <a:pt x="436889" y="1137228"/>
                </a:cubicBezTo>
                <a:cubicBezTo>
                  <a:pt x="416385" y="1072957"/>
                  <a:pt x="399825" y="1008291"/>
                  <a:pt x="396670" y="940865"/>
                </a:cubicBezTo>
                <a:cubicBezTo>
                  <a:pt x="393516" y="876988"/>
                  <a:pt x="389967" y="812716"/>
                  <a:pt x="391544" y="748839"/>
                </a:cubicBezTo>
                <a:cubicBezTo>
                  <a:pt x="393121" y="683384"/>
                  <a:pt x="446747" y="602552"/>
                  <a:pt x="527185" y="588357"/>
                </a:cubicBezTo>
                <a:cubicBezTo>
                  <a:pt x="571347" y="580471"/>
                  <a:pt x="609989" y="593483"/>
                  <a:pt x="643505" y="618718"/>
                </a:cubicBezTo>
                <a:cubicBezTo>
                  <a:pt x="656517" y="628576"/>
                  <a:pt x="661643" y="649080"/>
                  <a:pt x="672289" y="668006"/>
                </a:cubicBezTo>
                <a:cubicBezTo>
                  <a:pt x="655334" y="677470"/>
                  <a:pt x="643505" y="685356"/>
                  <a:pt x="630887" y="690087"/>
                </a:cubicBezTo>
                <a:close/>
                <a:moveTo>
                  <a:pt x="650602" y="782355"/>
                </a:moveTo>
                <a:cubicBezTo>
                  <a:pt x="650997" y="789452"/>
                  <a:pt x="653362" y="796550"/>
                  <a:pt x="651391" y="801281"/>
                </a:cubicBezTo>
                <a:cubicBezTo>
                  <a:pt x="639956" y="826911"/>
                  <a:pt x="626944" y="851752"/>
                  <a:pt x="615115" y="877382"/>
                </a:cubicBezTo>
                <a:cubicBezTo>
                  <a:pt x="604863" y="899857"/>
                  <a:pt x="588696" y="903012"/>
                  <a:pt x="567798" y="897886"/>
                </a:cubicBezTo>
                <a:cubicBezTo>
                  <a:pt x="561095" y="843866"/>
                  <a:pt x="580810" y="816265"/>
                  <a:pt x="650602" y="782355"/>
                </a:cubicBezTo>
                <a:close/>
                <a:moveTo>
                  <a:pt x="773231" y="2108006"/>
                </a:moveTo>
                <a:cubicBezTo>
                  <a:pt x="738926" y="2124961"/>
                  <a:pt x="701862" y="2136395"/>
                  <a:pt x="667163" y="2153351"/>
                </a:cubicBezTo>
                <a:cubicBezTo>
                  <a:pt x="633647" y="2169911"/>
                  <a:pt x="598160" y="2178192"/>
                  <a:pt x="562278" y="2184895"/>
                </a:cubicBezTo>
                <a:cubicBezTo>
                  <a:pt x="517722" y="2193175"/>
                  <a:pt x="472771" y="2201850"/>
                  <a:pt x="428215" y="2208948"/>
                </a:cubicBezTo>
                <a:cubicBezTo>
                  <a:pt x="386418" y="2215651"/>
                  <a:pt x="344622" y="2223142"/>
                  <a:pt x="302431" y="2224720"/>
                </a:cubicBezTo>
                <a:cubicBezTo>
                  <a:pt x="253143" y="2226297"/>
                  <a:pt x="203461" y="2220382"/>
                  <a:pt x="153779" y="2220382"/>
                </a:cubicBezTo>
                <a:cubicBezTo>
                  <a:pt x="113954" y="2220382"/>
                  <a:pt x="74129" y="2222748"/>
                  <a:pt x="37065" y="2240097"/>
                </a:cubicBezTo>
                <a:cubicBezTo>
                  <a:pt x="22081" y="2247195"/>
                  <a:pt x="7886" y="2253110"/>
                  <a:pt x="11435" y="2273613"/>
                </a:cubicBezTo>
                <a:cubicBezTo>
                  <a:pt x="14589" y="2291357"/>
                  <a:pt x="31939" y="2308312"/>
                  <a:pt x="49288" y="2309101"/>
                </a:cubicBezTo>
                <a:cubicBezTo>
                  <a:pt x="78861" y="2310284"/>
                  <a:pt x="108434" y="2311861"/>
                  <a:pt x="138007" y="2311467"/>
                </a:cubicBezTo>
                <a:cubicBezTo>
                  <a:pt x="221993" y="2309495"/>
                  <a:pt x="305586" y="2307524"/>
                  <a:pt x="389573" y="2303975"/>
                </a:cubicBezTo>
                <a:cubicBezTo>
                  <a:pt x="420723" y="2302792"/>
                  <a:pt x="452661" y="2300032"/>
                  <a:pt x="482234" y="2291751"/>
                </a:cubicBezTo>
                <a:cubicBezTo>
                  <a:pt x="555969" y="2270459"/>
                  <a:pt x="629704" y="2248378"/>
                  <a:pt x="701073" y="2220777"/>
                </a:cubicBezTo>
                <a:cubicBezTo>
                  <a:pt x="745630" y="2203427"/>
                  <a:pt x="789003" y="2179375"/>
                  <a:pt x="827645" y="2151379"/>
                </a:cubicBezTo>
                <a:cubicBezTo>
                  <a:pt x="884030" y="2109977"/>
                  <a:pt x="876933" y="2040974"/>
                  <a:pt x="817393" y="2003515"/>
                </a:cubicBezTo>
                <a:cubicBezTo>
                  <a:pt x="809507" y="1998389"/>
                  <a:pt x="801621" y="1993657"/>
                  <a:pt x="790975" y="1986954"/>
                </a:cubicBezTo>
                <a:cubicBezTo>
                  <a:pt x="801226" y="1977885"/>
                  <a:pt x="809113" y="1971576"/>
                  <a:pt x="815816" y="1964873"/>
                </a:cubicBezTo>
                <a:cubicBezTo>
                  <a:pt x="827645" y="1952650"/>
                  <a:pt x="841051" y="1941215"/>
                  <a:pt x="849726" y="1927414"/>
                </a:cubicBezTo>
                <a:cubicBezTo>
                  <a:pt x="872201" y="1891533"/>
                  <a:pt x="858795" y="1856439"/>
                  <a:pt x="818576" y="1842639"/>
                </a:cubicBezTo>
                <a:cubicBezTo>
                  <a:pt x="805170" y="1837907"/>
                  <a:pt x="790975" y="1835541"/>
                  <a:pt x="777174" y="1833175"/>
                </a:cubicBezTo>
                <a:cubicBezTo>
                  <a:pt x="702256" y="1819769"/>
                  <a:pt x="626944" y="1820952"/>
                  <a:pt x="552026" y="1827655"/>
                </a:cubicBezTo>
                <a:cubicBezTo>
                  <a:pt x="475531" y="1834358"/>
                  <a:pt x="399430" y="1842639"/>
                  <a:pt x="322935" y="1850525"/>
                </a:cubicBezTo>
                <a:cubicBezTo>
                  <a:pt x="269310" y="1856045"/>
                  <a:pt x="215290" y="1861171"/>
                  <a:pt x="161665" y="1868663"/>
                </a:cubicBezTo>
                <a:cubicBezTo>
                  <a:pt x="137218" y="1872212"/>
                  <a:pt x="111194" y="1875366"/>
                  <a:pt x="89901" y="1893110"/>
                </a:cubicBezTo>
                <a:cubicBezTo>
                  <a:pt x="92662" y="1912431"/>
                  <a:pt x="102125" y="1923077"/>
                  <a:pt x="120657" y="1923471"/>
                </a:cubicBezTo>
                <a:cubicBezTo>
                  <a:pt x="136429" y="1923865"/>
                  <a:pt x="152201" y="1923077"/>
                  <a:pt x="167579" y="1922288"/>
                </a:cubicBezTo>
                <a:cubicBezTo>
                  <a:pt x="245652" y="1917951"/>
                  <a:pt x="324118" y="1913614"/>
                  <a:pt x="402190" y="1909670"/>
                </a:cubicBezTo>
                <a:cubicBezTo>
                  <a:pt x="462125" y="1906516"/>
                  <a:pt x="521665" y="1904150"/>
                  <a:pt x="581599" y="1901390"/>
                </a:cubicBezTo>
                <a:cubicBezTo>
                  <a:pt x="632859" y="1899024"/>
                  <a:pt x="684118" y="1896264"/>
                  <a:pt x="734983" y="1894687"/>
                </a:cubicBezTo>
                <a:cubicBezTo>
                  <a:pt x="746812" y="1894293"/>
                  <a:pt x="758247" y="1899024"/>
                  <a:pt x="776385" y="1902573"/>
                </a:cubicBezTo>
                <a:cubicBezTo>
                  <a:pt x="730252" y="1940821"/>
                  <a:pt x="691216" y="1973942"/>
                  <a:pt x="631281" y="1958170"/>
                </a:cubicBezTo>
                <a:cubicBezTo>
                  <a:pt x="607229" y="1951861"/>
                  <a:pt x="580416" y="1954621"/>
                  <a:pt x="554786" y="1953833"/>
                </a:cubicBezTo>
                <a:cubicBezTo>
                  <a:pt x="500767" y="1952650"/>
                  <a:pt x="446353" y="1954621"/>
                  <a:pt x="392333" y="1949890"/>
                </a:cubicBezTo>
                <a:cubicBezTo>
                  <a:pt x="319387" y="1943581"/>
                  <a:pt x="247623" y="1949495"/>
                  <a:pt x="175465" y="1960930"/>
                </a:cubicBezTo>
                <a:cubicBezTo>
                  <a:pt x="140372" y="1966450"/>
                  <a:pt x="111194" y="1981434"/>
                  <a:pt x="83593" y="2002332"/>
                </a:cubicBezTo>
                <a:cubicBezTo>
                  <a:pt x="42585" y="2033482"/>
                  <a:pt x="37065" y="2075278"/>
                  <a:pt x="69398" y="2115892"/>
                </a:cubicBezTo>
                <a:cubicBezTo>
                  <a:pt x="91873" y="2144282"/>
                  <a:pt x="123417" y="2150985"/>
                  <a:pt x="156539" y="2154928"/>
                </a:cubicBezTo>
                <a:cubicBezTo>
                  <a:pt x="273253" y="2168728"/>
                  <a:pt x="387601" y="2148619"/>
                  <a:pt x="499584" y="2121806"/>
                </a:cubicBezTo>
                <a:cubicBezTo>
                  <a:pt x="570953" y="2104851"/>
                  <a:pt x="638773" y="2070941"/>
                  <a:pt x="706988" y="2042945"/>
                </a:cubicBezTo>
                <a:cubicBezTo>
                  <a:pt x="742081" y="2028750"/>
                  <a:pt x="786243" y="2037031"/>
                  <a:pt x="818182" y="2072124"/>
                </a:cubicBezTo>
                <a:cubicBezTo>
                  <a:pt x="803198" y="2084742"/>
                  <a:pt x="789792" y="2099725"/>
                  <a:pt x="773231" y="2108006"/>
                </a:cubicBezTo>
                <a:close/>
                <a:moveTo>
                  <a:pt x="515356" y="2029145"/>
                </a:moveTo>
                <a:cubicBezTo>
                  <a:pt x="389967" y="2082770"/>
                  <a:pt x="259058" y="2085925"/>
                  <a:pt x="126177" y="2068575"/>
                </a:cubicBezTo>
                <a:cubicBezTo>
                  <a:pt x="251172" y="2009824"/>
                  <a:pt x="384052" y="2027568"/>
                  <a:pt x="515356" y="20291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1"/>
          <p:cNvGrpSpPr/>
          <p:nvPr/>
        </p:nvGrpSpPr>
        <p:grpSpPr>
          <a:xfrm>
            <a:off x="514350" y="3463965"/>
            <a:ext cx="2263387" cy="826589"/>
            <a:chOff x="0" y="0"/>
            <a:chExt cx="6035700" cy="2204236"/>
          </a:xfrm>
        </p:grpSpPr>
        <p:sp>
          <p:nvSpPr>
            <p:cNvPr id="220" name="Google Shape;220;p21"/>
            <p:cNvSpPr txBox="1"/>
            <p:nvPr/>
          </p:nvSpPr>
          <p:spPr>
            <a:xfrm>
              <a:off x="0" y="1120636"/>
              <a:ext cx="6035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21"/>
            <p:cNvSpPr txBox="1"/>
            <p:nvPr/>
          </p:nvSpPr>
          <p:spPr>
            <a:xfrm>
              <a:off x="0" y="0"/>
              <a:ext cx="6035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3181502" y="3463965"/>
            <a:ext cx="2263387" cy="826589"/>
            <a:chOff x="0" y="0"/>
            <a:chExt cx="6035700" cy="2204236"/>
          </a:xfrm>
        </p:grpSpPr>
        <p:sp>
          <p:nvSpPr>
            <p:cNvPr id="223" name="Google Shape;223;p21"/>
            <p:cNvSpPr txBox="1"/>
            <p:nvPr/>
          </p:nvSpPr>
          <p:spPr>
            <a:xfrm>
              <a:off x="0" y="1120636"/>
              <a:ext cx="6035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21"/>
            <p:cNvSpPr txBox="1"/>
            <p:nvPr/>
          </p:nvSpPr>
          <p:spPr>
            <a:xfrm>
              <a:off x="0" y="0"/>
              <a:ext cx="6035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5" name="Google Shape;225;p21"/>
          <p:cNvSpPr/>
          <p:nvPr/>
        </p:nvSpPr>
        <p:spPr>
          <a:xfrm rot="2930457">
            <a:off x="4010074" y="-1728697"/>
            <a:ext cx="6352613" cy="5001157"/>
          </a:xfrm>
          <a:custGeom>
            <a:rect b="b" l="l" r="r" t="t"/>
            <a:pathLst>
              <a:path extrusionOk="0" h="10011830" w="12669643">
                <a:moveTo>
                  <a:pt x="5267414" y="254303"/>
                </a:moveTo>
                <a:cubicBezTo>
                  <a:pt x="5343915" y="230871"/>
                  <a:pt x="5436244" y="235992"/>
                  <a:pt x="5537884" y="280062"/>
                </a:cubicBezTo>
                <a:cubicBezTo>
                  <a:pt x="5629593" y="319787"/>
                  <a:pt x="5737905" y="319631"/>
                  <a:pt x="5837062" y="344459"/>
                </a:cubicBezTo>
                <a:cubicBezTo>
                  <a:pt x="5972065" y="378132"/>
                  <a:pt x="6103964" y="425306"/>
                  <a:pt x="6240518" y="453082"/>
                </a:cubicBezTo>
                <a:cubicBezTo>
                  <a:pt x="6285674" y="462082"/>
                  <a:pt x="6339365" y="427013"/>
                  <a:pt x="6402676" y="408081"/>
                </a:cubicBezTo>
                <a:cubicBezTo>
                  <a:pt x="6446746" y="457427"/>
                  <a:pt x="6511299" y="476048"/>
                  <a:pt x="6592921" y="485669"/>
                </a:cubicBezTo>
                <a:cubicBezTo>
                  <a:pt x="6732579" y="501186"/>
                  <a:pt x="6869443" y="546963"/>
                  <a:pt x="7004601" y="589481"/>
                </a:cubicBezTo>
                <a:cubicBezTo>
                  <a:pt x="7152638" y="636034"/>
                  <a:pt x="7295555" y="699190"/>
                  <a:pt x="7443902" y="744656"/>
                </a:cubicBezTo>
                <a:cubicBezTo>
                  <a:pt x="7566646" y="781743"/>
                  <a:pt x="7693889" y="803468"/>
                  <a:pt x="7819427" y="830624"/>
                </a:cubicBezTo>
                <a:cubicBezTo>
                  <a:pt x="7988723" y="867400"/>
                  <a:pt x="8159105" y="899056"/>
                  <a:pt x="8327315" y="939246"/>
                </a:cubicBezTo>
                <a:cubicBezTo>
                  <a:pt x="8490870" y="978971"/>
                  <a:pt x="8652097" y="1028627"/>
                  <a:pt x="8815186" y="1071145"/>
                </a:cubicBezTo>
                <a:cubicBezTo>
                  <a:pt x="8852117" y="1080766"/>
                  <a:pt x="8892774" y="1074870"/>
                  <a:pt x="8930481" y="1082318"/>
                </a:cubicBezTo>
                <a:cubicBezTo>
                  <a:pt x="9094191" y="1114439"/>
                  <a:pt x="9240832" y="1208941"/>
                  <a:pt x="9411525" y="1216234"/>
                </a:cubicBezTo>
                <a:cubicBezTo>
                  <a:pt x="9479801" y="1219183"/>
                  <a:pt x="9503544" y="1301736"/>
                  <a:pt x="9576631" y="1319426"/>
                </a:cubicBezTo>
                <a:cubicBezTo>
                  <a:pt x="9683702" y="1345495"/>
                  <a:pt x="9783945" y="1400582"/>
                  <a:pt x="9886981" y="1443566"/>
                </a:cubicBezTo>
                <a:cubicBezTo>
                  <a:pt x="9896913" y="1447756"/>
                  <a:pt x="9906533" y="1457377"/>
                  <a:pt x="9916310" y="1457221"/>
                </a:cubicBezTo>
                <a:cubicBezTo>
                  <a:pt x="10044329" y="1455204"/>
                  <a:pt x="10147986" y="1521464"/>
                  <a:pt x="10247454" y="1586793"/>
                </a:cubicBezTo>
                <a:cubicBezTo>
                  <a:pt x="10322403" y="1635983"/>
                  <a:pt x="10404025" y="1657242"/>
                  <a:pt x="10485337" y="1685329"/>
                </a:cubicBezTo>
                <a:cubicBezTo>
                  <a:pt x="10778154" y="1786659"/>
                  <a:pt x="11014641" y="1985904"/>
                  <a:pt x="11275955" y="2142165"/>
                </a:cubicBezTo>
                <a:cubicBezTo>
                  <a:pt x="11505614" y="2279495"/>
                  <a:pt x="11723637" y="2439947"/>
                  <a:pt x="11896656" y="2638726"/>
                </a:cubicBezTo>
                <a:cubicBezTo>
                  <a:pt x="12145713" y="2924869"/>
                  <a:pt x="12387321" y="3224047"/>
                  <a:pt x="12496409" y="3602210"/>
                </a:cubicBezTo>
                <a:cubicBezTo>
                  <a:pt x="12534427" y="3733953"/>
                  <a:pt x="12594014" y="3859645"/>
                  <a:pt x="12630326" y="3991700"/>
                </a:cubicBezTo>
                <a:cubicBezTo>
                  <a:pt x="12705585" y="4265894"/>
                  <a:pt x="12659964" y="4541486"/>
                  <a:pt x="12600532" y="4809473"/>
                </a:cubicBezTo>
                <a:cubicBezTo>
                  <a:pt x="12536599" y="5098875"/>
                  <a:pt x="12435735" y="5379432"/>
                  <a:pt x="12275595" y="5632678"/>
                </a:cubicBezTo>
                <a:cubicBezTo>
                  <a:pt x="12192886" y="5763646"/>
                  <a:pt x="12113592" y="5900666"/>
                  <a:pt x="12009314" y="6012858"/>
                </a:cubicBezTo>
                <a:cubicBezTo>
                  <a:pt x="11642157" y="6410984"/>
                  <a:pt x="11193638" y="6725450"/>
                  <a:pt x="10694203" y="6934910"/>
                </a:cubicBezTo>
                <a:cubicBezTo>
                  <a:pt x="10452906" y="7036549"/>
                  <a:pt x="10221229" y="7160689"/>
                  <a:pt x="9983035" y="7269933"/>
                </a:cubicBezTo>
                <a:cubicBezTo>
                  <a:pt x="9827859" y="7340848"/>
                  <a:pt x="9671908" y="7408194"/>
                  <a:pt x="9513009" y="7468712"/>
                </a:cubicBezTo>
                <a:cubicBezTo>
                  <a:pt x="9059897" y="7639560"/>
                  <a:pt x="8607406" y="7812115"/>
                  <a:pt x="8185330" y="8053258"/>
                </a:cubicBezTo>
                <a:cubicBezTo>
                  <a:pt x="7900117" y="8216502"/>
                  <a:pt x="7612267" y="8375867"/>
                  <a:pt x="7334193" y="8550594"/>
                </a:cubicBezTo>
                <a:cubicBezTo>
                  <a:pt x="7188018" y="8642303"/>
                  <a:pt x="7063723" y="8767839"/>
                  <a:pt x="6923444" y="8870410"/>
                </a:cubicBezTo>
                <a:cubicBezTo>
                  <a:pt x="6774321" y="8979033"/>
                  <a:pt x="6615421" y="9074311"/>
                  <a:pt x="6465367" y="9181692"/>
                </a:cubicBezTo>
                <a:cubicBezTo>
                  <a:pt x="6351003" y="9263469"/>
                  <a:pt x="6248122" y="9362626"/>
                  <a:pt x="6132206" y="9440679"/>
                </a:cubicBezTo>
                <a:cubicBezTo>
                  <a:pt x="5907667" y="9591044"/>
                  <a:pt x="5675059" y="9728530"/>
                  <a:pt x="5412037" y="9803325"/>
                </a:cubicBezTo>
                <a:cubicBezTo>
                  <a:pt x="5385657" y="9810773"/>
                  <a:pt x="5355553" y="9807049"/>
                  <a:pt x="5330570" y="9817135"/>
                </a:cubicBezTo>
                <a:cubicBezTo>
                  <a:pt x="5095480" y="9911481"/>
                  <a:pt x="4846578" y="9925757"/>
                  <a:pt x="4598608" y="9942516"/>
                </a:cubicBezTo>
                <a:cubicBezTo>
                  <a:pt x="4389432" y="9956483"/>
                  <a:pt x="4175600" y="9942516"/>
                  <a:pt x="3971545" y="9981000"/>
                </a:cubicBezTo>
                <a:cubicBezTo>
                  <a:pt x="3783938" y="10016691"/>
                  <a:pt x="3599124" y="10017156"/>
                  <a:pt x="3415086" y="10003656"/>
                </a:cubicBezTo>
                <a:cubicBezTo>
                  <a:pt x="3088132" y="9979759"/>
                  <a:pt x="2758384" y="9974172"/>
                  <a:pt x="2437482" y="9889136"/>
                </a:cubicBezTo>
                <a:cubicBezTo>
                  <a:pt x="2280445" y="9847549"/>
                  <a:pt x="2117355" y="9829239"/>
                  <a:pt x="1958145" y="9794789"/>
                </a:cubicBezTo>
                <a:cubicBezTo>
                  <a:pt x="1856350" y="9772755"/>
                  <a:pt x="1750366" y="9753824"/>
                  <a:pt x="1657416" y="9709909"/>
                </a:cubicBezTo>
                <a:cubicBezTo>
                  <a:pt x="1442963" y="9608890"/>
                  <a:pt x="1241236" y="9483663"/>
                  <a:pt x="1082026" y="9302884"/>
                </a:cubicBezTo>
                <a:cubicBezTo>
                  <a:pt x="944075" y="9146312"/>
                  <a:pt x="805814" y="8989275"/>
                  <a:pt x="678570" y="8824168"/>
                </a:cubicBezTo>
                <a:cubicBezTo>
                  <a:pt x="602981" y="8723282"/>
                  <a:pt x="537737" y="8615045"/>
                  <a:pt x="483825" y="8501093"/>
                </a:cubicBezTo>
                <a:cubicBezTo>
                  <a:pt x="399254" y="8327918"/>
                  <a:pt x="310184" y="8153966"/>
                  <a:pt x="253235" y="7971170"/>
                </a:cubicBezTo>
                <a:cubicBezTo>
                  <a:pt x="147244" y="7638844"/>
                  <a:pt x="113387" y="7287727"/>
                  <a:pt x="153922" y="6941272"/>
                </a:cubicBezTo>
                <a:cubicBezTo>
                  <a:pt x="174561" y="6766078"/>
                  <a:pt x="186664" y="6591506"/>
                  <a:pt x="229338" y="6418796"/>
                </a:cubicBezTo>
                <a:cubicBezTo>
                  <a:pt x="283183" y="6200620"/>
                  <a:pt x="321046" y="5978409"/>
                  <a:pt x="368995" y="5758525"/>
                </a:cubicBezTo>
                <a:cubicBezTo>
                  <a:pt x="436652" y="5446313"/>
                  <a:pt x="521377" y="5135962"/>
                  <a:pt x="494222" y="4810094"/>
                </a:cubicBezTo>
                <a:cubicBezTo>
                  <a:pt x="477618" y="4610849"/>
                  <a:pt x="441928" y="4418587"/>
                  <a:pt x="355650" y="4234859"/>
                </a:cubicBezTo>
                <a:cubicBezTo>
                  <a:pt x="261769" y="4034993"/>
                  <a:pt x="179837" y="3829386"/>
                  <a:pt x="98059" y="3624244"/>
                </a:cubicBezTo>
                <a:cubicBezTo>
                  <a:pt x="-54013" y="3242668"/>
                  <a:pt x="-26081" y="2873041"/>
                  <a:pt x="160129" y="2506206"/>
                </a:cubicBezTo>
                <a:cubicBezTo>
                  <a:pt x="248734" y="2332565"/>
                  <a:pt x="369150" y="2185149"/>
                  <a:pt x="475446" y="2025939"/>
                </a:cubicBezTo>
                <a:cubicBezTo>
                  <a:pt x="599586" y="1840660"/>
                  <a:pt x="748244" y="1681915"/>
                  <a:pt x="890229" y="1514791"/>
                </a:cubicBezTo>
                <a:cubicBezTo>
                  <a:pt x="1003817" y="1382272"/>
                  <a:pt x="1106078" y="1238424"/>
                  <a:pt x="1230373" y="1116922"/>
                </a:cubicBezTo>
                <a:cubicBezTo>
                  <a:pt x="1383376" y="967954"/>
                  <a:pt x="1538086" y="807658"/>
                  <a:pt x="1722279" y="708035"/>
                </a:cubicBezTo>
                <a:cubicBezTo>
                  <a:pt x="1882265" y="621758"/>
                  <a:pt x="2008267" y="465807"/>
                  <a:pt x="2211547" y="451375"/>
                </a:cubicBezTo>
                <a:cubicBezTo>
                  <a:pt x="2280289" y="446565"/>
                  <a:pt x="2341739" y="373788"/>
                  <a:pt x="2412188" y="347097"/>
                </a:cubicBezTo>
                <a:cubicBezTo>
                  <a:pt x="2572019" y="285027"/>
                  <a:pt x="2732470" y="207440"/>
                  <a:pt x="2894783" y="175163"/>
                </a:cubicBezTo>
                <a:cubicBezTo>
                  <a:pt x="3110477" y="132956"/>
                  <a:pt x="3312050" y="-14927"/>
                  <a:pt x="3548227" y="61730"/>
                </a:cubicBezTo>
                <a:cubicBezTo>
                  <a:pt x="3672367" y="-9340"/>
                  <a:pt x="3810163" y="11298"/>
                  <a:pt x="3943768" y="4781"/>
                </a:cubicBezTo>
                <a:cubicBezTo>
                  <a:pt x="3960372" y="4781"/>
                  <a:pt x="3979924" y="-3909"/>
                  <a:pt x="3993114" y="2143"/>
                </a:cubicBezTo>
                <a:cubicBezTo>
                  <a:pt x="4169548" y="82368"/>
                  <a:pt x="4358707" y="8195"/>
                  <a:pt x="4538555" y="48695"/>
                </a:cubicBezTo>
                <a:cubicBezTo>
                  <a:pt x="4714058" y="88731"/>
                  <a:pt x="4891424" y="121007"/>
                  <a:pt x="5066151" y="163525"/>
                </a:cubicBezTo>
                <a:cubicBezTo>
                  <a:pt x="5125738" y="178112"/>
                  <a:pt x="5179895" y="213957"/>
                  <a:pt x="5267414" y="25430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6" name="Google Shape;226;p21"/>
          <p:cNvGrpSpPr/>
          <p:nvPr/>
        </p:nvGrpSpPr>
        <p:grpSpPr>
          <a:xfrm>
            <a:off x="5848654" y="3463965"/>
            <a:ext cx="2263387" cy="826589"/>
            <a:chOff x="0" y="0"/>
            <a:chExt cx="6035700" cy="2204236"/>
          </a:xfrm>
        </p:grpSpPr>
        <p:sp>
          <p:nvSpPr>
            <p:cNvPr id="227" name="Google Shape;227;p21"/>
            <p:cNvSpPr txBox="1"/>
            <p:nvPr/>
          </p:nvSpPr>
          <p:spPr>
            <a:xfrm>
              <a:off x="0" y="1120636"/>
              <a:ext cx="6035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21"/>
            <p:cNvSpPr txBox="1"/>
            <p:nvPr/>
          </p:nvSpPr>
          <p:spPr>
            <a:xfrm>
              <a:off x="0" y="0"/>
              <a:ext cx="6035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9" name="Google Shape;229;p21"/>
          <p:cNvSpPr txBox="1"/>
          <p:nvPr/>
        </p:nvSpPr>
        <p:spPr>
          <a:xfrm>
            <a:off x="514350" y="626123"/>
            <a:ext cx="3906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your topic or idea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2"/>
          <p:cNvGrpSpPr/>
          <p:nvPr/>
        </p:nvGrpSpPr>
        <p:grpSpPr>
          <a:xfrm>
            <a:off x="1953739" y="1749268"/>
            <a:ext cx="5236538" cy="1775011"/>
            <a:chOff x="0" y="-9525"/>
            <a:chExt cx="13964100" cy="4733363"/>
          </a:xfrm>
        </p:grpSpPr>
        <p:sp>
          <p:nvSpPr>
            <p:cNvPr id="236" name="Google Shape;236;p22"/>
            <p:cNvSpPr txBox="1"/>
            <p:nvPr/>
          </p:nvSpPr>
          <p:spPr>
            <a:xfrm>
              <a:off x="0" y="-9525"/>
              <a:ext cx="139641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It's so lovely to meet all of you!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22"/>
            <p:cNvSpPr txBox="1"/>
            <p:nvPr/>
          </p:nvSpPr>
          <p:spPr>
            <a:xfrm>
              <a:off x="0" y="4026038"/>
              <a:ext cx="139641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Thank you for listening.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8" name="Google Shape;23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2421340" y="2702555"/>
            <a:ext cx="1214865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4">
            <a:alphaModFix/>
          </a:blip>
          <a:srcRect b="28565" l="34569" r="23380" t="517"/>
          <a:stretch/>
        </p:blipFill>
        <p:spPr>
          <a:xfrm>
            <a:off x="7414787" y="2702555"/>
            <a:ext cx="1214867" cy="136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3"/>
          <p:cNvGrpSpPr/>
          <p:nvPr/>
        </p:nvGrpSpPr>
        <p:grpSpPr>
          <a:xfrm>
            <a:off x="514350" y="517922"/>
            <a:ext cx="5998613" cy="897644"/>
            <a:chOff x="0" y="9525"/>
            <a:chExt cx="15996300" cy="2393717"/>
          </a:xfrm>
        </p:grpSpPr>
        <p:sp>
          <p:nvSpPr>
            <p:cNvPr id="246" name="Google Shape;246;p23"/>
            <p:cNvSpPr txBox="1"/>
            <p:nvPr/>
          </p:nvSpPr>
          <p:spPr>
            <a:xfrm>
              <a:off x="0" y="1664342"/>
              <a:ext cx="15996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23"/>
            <p:cNvSpPr txBox="1"/>
            <p:nvPr/>
          </p:nvSpPr>
          <p:spPr>
            <a:xfrm>
              <a:off x="0" y="9525"/>
              <a:ext cx="1599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Team Members Page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8" name="Google Shape;248;p23"/>
          <p:cNvSpPr/>
          <p:nvPr/>
        </p:nvSpPr>
        <p:spPr>
          <a:xfrm flipH="1" rot="-6701707">
            <a:off x="6212217" y="902234"/>
            <a:ext cx="1153229" cy="1038354"/>
          </a:xfrm>
          <a:custGeom>
            <a:rect b="b" l="l" r="r" t="t"/>
            <a:pathLst>
              <a:path extrusionOk="0" h="2078658" w="2304384">
                <a:moveTo>
                  <a:pt x="598600" y="1575002"/>
                </a:moveTo>
                <a:cubicBezTo>
                  <a:pt x="576389" y="1576749"/>
                  <a:pt x="554926" y="1577747"/>
                  <a:pt x="533464" y="1580243"/>
                </a:cubicBezTo>
                <a:cubicBezTo>
                  <a:pt x="500022" y="1584236"/>
                  <a:pt x="466830" y="1587979"/>
                  <a:pt x="433888" y="1577248"/>
                </a:cubicBezTo>
                <a:cubicBezTo>
                  <a:pt x="427149" y="1575002"/>
                  <a:pt x="419413" y="1575252"/>
                  <a:pt x="412175" y="1575501"/>
                </a:cubicBezTo>
                <a:cubicBezTo>
                  <a:pt x="357271" y="1576749"/>
                  <a:pt x="306859" y="1560777"/>
                  <a:pt x="257695" y="1538566"/>
                </a:cubicBezTo>
                <a:cubicBezTo>
                  <a:pt x="230492" y="1526337"/>
                  <a:pt x="203539" y="1515606"/>
                  <a:pt x="178833" y="1497388"/>
                </a:cubicBezTo>
                <a:cubicBezTo>
                  <a:pt x="128920" y="1460951"/>
                  <a:pt x="91485" y="1415031"/>
                  <a:pt x="64033" y="1360377"/>
                </a:cubicBezTo>
                <a:cubicBezTo>
                  <a:pt x="23853" y="1281015"/>
                  <a:pt x="5884" y="1196413"/>
                  <a:pt x="1392" y="1107318"/>
                </a:cubicBezTo>
                <a:cubicBezTo>
                  <a:pt x="-2351" y="1031950"/>
                  <a:pt x="1642" y="957579"/>
                  <a:pt x="11125" y="883209"/>
                </a:cubicBezTo>
                <a:cubicBezTo>
                  <a:pt x="17614" y="832298"/>
                  <a:pt x="26598" y="781636"/>
                  <a:pt x="46563" y="733969"/>
                </a:cubicBezTo>
                <a:cubicBezTo>
                  <a:pt x="58542" y="705519"/>
                  <a:pt x="72268" y="677568"/>
                  <a:pt x="85495" y="649617"/>
                </a:cubicBezTo>
                <a:cubicBezTo>
                  <a:pt x="92733" y="634393"/>
                  <a:pt x="99471" y="618920"/>
                  <a:pt x="107707" y="604445"/>
                </a:cubicBezTo>
                <a:cubicBezTo>
                  <a:pt x="137904" y="551039"/>
                  <a:pt x="175089" y="502623"/>
                  <a:pt x="211526" y="453459"/>
                </a:cubicBezTo>
                <a:cubicBezTo>
                  <a:pt x="245716" y="407040"/>
                  <a:pt x="284149" y="364364"/>
                  <a:pt x="321334" y="320691"/>
                </a:cubicBezTo>
                <a:cubicBezTo>
                  <a:pt x="354276" y="281758"/>
                  <a:pt x="390214" y="245572"/>
                  <a:pt x="425652" y="208886"/>
                </a:cubicBezTo>
                <a:cubicBezTo>
                  <a:pt x="453354" y="179187"/>
                  <a:pt x="481554" y="149489"/>
                  <a:pt x="511752" y="122287"/>
                </a:cubicBezTo>
                <a:cubicBezTo>
                  <a:pt x="539453" y="97330"/>
                  <a:pt x="569900" y="75618"/>
                  <a:pt x="599349" y="52908"/>
                </a:cubicBezTo>
                <a:cubicBezTo>
                  <a:pt x="622558" y="35189"/>
                  <a:pt x="646017" y="18468"/>
                  <a:pt x="671223" y="0"/>
                </a:cubicBezTo>
                <a:cubicBezTo>
                  <a:pt x="679709" y="4991"/>
                  <a:pt x="680956" y="13976"/>
                  <a:pt x="673220" y="22960"/>
                </a:cubicBezTo>
                <a:cubicBezTo>
                  <a:pt x="652257" y="46918"/>
                  <a:pt x="631044" y="70876"/>
                  <a:pt x="608583" y="93587"/>
                </a:cubicBezTo>
                <a:cubicBezTo>
                  <a:pt x="591862" y="110308"/>
                  <a:pt x="572146" y="124283"/>
                  <a:pt x="555675" y="141004"/>
                </a:cubicBezTo>
                <a:cubicBezTo>
                  <a:pt x="510254" y="186924"/>
                  <a:pt x="464334" y="232594"/>
                  <a:pt x="420910" y="280511"/>
                </a:cubicBezTo>
                <a:cubicBezTo>
                  <a:pt x="384224" y="320940"/>
                  <a:pt x="350283" y="364115"/>
                  <a:pt x="315344" y="406291"/>
                </a:cubicBezTo>
                <a:cubicBezTo>
                  <a:pt x="292135" y="434242"/>
                  <a:pt x="267678" y="461694"/>
                  <a:pt x="245965" y="490894"/>
                </a:cubicBezTo>
                <a:cubicBezTo>
                  <a:pt x="221508" y="523836"/>
                  <a:pt x="198798" y="558026"/>
                  <a:pt x="176087" y="592217"/>
                </a:cubicBezTo>
                <a:cubicBezTo>
                  <a:pt x="162112" y="613180"/>
                  <a:pt x="149633" y="635391"/>
                  <a:pt x="137155" y="657353"/>
                </a:cubicBezTo>
                <a:cubicBezTo>
                  <a:pt x="102965" y="718247"/>
                  <a:pt x="83748" y="784631"/>
                  <a:pt x="67776" y="852263"/>
                </a:cubicBezTo>
                <a:cubicBezTo>
                  <a:pt x="55049" y="905919"/>
                  <a:pt x="51055" y="960574"/>
                  <a:pt x="48310" y="1015229"/>
                </a:cubicBezTo>
                <a:cubicBezTo>
                  <a:pt x="46563" y="1047672"/>
                  <a:pt x="43818" y="1080615"/>
                  <a:pt x="46813" y="1112809"/>
                </a:cubicBezTo>
                <a:cubicBezTo>
                  <a:pt x="50806" y="1156233"/>
                  <a:pt x="58792" y="1199407"/>
                  <a:pt x="66778" y="1242333"/>
                </a:cubicBezTo>
                <a:cubicBezTo>
                  <a:pt x="70771" y="1264544"/>
                  <a:pt x="78008" y="1286256"/>
                  <a:pt x="84747" y="1307718"/>
                </a:cubicBezTo>
                <a:cubicBezTo>
                  <a:pt x="101218" y="1360876"/>
                  <a:pt x="130667" y="1406297"/>
                  <a:pt x="171595" y="1443482"/>
                </a:cubicBezTo>
                <a:cubicBezTo>
                  <a:pt x="203040" y="1471932"/>
                  <a:pt x="241723" y="1488653"/>
                  <a:pt x="281154" y="1502878"/>
                </a:cubicBezTo>
                <a:cubicBezTo>
                  <a:pt x="300620" y="1509866"/>
                  <a:pt x="320835" y="1522594"/>
                  <a:pt x="340051" y="1521096"/>
                </a:cubicBezTo>
                <a:cubicBezTo>
                  <a:pt x="361514" y="1519349"/>
                  <a:pt x="377736" y="1530580"/>
                  <a:pt x="397202" y="1531827"/>
                </a:cubicBezTo>
                <a:cubicBezTo>
                  <a:pt x="408432" y="1532576"/>
                  <a:pt x="421659" y="1531578"/>
                  <a:pt x="430394" y="1537068"/>
                </a:cubicBezTo>
                <a:cubicBezTo>
                  <a:pt x="444120" y="1545554"/>
                  <a:pt x="456598" y="1524341"/>
                  <a:pt x="468577" y="1538316"/>
                </a:cubicBezTo>
                <a:cubicBezTo>
                  <a:pt x="497526" y="1529332"/>
                  <a:pt x="527724" y="1537567"/>
                  <a:pt x="557172" y="1531079"/>
                </a:cubicBezTo>
                <a:cubicBezTo>
                  <a:pt x="568153" y="1528583"/>
                  <a:pt x="579134" y="1528833"/>
                  <a:pt x="587370" y="1521096"/>
                </a:cubicBezTo>
                <a:cubicBezTo>
                  <a:pt x="587370" y="1481665"/>
                  <a:pt x="585373" y="1442733"/>
                  <a:pt x="587869" y="1403801"/>
                </a:cubicBezTo>
                <a:cubicBezTo>
                  <a:pt x="591363" y="1351891"/>
                  <a:pt x="601595" y="1300980"/>
                  <a:pt x="624555" y="1253313"/>
                </a:cubicBezTo>
                <a:cubicBezTo>
                  <a:pt x="643771" y="1212884"/>
                  <a:pt x="661740" y="1171955"/>
                  <a:pt x="683203" y="1132774"/>
                </a:cubicBezTo>
                <a:cubicBezTo>
                  <a:pt x="705414" y="1092095"/>
                  <a:pt x="727875" y="1050917"/>
                  <a:pt x="756325" y="1014480"/>
                </a:cubicBezTo>
                <a:cubicBezTo>
                  <a:pt x="799749" y="959326"/>
                  <a:pt x="846168" y="906169"/>
                  <a:pt x="907312" y="868485"/>
                </a:cubicBezTo>
                <a:cubicBezTo>
                  <a:pt x="927526" y="856007"/>
                  <a:pt x="946493" y="842780"/>
                  <a:pt x="968954" y="834045"/>
                </a:cubicBezTo>
                <a:cubicBezTo>
                  <a:pt x="989917" y="826059"/>
                  <a:pt x="1008385" y="811584"/>
                  <a:pt x="1028350" y="800853"/>
                </a:cubicBezTo>
                <a:cubicBezTo>
                  <a:pt x="1035089" y="797359"/>
                  <a:pt x="1043574" y="797109"/>
                  <a:pt x="1051310" y="795362"/>
                </a:cubicBezTo>
                <a:cubicBezTo>
                  <a:pt x="1056551" y="794115"/>
                  <a:pt x="1062291" y="794364"/>
                  <a:pt x="1067033" y="792118"/>
                </a:cubicBezTo>
                <a:cubicBezTo>
                  <a:pt x="1092738" y="779141"/>
                  <a:pt x="1118693" y="769408"/>
                  <a:pt x="1148141" y="776146"/>
                </a:cubicBezTo>
                <a:cubicBezTo>
                  <a:pt x="1151885" y="776895"/>
                  <a:pt x="1156377" y="774149"/>
                  <a:pt x="1160620" y="773401"/>
                </a:cubicBezTo>
                <a:cubicBezTo>
                  <a:pt x="1174595" y="770406"/>
                  <a:pt x="1187822" y="767661"/>
                  <a:pt x="1202546" y="773900"/>
                </a:cubicBezTo>
                <a:cubicBezTo>
                  <a:pt x="1213527" y="778642"/>
                  <a:pt x="1227503" y="778392"/>
                  <a:pt x="1239981" y="777893"/>
                </a:cubicBezTo>
                <a:cubicBezTo>
                  <a:pt x="1254705" y="777394"/>
                  <a:pt x="1268182" y="777893"/>
                  <a:pt x="1280411" y="787376"/>
                </a:cubicBezTo>
                <a:cubicBezTo>
                  <a:pt x="1284404" y="790371"/>
                  <a:pt x="1290144" y="791369"/>
                  <a:pt x="1295384" y="792867"/>
                </a:cubicBezTo>
                <a:cubicBezTo>
                  <a:pt x="1297880" y="793865"/>
                  <a:pt x="1302372" y="793865"/>
                  <a:pt x="1302871" y="795362"/>
                </a:cubicBezTo>
                <a:cubicBezTo>
                  <a:pt x="1313104" y="823064"/>
                  <a:pt x="1343800" y="830301"/>
                  <a:pt x="1359523" y="852762"/>
                </a:cubicBezTo>
                <a:cubicBezTo>
                  <a:pt x="1375245" y="875223"/>
                  <a:pt x="1389221" y="897933"/>
                  <a:pt x="1399703" y="923639"/>
                </a:cubicBezTo>
                <a:cubicBezTo>
                  <a:pt x="1420416" y="974051"/>
                  <a:pt x="1411931" y="1022217"/>
                  <a:pt x="1394711" y="1070133"/>
                </a:cubicBezTo>
                <a:cubicBezTo>
                  <a:pt x="1385228" y="1096587"/>
                  <a:pt x="1375495" y="1124289"/>
                  <a:pt x="1359772" y="1147248"/>
                </a:cubicBezTo>
                <a:cubicBezTo>
                  <a:pt x="1322088" y="1203151"/>
                  <a:pt x="1281409" y="1256807"/>
                  <a:pt x="1225756" y="1296987"/>
                </a:cubicBezTo>
                <a:cubicBezTo>
                  <a:pt x="1191066" y="1321944"/>
                  <a:pt x="1158623" y="1350644"/>
                  <a:pt x="1122935" y="1373604"/>
                </a:cubicBezTo>
                <a:cubicBezTo>
                  <a:pt x="1086998" y="1396563"/>
                  <a:pt x="1048815" y="1416279"/>
                  <a:pt x="1010382" y="1434996"/>
                </a:cubicBezTo>
                <a:cubicBezTo>
                  <a:pt x="962964" y="1458206"/>
                  <a:pt x="914799" y="1479669"/>
                  <a:pt x="866383" y="1500382"/>
                </a:cubicBezTo>
                <a:cubicBezTo>
                  <a:pt x="804990" y="1526836"/>
                  <a:pt x="740353" y="1543058"/>
                  <a:pt x="675965" y="1560527"/>
                </a:cubicBezTo>
                <a:cubicBezTo>
                  <a:pt x="667230" y="1563023"/>
                  <a:pt x="658496" y="1565269"/>
                  <a:pt x="648763" y="1568014"/>
                </a:cubicBezTo>
                <a:cubicBezTo>
                  <a:pt x="647515" y="1596215"/>
                  <a:pt x="659494" y="1620423"/>
                  <a:pt x="666232" y="1645379"/>
                </a:cubicBezTo>
                <a:cubicBezTo>
                  <a:pt x="682454" y="1705525"/>
                  <a:pt x="714648" y="1758183"/>
                  <a:pt x="749587" y="1808345"/>
                </a:cubicBezTo>
                <a:cubicBezTo>
                  <a:pt x="787021" y="1862251"/>
                  <a:pt x="836685" y="1903679"/>
                  <a:pt x="897079" y="1931380"/>
                </a:cubicBezTo>
                <a:cubicBezTo>
                  <a:pt x="917544" y="1940614"/>
                  <a:pt x="936760" y="1951595"/>
                  <a:pt x="959221" y="1956836"/>
                </a:cubicBezTo>
                <a:cubicBezTo>
                  <a:pt x="985425" y="1963075"/>
                  <a:pt x="1009883" y="1975553"/>
                  <a:pt x="1035089" y="1985037"/>
                </a:cubicBezTo>
                <a:cubicBezTo>
                  <a:pt x="1041328" y="1987532"/>
                  <a:pt x="1048316" y="1988531"/>
                  <a:pt x="1055054" y="1990028"/>
                </a:cubicBezTo>
                <a:cubicBezTo>
                  <a:pt x="1061293" y="1991276"/>
                  <a:pt x="1069029" y="1990278"/>
                  <a:pt x="1073771" y="1993522"/>
                </a:cubicBezTo>
                <a:cubicBezTo>
                  <a:pt x="1094485" y="2008246"/>
                  <a:pt x="1119441" y="2007747"/>
                  <a:pt x="1141902" y="2010742"/>
                </a:cubicBezTo>
                <a:cubicBezTo>
                  <a:pt x="1169354" y="2014236"/>
                  <a:pt x="1196557" y="2024468"/>
                  <a:pt x="1225007" y="2018978"/>
                </a:cubicBezTo>
                <a:cubicBezTo>
                  <a:pt x="1228501" y="2018229"/>
                  <a:pt x="1232245" y="2019976"/>
                  <a:pt x="1235739" y="2020475"/>
                </a:cubicBezTo>
                <a:cubicBezTo>
                  <a:pt x="1295135" y="2030457"/>
                  <a:pt x="1354781" y="2019477"/>
                  <a:pt x="1414427" y="2022971"/>
                </a:cubicBezTo>
                <a:cubicBezTo>
                  <a:pt x="1440382" y="2010492"/>
                  <a:pt x="1468333" y="2017979"/>
                  <a:pt x="1495286" y="2015234"/>
                </a:cubicBezTo>
                <a:cubicBezTo>
                  <a:pt x="1521989" y="2012489"/>
                  <a:pt x="1548443" y="2006499"/>
                  <a:pt x="1575146" y="2001508"/>
                </a:cubicBezTo>
                <a:cubicBezTo>
                  <a:pt x="1580387" y="2000510"/>
                  <a:pt x="1585878" y="1999512"/>
                  <a:pt x="1590619" y="1997016"/>
                </a:cubicBezTo>
                <a:cubicBezTo>
                  <a:pt x="1607340" y="1988281"/>
                  <a:pt x="1624810" y="1985037"/>
                  <a:pt x="1643278" y="1986035"/>
                </a:cubicBezTo>
                <a:cubicBezTo>
                  <a:pt x="1648269" y="1986285"/>
                  <a:pt x="1654508" y="1985536"/>
                  <a:pt x="1658501" y="1982791"/>
                </a:cubicBezTo>
                <a:cubicBezTo>
                  <a:pt x="1677967" y="1969065"/>
                  <a:pt x="1698681" y="1958833"/>
                  <a:pt x="1722140" y="1952344"/>
                </a:cubicBezTo>
                <a:cubicBezTo>
                  <a:pt x="1737363" y="1948101"/>
                  <a:pt x="1750590" y="1937370"/>
                  <a:pt x="1765065" y="1930133"/>
                </a:cubicBezTo>
                <a:cubicBezTo>
                  <a:pt x="1799255" y="1913162"/>
                  <a:pt x="1833945" y="1897440"/>
                  <a:pt x="1867636" y="1879721"/>
                </a:cubicBezTo>
                <a:cubicBezTo>
                  <a:pt x="1889847" y="1867991"/>
                  <a:pt x="1910561" y="1854015"/>
                  <a:pt x="1931774" y="1840539"/>
                </a:cubicBezTo>
                <a:cubicBezTo>
                  <a:pt x="1953486" y="1826813"/>
                  <a:pt x="1973951" y="1810591"/>
                  <a:pt x="1996911" y="1799111"/>
                </a:cubicBezTo>
                <a:cubicBezTo>
                  <a:pt x="2030103" y="1782141"/>
                  <a:pt x="2060550" y="1762675"/>
                  <a:pt x="2087752" y="1736470"/>
                </a:cubicBezTo>
                <a:cubicBezTo>
                  <a:pt x="2104223" y="1720498"/>
                  <a:pt x="2125686" y="1709767"/>
                  <a:pt x="2144653" y="1696790"/>
                </a:cubicBezTo>
                <a:cubicBezTo>
                  <a:pt x="2141159" y="1666592"/>
                  <a:pt x="2125436" y="1648374"/>
                  <a:pt x="2101977" y="1635147"/>
                </a:cubicBezTo>
                <a:cubicBezTo>
                  <a:pt x="2084258" y="1625165"/>
                  <a:pt x="2079267" y="1613435"/>
                  <a:pt x="2083260" y="1592472"/>
                </a:cubicBezTo>
                <a:cubicBezTo>
                  <a:pt x="2097485" y="1589726"/>
                  <a:pt x="2112459" y="1601706"/>
                  <a:pt x="2126684" y="1591473"/>
                </a:cubicBezTo>
                <a:cubicBezTo>
                  <a:pt x="2130927" y="1588479"/>
                  <a:pt x="2137166" y="1587979"/>
                  <a:pt x="2141159" y="1584735"/>
                </a:cubicBezTo>
                <a:cubicBezTo>
                  <a:pt x="2169859" y="1563522"/>
                  <a:pt x="2205297" y="1559779"/>
                  <a:pt x="2237241" y="1546801"/>
                </a:cubicBezTo>
                <a:cubicBezTo>
                  <a:pt x="2246226" y="1543308"/>
                  <a:pt x="2258953" y="1547800"/>
                  <a:pt x="2264943" y="1535321"/>
                </a:cubicBezTo>
                <a:cubicBezTo>
                  <a:pt x="2276173" y="1545554"/>
                  <a:pt x="2286905" y="1554039"/>
                  <a:pt x="2295889" y="1564021"/>
                </a:cubicBezTo>
                <a:cubicBezTo>
                  <a:pt x="2300381" y="1568763"/>
                  <a:pt x="2304624" y="1576250"/>
                  <a:pt x="2304374" y="1582489"/>
                </a:cubicBezTo>
                <a:cubicBezTo>
                  <a:pt x="2303875" y="1602454"/>
                  <a:pt x="2302877" y="1622669"/>
                  <a:pt x="2299133" y="1642385"/>
                </a:cubicBezTo>
                <a:cubicBezTo>
                  <a:pt x="2293144" y="1675327"/>
                  <a:pt x="2285158" y="1708020"/>
                  <a:pt x="2277421" y="1740464"/>
                </a:cubicBezTo>
                <a:cubicBezTo>
                  <a:pt x="2275924" y="1747202"/>
                  <a:pt x="2271182" y="1753191"/>
                  <a:pt x="2266939" y="1761677"/>
                </a:cubicBezTo>
                <a:cubicBezTo>
                  <a:pt x="2247224" y="1754439"/>
                  <a:pt x="2228506" y="1749198"/>
                  <a:pt x="2211037" y="1740963"/>
                </a:cubicBezTo>
                <a:cubicBezTo>
                  <a:pt x="2186829" y="1729233"/>
                  <a:pt x="2182836" y="1728235"/>
                  <a:pt x="2164868" y="1745704"/>
                </a:cubicBezTo>
                <a:cubicBezTo>
                  <a:pt x="2104473" y="1804851"/>
                  <a:pt x="2035343" y="1851021"/>
                  <a:pt x="1960474" y="1889953"/>
                </a:cubicBezTo>
                <a:cubicBezTo>
                  <a:pt x="1881362" y="1931131"/>
                  <a:pt x="1802999" y="1974305"/>
                  <a:pt x="1722639" y="2012988"/>
                </a:cubicBezTo>
                <a:cubicBezTo>
                  <a:pt x="1687700" y="2029709"/>
                  <a:pt x="1648269" y="2037445"/>
                  <a:pt x="1610834" y="2048925"/>
                </a:cubicBezTo>
                <a:cubicBezTo>
                  <a:pt x="1595112" y="2053667"/>
                  <a:pt x="1579389" y="2058658"/>
                  <a:pt x="1563417" y="2061154"/>
                </a:cubicBezTo>
                <a:cubicBezTo>
                  <a:pt x="1534717" y="2065397"/>
                  <a:pt x="1505019" y="2064149"/>
                  <a:pt x="1477317" y="2071636"/>
                </a:cubicBezTo>
                <a:cubicBezTo>
                  <a:pt x="1449615" y="2078873"/>
                  <a:pt x="1422163" y="2073632"/>
                  <a:pt x="1394711" y="2077376"/>
                </a:cubicBezTo>
                <a:cubicBezTo>
                  <a:pt x="1368257" y="2080870"/>
                  <a:pt x="1340805" y="2076128"/>
                  <a:pt x="1313852" y="2075878"/>
                </a:cubicBezTo>
                <a:cubicBezTo>
                  <a:pt x="1299877" y="2075878"/>
                  <a:pt x="1285402" y="2080121"/>
                  <a:pt x="1271925" y="2078124"/>
                </a:cubicBezTo>
                <a:cubicBezTo>
                  <a:pt x="1225506" y="2071636"/>
                  <a:pt x="1177340" y="2080370"/>
                  <a:pt x="1132668" y="2061154"/>
                </a:cubicBezTo>
                <a:cubicBezTo>
                  <a:pt x="1131920" y="2060904"/>
                  <a:pt x="1130921" y="2060904"/>
                  <a:pt x="1129923" y="2061154"/>
                </a:cubicBezTo>
                <a:cubicBezTo>
                  <a:pt x="1097230" y="2065147"/>
                  <a:pt x="1071026" y="2045681"/>
                  <a:pt x="1041827" y="2036946"/>
                </a:cubicBezTo>
                <a:cubicBezTo>
                  <a:pt x="1031345" y="2033702"/>
                  <a:pt x="1020863" y="2031206"/>
                  <a:pt x="1010132" y="2028711"/>
                </a:cubicBezTo>
                <a:cubicBezTo>
                  <a:pt x="1003144" y="2026964"/>
                  <a:pt x="994909" y="2026964"/>
                  <a:pt x="988919" y="2023470"/>
                </a:cubicBezTo>
                <a:cubicBezTo>
                  <a:pt x="975692" y="2015983"/>
                  <a:pt x="963963" y="2005002"/>
                  <a:pt x="950237" y="1998513"/>
                </a:cubicBezTo>
                <a:cubicBezTo>
                  <a:pt x="936511" y="1992274"/>
                  <a:pt x="920788" y="1990777"/>
                  <a:pt x="906313" y="1985786"/>
                </a:cubicBezTo>
                <a:cubicBezTo>
                  <a:pt x="857898" y="1968565"/>
                  <a:pt x="819964" y="1936372"/>
                  <a:pt x="781531" y="1902930"/>
                </a:cubicBezTo>
                <a:cubicBezTo>
                  <a:pt x="730869" y="1859007"/>
                  <a:pt x="693185" y="1805350"/>
                  <a:pt x="659993" y="1748949"/>
                </a:cubicBezTo>
                <a:cubicBezTo>
                  <a:pt x="634787" y="1706273"/>
                  <a:pt x="614572" y="1659605"/>
                  <a:pt x="606586" y="1609192"/>
                </a:cubicBezTo>
                <a:cubicBezTo>
                  <a:pt x="605089" y="1598711"/>
                  <a:pt x="601595" y="1587231"/>
                  <a:pt x="598600" y="1575002"/>
                </a:cubicBezTo>
                <a:close/>
                <a:moveTo>
                  <a:pt x="637782" y="1513110"/>
                </a:moveTo>
                <a:cubicBezTo>
                  <a:pt x="671223" y="1504375"/>
                  <a:pt x="701920" y="1507370"/>
                  <a:pt x="729871" y="1491148"/>
                </a:cubicBezTo>
                <a:cubicBezTo>
                  <a:pt x="743847" y="1482913"/>
                  <a:pt x="759569" y="1475925"/>
                  <a:pt x="778037" y="1478171"/>
                </a:cubicBezTo>
                <a:cubicBezTo>
                  <a:pt x="785774" y="1479169"/>
                  <a:pt x="794758" y="1472930"/>
                  <a:pt x="802744" y="1469187"/>
                </a:cubicBezTo>
                <a:cubicBezTo>
                  <a:pt x="815721" y="1463197"/>
                  <a:pt x="828699" y="1451717"/>
                  <a:pt x="841427" y="1451967"/>
                </a:cubicBezTo>
                <a:cubicBezTo>
                  <a:pt x="863139" y="1452216"/>
                  <a:pt x="876615" y="1435995"/>
                  <a:pt x="896081" y="1432002"/>
                </a:cubicBezTo>
                <a:cubicBezTo>
                  <a:pt x="917544" y="1427759"/>
                  <a:pt x="936760" y="1413534"/>
                  <a:pt x="957224" y="1404050"/>
                </a:cubicBezTo>
                <a:cubicBezTo>
                  <a:pt x="1010382" y="1379593"/>
                  <a:pt x="1061043" y="1350394"/>
                  <a:pt x="1109209" y="1316952"/>
                </a:cubicBezTo>
                <a:cubicBezTo>
                  <a:pt x="1142401" y="1293743"/>
                  <a:pt x="1174845" y="1269036"/>
                  <a:pt x="1207039" y="1244080"/>
                </a:cubicBezTo>
                <a:cubicBezTo>
                  <a:pt x="1254206" y="1207893"/>
                  <a:pt x="1295634" y="1166215"/>
                  <a:pt x="1325332" y="1114056"/>
                </a:cubicBezTo>
                <a:cubicBezTo>
                  <a:pt x="1345547" y="1078369"/>
                  <a:pt x="1364514" y="1042182"/>
                  <a:pt x="1372500" y="1000754"/>
                </a:cubicBezTo>
                <a:cubicBezTo>
                  <a:pt x="1379737" y="964567"/>
                  <a:pt x="1375495" y="930626"/>
                  <a:pt x="1358774" y="899431"/>
                </a:cubicBezTo>
                <a:cubicBezTo>
                  <a:pt x="1344798" y="873227"/>
                  <a:pt x="1332070" y="842780"/>
                  <a:pt x="1296133" y="836790"/>
                </a:cubicBezTo>
                <a:cubicBezTo>
                  <a:pt x="1290144" y="835792"/>
                  <a:pt x="1285152" y="830052"/>
                  <a:pt x="1279412" y="827556"/>
                </a:cubicBezTo>
                <a:cubicBezTo>
                  <a:pt x="1270178" y="823813"/>
                  <a:pt x="1260695" y="819820"/>
                  <a:pt x="1250962" y="818073"/>
                </a:cubicBezTo>
                <a:cubicBezTo>
                  <a:pt x="1162616" y="800603"/>
                  <a:pt x="1083754" y="831300"/>
                  <a:pt x="1007137" y="868984"/>
                </a:cubicBezTo>
                <a:cubicBezTo>
                  <a:pt x="951734" y="896186"/>
                  <a:pt x="904816" y="935867"/>
                  <a:pt x="859894" y="977794"/>
                </a:cubicBezTo>
                <a:cubicBezTo>
                  <a:pt x="849413" y="987777"/>
                  <a:pt x="838432" y="997759"/>
                  <a:pt x="829697" y="1009239"/>
                </a:cubicBezTo>
                <a:cubicBezTo>
                  <a:pt x="792761" y="1058154"/>
                  <a:pt x="758072" y="1108067"/>
                  <a:pt x="731119" y="1163470"/>
                </a:cubicBezTo>
                <a:cubicBezTo>
                  <a:pt x="705913" y="1215130"/>
                  <a:pt x="675716" y="1263795"/>
                  <a:pt x="658995" y="1319448"/>
                </a:cubicBezTo>
                <a:cubicBezTo>
                  <a:pt x="645518" y="1364619"/>
                  <a:pt x="641026" y="1410289"/>
                  <a:pt x="637782" y="1456459"/>
                </a:cubicBezTo>
                <a:cubicBezTo>
                  <a:pt x="636784" y="1474178"/>
                  <a:pt x="637782" y="1491897"/>
                  <a:pt x="637782" y="15131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5">
            <a:alphaModFix/>
          </a:blip>
          <a:srcRect b="18536" l="0" r="0" t="6506"/>
          <a:stretch/>
        </p:blipFill>
        <p:spPr>
          <a:xfrm>
            <a:off x="5717584" y="2702555"/>
            <a:ext cx="1214865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6">
            <a:alphaModFix/>
          </a:blip>
          <a:srcRect b="25048" l="0" r="0" t="0"/>
          <a:stretch/>
        </p:blipFill>
        <p:spPr>
          <a:xfrm>
            <a:off x="4085823" y="2702555"/>
            <a:ext cx="1214864" cy="1365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3"/>
          <p:cNvGrpSpPr/>
          <p:nvPr/>
        </p:nvGrpSpPr>
        <p:grpSpPr>
          <a:xfrm>
            <a:off x="2421340" y="4190884"/>
            <a:ext cx="1214888" cy="447588"/>
            <a:chOff x="0" y="9525"/>
            <a:chExt cx="3239700" cy="1193567"/>
          </a:xfrm>
        </p:grpSpPr>
        <p:sp>
          <p:nvSpPr>
            <p:cNvPr id="252" name="Google Shape;252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4" name="Google Shape;254;p23"/>
          <p:cNvGrpSpPr/>
          <p:nvPr/>
        </p:nvGrpSpPr>
        <p:grpSpPr>
          <a:xfrm>
            <a:off x="4085823" y="4190884"/>
            <a:ext cx="1214888" cy="447588"/>
            <a:chOff x="0" y="9525"/>
            <a:chExt cx="3239700" cy="1193567"/>
          </a:xfrm>
        </p:grpSpPr>
        <p:sp>
          <p:nvSpPr>
            <p:cNvPr id="255" name="Google Shape;255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7" name="Google Shape;257;p23"/>
          <p:cNvGrpSpPr/>
          <p:nvPr/>
        </p:nvGrpSpPr>
        <p:grpSpPr>
          <a:xfrm>
            <a:off x="5717584" y="4190884"/>
            <a:ext cx="1214888" cy="447588"/>
            <a:chOff x="0" y="9525"/>
            <a:chExt cx="3239700" cy="1193567"/>
          </a:xfrm>
        </p:grpSpPr>
        <p:sp>
          <p:nvSpPr>
            <p:cNvPr id="258" name="Google Shape;258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0" name="Google Shape;260;p23"/>
          <p:cNvSpPr txBox="1"/>
          <p:nvPr/>
        </p:nvSpPr>
        <p:spPr>
          <a:xfrm>
            <a:off x="7414787" y="4192075"/>
            <a:ext cx="1214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7414787" y="4469160"/>
            <a:ext cx="121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Title or Position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/>
          <p:nvPr/>
        </p:nvSpPr>
        <p:spPr>
          <a:xfrm rot="-1013502">
            <a:off x="-1602187" y="-2019935"/>
            <a:ext cx="4234135" cy="4060509"/>
          </a:xfrm>
          <a:custGeom>
            <a:rect b="b" l="l" r="r" t="t"/>
            <a:pathLst>
              <a:path extrusionOk="0" h="8124878" w="8484725">
                <a:moveTo>
                  <a:pt x="4199901" y="0"/>
                </a:moveTo>
                <a:cubicBezTo>
                  <a:pt x="4209628" y="18063"/>
                  <a:pt x="4222133" y="38905"/>
                  <a:pt x="4231859" y="56969"/>
                </a:cubicBezTo>
                <a:cubicBezTo>
                  <a:pt x="4248533" y="54190"/>
                  <a:pt x="4262428" y="56969"/>
                  <a:pt x="4266596" y="51411"/>
                </a:cubicBezTo>
                <a:cubicBezTo>
                  <a:pt x="4297165" y="2779"/>
                  <a:pt x="4343018" y="2779"/>
                  <a:pt x="4390260" y="9726"/>
                </a:cubicBezTo>
                <a:cubicBezTo>
                  <a:pt x="4402765" y="11116"/>
                  <a:pt x="4418049" y="36126"/>
                  <a:pt x="4424997" y="34737"/>
                </a:cubicBezTo>
                <a:cubicBezTo>
                  <a:pt x="4627860" y="-40295"/>
                  <a:pt x="4836282" y="33347"/>
                  <a:pt x="5041925" y="9726"/>
                </a:cubicBezTo>
                <a:cubicBezTo>
                  <a:pt x="5146135" y="-2779"/>
                  <a:pt x="5254515" y="5558"/>
                  <a:pt x="5360115" y="13895"/>
                </a:cubicBezTo>
                <a:cubicBezTo>
                  <a:pt x="5487947" y="25011"/>
                  <a:pt x="5618558" y="73642"/>
                  <a:pt x="5742221" y="58358"/>
                </a:cubicBezTo>
                <a:cubicBezTo>
                  <a:pt x="5861716" y="44463"/>
                  <a:pt x="5967316" y="70863"/>
                  <a:pt x="6068748" y="105600"/>
                </a:cubicBezTo>
                <a:cubicBezTo>
                  <a:pt x="6214643" y="154232"/>
                  <a:pt x="6367486" y="175074"/>
                  <a:pt x="6509213" y="257053"/>
                </a:cubicBezTo>
                <a:cubicBezTo>
                  <a:pt x="6623150" y="323748"/>
                  <a:pt x="6764876" y="354317"/>
                  <a:pt x="6880203" y="429348"/>
                </a:cubicBezTo>
                <a:cubicBezTo>
                  <a:pt x="6983024" y="496043"/>
                  <a:pt x="7076119" y="578023"/>
                  <a:pt x="7170603" y="655833"/>
                </a:cubicBezTo>
                <a:cubicBezTo>
                  <a:pt x="7247025" y="718360"/>
                  <a:pt x="7322057" y="783665"/>
                  <a:pt x="7394310" y="851750"/>
                </a:cubicBezTo>
                <a:cubicBezTo>
                  <a:pt x="7645805" y="1086571"/>
                  <a:pt x="7802816" y="1385309"/>
                  <a:pt x="7950101" y="1689604"/>
                </a:cubicBezTo>
                <a:cubicBezTo>
                  <a:pt x="8027911" y="1849394"/>
                  <a:pt x="8107111" y="2009184"/>
                  <a:pt x="8184922" y="2168974"/>
                </a:cubicBezTo>
                <a:cubicBezTo>
                  <a:pt x="8294691" y="2395459"/>
                  <a:pt x="8355828" y="2630281"/>
                  <a:pt x="8386396" y="2884555"/>
                </a:cubicBezTo>
                <a:cubicBezTo>
                  <a:pt x="8419744" y="3163840"/>
                  <a:pt x="8404460" y="3441735"/>
                  <a:pt x="8422523" y="3719631"/>
                </a:cubicBezTo>
                <a:cubicBezTo>
                  <a:pt x="8432249" y="3872473"/>
                  <a:pt x="8450312" y="4023926"/>
                  <a:pt x="8471154" y="4175379"/>
                </a:cubicBezTo>
                <a:cubicBezTo>
                  <a:pt x="8496165" y="4358791"/>
                  <a:pt x="8486438" y="4542201"/>
                  <a:pt x="8443365" y="4718665"/>
                </a:cubicBezTo>
                <a:cubicBezTo>
                  <a:pt x="8416964" y="4828434"/>
                  <a:pt x="8385007" y="4945150"/>
                  <a:pt x="8337764" y="5046582"/>
                </a:cubicBezTo>
                <a:cubicBezTo>
                  <a:pt x="8244670" y="5245277"/>
                  <a:pt x="8122395" y="5431467"/>
                  <a:pt x="8016795" y="5624604"/>
                </a:cubicBezTo>
                <a:cubicBezTo>
                  <a:pt x="7961216" y="5723257"/>
                  <a:pt x="7920921" y="5831637"/>
                  <a:pt x="7859785" y="5926121"/>
                </a:cubicBezTo>
                <a:cubicBezTo>
                  <a:pt x="7705552" y="6163721"/>
                  <a:pt x="7624963" y="6436059"/>
                  <a:pt x="7481847" y="6677828"/>
                </a:cubicBezTo>
                <a:cubicBezTo>
                  <a:pt x="7388752" y="6834839"/>
                  <a:pt x="7272036" y="6975176"/>
                  <a:pt x="7131698" y="7093282"/>
                </a:cubicBezTo>
                <a:cubicBezTo>
                  <a:pt x="6973298" y="7226671"/>
                  <a:pt x="6816287" y="7364230"/>
                  <a:pt x="6646771" y="7480946"/>
                </a:cubicBezTo>
                <a:cubicBezTo>
                  <a:pt x="6410560" y="7640736"/>
                  <a:pt x="6168791" y="7793579"/>
                  <a:pt x="5917295" y="7928357"/>
                </a:cubicBezTo>
                <a:cubicBezTo>
                  <a:pt x="5781127" y="8002000"/>
                  <a:pt x="5621337" y="8032568"/>
                  <a:pt x="5471273" y="8081200"/>
                </a:cubicBezTo>
                <a:cubicBezTo>
                  <a:pt x="5453210" y="8086758"/>
                  <a:pt x="5432368" y="8086758"/>
                  <a:pt x="5412915" y="8086758"/>
                </a:cubicBezTo>
                <a:cubicBezTo>
                  <a:pt x="5337883" y="8089537"/>
                  <a:pt x="5265630" y="8056189"/>
                  <a:pt x="5185041" y="8107600"/>
                </a:cubicBezTo>
                <a:cubicBezTo>
                  <a:pt x="5133630" y="8139558"/>
                  <a:pt x="5044704" y="8118716"/>
                  <a:pt x="4972451" y="8111768"/>
                </a:cubicBezTo>
                <a:cubicBezTo>
                  <a:pt x="4758471" y="8093705"/>
                  <a:pt x="4540323" y="8142337"/>
                  <a:pt x="4326344" y="8078421"/>
                </a:cubicBezTo>
                <a:cubicBezTo>
                  <a:pt x="4254091" y="8056189"/>
                  <a:pt x="4169333" y="8077031"/>
                  <a:pt x="4091522" y="8071474"/>
                </a:cubicBezTo>
                <a:cubicBezTo>
                  <a:pt x="3831690" y="8050632"/>
                  <a:pt x="3569079" y="8075642"/>
                  <a:pt x="3313415" y="8011726"/>
                </a:cubicBezTo>
                <a:cubicBezTo>
                  <a:pt x="3299520" y="8008948"/>
                  <a:pt x="3282846" y="8011726"/>
                  <a:pt x="3268952" y="8014505"/>
                </a:cubicBezTo>
                <a:cubicBezTo>
                  <a:pt x="2996614" y="8077031"/>
                  <a:pt x="2740950" y="7967263"/>
                  <a:pt x="2481118" y="7925579"/>
                </a:cubicBezTo>
                <a:cubicBezTo>
                  <a:pt x="2292149" y="7895010"/>
                  <a:pt x="2114296" y="7796357"/>
                  <a:pt x="1930885" y="7726883"/>
                </a:cubicBezTo>
                <a:cubicBezTo>
                  <a:pt x="1853074" y="7697704"/>
                  <a:pt x="1778042" y="7660188"/>
                  <a:pt x="1698842" y="7632399"/>
                </a:cubicBezTo>
                <a:cubicBezTo>
                  <a:pt x="1484863" y="7555977"/>
                  <a:pt x="1345915" y="7382293"/>
                  <a:pt x="1183346" y="7240566"/>
                </a:cubicBezTo>
                <a:cubicBezTo>
                  <a:pt x="898503" y="6991850"/>
                  <a:pt x="726208" y="6661154"/>
                  <a:pt x="535850" y="6344354"/>
                </a:cubicBezTo>
                <a:cubicBezTo>
                  <a:pt x="437197" y="6191511"/>
                  <a:pt x="346881" y="6031721"/>
                  <a:pt x="263512" y="5870542"/>
                </a:cubicBezTo>
                <a:cubicBezTo>
                  <a:pt x="123175" y="5599594"/>
                  <a:pt x="30080" y="5309193"/>
                  <a:pt x="10627" y="5006287"/>
                </a:cubicBezTo>
                <a:cubicBezTo>
                  <a:pt x="-8825" y="4706160"/>
                  <a:pt x="2290" y="4404643"/>
                  <a:pt x="13406" y="4103126"/>
                </a:cubicBezTo>
                <a:cubicBezTo>
                  <a:pt x="21743" y="3886368"/>
                  <a:pt x="37027" y="3669610"/>
                  <a:pt x="74543" y="3457020"/>
                </a:cubicBezTo>
                <a:cubicBezTo>
                  <a:pt x="110670" y="3248598"/>
                  <a:pt x="164859" y="3040176"/>
                  <a:pt x="235723" y="2840092"/>
                </a:cubicBezTo>
                <a:cubicBezTo>
                  <a:pt x="314923" y="2617775"/>
                  <a:pt x="406628" y="2396848"/>
                  <a:pt x="523344" y="2193985"/>
                </a:cubicBezTo>
                <a:cubicBezTo>
                  <a:pt x="635892" y="1999458"/>
                  <a:pt x="724819" y="1789647"/>
                  <a:pt x="911008" y="1638194"/>
                </a:cubicBezTo>
                <a:cubicBezTo>
                  <a:pt x="1061072" y="1515920"/>
                  <a:pt x="1201409" y="1379751"/>
                  <a:pt x="1341746" y="1247751"/>
                </a:cubicBezTo>
                <a:cubicBezTo>
                  <a:pt x="1548779" y="1056003"/>
                  <a:pt x="1768316" y="880929"/>
                  <a:pt x="1990632" y="710023"/>
                </a:cubicBezTo>
                <a:cubicBezTo>
                  <a:pt x="2149033" y="587749"/>
                  <a:pt x="2321328" y="479370"/>
                  <a:pt x="2500571" y="390443"/>
                </a:cubicBezTo>
                <a:cubicBezTo>
                  <a:pt x="2603392" y="340422"/>
                  <a:pt x="2721497" y="318190"/>
                  <a:pt x="2829877" y="266780"/>
                </a:cubicBezTo>
                <a:cubicBezTo>
                  <a:pt x="2972993" y="200085"/>
                  <a:pt x="3131393" y="159790"/>
                  <a:pt x="3287015" y="120885"/>
                </a:cubicBezTo>
                <a:cubicBezTo>
                  <a:pt x="3402341" y="91706"/>
                  <a:pt x="3526005" y="94484"/>
                  <a:pt x="3638552" y="59748"/>
                </a:cubicBezTo>
                <a:cubicBezTo>
                  <a:pt x="3821964" y="4168"/>
                  <a:pt x="4013711" y="41684"/>
                  <a:pt x="41999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"/>
          <p:cNvSpPr/>
          <p:nvPr/>
        </p:nvSpPr>
        <p:spPr>
          <a:xfrm rot="-1013502">
            <a:off x="6655700" y="3526787"/>
            <a:ext cx="3377597" cy="3239094"/>
          </a:xfrm>
          <a:custGeom>
            <a:rect b="b" l="l" r="r" t="t"/>
            <a:pathLst>
              <a:path extrusionOk="0" h="6481268" w="6768320">
                <a:moveTo>
                  <a:pt x="3350289" y="0"/>
                </a:moveTo>
                <a:cubicBezTo>
                  <a:pt x="3358047" y="14409"/>
                  <a:pt x="3368023" y="31035"/>
                  <a:pt x="3375782" y="45444"/>
                </a:cubicBezTo>
                <a:cubicBezTo>
                  <a:pt x="3389082" y="43227"/>
                  <a:pt x="3400166" y="45444"/>
                  <a:pt x="3403492" y="41011"/>
                </a:cubicBezTo>
                <a:cubicBezTo>
                  <a:pt x="3427876" y="2217"/>
                  <a:pt x="3464453" y="2217"/>
                  <a:pt x="3502139" y="7759"/>
                </a:cubicBezTo>
                <a:cubicBezTo>
                  <a:pt x="3512114" y="8867"/>
                  <a:pt x="3524307" y="28818"/>
                  <a:pt x="3529849" y="27710"/>
                </a:cubicBezTo>
                <a:cubicBezTo>
                  <a:pt x="3691674" y="-32143"/>
                  <a:pt x="3857934" y="26601"/>
                  <a:pt x="4021976" y="7759"/>
                </a:cubicBezTo>
                <a:cubicBezTo>
                  <a:pt x="4105106" y="-2217"/>
                  <a:pt x="4191561" y="4434"/>
                  <a:pt x="4275799" y="11084"/>
                </a:cubicBezTo>
                <a:cubicBezTo>
                  <a:pt x="4377771" y="19951"/>
                  <a:pt x="4481960" y="58745"/>
                  <a:pt x="4580607" y="46553"/>
                </a:cubicBezTo>
                <a:cubicBezTo>
                  <a:pt x="4675929" y="35469"/>
                  <a:pt x="4760167" y="56528"/>
                  <a:pt x="4841080" y="84238"/>
                </a:cubicBezTo>
                <a:cubicBezTo>
                  <a:pt x="4957462" y="123032"/>
                  <a:pt x="5079385" y="139658"/>
                  <a:pt x="5192441" y="205053"/>
                </a:cubicBezTo>
                <a:cubicBezTo>
                  <a:pt x="5283330" y="258256"/>
                  <a:pt x="5396386" y="282641"/>
                  <a:pt x="5488383" y="342494"/>
                </a:cubicBezTo>
                <a:cubicBezTo>
                  <a:pt x="5570404" y="395697"/>
                  <a:pt x="5644667" y="461092"/>
                  <a:pt x="5720037" y="523162"/>
                </a:cubicBezTo>
                <a:cubicBezTo>
                  <a:pt x="5780999" y="573040"/>
                  <a:pt x="5840853" y="625135"/>
                  <a:pt x="5898489" y="679446"/>
                </a:cubicBezTo>
                <a:cubicBezTo>
                  <a:pt x="6099109" y="866765"/>
                  <a:pt x="6224357" y="1105070"/>
                  <a:pt x="6341847" y="1347808"/>
                </a:cubicBezTo>
                <a:cubicBezTo>
                  <a:pt x="6403917" y="1475274"/>
                  <a:pt x="6467096" y="1602739"/>
                  <a:pt x="6529166" y="1730205"/>
                </a:cubicBezTo>
                <a:cubicBezTo>
                  <a:pt x="6616729" y="1910873"/>
                  <a:pt x="6665499" y="2098192"/>
                  <a:pt x="6689883" y="2301028"/>
                </a:cubicBezTo>
                <a:cubicBezTo>
                  <a:pt x="6716485" y="2523816"/>
                  <a:pt x="6704293" y="2745495"/>
                  <a:pt x="6718702" y="2967174"/>
                </a:cubicBezTo>
                <a:cubicBezTo>
                  <a:pt x="6726461" y="3089097"/>
                  <a:pt x="6740870" y="3209912"/>
                  <a:pt x="6757495" y="3330727"/>
                </a:cubicBezTo>
                <a:cubicBezTo>
                  <a:pt x="6777446" y="3477036"/>
                  <a:pt x="6769688" y="3623343"/>
                  <a:pt x="6735328" y="3764110"/>
                </a:cubicBezTo>
                <a:cubicBezTo>
                  <a:pt x="6714268" y="3851673"/>
                  <a:pt x="6688775" y="3944778"/>
                  <a:pt x="6651089" y="4025691"/>
                </a:cubicBezTo>
                <a:cubicBezTo>
                  <a:pt x="6576827" y="4184191"/>
                  <a:pt x="6479288" y="4332716"/>
                  <a:pt x="6395050" y="4486783"/>
                </a:cubicBezTo>
                <a:cubicBezTo>
                  <a:pt x="6350714" y="4565479"/>
                  <a:pt x="6318571" y="4651934"/>
                  <a:pt x="6269802" y="4727305"/>
                </a:cubicBezTo>
                <a:cubicBezTo>
                  <a:pt x="6146769" y="4916841"/>
                  <a:pt x="6082483" y="5134086"/>
                  <a:pt x="5968318" y="5326947"/>
                </a:cubicBezTo>
                <a:cubicBezTo>
                  <a:pt x="5894055" y="5452195"/>
                  <a:pt x="5800951" y="5564143"/>
                  <a:pt x="5689002" y="5658357"/>
                </a:cubicBezTo>
                <a:cubicBezTo>
                  <a:pt x="5562645" y="5764763"/>
                  <a:pt x="5437397" y="5874494"/>
                  <a:pt x="5302173" y="5967599"/>
                </a:cubicBezTo>
                <a:cubicBezTo>
                  <a:pt x="5113745" y="6095065"/>
                  <a:pt x="4920885" y="6216988"/>
                  <a:pt x="4720265" y="6324502"/>
                </a:cubicBezTo>
                <a:cubicBezTo>
                  <a:pt x="4611643" y="6383248"/>
                  <a:pt x="4484177" y="6407632"/>
                  <a:pt x="4364470" y="6446426"/>
                </a:cubicBezTo>
                <a:cubicBezTo>
                  <a:pt x="4350061" y="6450859"/>
                  <a:pt x="4333435" y="6450859"/>
                  <a:pt x="4317918" y="6450859"/>
                </a:cubicBezTo>
                <a:cubicBezTo>
                  <a:pt x="4258065" y="6453076"/>
                  <a:pt x="4200428" y="6426475"/>
                  <a:pt x="4136141" y="6467485"/>
                </a:cubicBezTo>
                <a:cubicBezTo>
                  <a:pt x="4095130" y="6492978"/>
                  <a:pt x="4024193" y="6476352"/>
                  <a:pt x="3966556" y="6470810"/>
                </a:cubicBezTo>
                <a:cubicBezTo>
                  <a:pt x="3795864" y="6456401"/>
                  <a:pt x="3621845" y="6495195"/>
                  <a:pt x="3451153" y="6444209"/>
                </a:cubicBezTo>
                <a:cubicBezTo>
                  <a:pt x="3393516" y="6426475"/>
                  <a:pt x="3325904" y="6443100"/>
                  <a:pt x="3263834" y="6438667"/>
                </a:cubicBezTo>
                <a:cubicBezTo>
                  <a:pt x="3056564" y="6422041"/>
                  <a:pt x="2847077" y="6441992"/>
                  <a:pt x="2643133" y="6391006"/>
                </a:cubicBezTo>
                <a:cubicBezTo>
                  <a:pt x="2632049" y="6388790"/>
                  <a:pt x="2618748" y="6391006"/>
                  <a:pt x="2607664" y="6393223"/>
                </a:cubicBezTo>
                <a:cubicBezTo>
                  <a:pt x="2390419" y="6443100"/>
                  <a:pt x="2186474" y="6355538"/>
                  <a:pt x="1979204" y="6322286"/>
                </a:cubicBezTo>
                <a:cubicBezTo>
                  <a:pt x="1828462" y="6297901"/>
                  <a:pt x="1686588" y="6219205"/>
                  <a:pt x="1540279" y="6163785"/>
                </a:cubicBezTo>
                <a:cubicBezTo>
                  <a:pt x="1478209" y="6140509"/>
                  <a:pt x="1418356" y="6110582"/>
                  <a:pt x="1355178" y="6088414"/>
                </a:cubicBezTo>
                <a:cubicBezTo>
                  <a:pt x="1184485" y="6027452"/>
                  <a:pt x="1073645" y="5888903"/>
                  <a:pt x="943963" y="5775847"/>
                </a:cubicBezTo>
                <a:cubicBezTo>
                  <a:pt x="716742" y="5577444"/>
                  <a:pt x="579301" y="5313646"/>
                  <a:pt x="427451" y="5060932"/>
                </a:cubicBezTo>
                <a:cubicBezTo>
                  <a:pt x="348755" y="4939009"/>
                  <a:pt x="276709" y="4811543"/>
                  <a:pt x="210205" y="4682969"/>
                </a:cubicBezTo>
                <a:cubicBezTo>
                  <a:pt x="98257" y="4466832"/>
                  <a:pt x="23995" y="4235178"/>
                  <a:pt x="8477" y="3993547"/>
                </a:cubicBezTo>
                <a:cubicBezTo>
                  <a:pt x="-7040" y="3754134"/>
                  <a:pt x="1827" y="3513612"/>
                  <a:pt x="10694" y="3273091"/>
                </a:cubicBezTo>
                <a:cubicBezTo>
                  <a:pt x="17345" y="3100181"/>
                  <a:pt x="29537" y="2927272"/>
                  <a:pt x="59464" y="2757687"/>
                </a:cubicBezTo>
                <a:cubicBezTo>
                  <a:pt x="88282" y="2591428"/>
                  <a:pt x="131509" y="2425169"/>
                  <a:pt x="188037" y="2265560"/>
                </a:cubicBezTo>
                <a:cubicBezTo>
                  <a:pt x="251216" y="2088216"/>
                  <a:pt x="324370" y="1911982"/>
                  <a:pt x="417475" y="1750156"/>
                </a:cubicBezTo>
                <a:cubicBezTo>
                  <a:pt x="507255" y="1594980"/>
                  <a:pt x="578193" y="1427613"/>
                  <a:pt x="726717" y="1306798"/>
                </a:cubicBezTo>
                <a:cubicBezTo>
                  <a:pt x="846424" y="1209259"/>
                  <a:pt x="958372" y="1100636"/>
                  <a:pt x="1070320" y="995339"/>
                </a:cubicBezTo>
                <a:cubicBezTo>
                  <a:pt x="1235471" y="842380"/>
                  <a:pt x="1410597" y="702723"/>
                  <a:pt x="1587941" y="566390"/>
                </a:cubicBezTo>
                <a:cubicBezTo>
                  <a:pt x="1714297" y="468851"/>
                  <a:pt x="1851739" y="382396"/>
                  <a:pt x="1994721" y="311459"/>
                </a:cubicBezTo>
                <a:cubicBezTo>
                  <a:pt x="2076743" y="271557"/>
                  <a:pt x="2170956" y="253822"/>
                  <a:pt x="2257411" y="212812"/>
                </a:cubicBezTo>
                <a:cubicBezTo>
                  <a:pt x="2371576" y="159609"/>
                  <a:pt x="2497933" y="127465"/>
                  <a:pt x="2622073" y="96430"/>
                </a:cubicBezTo>
                <a:cubicBezTo>
                  <a:pt x="2714070" y="73154"/>
                  <a:pt x="2812717" y="75371"/>
                  <a:pt x="2902497" y="47661"/>
                </a:cubicBezTo>
                <a:cubicBezTo>
                  <a:pt x="3048805" y="3325"/>
                  <a:pt x="3201764" y="33252"/>
                  <a:pt x="33502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24"/>
          <p:cNvPicPr preferRelativeResize="0"/>
          <p:nvPr/>
        </p:nvPicPr>
        <p:blipFill rotWithShape="1">
          <a:blip r:embed="rId3">
            <a:alphaModFix/>
          </a:blip>
          <a:srcRect b="0" l="6430" r="6438" t="0"/>
          <a:stretch/>
        </p:blipFill>
        <p:spPr>
          <a:xfrm>
            <a:off x="227446" y="210515"/>
            <a:ext cx="2743201" cy="472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4">
            <a:alphaModFix/>
          </a:blip>
          <a:srcRect b="0" l="6332" r="12274" t="0"/>
          <a:stretch/>
        </p:blipFill>
        <p:spPr>
          <a:xfrm>
            <a:off x="6449050" y="210515"/>
            <a:ext cx="2462957" cy="226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5">
            <a:alphaModFix/>
          </a:blip>
          <a:srcRect b="19206" l="0" r="0" t="16879"/>
          <a:stretch/>
        </p:blipFill>
        <p:spPr>
          <a:xfrm>
            <a:off x="6449050" y="2571750"/>
            <a:ext cx="2462955" cy="236123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/>
          <p:nvPr/>
        </p:nvSpPr>
        <p:spPr>
          <a:xfrm>
            <a:off x="3238500" y="2224325"/>
            <a:ext cx="2667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a caption for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photos.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44452" l="0" r="0" t="29144"/>
          <a:stretch/>
        </p:blipFill>
        <p:spPr>
          <a:xfrm>
            <a:off x="176770" y="196571"/>
            <a:ext cx="8790463" cy="348136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/>
        </p:nvSpPr>
        <p:spPr>
          <a:xfrm>
            <a:off x="1934435" y="2475395"/>
            <a:ext cx="5236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123,456,789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2205927" y="4025727"/>
            <a:ext cx="4732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Elaborate on the featured statistic.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/>
          <p:nvPr/>
        </p:nvSpPr>
        <p:spPr>
          <a:xfrm>
            <a:off x="258790" y="1160722"/>
            <a:ext cx="2809725" cy="2690560"/>
          </a:xfrm>
          <a:custGeom>
            <a:rect b="b" l="l" r="r" t="t"/>
            <a:pathLst>
              <a:path extrusionOk="0" h="5381121" w="5619449">
                <a:moveTo>
                  <a:pt x="2781602" y="0"/>
                </a:moveTo>
                <a:cubicBezTo>
                  <a:pt x="2788044" y="11963"/>
                  <a:pt x="2796326" y="25767"/>
                  <a:pt x="2802768" y="37730"/>
                </a:cubicBezTo>
                <a:cubicBezTo>
                  <a:pt x="2813811" y="35890"/>
                  <a:pt x="2823014" y="37730"/>
                  <a:pt x="2825775" y="34049"/>
                </a:cubicBezTo>
                <a:cubicBezTo>
                  <a:pt x="2846020" y="1841"/>
                  <a:pt x="2876389" y="1841"/>
                  <a:pt x="2907677" y="6442"/>
                </a:cubicBezTo>
                <a:cubicBezTo>
                  <a:pt x="2915959" y="7362"/>
                  <a:pt x="2926082" y="23927"/>
                  <a:pt x="2930683" y="23006"/>
                </a:cubicBezTo>
                <a:cubicBezTo>
                  <a:pt x="3065041" y="-26687"/>
                  <a:pt x="3203079" y="22086"/>
                  <a:pt x="3339276" y="6442"/>
                </a:cubicBezTo>
                <a:cubicBezTo>
                  <a:pt x="3408295" y="-1841"/>
                  <a:pt x="3480075" y="3681"/>
                  <a:pt x="3550014" y="9203"/>
                </a:cubicBezTo>
                <a:cubicBezTo>
                  <a:pt x="3634677" y="16565"/>
                  <a:pt x="3721181" y="48773"/>
                  <a:pt x="3803084" y="38651"/>
                </a:cubicBezTo>
                <a:cubicBezTo>
                  <a:pt x="3882225" y="29448"/>
                  <a:pt x="3952165" y="46933"/>
                  <a:pt x="4019343" y="69939"/>
                </a:cubicBezTo>
                <a:cubicBezTo>
                  <a:pt x="4115970" y="102148"/>
                  <a:pt x="4217198" y="115952"/>
                  <a:pt x="4311064" y="170247"/>
                </a:cubicBezTo>
                <a:cubicBezTo>
                  <a:pt x="4386525" y="214419"/>
                  <a:pt x="4480390" y="234665"/>
                  <a:pt x="4556771" y="284358"/>
                </a:cubicBezTo>
                <a:cubicBezTo>
                  <a:pt x="4624870" y="328530"/>
                  <a:pt x="4686527" y="382825"/>
                  <a:pt x="4749104" y="434360"/>
                </a:cubicBezTo>
                <a:cubicBezTo>
                  <a:pt x="4799718" y="475771"/>
                  <a:pt x="4849412" y="519023"/>
                  <a:pt x="4897265" y="564115"/>
                </a:cubicBezTo>
                <a:cubicBezTo>
                  <a:pt x="5063831" y="719638"/>
                  <a:pt x="5167819" y="917493"/>
                  <a:pt x="5265366" y="1119028"/>
                </a:cubicBezTo>
                <a:cubicBezTo>
                  <a:pt x="5316900" y="1224857"/>
                  <a:pt x="5369355" y="1330686"/>
                  <a:pt x="5420889" y="1436516"/>
                </a:cubicBezTo>
                <a:cubicBezTo>
                  <a:pt x="5493589" y="1586517"/>
                  <a:pt x="5534081" y="1742040"/>
                  <a:pt x="5554326" y="1910446"/>
                </a:cubicBezTo>
                <a:cubicBezTo>
                  <a:pt x="5576412" y="2095417"/>
                  <a:pt x="5566289" y="2279468"/>
                  <a:pt x="5578253" y="2463518"/>
                </a:cubicBezTo>
                <a:cubicBezTo>
                  <a:pt x="5584694" y="2564746"/>
                  <a:pt x="5596658" y="2665054"/>
                  <a:pt x="5610461" y="2765361"/>
                </a:cubicBezTo>
                <a:cubicBezTo>
                  <a:pt x="5627026" y="2886835"/>
                  <a:pt x="5620584" y="3008308"/>
                  <a:pt x="5592056" y="3125181"/>
                </a:cubicBezTo>
                <a:cubicBezTo>
                  <a:pt x="5574571" y="3197880"/>
                  <a:pt x="5553406" y="3275182"/>
                  <a:pt x="5522117" y="3342360"/>
                </a:cubicBezTo>
                <a:cubicBezTo>
                  <a:pt x="5460460" y="3473956"/>
                  <a:pt x="5379478" y="3597270"/>
                  <a:pt x="5309539" y="3725186"/>
                </a:cubicBezTo>
                <a:cubicBezTo>
                  <a:pt x="5272728" y="3790524"/>
                  <a:pt x="5246041" y="3862303"/>
                  <a:pt x="5205550" y="3924881"/>
                </a:cubicBezTo>
                <a:cubicBezTo>
                  <a:pt x="5103402" y="4082244"/>
                  <a:pt x="5050027" y="4262614"/>
                  <a:pt x="4955241" y="4422738"/>
                </a:cubicBezTo>
                <a:cubicBezTo>
                  <a:pt x="4893584" y="4526726"/>
                  <a:pt x="4816283" y="4619672"/>
                  <a:pt x="4723337" y="4697894"/>
                </a:cubicBezTo>
                <a:cubicBezTo>
                  <a:pt x="4618428" y="4786238"/>
                  <a:pt x="4514440" y="4877343"/>
                  <a:pt x="4402169" y="4954644"/>
                </a:cubicBezTo>
                <a:cubicBezTo>
                  <a:pt x="4245726" y="5060474"/>
                  <a:pt x="4085601" y="5161701"/>
                  <a:pt x="3919036" y="5250966"/>
                </a:cubicBezTo>
                <a:cubicBezTo>
                  <a:pt x="3828851" y="5299739"/>
                  <a:pt x="3723022" y="5319985"/>
                  <a:pt x="3623634" y="5352193"/>
                </a:cubicBezTo>
                <a:cubicBezTo>
                  <a:pt x="3611671" y="5355875"/>
                  <a:pt x="3597867" y="5355875"/>
                  <a:pt x="3584984" y="5355875"/>
                </a:cubicBezTo>
                <a:cubicBezTo>
                  <a:pt x="3535290" y="5357715"/>
                  <a:pt x="3487437" y="5335629"/>
                  <a:pt x="3434062" y="5369678"/>
                </a:cubicBezTo>
                <a:cubicBezTo>
                  <a:pt x="3400013" y="5390844"/>
                  <a:pt x="3341117" y="5377040"/>
                  <a:pt x="3293263" y="5372439"/>
                </a:cubicBezTo>
                <a:cubicBezTo>
                  <a:pt x="3151544" y="5360476"/>
                  <a:pt x="3007064" y="5392685"/>
                  <a:pt x="2865345" y="5350353"/>
                </a:cubicBezTo>
                <a:cubicBezTo>
                  <a:pt x="2817492" y="5335629"/>
                  <a:pt x="2761357" y="5349433"/>
                  <a:pt x="2709823" y="5345752"/>
                </a:cubicBezTo>
                <a:cubicBezTo>
                  <a:pt x="2537735" y="5331948"/>
                  <a:pt x="2363807" y="5348513"/>
                  <a:pt x="2194481" y="5306181"/>
                </a:cubicBezTo>
                <a:cubicBezTo>
                  <a:pt x="2185278" y="5304341"/>
                  <a:pt x="2174235" y="5306181"/>
                  <a:pt x="2165033" y="5308021"/>
                </a:cubicBezTo>
                <a:cubicBezTo>
                  <a:pt x="1984663" y="5349433"/>
                  <a:pt x="1815336" y="5276733"/>
                  <a:pt x="1643249" y="5249125"/>
                </a:cubicBezTo>
                <a:cubicBezTo>
                  <a:pt x="1518095" y="5228880"/>
                  <a:pt x="1400302" y="5163541"/>
                  <a:pt x="1278829" y="5117529"/>
                </a:cubicBezTo>
                <a:cubicBezTo>
                  <a:pt x="1227294" y="5098204"/>
                  <a:pt x="1177601" y="5073357"/>
                  <a:pt x="1125146" y="5054952"/>
                </a:cubicBezTo>
                <a:cubicBezTo>
                  <a:pt x="983427" y="5004338"/>
                  <a:pt x="891402" y="4889306"/>
                  <a:pt x="783732" y="4795440"/>
                </a:cubicBezTo>
                <a:cubicBezTo>
                  <a:pt x="595080" y="4630715"/>
                  <a:pt x="480969" y="4411695"/>
                  <a:pt x="354894" y="4201877"/>
                </a:cubicBezTo>
                <a:cubicBezTo>
                  <a:pt x="289556" y="4100649"/>
                  <a:pt x="229740" y="3994820"/>
                  <a:pt x="174525" y="3888070"/>
                </a:cubicBezTo>
                <a:cubicBezTo>
                  <a:pt x="81579" y="3708621"/>
                  <a:pt x="19922" y="3516288"/>
                  <a:pt x="7038" y="3315673"/>
                </a:cubicBezTo>
                <a:cubicBezTo>
                  <a:pt x="-5845" y="3116898"/>
                  <a:pt x="1517" y="2917203"/>
                  <a:pt x="8879" y="2717508"/>
                </a:cubicBezTo>
                <a:cubicBezTo>
                  <a:pt x="14400" y="2573949"/>
                  <a:pt x="24523" y="2430389"/>
                  <a:pt x="49370" y="2289590"/>
                </a:cubicBezTo>
                <a:cubicBezTo>
                  <a:pt x="73297" y="2151552"/>
                  <a:pt x="109187" y="2013514"/>
                  <a:pt x="156119" y="1880998"/>
                </a:cubicBezTo>
                <a:cubicBezTo>
                  <a:pt x="208574" y="1733757"/>
                  <a:pt x="269311" y="1587437"/>
                  <a:pt x="346612" y="1453080"/>
                </a:cubicBezTo>
                <a:cubicBezTo>
                  <a:pt x="421152" y="1324245"/>
                  <a:pt x="480049" y="1185286"/>
                  <a:pt x="603363" y="1084979"/>
                </a:cubicBezTo>
                <a:cubicBezTo>
                  <a:pt x="702750" y="1003996"/>
                  <a:pt x="795696" y="913812"/>
                  <a:pt x="888641" y="826388"/>
                </a:cubicBezTo>
                <a:cubicBezTo>
                  <a:pt x="1025759" y="699393"/>
                  <a:pt x="1171159" y="583441"/>
                  <a:pt x="1318400" y="470249"/>
                </a:cubicBezTo>
                <a:cubicBezTo>
                  <a:pt x="1423308" y="389267"/>
                  <a:pt x="1537420" y="317487"/>
                  <a:pt x="1656133" y="258591"/>
                </a:cubicBezTo>
                <a:cubicBezTo>
                  <a:pt x="1724231" y="225462"/>
                  <a:pt x="1802453" y="210738"/>
                  <a:pt x="1874233" y="176689"/>
                </a:cubicBezTo>
                <a:cubicBezTo>
                  <a:pt x="1969019" y="132516"/>
                  <a:pt x="2073927" y="105829"/>
                  <a:pt x="2176996" y="80062"/>
                </a:cubicBezTo>
                <a:cubicBezTo>
                  <a:pt x="2253377" y="60737"/>
                  <a:pt x="2335280" y="62577"/>
                  <a:pt x="2409820" y="39571"/>
                </a:cubicBezTo>
                <a:cubicBezTo>
                  <a:pt x="2531294" y="2761"/>
                  <a:pt x="2658288" y="27608"/>
                  <a:pt x="27816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6"/>
          <p:cNvSpPr/>
          <p:nvPr/>
        </p:nvSpPr>
        <p:spPr>
          <a:xfrm rot="4044128">
            <a:off x="6091669" y="1168336"/>
            <a:ext cx="2815128" cy="2683320"/>
          </a:xfrm>
          <a:custGeom>
            <a:rect b="b" l="l" r="r" t="t"/>
            <a:pathLst>
              <a:path extrusionOk="0" h="5381121" w="5619449">
                <a:moveTo>
                  <a:pt x="2781602" y="0"/>
                </a:moveTo>
                <a:cubicBezTo>
                  <a:pt x="2788044" y="11963"/>
                  <a:pt x="2796326" y="25767"/>
                  <a:pt x="2802768" y="37730"/>
                </a:cubicBezTo>
                <a:cubicBezTo>
                  <a:pt x="2813811" y="35890"/>
                  <a:pt x="2823014" y="37730"/>
                  <a:pt x="2825775" y="34049"/>
                </a:cubicBezTo>
                <a:cubicBezTo>
                  <a:pt x="2846020" y="1841"/>
                  <a:pt x="2876389" y="1841"/>
                  <a:pt x="2907677" y="6442"/>
                </a:cubicBezTo>
                <a:cubicBezTo>
                  <a:pt x="2915959" y="7362"/>
                  <a:pt x="2926082" y="23927"/>
                  <a:pt x="2930683" y="23006"/>
                </a:cubicBezTo>
                <a:cubicBezTo>
                  <a:pt x="3065041" y="-26687"/>
                  <a:pt x="3203079" y="22086"/>
                  <a:pt x="3339276" y="6442"/>
                </a:cubicBezTo>
                <a:cubicBezTo>
                  <a:pt x="3408295" y="-1841"/>
                  <a:pt x="3480075" y="3681"/>
                  <a:pt x="3550014" y="9203"/>
                </a:cubicBezTo>
                <a:cubicBezTo>
                  <a:pt x="3634677" y="16565"/>
                  <a:pt x="3721181" y="48773"/>
                  <a:pt x="3803084" y="38651"/>
                </a:cubicBezTo>
                <a:cubicBezTo>
                  <a:pt x="3882225" y="29448"/>
                  <a:pt x="3952165" y="46933"/>
                  <a:pt x="4019343" y="69939"/>
                </a:cubicBezTo>
                <a:cubicBezTo>
                  <a:pt x="4115970" y="102148"/>
                  <a:pt x="4217198" y="115952"/>
                  <a:pt x="4311064" y="170247"/>
                </a:cubicBezTo>
                <a:cubicBezTo>
                  <a:pt x="4386525" y="214419"/>
                  <a:pt x="4480390" y="234665"/>
                  <a:pt x="4556771" y="284358"/>
                </a:cubicBezTo>
                <a:cubicBezTo>
                  <a:pt x="4624870" y="328530"/>
                  <a:pt x="4686527" y="382825"/>
                  <a:pt x="4749104" y="434360"/>
                </a:cubicBezTo>
                <a:cubicBezTo>
                  <a:pt x="4799718" y="475771"/>
                  <a:pt x="4849412" y="519023"/>
                  <a:pt x="4897265" y="564115"/>
                </a:cubicBezTo>
                <a:cubicBezTo>
                  <a:pt x="5063831" y="719638"/>
                  <a:pt x="5167819" y="917493"/>
                  <a:pt x="5265366" y="1119028"/>
                </a:cubicBezTo>
                <a:cubicBezTo>
                  <a:pt x="5316900" y="1224857"/>
                  <a:pt x="5369355" y="1330686"/>
                  <a:pt x="5420889" y="1436516"/>
                </a:cubicBezTo>
                <a:cubicBezTo>
                  <a:pt x="5493589" y="1586517"/>
                  <a:pt x="5534081" y="1742040"/>
                  <a:pt x="5554326" y="1910446"/>
                </a:cubicBezTo>
                <a:cubicBezTo>
                  <a:pt x="5576412" y="2095417"/>
                  <a:pt x="5566289" y="2279468"/>
                  <a:pt x="5578253" y="2463518"/>
                </a:cubicBezTo>
                <a:cubicBezTo>
                  <a:pt x="5584694" y="2564746"/>
                  <a:pt x="5596658" y="2665054"/>
                  <a:pt x="5610461" y="2765361"/>
                </a:cubicBezTo>
                <a:cubicBezTo>
                  <a:pt x="5627026" y="2886835"/>
                  <a:pt x="5620584" y="3008308"/>
                  <a:pt x="5592056" y="3125181"/>
                </a:cubicBezTo>
                <a:cubicBezTo>
                  <a:pt x="5574571" y="3197880"/>
                  <a:pt x="5553406" y="3275182"/>
                  <a:pt x="5522117" y="3342360"/>
                </a:cubicBezTo>
                <a:cubicBezTo>
                  <a:pt x="5460460" y="3473956"/>
                  <a:pt x="5379478" y="3597270"/>
                  <a:pt x="5309539" y="3725186"/>
                </a:cubicBezTo>
                <a:cubicBezTo>
                  <a:pt x="5272728" y="3790524"/>
                  <a:pt x="5246041" y="3862303"/>
                  <a:pt x="5205550" y="3924881"/>
                </a:cubicBezTo>
                <a:cubicBezTo>
                  <a:pt x="5103402" y="4082244"/>
                  <a:pt x="5050027" y="4262614"/>
                  <a:pt x="4955241" y="4422738"/>
                </a:cubicBezTo>
                <a:cubicBezTo>
                  <a:pt x="4893584" y="4526726"/>
                  <a:pt x="4816283" y="4619672"/>
                  <a:pt x="4723337" y="4697894"/>
                </a:cubicBezTo>
                <a:cubicBezTo>
                  <a:pt x="4618428" y="4786238"/>
                  <a:pt x="4514440" y="4877343"/>
                  <a:pt x="4402169" y="4954644"/>
                </a:cubicBezTo>
                <a:cubicBezTo>
                  <a:pt x="4245726" y="5060474"/>
                  <a:pt x="4085601" y="5161701"/>
                  <a:pt x="3919036" y="5250966"/>
                </a:cubicBezTo>
                <a:cubicBezTo>
                  <a:pt x="3828851" y="5299739"/>
                  <a:pt x="3723022" y="5319985"/>
                  <a:pt x="3623634" y="5352193"/>
                </a:cubicBezTo>
                <a:cubicBezTo>
                  <a:pt x="3611671" y="5355875"/>
                  <a:pt x="3597867" y="5355875"/>
                  <a:pt x="3584984" y="5355875"/>
                </a:cubicBezTo>
                <a:cubicBezTo>
                  <a:pt x="3535290" y="5357715"/>
                  <a:pt x="3487437" y="5335629"/>
                  <a:pt x="3434062" y="5369678"/>
                </a:cubicBezTo>
                <a:cubicBezTo>
                  <a:pt x="3400013" y="5390844"/>
                  <a:pt x="3341117" y="5377040"/>
                  <a:pt x="3293263" y="5372439"/>
                </a:cubicBezTo>
                <a:cubicBezTo>
                  <a:pt x="3151544" y="5360476"/>
                  <a:pt x="3007064" y="5392685"/>
                  <a:pt x="2865345" y="5350353"/>
                </a:cubicBezTo>
                <a:cubicBezTo>
                  <a:pt x="2817492" y="5335629"/>
                  <a:pt x="2761357" y="5349433"/>
                  <a:pt x="2709823" y="5345752"/>
                </a:cubicBezTo>
                <a:cubicBezTo>
                  <a:pt x="2537735" y="5331948"/>
                  <a:pt x="2363807" y="5348513"/>
                  <a:pt x="2194481" y="5306181"/>
                </a:cubicBezTo>
                <a:cubicBezTo>
                  <a:pt x="2185278" y="5304341"/>
                  <a:pt x="2174235" y="5306181"/>
                  <a:pt x="2165033" y="5308021"/>
                </a:cubicBezTo>
                <a:cubicBezTo>
                  <a:pt x="1984663" y="5349433"/>
                  <a:pt x="1815336" y="5276733"/>
                  <a:pt x="1643249" y="5249125"/>
                </a:cubicBezTo>
                <a:cubicBezTo>
                  <a:pt x="1518095" y="5228880"/>
                  <a:pt x="1400302" y="5163541"/>
                  <a:pt x="1278829" y="5117529"/>
                </a:cubicBezTo>
                <a:cubicBezTo>
                  <a:pt x="1227294" y="5098204"/>
                  <a:pt x="1177601" y="5073357"/>
                  <a:pt x="1125146" y="5054952"/>
                </a:cubicBezTo>
                <a:cubicBezTo>
                  <a:pt x="983427" y="5004338"/>
                  <a:pt x="891402" y="4889306"/>
                  <a:pt x="783732" y="4795440"/>
                </a:cubicBezTo>
                <a:cubicBezTo>
                  <a:pt x="595080" y="4630715"/>
                  <a:pt x="480969" y="4411695"/>
                  <a:pt x="354894" y="4201877"/>
                </a:cubicBezTo>
                <a:cubicBezTo>
                  <a:pt x="289556" y="4100649"/>
                  <a:pt x="229740" y="3994820"/>
                  <a:pt x="174525" y="3888070"/>
                </a:cubicBezTo>
                <a:cubicBezTo>
                  <a:pt x="81579" y="3708621"/>
                  <a:pt x="19922" y="3516288"/>
                  <a:pt x="7038" y="3315673"/>
                </a:cubicBezTo>
                <a:cubicBezTo>
                  <a:pt x="-5845" y="3116898"/>
                  <a:pt x="1517" y="2917203"/>
                  <a:pt x="8879" y="2717508"/>
                </a:cubicBezTo>
                <a:cubicBezTo>
                  <a:pt x="14400" y="2573949"/>
                  <a:pt x="24523" y="2430389"/>
                  <a:pt x="49370" y="2289590"/>
                </a:cubicBezTo>
                <a:cubicBezTo>
                  <a:pt x="73297" y="2151552"/>
                  <a:pt x="109187" y="2013514"/>
                  <a:pt x="156119" y="1880998"/>
                </a:cubicBezTo>
                <a:cubicBezTo>
                  <a:pt x="208574" y="1733757"/>
                  <a:pt x="269311" y="1587437"/>
                  <a:pt x="346612" y="1453080"/>
                </a:cubicBezTo>
                <a:cubicBezTo>
                  <a:pt x="421152" y="1324245"/>
                  <a:pt x="480049" y="1185286"/>
                  <a:pt x="603363" y="1084979"/>
                </a:cubicBezTo>
                <a:cubicBezTo>
                  <a:pt x="702750" y="1003996"/>
                  <a:pt x="795696" y="913812"/>
                  <a:pt x="888641" y="826388"/>
                </a:cubicBezTo>
                <a:cubicBezTo>
                  <a:pt x="1025759" y="699393"/>
                  <a:pt x="1171159" y="583441"/>
                  <a:pt x="1318400" y="470249"/>
                </a:cubicBezTo>
                <a:cubicBezTo>
                  <a:pt x="1423308" y="389267"/>
                  <a:pt x="1537420" y="317487"/>
                  <a:pt x="1656133" y="258591"/>
                </a:cubicBezTo>
                <a:cubicBezTo>
                  <a:pt x="1724231" y="225462"/>
                  <a:pt x="1802453" y="210738"/>
                  <a:pt x="1874233" y="176689"/>
                </a:cubicBezTo>
                <a:cubicBezTo>
                  <a:pt x="1969019" y="132516"/>
                  <a:pt x="2073927" y="105829"/>
                  <a:pt x="2176996" y="80062"/>
                </a:cubicBezTo>
                <a:cubicBezTo>
                  <a:pt x="2253377" y="60737"/>
                  <a:pt x="2335280" y="62577"/>
                  <a:pt x="2409820" y="39571"/>
                </a:cubicBezTo>
                <a:cubicBezTo>
                  <a:pt x="2531294" y="2761"/>
                  <a:pt x="2658288" y="27608"/>
                  <a:pt x="27816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6"/>
          <p:cNvSpPr/>
          <p:nvPr/>
        </p:nvSpPr>
        <p:spPr>
          <a:xfrm rot="-5400000">
            <a:off x="3166474" y="1160722"/>
            <a:ext cx="2809725" cy="2690561"/>
          </a:xfrm>
          <a:custGeom>
            <a:rect b="b" l="l" r="r" t="t"/>
            <a:pathLst>
              <a:path extrusionOk="0" h="5381121" w="5619449">
                <a:moveTo>
                  <a:pt x="2781602" y="0"/>
                </a:moveTo>
                <a:cubicBezTo>
                  <a:pt x="2788044" y="11963"/>
                  <a:pt x="2796326" y="25767"/>
                  <a:pt x="2802768" y="37730"/>
                </a:cubicBezTo>
                <a:cubicBezTo>
                  <a:pt x="2813811" y="35890"/>
                  <a:pt x="2823014" y="37730"/>
                  <a:pt x="2825775" y="34049"/>
                </a:cubicBezTo>
                <a:cubicBezTo>
                  <a:pt x="2846020" y="1841"/>
                  <a:pt x="2876389" y="1841"/>
                  <a:pt x="2907677" y="6442"/>
                </a:cubicBezTo>
                <a:cubicBezTo>
                  <a:pt x="2915959" y="7362"/>
                  <a:pt x="2926082" y="23927"/>
                  <a:pt x="2930683" y="23006"/>
                </a:cubicBezTo>
                <a:cubicBezTo>
                  <a:pt x="3065041" y="-26687"/>
                  <a:pt x="3203079" y="22086"/>
                  <a:pt x="3339276" y="6442"/>
                </a:cubicBezTo>
                <a:cubicBezTo>
                  <a:pt x="3408295" y="-1841"/>
                  <a:pt x="3480075" y="3681"/>
                  <a:pt x="3550014" y="9203"/>
                </a:cubicBezTo>
                <a:cubicBezTo>
                  <a:pt x="3634677" y="16565"/>
                  <a:pt x="3721181" y="48773"/>
                  <a:pt x="3803084" y="38651"/>
                </a:cubicBezTo>
                <a:cubicBezTo>
                  <a:pt x="3882225" y="29448"/>
                  <a:pt x="3952165" y="46933"/>
                  <a:pt x="4019343" y="69939"/>
                </a:cubicBezTo>
                <a:cubicBezTo>
                  <a:pt x="4115970" y="102148"/>
                  <a:pt x="4217198" y="115952"/>
                  <a:pt x="4311064" y="170247"/>
                </a:cubicBezTo>
                <a:cubicBezTo>
                  <a:pt x="4386525" y="214419"/>
                  <a:pt x="4480390" y="234665"/>
                  <a:pt x="4556771" y="284358"/>
                </a:cubicBezTo>
                <a:cubicBezTo>
                  <a:pt x="4624870" y="328530"/>
                  <a:pt x="4686527" y="382825"/>
                  <a:pt x="4749104" y="434360"/>
                </a:cubicBezTo>
                <a:cubicBezTo>
                  <a:pt x="4799718" y="475771"/>
                  <a:pt x="4849412" y="519023"/>
                  <a:pt x="4897265" y="564115"/>
                </a:cubicBezTo>
                <a:cubicBezTo>
                  <a:pt x="5063831" y="719638"/>
                  <a:pt x="5167819" y="917493"/>
                  <a:pt x="5265366" y="1119028"/>
                </a:cubicBezTo>
                <a:cubicBezTo>
                  <a:pt x="5316900" y="1224857"/>
                  <a:pt x="5369355" y="1330686"/>
                  <a:pt x="5420889" y="1436516"/>
                </a:cubicBezTo>
                <a:cubicBezTo>
                  <a:pt x="5493589" y="1586517"/>
                  <a:pt x="5534081" y="1742040"/>
                  <a:pt x="5554326" y="1910446"/>
                </a:cubicBezTo>
                <a:cubicBezTo>
                  <a:pt x="5576412" y="2095417"/>
                  <a:pt x="5566289" y="2279468"/>
                  <a:pt x="5578253" y="2463518"/>
                </a:cubicBezTo>
                <a:cubicBezTo>
                  <a:pt x="5584694" y="2564746"/>
                  <a:pt x="5596658" y="2665054"/>
                  <a:pt x="5610461" y="2765361"/>
                </a:cubicBezTo>
                <a:cubicBezTo>
                  <a:pt x="5627026" y="2886835"/>
                  <a:pt x="5620584" y="3008308"/>
                  <a:pt x="5592056" y="3125181"/>
                </a:cubicBezTo>
                <a:cubicBezTo>
                  <a:pt x="5574571" y="3197880"/>
                  <a:pt x="5553406" y="3275182"/>
                  <a:pt x="5522117" y="3342360"/>
                </a:cubicBezTo>
                <a:cubicBezTo>
                  <a:pt x="5460460" y="3473956"/>
                  <a:pt x="5379478" y="3597270"/>
                  <a:pt x="5309539" y="3725186"/>
                </a:cubicBezTo>
                <a:cubicBezTo>
                  <a:pt x="5272728" y="3790524"/>
                  <a:pt x="5246041" y="3862303"/>
                  <a:pt x="5205550" y="3924881"/>
                </a:cubicBezTo>
                <a:cubicBezTo>
                  <a:pt x="5103402" y="4082244"/>
                  <a:pt x="5050027" y="4262614"/>
                  <a:pt x="4955241" y="4422738"/>
                </a:cubicBezTo>
                <a:cubicBezTo>
                  <a:pt x="4893584" y="4526726"/>
                  <a:pt x="4816283" y="4619672"/>
                  <a:pt x="4723337" y="4697894"/>
                </a:cubicBezTo>
                <a:cubicBezTo>
                  <a:pt x="4618428" y="4786238"/>
                  <a:pt x="4514440" y="4877343"/>
                  <a:pt x="4402169" y="4954644"/>
                </a:cubicBezTo>
                <a:cubicBezTo>
                  <a:pt x="4245726" y="5060474"/>
                  <a:pt x="4085601" y="5161701"/>
                  <a:pt x="3919036" y="5250966"/>
                </a:cubicBezTo>
                <a:cubicBezTo>
                  <a:pt x="3828851" y="5299739"/>
                  <a:pt x="3723022" y="5319985"/>
                  <a:pt x="3623634" y="5352193"/>
                </a:cubicBezTo>
                <a:cubicBezTo>
                  <a:pt x="3611671" y="5355875"/>
                  <a:pt x="3597867" y="5355875"/>
                  <a:pt x="3584984" y="5355875"/>
                </a:cubicBezTo>
                <a:cubicBezTo>
                  <a:pt x="3535290" y="5357715"/>
                  <a:pt x="3487437" y="5335629"/>
                  <a:pt x="3434062" y="5369678"/>
                </a:cubicBezTo>
                <a:cubicBezTo>
                  <a:pt x="3400013" y="5390844"/>
                  <a:pt x="3341117" y="5377040"/>
                  <a:pt x="3293263" y="5372439"/>
                </a:cubicBezTo>
                <a:cubicBezTo>
                  <a:pt x="3151544" y="5360476"/>
                  <a:pt x="3007064" y="5392685"/>
                  <a:pt x="2865345" y="5350353"/>
                </a:cubicBezTo>
                <a:cubicBezTo>
                  <a:pt x="2817492" y="5335629"/>
                  <a:pt x="2761357" y="5349433"/>
                  <a:pt x="2709823" y="5345752"/>
                </a:cubicBezTo>
                <a:cubicBezTo>
                  <a:pt x="2537735" y="5331948"/>
                  <a:pt x="2363807" y="5348513"/>
                  <a:pt x="2194481" y="5306181"/>
                </a:cubicBezTo>
                <a:cubicBezTo>
                  <a:pt x="2185278" y="5304341"/>
                  <a:pt x="2174235" y="5306181"/>
                  <a:pt x="2165033" y="5308021"/>
                </a:cubicBezTo>
                <a:cubicBezTo>
                  <a:pt x="1984663" y="5349433"/>
                  <a:pt x="1815336" y="5276733"/>
                  <a:pt x="1643249" y="5249125"/>
                </a:cubicBezTo>
                <a:cubicBezTo>
                  <a:pt x="1518095" y="5228880"/>
                  <a:pt x="1400302" y="5163541"/>
                  <a:pt x="1278829" y="5117529"/>
                </a:cubicBezTo>
                <a:cubicBezTo>
                  <a:pt x="1227294" y="5098204"/>
                  <a:pt x="1177601" y="5073357"/>
                  <a:pt x="1125146" y="5054952"/>
                </a:cubicBezTo>
                <a:cubicBezTo>
                  <a:pt x="983427" y="5004338"/>
                  <a:pt x="891402" y="4889306"/>
                  <a:pt x="783732" y="4795440"/>
                </a:cubicBezTo>
                <a:cubicBezTo>
                  <a:pt x="595080" y="4630715"/>
                  <a:pt x="480969" y="4411695"/>
                  <a:pt x="354894" y="4201877"/>
                </a:cubicBezTo>
                <a:cubicBezTo>
                  <a:pt x="289556" y="4100649"/>
                  <a:pt x="229740" y="3994820"/>
                  <a:pt x="174525" y="3888070"/>
                </a:cubicBezTo>
                <a:cubicBezTo>
                  <a:pt x="81579" y="3708621"/>
                  <a:pt x="19922" y="3516288"/>
                  <a:pt x="7038" y="3315673"/>
                </a:cubicBezTo>
                <a:cubicBezTo>
                  <a:pt x="-5845" y="3116898"/>
                  <a:pt x="1517" y="2917203"/>
                  <a:pt x="8879" y="2717508"/>
                </a:cubicBezTo>
                <a:cubicBezTo>
                  <a:pt x="14400" y="2573949"/>
                  <a:pt x="24523" y="2430389"/>
                  <a:pt x="49370" y="2289590"/>
                </a:cubicBezTo>
                <a:cubicBezTo>
                  <a:pt x="73297" y="2151552"/>
                  <a:pt x="109187" y="2013514"/>
                  <a:pt x="156119" y="1880998"/>
                </a:cubicBezTo>
                <a:cubicBezTo>
                  <a:pt x="208574" y="1733757"/>
                  <a:pt x="269311" y="1587437"/>
                  <a:pt x="346612" y="1453080"/>
                </a:cubicBezTo>
                <a:cubicBezTo>
                  <a:pt x="421152" y="1324245"/>
                  <a:pt x="480049" y="1185286"/>
                  <a:pt x="603363" y="1084979"/>
                </a:cubicBezTo>
                <a:cubicBezTo>
                  <a:pt x="702750" y="1003996"/>
                  <a:pt x="795696" y="913812"/>
                  <a:pt x="888641" y="826388"/>
                </a:cubicBezTo>
                <a:cubicBezTo>
                  <a:pt x="1025759" y="699393"/>
                  <a:pt x="1171159" y="583441"/>
                  <a:pt x="1318400" y="470249"/>
                </a:cubicBezTo>
                <a:cubicBezTo>
                  <a:pt x="1423308" y="389267"/>
                  <a:pt x="1537420" y="317487"/>
                  <a:pt x="1656133" y="258591"/>
                </a:cubicBezTo>
                <a:cubicBezTo>
                  <a:pt x="1724231" y="225462"/>
                  <a:pt x="1802453" y="210738"/>
                  <a:pt x="1874233" y="176689"/>
                </a:cubicBezTo>
                <a:cubicBezTo>
                  <a:pt x="1969019" y="132516"/>
                  <a:pt x="2073927" y="105829"/>
                  <a:pt x="2176996" y="80062"/>
                </a:cubicBezTo>
                <a:cubicBezTo>
                  <a:pt x="2253377" y="60737"/>
                  <a:pt x="2335280" y="62577"/>
                  <a:pt x="2409820" y="39571"/>
                </a:cubicBezTo>
                <a:cubicBezTo>
                  <a:pt x="2531294" y="2761"/>
                  <a:pt x="2658288" y="27608"/>
                  <a:pt x="27816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26"/>
          <p:cNvGrpSpPr/>
          <p:nvPr/>
        </p:nvGrpSpPr>
        <p:grpSpPr>
          <a:xfrm>
            <a:off x="676734" y="1930862"/>
            <a:ext cx="1975163" cy="1150423"/>
            <a:chOff x="0" y="9525"/>
            <a:chExt cx="5267100" cy="3067794"/>
          </a:xfrm>
        </p:grpSpPr>
        <p:sp>
          <p:nvSpPr>
            <p:cNvPr id="289" name="Google Shape;289;p26"/>
            <p:cNvSpPr txBox="1"/>
            <p:nvPr/>
          </p:nvSpPr>
          <p:spPr>
            <a:xfrm>
              <a:off x="0" y="1722819"/>
              <a:ext cx="52671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26"/>
            <p:cNvSpPr txBox="1"/>
            <p:nvPr/>
          </p:nvSpPr>
          <p:spPr>
            <a:xfrm>
              <a:off x="0" y="9525"/>
              <a:ext cx="52671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 out 5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1" name="Google Shape;291;p26"/>
          <p:cNvGrpSpPr/>
          <p:nvPr/>
        </p:nvGrpSpPr>
        <p:grpSpPr>
          <a:xfrm>
            <a:off x="3584418" y="1930862"/>
            <a:ext cx="1975163" cy="1150423"/>
            <a:chOff x="0" y="9525"/>
            <a:chExt cx="5267100" cy="3067794"/>
          </a:xfrm>
        </p:grpSpPr>
        <p:sp>
          <p:nvSpPr>
            <p:cNvPr id="292" name="Google Shape;292;p26"/>
            <p:cNvSpPr txBox="1"/>
            <p:nvPr/>
          </p:nvSpPr>
          <p:spPr>
            <a:xfrm>
              <a:off x="0" y="1722819"/>
              <a:ext cx="52671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26"/>
            <p:cNvSpPr txBox="1"/>
            <p:nvPr/>
          </p:nvSpPr>
          <p:spPr>
            <a:xfrm>
              <a:off x="0" y="9525"/>
              <a:ext cx="52671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95%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4" name="Google Shape;294;p26"/>
          <p:cNvGrpSpPr/>
          <p:nvPr/>
        </p:nvGrpSpPr>
        <p:grpSpPr>
          <a:xfrm>
            <a:off x="6505634" y="1664180"/>
            <a:ext cx="1975163" cy="1683786"/>
            <a:chOff x="0" y="9525"/>
            <a:chExt cx="5267100" cy="4490095"/>
          </a:xfrm>
        </p:grpSpPr>
        <p:sp>
          <p:nvSpPr>
            <p:cNvPr id="295" name="Google Shape;295;p26"/>
            <p:cNvSpPr txBox="1"/>
            <p:nvPr/>
          </p:nvSpPr>
          <p:spPr>
            <a:xfrm>
              <a:off x="0" y="3145120"/>
              <a:ext cx="52671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26"/>
            <p:cNvSpPr txBox="1"/>
            <p:nvPr/>
          </p:nvSpPr>
          <p:spPr>
            <a:xfrm>
              <a:off x="0" y="9525"/>
              <a:ext cx="52671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123 million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7" name="Google Shape;297;p26"/>
          <p:cNvSpPr/>
          <p:nvPr/>
        </p:nvSpPr>
        <p:spPr>
          <a:xfrm rot="1524850">
            <a:off x="1863891" y="3526886"/>
            <a:ext cx="1337420" cy="417565"/>
          </a:xfrm>
          <a:custGeom>
            <a:rect b="b" l="l" r="r" t="t"/>
            <a:pathLst>
              <a:path extrusionOk="0" h="833495" w="2669606">
                <a:moveTo>
                  <a:pt x="416434" y="736295"/>
                </a:moveTo>
                <a:cubicBezTo>
                  <a:pt x="418446" y="741781"/>
                  <a:pt x="420275" y="747085"/>
                  <a:pt x="423567" y="755864"/>
                </a:cubicBezTo>
                <a:cubicBezTo>
                  <a:pt x="445879" y="733186"/>
                  <a:pt x="470386" y="747817"/>
                  <a:pt x="494710" y="748914"/>
                </a:cubicBezTo>
                <a:cubicBezTo>
                  <a:pt x="541529" y="750743"/>
                  <a:pt x="588531" y="750011"/>
                  <a:pt x="635351" y="750926"/>
                </a:cubicBezTo>
                <a:cubicBezTo>
                  <a:pt x="678512" y="751657"/>
                  <a:pt x="721856" y="753669"/>
                  <a:pt x="765018" y="753669"/>
                </a:cubicBezTo>
                <a:cubicBezTo>
                  <a:pt x="779100" y="753669"/>
                  <a:pt x="793365" y="749280"/>
                  <a:pt x="807448" y="746902"/>
                </a:cubicBezTo>
                <a:cubicBezTo>
                  <a:pt x="858107" y="738489"/>
                  <a:pt x="910047" y="734649"/>
                  <a:pt x="958878" y="720567"/>
                </a:cubicBezTo>
                <a:cubicBezTo>
                  <a:pt x="1002771" y="707947"/>
                  <a:pt x="1046298" y="692219"/>
                  <a:pt x="1090009" y="677954"/>
                </a:cubicBezTo>
                <a:cubicBezTo>
                  <a:pt x="1103725" y="673382"/>
                  <a:pt x="1118356" y="672101"/>
                  <a:pt x="1132438" y="668261"/>
                </a:cubicBezTo>
                <a:cubicBezTo>
                  <a:pt x="1145972" y="664603"/>
                  <a:pt x="1159140" y="659848"/>
                  <a:pt x="1174868" y="654910"/>
                </a:cubicBezTo>
                <a:cubicBezTo>
                  <a:pt x="1169382" y="641742"/>
                  <a:pt x="1165724" y="632964"/>
                  <a:pt x="1162066" y="624368"/>
                </a:cubicBezTo>
                <a:cubicBezTo>
                  <a:pt x="1126403" y="539142"/>
                  <a:pt x="1140485" y="456843"/>
                  <a:pt x="1180355" y="377836"/>
                </a:cubicBezTo>
                <a:cubicBezTo>
                  <a:pt x="1206691" y="325713"/>
                  <a:pt x="1240891" y="279077"/>
                  <a:pt x="1281126" y="235549"/>
                </a:cubicBezTo>
                <a:cubicBezTo>
                  <a:pt x="1342027" y="169710"/>
                  <a:pt x="1412439" y="117038"/>
                  <a:pt x="1487789" y="70036"/>
                </a:cubicBezTo>
                <a:cubicBezTo>
                  <a:pt x="1499128" y="62904"/>
                  <a:pt x="1509552" y="54308"/>
                  <a:pt x="1521440" y="48273"/>
                </a:cubicBezTo>
                <a:cubicBezTo>
                  <a:pt x="1538631" y="39494"/>
                  <a:pt x="1556371" y="31996"/>
                  <a:pt x="1574294" y="24863"/>
                </a:cubicBezTo>
                <a:cubicBezTo>
                  <a:pt x="1582158" y="21754"/>
                  <a:pt x="1592034" y="22486"/>
                  <a:pt x="1598618" y="18096"/>
                </a:cubicBezTo>
                <a:cubicBezTo>
                  <a:pt x="1639585" y="-9154"/>
                  <a:pt x="1684209" y="2002"/>
                  <a:pt x="1727920" y="3648"/>
                </a:cubicBezTo>
                <a:cubicBezTo>
                  <a:pt x="1765229" y="5111"/>
                  <a:pt x="1804184" y="6392"/>
                  <a:pt x="1835640" y="27607"/>
                </a:cubicBezTo>
                <a:cubicBezTo>
                  <a:pt x="1861976" y="45347"/>
                  <a:pt x="1899834" y="55771"/>
                  <a:pt x="1901480" y="98201"/>
                </a:cubicBezTo>
                <a:cubicBezTo>
                  <a:pt x="1901845" y="105151"/>
                  <a:pt x="1905686" y="112283"/>
                  <a:pt x="1909344" y="118502"/>
                </a:cubicBezTo>
                <a:cubicBezTo>
                  <a:pt x="1931290" y="154896"/>
                  <a:pt x="1928364" y="192388"/>
                  <a:pt x="1907515" y="226222"/>
                </a:cubicBezTo>
                <a:cubicBezTo>
                  <a:pt x="1885385" y="262068"/>
                  <a:pt x="1857221" y="294073"/>
                  <a:pt x="1832165" y="328273"/>
                </a:cubicBezTo>
                <a:cubicBezTo>
                  <a:pt x="1786443" y="390821"/>
                  <a:pt x="1727920" y="440383"/>
                  <a:pt x="1666652" y="486288"/>
                </a:cubicBezTo>
                <a:cubicBezTo>
                  <a:pt x="1620016" y="521036"/>
                  <a:pt x="1570088" y="551579"/>
                  <a:pt x="1520708" y="582304"/>
                </a:cubicBezTo>
                <a:cubicBezTo>
                  <a:pt x="1480107" y="607359"/>
                  <a:pt x="1438043" y="629854"/>
                  <a:pt x="1396711" y="653264"/>
                </a:cubicBezTo>
                <a:cubicBezTo>
                  <a:pt x="1399820" y="659116"/>
                  <a:pt x="1400734" y="662774"/>
                  <a:pt x="1401831" y="662774"/>
                </a:cubicBezTo>
                <a:cubicBezTo>
                  <a:pt x="1463465" y="663871"/>
                  <a:pt x="1525463" y="668444"/>
                  <a:pt x="1586913" y="664420"/>
                </a:cubicBezTo>
                <a:cubicBezTo>
                  <a:pt x="1667384" y="659116"/>
                  <a:pt x="1748769" y="653630"/>
                  <a:pt x="1827227" y="636256"/>
                </a:cubicBezTo>
                <a:cubicBezTo>
                  <a:pt x="1933668" y="612663"/>
                  <a:pt x="2041388" y="590351"/>
                  <a:pt x="2142342" y="546092"/>
                </a:cubicBezTo>
                <a:cubicBezTo>
                  <a:pt x="2146549" y="544263"/>
                  <a:pt x="2151669" y="544263"/>
                  <a:pt x="2156242" y="542800"/>
                </a:cubicBezTo>
                <a:cubicBezTo>
                  <a:pt x="2182760" y="534387"/>
                  <a:pt x="2209279" y="526157"/>
                  <a:pt x="2235615" y="517196"/>
                </a:cubicBezTo>
                <a:cubicBezTo>
                  <a:pt x="2244759" y="514087"/>
                  <a:pt x="2252989" y="505674"/>
                  <a:pt x="2261768" y="505491"/>
                </a:cubicBezTo>
                <a:cubicBezTo>
                  <a:pt x="2319011" y="503845"/>
                  <a:pt x="2363636" y="466353"/>
                  <a:pt x="2416490" y="452820"/>
                </a:cubicBezTo>
                <a:cubicBezTo>
                  <a:pt x="2448861" y="444407"/>
                  <a:pt x="2480318" y="432336"/>
                  <a:pt x="2520005" y="419351"/>
                </a:cubicBezTo>
                <a:cubicBezTo>
                  <a:pt x="2506654" y="414047"/>
                  <a:pt x="2500253" y="412401"/>
                  <a:pt x="2494949" y="409292"/>
                </a:cubicBezTo>
                <a:cubicBezTo>
                  <a:pt x="2486719" y="404537"/>
                  <a:pt x="2480501" y="399965"/>
                  <a:pt x="2483061" y="387163"/>
                </a:cubicBezTo>
                <a:cubicBezTo>
                  <a:pt x="2486353" y="369423"/>
                  <a:pt x="2471539" y="347476"/>
                  <a:pt x="2495498" y="334674"/>
                </a:cubicBezTo>
                <a:cubicBezTo>
                  <a:pt x="2499338" y="332663"/>
                  <a:pt x="2505556" y="330834"/>
                  <a:pt x="2508849" y="332480"/>
                </a:cubicBezTo>
                <a:cubicBezTo>
                  <a:pt x="2544329" y="351134"/>
                  <a:pt x="2584198" y="349122"/>
                  <a:pt x="2621690" y="358450"/>
                </a:cubicBezTo>
                <a:cubicBezTo>
                  <a:pt x="2627542" y="359913"/>
                  <a:pt x="2632846" y="363205"/>
                  <a:pt x="2633578" y="363388"/>
                </a:cubicBezTo>
                <a:cubicBezTo>
                  <a:pt x="2647294" y="391735"/>
                  <a:pt x="2659182" y="416059"/>
                  <a:pt x="2669607" y="437640"/>
                </a:cubicBezTo>
                <a:cubicBezTo>
                  <a:pt x="2641625" y="481533"/>
                  <a:pt x="2615472" y="525243"/>
                  <a:pt x="2586576" y="567124"/>
                </a:cubicBezTo>
                <a:cubicBezTo>
                  <a:pt x="2570116" y="590899"/>
                  <a:pt x="2568470" y="596386"/>
                  <a:pt x="2546889" y="587790"/>
                </a:cubicBezTo>
                <a:cubicBezTo>
                  <a:pt x="2525126" y="579195"/>
                  <a:pt x="2517444" y="569136"/>
                  <a:pt x="2523297" y="546275"/>
                </a:cubicBezTo>
                <a:cubicBezTo>
                  <a:pt x="2527686" y="528901"/>
                  <a:pt x="2536099" y="512441"/>
                  <a:pt x="2543963" y="492689"/>
                </a:cubicBezTo>
                <a:cubicBezTo>
                  <a:pt x="2535367" y="494701"/>
                  <a:pt x="2526588" y="495798"/>
                  <a:pt x="2518724" y="498724"/>
                </a:cubicBezTo>
                <a:cubicBezTo>
                  <a:pt x="2442095" y="526889"/>
                  <a:pt x="2366196" y="556882"/>
                  <a:pt x="2289018" y="583584"/>
                </a:cubicBezTo>
                <a:cubicBezTo>
                  <a:pt x="2191356" y="617418"/>
                  <a:pt x="2092780" y="649058"/>
                  <a:pt x="1994569" y="681246"/>
                </a:cubicBezTo>
                <a:cubicBezTo>
                  <a:pt x="1882642" y="717823"/>
                  <a:pt x="1766509" y="735746"/>
                  <a:pt x="1650010" y="741964"/>
                </a:cubicBezTo>
                <a:cubicBezTo>
                  <a:pt x="1536071" y="748183"/>
                  <a:pt x="1421035" y="747634"/>
                  <a:pt x="1307462" y="729162"/>
                </a:cubicBezTo>
                <a:cubicBezTo>
                  <a:pt x="1306181" y="728979"/>
                  <a:pt x="1304718" y="729528"/>
                  <a:pt x="1303804" y="728979"/>
                </a:cubicBezTo>
                <a:cubicBezTo>
                  <a:pt x="1258448" y="696608"/>
                  <a:pt x="1218030" y="726968"/>
                  <a:pt x="1177063" y="740318"/>
                </a:cubicBezTo>
                <a:cubicBezTo>
                  <a:pt x="1118173" y="759522"/>
                  <a:pt x="1060747" y="782565"/>
                  <a:pt x="998748" y="791527"/>
                </a:cubicBezTo>
                <a:cubicBezTo>
                  <a:pt x="972595" y="795367"/>
                  <a:pt x="947356" y="805426"/>
                  <a:pt x="921203" y="810364"/>
                </a:cubicBezTo>
                <a:cubicBezTo>
                  <a:pt x="827748" y="828104"/>
                  <a:pt x="733927" y="840906"/>
                  <a:pt x="638277" y="828653"/>
                </a:cubicBezTo>
                <a:cubicBezTo>
                  <a:pt x="616513" y="825910"/>
                  <a:pt x="594384" y="826458"/>
                  <a:pt x="572437" y="824447"/>
                </a:cubicBezTo>
                <a:cubicBezTo>
                  <a:pt x="514645" y="819143"/>
                  <a:pt x="457035" y="812925"/>
                  <a:pt x="399243" y="807621"/>
                </a:cubicBezTo>
                <a:cubicBezTo>
                  <a:pt x="368335" y="804695"/>
                  <a:pt x="336878" y="805792"/>
                  <a:pt x="306519" y="800123"/>
                </a:cubicBezTo>
                <a:cubicBezTo>
                  <a:pt x="260614" y="791710"/>
                  <a:pt x="213612" y="790795"/>
                  <a:pt x="168805" y="772872"/>
                </a:cubicBezTo>
                <a:cubicBezTo>
                  <a:pt x="134056" y="758973"/>
                  <a:pt x="95467" y="754766"/>
                  <a:pt x="58890" y="744891"/>
                </a:cubicBezTo>
                <a:cubicBezTo>
                  <a:pt x="38589" y="739404"/>
                  <a:pt x="20666" y="728431"/>
                  <a:pt x="9510" y="709776"/>
                </a:cubicBezTo>
                <a:cubicBezTo>
                  <a:pt x="5487" y="703009"/>
                  <a:pt x="4572" y="694597"/>
                  <a:pt x="0" y="679600"/>
                </a:cubicBezTo>
                <a:cubicBezTo>
                  <a:pt x="19203" y="685818"/>
                  <a:pt x="32188" y="691122"/>
                  <a:pt x="45722" y="694231"/>
                </a:cubicBezTo>
                <a:cubicBezTo>
                  <a:pt x="56695" y="696791"/>
                  <a:pt x="68400" y="696243"/>
                  <a:pt x="79556" y="698254"/>
                </a:cubicBezTo>
                <a:cubicBezTo>
                  <a:pt x="85774" y="699352"/>
                  <a:pt x="92358" y="702278"/>
                  <a:pt x="97479" y="706118"/>
                </a:cubicBezTo>
                <a:cubicBezTo>
                  <a:pt x="115036" y="719286"/>
                  <a:pt x="133325" y="726419"/>
                  <a:pt x="156003" y="720567"/>
                </a:cubicBezTo>
                <a:cubicBezTo>
                  <a:pt x="185814" y="712885"/>
                  <a:pt x="215990" y="718372"/>
                  <a:pt x="245435" y="722030"/>
                </a:cubicBezTo>
                <a:cubicBezTo>
                  <a:pt x="275245" y="725687"/>
                  <a:pt x="304142" y="733186"/>
                  <a:pt x="334867" y="729711"/>
                </a:cubicBezTo>
                <a:cubicBezTo>
                  <a:pt x="346389" y="728431"/>
                  <a:pt x="359191" y="732820"/>
                  <a:pt x="370347" y="737026"/>
                </a:cubicBezTo>
                <a:cubicBezTo>
                  <a:pt x="393208" y="745988"/>
                  <a:pt x="392842" y="746537"/>
                  <a:pt x="416434" y="736295"/>
                </a:cubicBezTo>
                <a:close/>
                <a:moveTo>
                  <a:pt x="1727005" y="66927"/>
                </a:moveTo>
                <a:cubicBezTo>
                  <a:pt x="1714569" y="67842"/>
                  <a:pt x="1707436" y="68208"/>
                  <a:pt x="1700121" y="68939"/>
                </a:cubicBezTo>
                <a:cubicBezTo>
                  <a:pt x="1623125" y="76072"/>
                  <a:pt x="1554359" y="104054"/>
                  <a:pt x="1494007" y="152519"/>
                </a:cubicBezTo>
                <a:cubicBezTo>
                  <a:pt x="1470597" y="171356"/>
                  <a:pt x="1447919" y="191839"/>
                  <a:pt x="1422132" y="206653"/>
                </a:cubicBezTo>
                <a:cubicBezTo>
                  <a:pt x="1360865" y="242133"/>
                  <a:pt x="1314960" y="294073"/>
                  <a:pt x="1275639" y="349671"/>
                </a:cubicBezTo>
                <a:cubicBezTo>
                  <a:pt x="1234307" y="408012"/>
                  <a:pt x="1203765" y="473303"/>
                  <a:pt x="1198278" y="547738"/>
                </a:cubicBezTo>
                <a:cubicBezTo>
                  <a:pt x="1195900" y="581024"/>
                  <a:pt x="1213092" y="600044"/>
                  <a:pt x="1235221" y="617967"/>
                </a:cubicBezTo>
                <a:cubicBezTo>
                  <a:pt x="1239062" y="621076"/>
                  <a:pt x="1246926" y="621442"/>
                  <a:pt x="1252230" y="620161"/>
                </a:cubicBezTo>
                <a:cubicBezTo>
                  <a:pt x="1288258" y="611566"/>
                  <a:pt x="1322275" y="599129"/>
                  <a:pt x="1354829" y="580109"/>
                </a:cubicBezTo>
                <a:cubicBezTo>
                  <a:pt x="1384823" y="562552"/>
                  <a:pt x="1419023" y="552127"/>
                  <a:pt x="1445541" y="528169"/>
                </a:cubicBezTo>
                <a:cubicBezTo>
                  <a:pt x="1448285" y="525792"/>
                  <a:pt x="1451577" y="523597"/>
                  <a:pt x="1454869" y="522500"/>
                </a:cubicBezTo>
                <a:cubicBezTo>
                  <a:pt x="1504065" y="506406"/>
                  <a:pt x="1543020" y="472937"/>
                  <a:pt x="1585267" y="445504"/>
                </a:cubicBezTo>
                <a:cubicBezTo>
                  <a:pt x="1654947" y="400331"/>
                  <a:pt x="1717861" y="346562"/>
                  <a:pt x="1774373" y="285843"/>
                </a:cubicBezTo>
                <a:cubicBezTo>
                  <a:pt x="1808207" y="249449"/>
                  <a:pt x="1843139" y="213420"/>
                  <a:pt x="1863805" y="166784"/>
                </a:cubicBezTo>
                <a:cubicBezTo>
                  <a:pt x="1874229" y="143008"/>
                  <a:pt x="1872035" y="123257"/>
                  <a:pt x="1851917" y="104054"/>
                </a:cubicBezTo>
                <a:cubicBezTo>
                  <a:pt x="1838018" y="90886"/>
                  <a:pt x="1824850" y="80827"/>
                  <a:pt x="1805281" y="78632"/>
                </a:cubicBezTo>
                <a:cubicBezTo>
                  <a:pt x="1777482" y="75706"/>
                  <a:pt x="1749866" y="70585"/>
                  <a:pt x="1727005" y="669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6"/>
          <p:cNvSpPr/>
          <p:nvPr/>
        </p:nvSpPr>
        <p:spPr>
          <a:xfrm rot="-550833">
            <a:off x="6111736" y="4575092"/>
            <a:ext cx="1124957" cy="573639"/>
          </a:xfrm>
          <a:custGeom>
            <a:rect b="b" l="l" r="r" t="t"/>
            <a:pathLst>
              <a:path extrusionOk="0" h="1144022" w="2243529">
                <a:moveTo>
                  <a:pt x="1141849" y="711964"/>
                </a:moveTo>
                <a:cubicBezTo>
                  <a:pt x="1179285" y="687671"/>
                  <a:pt x="1217517" y="664572"/>
                  <a:pt x="1254156" y="639084"/>
                </a:cubicBezTo>
                <a:cubicBezTo>
                  <a:pt x="1264909" y="631517"/>
                  <a:pt x="1272874" y="618773"/>
                  <a:pt x="1280441" y="607224"/>
                </a:cubicBezTo>
                <a:cubicBezTo>
                  <a:pt x="1294778" y="585718"/>
                  <a:pt x="1305929" y="561823"/>
                  <a:pt x="1322257" y="541512"/>
                </a:cubicBezTo>
                <a:cubicBezTo>
                  <a:pt x="1339780" y="519608"/>
                  <a:pt x="1359295" y="498899"/>
                  <a:pt x="1385181" y="486155"/>
                </a:cubicBezTo>
                <a:cubicBezTo>
                  <a:pt x="1391553" y="482969"/>
                  <a:pt x="1398722" y="480579"/>
                  <a:pt x="1405492" y="478190"/>
                </a:cubicBezTo>
                <a:cubicBezTo>
                  <a:pt x="1410669" y="476597"/>
                  <a:pt x="1417838" y="477393"/>
                  <a:pt x="1421821" y="474207"/>
                </a:cubicBezTo>
                <a:cubicBezTo>
                  <a:pt x="1443326" y="456286"/>
                  <a:pt x="1470407" y="456286"/>
                  <a:pt x="1495099" y="448719"/>
                </a:cubicBezTo>
                <a:cubicBezTo>
                  <a:pt x="1525366" y="439559"/>
                  <a:pt x="1551651" y="443542"/>
                  <a:pt x="1576741" y="462658"/>
                </a:cubicBezTo>
                <a:cubicBezTo>
                  <a:pt x="1587892" y="471021"/>
                  <a:pt x="1601432" y="476995"/>
                  <a:pt x="1611389" y="486155"/>
                </a:cubicBezTo>
                <a:cubicBezTo>
                  <a:pt x="1652010" y="524785"/>
                  <a:pt x="1672321" y="572576"/>
                  <a:pt x="1671127" y="629127"/>
                </a:cubicBezTo>
                <a:cubicBezTo>
                  <a:pt x="1671127" y="633906"/>
                  <a:pt x="1671525" y="638287"/>
                  <a:pt x="1671923" y="643066"/>
                </a:cubicBezTo>
                <a:cubicBezTo>
                  <a:pt x="1671923" y="643863"/>
                  <a:pt x="1673118" y="644261"/>
                  <a:pt x="1676702" y="647049"/>
                </a:cubicBezTo>
                <a:cubicBezTo>
                  <a:pt x="1695818" y="631119"/>
                  <a:pt x="1715731" y="614790"/>
                  <a:pt x="1735245" y="598064"/>
                </a:cubicBezTo>
                <a:cubicBezTo>
                  <a:pt x="1736838" y="596869"/>
                  <a:pt x="1737635" y="595276"/>
                  <a:pt x="1739228" y="594081"/>
                </a:cubicBezTo>
                <a:cubicBezTo>
                  <a:pt x="1782637" y="568593"/>
                  <a:pt x="1802948" y="526378"/>
                  <a:pt x="1821268" y="481774"/>
                </a:cubicBezTo>
                <a:cubicBezTo>
                  <a:pt x="1848747" y="415266"/>
                  <a:pt x="1877820" y="349952"/>
                  <a:pt x="1907689" y="284639"/>
                </a:cubicBezTo>
                <a:cubicBezTo>
                  <a:pt x="1929592" y="237247"/>
                  <a:pt x="1955081" y="191846"/>
                  <a:pt x="1989729" y="151623"/>
                </a:cubicBezTo>
                <a:cubicBezTo>
                  <a:pt x="2010438" y="127728"/>
                  <a:pt x="2025970" y="99452"/>
                  <a:pt x="2047077" y="75955"/>
                </a:cubicBezTo>
                <a:cubicBezTo>
                  <a:pt x="2067388" y="53254"/>
                  <a:pt x="2090487" y="31749"/>
                  <a:pt x="2115178" y="14226"/>
                </a:cubicBezTo>
                <a:cubicBezTo>
                  <a:pt x="2130312" y="3075"/>
                  <a:pt x="2151817" y="-6085"/>
                  <a:pt x="2170933" y="5066"/>
                </a:cubicBezTo>
                <a:cubicBezTo>
                  <a:pt x="2193236" y="18606"/>
                  <a:pt x="2209166" y="38917"/>
                  <a:pt x="2207971" y="67193"/>
                </a:cubicBezTo>
                <a:cubicBezTo>
                  <a:pt x="2207573" y="79937"/>
                  <a:pt x="2205980" y="93478"/>
                  <a:pt x="2201599" y="105824"/>
                </a:cubicBezTo>
                <a:cubicBezTo>
                  <a:pt x="2180093" y="167951"/>
                  <a:pt x="2151021" y="226494"/>
                  <a:pt x="2111594" y="279462"/>
                </a:cubicBezTo>
                <a:cubicBezTo>
                  <a:pt x="2099248" y="295790"/>
                  <a:pt x="2090487" y="314906"/>
                  <a:pt x="2078539" y="331633"/>
                </a:cubicBezTo>
                <a:cubicBezTo>
                  <a:pt x="2042696" y="381016"/>
                  <a:pt x="2008446" y="431196"/>
                  <a:pt x="1969418" y="478190"/>
                </a:cubicBezTo>
                <a:cubicBezTo>
                  <a:pt x="1942735" y="510050"/>
                  <a:pt x="1910078" y="537131"/>
                  <a:pt x="1879014" y="565407"/>
                </a:cubicBezTo>
                <a:cubicBezTo>
                  <a:pt x="1866270" y="576956"/>
                  <a:pt x="1856314" y="589700"/>
                  <a:pt x="1850738" y="606427"/>
                </a:cubicBezTo>
                <a:cubicBezTo>
                  <a:pt x="1830826" y="668953"/>
                  <a:pt x="1810913" y="731478"/>
                  <a:pt x="1814099" y="798385"/>
                </a:cubicBezTo>
                <a:cubicBezTo>
                  <a:pt x="1814896" y="815908"/>
                  <a:pt x="1819276" y="833829"/>
                  <a:pt x="1825250" y="850158"/>
                </a:cubicBezTo>
                <a:cubicBezTo>
                  <a:pt x="1830826" y="865291"/>
                  <a:pt x="1841977" y="878035"/>
                  <a:pt x="1860695" y="877239"/>
                </a:cubicBezTo>
                <a:cubicBezTo>
                  <a:pt x="1885785" y="876442"/>
                  <a:pt x="1910875" y="875247"/>
                  <a:pt x="1935964" y="872460"/>
                </a:cubicBezTo>
                <a:cubicBezTo>
                  <a:pt x="1950700" y="870867"/>
                  <a:pt x="1965037" y="865291"/>
                  <a:pt x="1979374" y="861309"/>
                </a:cubicBezTo>
                <a:cubicBezTo>
                  <a:pt x="1983755" y="860114"/>
                  <a:pt x="1988136" y="858123"/>
                  <a:pt x="1992118" y="855733"/>
                </a:cubicBezTo>
                <a:cubicBezTo>
                  <a:pt x="2008845" y="844184"/>
                  <a:pt x="2025571" y="832634"/>
                  <a:pt x="2042298" y="820687"/>
                </a:cubicBezTo>
                <a:cubicBezTo>
                  <a:pt x="2070574" y="800774"/>
                  <a:pt x="2098452" y="780862"/>
                  <a:pt x="2126329" y="760153"/>
                </a:cubicBezTo>
                <a:cubicBezTo>
                  <a:pt x="2154207" y="739842"/>
                  <a:pt x="2182085" y="719132"/>
                  <a:pt x="2208767" y="697627"/>
                </a:cubicBezTo>
                <a:cubicBezTo>
                  <a:pt x="2219122" y="689264"/>
                  <a:pt x="2227884" y="685679"/>
                  <a:pt x="2237840" y="696432"/>
                </a:cubicBezTo>
                <a:cubicBezTo>
                  <a:pt x="2245805" y="705194"/>
                  <a:pt x="2245407" y="720327"/>
                  <a:pt x="2236645" y="729885"/>
                </a:cubicBezTo>
                <a:cubicBezTo>
                  <a:pt x="2228282" y="738647"/>
                  <a:pt x="2219122" y="747010"/>
                  <a:pt x="2210360" y="754975"/>
                </a:cubicBezTo>
                <a:cubicBezTo>
                  <a:pt x="2185669" y="776481"/>
                  <a:pt x="2160579" y="797190"/>
                  <a:pt x="2136684" y="819492"/>
                </a:cubicBezTo>
                <a:cubicBezTo>
                  <a:pt x="2113983" y="840201"/>
                  <a:pt x="2092876" y="862503"/>
                  <a:pt x="2071370" y="884407"/>
                </a:cubicBezTo>
                <a:cubicBezTo>
                  <a:pt x="2058228" y="897550"/>
                  <a:pt x="2045484" y="910692"/>
                  <a:pt x="2025970" y="915869"/>
                </a:cubicBezTo>
                <a:cubicBezTo>
                  <a:pt x="2016013" y="918657"/>
                  <a:pt x="2008446" y="930605"/>
                  <a:pt x="1998490" y="934587"/>
                </a:cubicBezTo>
                <a:cubicBezTo>
                  <a:pt x="1949505" y="954101"/>
                  <a:pt x="1900122" y="965253"/>
                  <a:pt x="1849145" y="940959"/>
                </a:cubicBezTo>
                <a:cubicBezTo>
                  <a:pt x="1840782" y="936977"/>
                  <a:pt x="1830826" y="935384"/>
                  <a:pt x="1822861" y="930605"/>
                </a:cubicBezTo>
                <a:cubicBezTo>
                  <a:pt x="1811710" y="923834"/>
                  <a:pt x="1799762" y="916666"/>
                  <a:pt x="1792594" y="906709"/>
                </a:cubicBezTo>
                <a:cubicBezTo>
                  <a:pt x="1770690" y="876840"/>
                  <a:pt x="1753963" y="844184"/>
                  <a:pt x="1752768" y="806350"/>
                </a:cubicBezTo>
                <a:cubicBezTo>
                  <a:pt x="1751574" y="764533"/>
                  <a:pt x="1751574" y="722717"/>
                  <a:pt x="1751175" y="678511"/>
                </a:cubicBezTo>
                <a:cubicBezTo>
                  <a:pt x="1736440" y="689662"/>
                  <a:pt x="1721306" y="701211"/>
                  <a:pt x="1706571" y="712760"/>
                </a:cubicBezTo>
                <a:cubicBezTo>
                  <a:pt x="1699004" y="718336"/>
                  <a:pt x="1693030" y="726699"/>
                  <a:pt x="1684667" y="730284"/>
                </a:cubicBezTo>
                <a:cubicBezTo>
                  <a:pt x="1647231" y="747408"/>
                  <a:pt x="1630903" y="782853"/>
                  <a:pt x="1610592" y="814713"/>
                </a:cubicBezTo>
                <a:cubicBezTo>
                  <a:pt x="1574351" y="871663"/>
                  <a:pt x="1532535" y="923436"/>
                  <a:pt x="1465628" y="944942"/>
                </a:cubicBezTo>
                <a:cubicBezTo>
                  <a:pt x="1430582" y="956093"/>
                  <a:pt x="1393943" y="965253"/>
                  <a:pt x="1355711" y="963660"/>
                </a:cubicBezTo>
                <a:cubicBezTo>
                  <a:pt x="1308319" y="961668"/>
                  <a:pt x="1274467" y="937375"/>
                  <a:pt x="1247386" y="901930"/>
                </a:cubicBezTo>
                <a:cubicBezTo>
                  <a:pt x="1219110" y="864893"/>
                  <a:pt x="1212738" y="821483"/>
                  <a:pt x="1220703" y="776481"/>
                </a:cubicBezTo>
                <a:cubicBezTo>
                  <a:pt x="1225084" y="751391"/>
                  <a:pt x="1232252" y="726699"/>
                  <a:pt x="1238226" y="699220"/>
                </a:cubicBezTo>
                <a:cubicBezTo>
                  <a:pt x="1232252" y="702008"/>
                  <a:pt x="1227473" y="703999"/>
                  <a:pt x="1223093" y="706787"/>
                </a:cubicBezTo>
                <a:cubicBezTo>
                  <a:pt x="1177294" y="736257"/>
                  <a:pt x="1131893" y="765728"/>
                  <a:pt x="1086492" y="795597"/>
                </a:cubicBezTo>
                <a:cubicBezTo>
                  <a:pt x="1078129" y="801173"/>
                  <a:pt x="1068571" y="807545"/>
                  <a:pt x="1063792" y="815908"/>
                </a:cubicBezTo>
                <a:cubicBezTo>
                  <a:pt x="1038303" y="862503"/>
                  <a:pt x="998876" y="895160"/>
                  <a:pt x="958653" y="927419"/>
                </a:cubicBezTo>
                <a:cubicBezTo>
                  <a:pt x="943519" y="939366"/>
                  <a:pt x="930377" y="954500"/>
                  <a:pt x="914845" y="966049"/>
                </a:cubicBezTo>
                <a:cubicBezTo>
                  <a:pt x="885773" y="987953"/>
                  <a:pt x="851523" y="999900"/>
                  <a:pt x="816078" y="1002688"/>
                </a:cubicBezTo>
                <a:cubicBezTo>
                  <a:pt x="779439" y="1005476"/>
                  <a:pt x="747181" y="989944"/>
                  <a:pt x="720100" y="964058"/>
                </a:cubicBezTo>
                <a:cubicBezTo>
                  <a:pt x="683859" y="929808"/>
                  <a:pt x="664344" y="887195"/>
                  <a:pt x="653990" y="839405"/>
                </a:cubicBezTo>
                <a:cubicBezTo>
                  <a:pt x="653193" y="835820"/>
                  <a:pt x="651998" y="832236"/>
                  <a:pt x="651202" y="828652"/>
                </a:cubicBezTo>
                <a:cubicBezTo>
                  <a:pt x="651202" y="828254"/>
                  <a:pt x="649609" y="827855"/>
                  <a:pt x="646025" y="825864"/>
                </a:cubicBezTo>
                <a:cubicBezTo>
                  <a:pt x="631688" y="841396"/>
                  <a:pt x="616952" y="857724"/>
                  <a:pt x="601819" y="873256"/>
                </a:cubicBezTo>
                <a:cubicBezTo>
                  <a:pt x="579118" y="896753"/>
                  <a:pt x="556020" y="919852"/>
                  <a:pt x="533319" y="942950"/>
                </a:cubicBezTo>
                <a:cubicBezTo>
                  <a:pt x="517787" y="958880"/>
                  <a:pt x="501459" y="974412"/>
                  <a:pt x="486325" y="990741"/>
                </a:cubicBezTo>
                <a:cubicBezTo>
                  <a:pt x="452474" y="1026583"/>
                  <a:pt x="411852" y="1052868"/>
                  <a:pt x="370434" y="1078356"/>
                </a:cubicBezTo>
                <a:cubicBezTo>
                  <a:pt x="340963" y="1096278"/>
                  <a:pt x="311891" y="1116588"/>
                  <a:pt x="280031" y="1128536"/>
                </a:cubicBezTo>
                <a:cubicBezTo>
                  <a:pt x="239011" y="1144068"/>
                  <a:pt x="196796" y="1151236"/>
                  <a:pt x="151793" y="1134112"/>
                </a:cubicBezTo>
                <a:cubicBezTo>
                  <a:pt x="82497" y="1107827"/>
                  <a:pt x="43070" y="1056851"/>
                  <a:pt x="19972" y="990342"/>
                </a:cubicBezTo>
                <a:cubicBezTo>
                  <a:pt x="1254" y="935782"/>
                  <a:pt x="-6313" y="880027"/>
                  <a:pt x="6033" y="821882"/>
                </a:cubicBezTo>
                <a:cubicBezTo>
                  <a:pt x="11608" y="796393"/>
                  <a:pt x="10015" y="769711"/>
                  <a:pt x="15591" y="744222"/>
                </a:cubicBezTo>
                <a:cubicBezTo>
                  <a:pt x="26344" y="694839"/>
                  <a:pt x="44265" y="647845"/>
                  <a:pt x="66966" y="602843"/>
                </a:cubicBezTo>
                <a:cubicBezTo>
                  <a:pt x="78515" y="580541"/>
                  <a:pt x="91657" y="559035"/>
                  <a:pt x="104401" y="537131"/>
                </a:cubicBezTo>
                <a:cubicBezTo>
                  <a:pt x="130686" y="492129"/>
                  <a:pt x="164936" y="455091"/>
                  <a:pt x="205956" y="422434"/>
                </a:cubicBezTo>
                <a:cubicBezTo>
                  <a:pt x="233833" y="399734"/>
                  <a:pt x="262507" y="379025"/>
                  <a:pt x="294766" y="363891"/>
                </a:cubicBezTo>
                <a:cubicBezTo>
                  <a:pt x="387161" y="320482"/>
                  <a:pt x="474776" y="321677"/>
                  <a:pt x="553630" y="396548"/>
                </a:cubicBezTo>
                <a:cubicBezTo>
                  <a:pt x="581508" y="423231"/>
                  <a:pt x="589871" y="461861"/>
                  <a:pt x="575534" y="494518"/>
                </a:cubicBezTo>
                <a:cubicBezTo>
                  <a:pt x="567967" y="511245"/>
                  <a:pt x="558011" y="519210"/>
                  <a:pt x="547258" y="517617"/>
                </a:cubicBezTo>
                <a:cubicBezTo>
                  <a:pt x="535709" y="515626"/>
                  <a:pt x="525354" y="501288"/>
                  <a:pt x="524558" y="485358"/>
                </a:cubicBezTo>
                <a:cubicBezTo>
                  <a:pt x="524159" y="478190"/>
                  <a:pt x="525354" y="470225"/>
                  <a:pt x="527744" y="463056"/>
                </a:cubicBezTo>
                <a:cubicBezTo>
                  <a:pt x="532921" y="447126"/>
                  <a:pt x="526549" y="435975"/>
                  <a:pt x="513805" y="426815"/>
                </a:cubicBezTo>
                <a:cubicBezTo>
                  <a:pt x="481148" y="404115"/>
                  <a:pt x="444509" y="394955"/>
                  <a:pt x="405082" y="396150"/>
                </a:cubicBezTo>
                <a:cubicBezTo>
                  <a:pt x="363265" y="397743"/>
                  <a:pt x="327024" y="416062"/>
                  <a:pt x="293571" y="438365"/>
                </a:cubicBezTo>
                <a:cubicBezTo>
                  <a:pt x="234232" y="477393"/>
                  <a:pt x="187636" y="530361"/>
                  <a:pt x="149802" y="589700"/>
                </a:cubicBezTo>
                <a:cubicBezTo>
                  <a:pt x="126305" y="626738"/>
                  <a:pt x="106791" y="666563"/>
                  <a:pt x="90861" y="707185"/>
                </a:cubicBezTo>
                <a:cubicBezTo>
                  <a:pt x="79311" y="736257"/>
                  <a:pt x="76922" y="768914"/>
                  <a:pt x="69753" y="799978"/>
                </a:cubicBezTo>
                <a:cubicBezTo>
                  <a:pt x="57407" y="854937"/>
                  <a:pt x="63779" y="909895"/>
                  <a:pt x="74134" y="964058"/>
                </a:cubicBezTo>
                <a:cubicBezTo>
                  <a:pt x="81303" y="1002688"/>
                  <a:pt x="101613" y="1034548"/>
                  <a:pt x="134668" y="1058842"/>
                </a:cubicBezTo>
                <a:cubicBezTo>
                  <a:pt x="160157" y="1077560"/>
                  <a:pt x="188034" y="1075967"/>
                  <a:pt x="215115" y="1072382"/>
                </a:cubicBezTo>
                <a:cubicBezTo>
                  <a:pt x="236621" y="1069595"/>
                  <a:pt x="258923" y="1061630"/>
                  <a:pt x="278039" y="1050877"/>
                </a:cubicBezTo>
                <a:cubicBezTo>
                  <a:pt x="313484" y="1030964"/>
                  <a:pt x="346937" y="1007467"/>
                  <a:pt x="381187" y="985165"/>
                </a:cubicBezTo>
                <a:cubicBezTo>
                  <a:pt x="393533" y="977200"/>
                  <a:pt x="405878" y="968439"/>
                  <a:pt x="418224" y="960075"/>
                </a:cubicBezTo>
                <a:cubicBezTo>
                  <a:pt x="441323" y="944145"/>
                  <a:pt x="464820" y="929012"/>
                  <a:pt x="486724" y="912285"/>
                </a:cubicBezTo>
                <a:cubicBezTo>
                  <a:pt x="503848" y="899541"/>
                  <a:pt x="519779" y="884806"/>
                  <a:pt x="535310" y="870070"/>
                </a:cubicBezTo>
                <a:cubicBezTo>
                  <a:pt x="571950" y="835422"/>
                  <a:pt x="607792" y="799978"/>
                  <a:pt x="644830" y="765728"/>
                </a:cubicBezTo>
                <a:cubicBezTo>
                  <a:pt x="653591" y="757365"/>
                  <a:pt x="657176" y="748603"/>
                  <a:pt x="660760" y="737452"/>
                </a:cubicBezTo>
                <a:cubicBezTo>
                  <a:pt x="678681" y="680900"/>
                  <a:pt x="695010" y="623154"/>
                  <a:pt x="735631" y="576956"/>
                </a:cubicBezTo>
                <a:cubicBezTo>
                  <a:pt x="743596" y="567797"/>
                  <a:pt x="747181" y="555053"/>
                  <a:pt x="755544" y="546291"/>
                </a:cubicBezTo>
                <a:cubicBezTo>
                  <a:pt x="791387" y="510050"/>
                  <a:pt x="824840" y="471021"/>
                  <a:pt x="877011" y="455489"/>
                </a:cubicBezTo>
                <a:cubicBezTo>
                  <a:pt x="894534" y="450312"/>
                  <a:pt x="910066" y="439161"/>
                  <a:pt x="926793" y="431594"/>
                </a:cubicBezTo>
                <a:cubicBezTo>
                  <a:pt x="954670" y="418452"/>
                  <a:pt x="982946" y="412080"/>
                  <a:pt x="1013612" y="422833"/>
                </a:cubicBezTo>
                <a:cubicBezTo>
                  <a:pt x="1029144" y="428408"/>
                  <a:pt x="1047065" y="427612"/>
                  <a:pt x="1062597" y="433187"/>
                </a:cubicBezTo>
                <a:cubicBezTo>
                  <a:pt x="1133486" y="458277"/>
                  <a:pt x="1176895" y="532352"/>
                  <a:pt x="1165346" y="607622"/>
                </a:cubicBezTo>
                <a:cubicBezTo>
                  <a:pt x="1160965" y="635101"/>
                  <a:pt x="1158177" y="663377"/>
                  <a:pt x="1142645" y="688069"/>
                </a:cubicBezTo>
                <a:cubicBezTo>
                  <a:pt x="1139460" y="693246"/>
                  <a:pt x="1139061" y="700016"/>
                  <a:pt x="1137070" y="706388"/>
                </a:cubicBezTo>
                <a:cubicBezTo>
                  <a:pt x="1138663" y="708380"/>
                  <a:pt x="1140256" y="710371"/>
                  <a:pt x="1141849" y="711964"/>
                </a:cubicBezTo>
                <a:close/>
                <a:moveTo>
                  <a:pt x="991708" y="755373"/>
                </a:moveTo>
                <a:cubicBezTo>
                  <a:pt x="1016798" y="762144"/>
                  <a:pt x="1039100" y="753780"/>
                  <a:pt x="1053835" y="729089"/>
                </a:cubicBezTo>
                <a:cubicBezTo>
                  <a:pt x="1067376" y="706787"/>
                  <a:pt x="1080518" y="684485"/>
                  <a:pt x="1093262" y="662182"/>
                </a:cubicBezTo>
                <a:cubicBezTo>
                  <a:pt x="1110785" y="631517"/>
                  <a:pt x="1120742" y="598860"/>
                  <a:pt x="1120742" y="563416"/>
                </a:cubicBezTo>
                <a:cubicBezTo>
                  <a:pt x="1120742" y="515626"/>
                  <a:pt x="1081315" y="476995"/>
                  <a:pt x="1033524" y="480181"/>
                </a:cubicBezTo>
                <a:cubicBezTo>
                  <a:pt x="978565" y="483765"/>
                  <a:pt x="932368" y="507262"/>
                  <a:pt x="898915" y="551468"/>
                </a:cubicBezTo>
                <a:cubicBezTo>
                  <a:pt x="884578" y="570584"/>
                  <a:pt x="871037" y="592886"/>
                  <a:pt x="866258" y="615587"/>
                </a:cubicBezTo>
                <a:cubicBezTo>
                  <a:pt x="852319" y="686476"/>
                  <a:pt x="918429" y="772498"/>
                  <a:pt x="991708" y="755373"/>
                </a:cubicBezTo>
                <a:close/>
                <a:moveTo>
                  <a:pt x="810105" y="588506"/>
                </a:moveTo>
                <a:cubicBezTo>
                  <a:pt x="784617" y="609613"/>
                  <a:pt x="782625" y="612003"/>
                  <a:pt x="772271" y="635898"/>
                </a:cubicBezTo>
                <a:cubicBezTo>
                  <a:pt x="756341" y="672537"/>
                  <a:pt x="738021" y="707981"/>
                  <a:pt x="725277" y="745815"/>
                </a:cubicBezTo>
                <a:cubicBezTo>
                  <a:pt x="708949" y="794004"/>
                  <a:pt x="701780" y="843387"/>
                  <a:pt x="730056" y="891576"/>
                </a:cubicBezTo>
                <a:cubicBezTo>
                  <a:pt x="753155" y="930206"/>
                  <a:pt x="809706" y="944543"/>
                  <a:pt x="847142" y="919852"/>
                </a:cubicBezTo>
                <a:cubicBezTo>
                  <a:pt x="862674" y="909895"/>
                  <a:pt x="878206" y="899143"/>
                  <a:pt x="894932" y="890779"/>
                </a:cubicBezTo>
                <a:cubicBezTo>
                  <a:pt x="925598" y="874849"/>
                  <a:pt x="945909" y="849361"/>
                  <a:pt x="969804" y="823873"/>
                </a:cubicBezTo>
                <a:cubicBezTo>
                  <a:pt x="848735" y="796393"/>
                  <a:pt x="794573" y="681697"/>
                  <a:pt x="810105" y="588506"/>
                </a:cubicBezTo>
                <a:close/>
                <a:moveTo>
                  <a:pt x="1472399" y="738249"/>
                </a:moveTo>
                <a:cubicBezTo>
                  <a:pt x="1508241" y="741833"/>
                  <a:pt x="1539703" y="727098"/>
                  <a:pt x="1571165" y="713159"/>
                </a:cubicBezTo>
                <a:cubicBezTo>
                  <a:pt x="1596653" y="702008"/>
                  <a:pt x="1613380" y="686476"/>
                  <a:pt x="1612185" y="656607"/>
                </a:cubicBezTo>
                <a:cubicBezTo>
                  <a:pt x="1612185" y="652226"/>
                  <a:pt x="1614973" y="647447"/>
                  <a:pt x="1614973" y="643066"/>
                </a:cubicBezTo>
                <a:cubicBezTo>
                  <a:pt x="1614575" y="619171"/>
                  <a:pt x="1618557" y="593683"/>
                  <a:pt x="1611787" y="571381"/>
                </a:cubicBezTo>
                <a:cubicBezTo>
                  <a:pt x="1595857" y="519608"/>
                  <a:pt x="1558421" y="502483"/>
                  <a:pt x="1507843" y="531556"/>
                </a:cubicBezTo>
                <a:cubicBezTo>
                  <a:pt x="1468814" y="553858"/>
                  <a:pt x="1442928" y="587311"/>
                  <a:pt x="1421821" y="624747"/>
                </a:cubicBezTo>
                <a:cubicBezTo>
                  <a:pt x="1414652" y="637093"/>
                  <a:pt x="1411068" y="653023"/>
                  <a:pt x="1409475" y="667360"/>
                </a:cubicBezTo>
                <a:cubicBezTo>
                  <a:pt x="1404696" y="715548"/>
                  <a:pt x="1424210" y="736656"/>
                  <a:pt x="1472399" y="738249"/>
                </a:cubicBezTo>
                <a:close/>
                <a:moveTo>
                  <a:pt x="1522578" y="809138"/>
                </a:moveTo>
                <a:cubicBezTo>
                  <a:pt x="1474390" y="814315"/>
                  <a:pt x="1431777" y="804359"/>
                  <a:pt x="1395138" y="771702"/>
                </a:cubicBezTo>
                <a:cubicBezTo>
                  <a:pt x="1358498" y="739045"/>
                  <a:pt x="1348542" y="695237"/>
                  <a:pt x="1345754" y="643863"/>
                </a:cubicBezTo>
                <a:cubicBezTo>
                  <a:pt x="1338586" y="651828"/>
                  <a:pt x="1333807" y="655014"/>
                  <a:pt x="1331815" y="659395"/>
                </a:cubicBezTo>
                <a:cubicBezTo>
                  <a:pt x="1321859" y="682095"/>
                  <a:pt x="1310310" y="704795"/>
                  <a:pt x="1303938" y="728691"/>
                </a:cubicBezTo>
                <a:cubicBezTo>
                  <a:pt x="1294380" y="764533"/>
                  <a:pt x="1288008" y="801969"/>
                  <a:pt x="1291592" y="839405"/>
                </a:cubicBezTo>
                <a:cubicBezTo>
                  <a:pt x="1295574" y="881619"/>
                  <a:pt x="1313098" y="888788"/>
                  <a:pt x="1346153" y="888788"/>
                </a:cubicBezTo>
                <a:cubicBezTo>
                  <a:pt x="1414652" y="888788"/>
                  <a:pt x="1473593" y="861309"/>
                  <a:pt x="1522578" y="809138"/>
                </a:cubicBezTo>
                <a:close/>
                <a:moveTo>
                  <a:pt x="1928398" y="423629"/>
                </a:moveTo>
                <a:cubicBezTo>
                  <a:pt x="1945921" y="402124"/>
                  <a:pt x="1964639" y="381813"/>
                  <a:pt x="1980569" y="359112"/>
                </a:cubicBezTo>
                <a:cubicBezTo>
                  <a:pt x="2017208" y="307339"/>
                  <a:pt x="2054245" y="255567"/>
                  <a:pt x="2088495" y="202599"/>
                </a:cubicBezTo>
                <a:cubicBezTo>
                  <a:pt x="2111594" y="166756"/>
                  <a:pt x="2130710" y="128126"/>
                  <a:pt x="2151419" y="90292"/>
                </a:cubicBezTo>
                <a:cubicBezTo>
                  <a:pt x="2153809" y="86309"/>
                  <a:pt x="2153012" y="80336"/>
                  <a:pt x="2154207" y="69981"/>
                </a:cubicBezTo>
                <a:cubicBezTo>
                  <a:pt x="2136286" y="82327"/>
                  <a:pt x="2122347" y="89097"/>
                  <a:pt x="2110797" y="102638"/>
                </a:cubicBezTo>
                <a:cubicBezTo>
                  <a:pt x="2073361" y="146047"/>
                  <a:pt x="2041900" y="193041"/>
                  <a:pt x="2011234" y="241628"/>
                </a:cubicBezTo>
                <a:cubicBezTo>
                  <a:pt x="1976188" y="298180"/>
                  <a:pt x="1946319" y="357121"/>
                  <a:pt x="1928398" y="4236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6"/>
          <p:cNvSpPr/>
          <p:nvPr/>
        </p:nvSpPr>
        <p:spPr>
          <a:xfrm rot="708899">
            <a:off x="3468430" y="856843"/>
            <a:ext cx="788653" cy="850108"/>
          </a:xfrm>
          <a:custGeom>
            <a:rect b="b" l="l" r="r" t="t"/>
            <a:pathLst>
              <a:path extrusionOk="0" h="1698158" w="1575397">
                <a:moveTo>
                  <a:pt x="224794" y="210756"/>
                </a:moveTo>
                <a:cubicBezTo>
                  <a:pt x="228905" y="161417"/>
                  <a:pt x="232723" y="112664"/>
                  <a:pt x="236541" y="65087"/>
                </a:cubicBezTo>
                <a:cubicBezTo>
                  <a:pt x="340214" y="43941"/>
                  <a:pt x="442417" y="44528"/>
                  <a:pt x="543740" y="33074"/>
                </a:cubicBezTo>
                <a:cubicBezTo>
                  <a:pt x="601303" y="26613"/>
                  <a:pt x="659160" y="21621"/>
                  <a:pt x="717017" y="16628"/>
                </a:cubicBezTo>
                <a:cubicBezTo>
                  <a:pt x="764007" y="12516"/>
                  <a:pt x="811291" y="8698"/>
                  <a:pt x="858575" y="5761"/>
                </a:cubicBezTo>
                <a:cubicBezTo>
                  <a:pt x="902041" y="3118"/>
                  <a:pt x="945801" y="769"/>
                  <a:pt x="989560" y="181"/>
                </a:cubicBezTo>
                <a:cubicBezTo>
                  <a:pt x="1056815" y="-406"/>
                  <a:pt x="1123776" y="475"/>
                  <a:pt x="1191031" y="2237"/>
                </a:cubicBezTo>
                <a:cubicBezTo>
                  <a:pt x="1213058" y="2824"/>
                  <a:pt x="1235378" y="7230"/>
                  <a:pt x="1257111" y="12810"/>
                </a:cubicBezTo>
                <a:cubicBezTo>
                  <a:pt x="1286187" y="20446"/>
                  <a:pt x="1302633" y="31900"/>
                  <a:pt x="1301752" y="61269"/>
                </a:cubicBezTo>
                <a:cubicBezTo>
                  <a:pt x="1301458" y="70667"/>
                  <a:pt x="1304983" y="80358"/>
                  <a:pt x="1307332" y="92400"/>
                </a:cubicBezTo>
                <a:cubicBezTo>
                  <a:pt x="1321136" y="92987"/>
                  <a:pt x="1334352" y="95043"/>
                  <a:pt x="1347274" y="94162"/>
                </a:cubicBezTo>
                <a:cubicBezTo>
                  <a:pt x="1404543" y="90344"/>
                  <a:pt x="1455939" y="107965"/>
                  <a:pt x="1499699" y="142033"/>
                </a:cubicBezTo>
                <a:cubicBezTo>
                  <a:pt x="1542577" y="175807"/>
                  <a:pt x="1566366" y="223385"/>
                  <a:pt x="1571946" y="278599"/>
                </a:cubicBezTo>
                <a:cubicBezTo>
                  <a:pt x="1574296" y="301506"/>
                  <a:pt x="1576939" y="325295"/>
                  <a:pt x="1574296" y="348203"/>
                </a:cubicBezTo>
                <a:cubicBezTo>
                  <a:pt x="1565191" y="428967"/>
                  <a:pt x="1514677" y="473902"/>
                  <a:pt x="1441548" y="500921"/>
                </a:cubicBezTo>
                <a:cubicBezTo>
                  <a:pt x="1387216" y="521186"/>
                  <a:pt x="1332002" y="533814"/>
                  <a:pt x="1273558" y="532640"/>
                </a:cubicBezTo>
                <a:cubicBezTo>
                  <a:pt x="1271208" y="536458"/>
                  <a:pt x="1268859" y="539101"/>
                  <a:pt x="1267684" y="542331"/>
                </a:cubicBezTo>
                <a:cubicBezTo>
                  <a:pt x="1250063" y="591377"/>
                  <a:pt x="1223337" y="634843"/>
                  <a:pt x="1192793" y="677428"/>
                </a:cubicBezTo>
                <a:cubicBezTo>
                  <a:pt x="1152852" y="732936"/>
                  <a:pt x="1099694" y="767297"/>
                  <a:pt x="1040662" y="796666"/>
                </a:cubicBezTo>
                <a:cubicBezTo>
                  <a:pt x="1011881" y="811057"/>
                  <a:pt x="983980" y="827503"/>
                  <a:pt x="957255" y="845418"/>
                </a:cubicBezTo>
                <a:cubicBezTo>
                  <a:pt x="946682" y="852467"/>
                  <a:pt x="938459" y="864802"/>
                  <a:pt x="932291" y="876256"/>
                </a:cubicBezTo>
                <a:cubicBezTo>
                  <a:pt x="913789" y="910911"/>
                  <a:pt x="909971" y="949384"/>
                  <a:pt x="907621" y="987858"/>
                </a:cubicBezTo>
                <a:cubicBezTo>
                  <a:pt x="905272" y="1028974"/>
                  <a:pt x="900279" y="1070091"/>
                  <a:pt x="899104" y="1111207"/>
                </a:cubicBezTo>
                <a:cubicBezTo>
                  <a:pt x="898223" y="1146744"/>
                  <a:pt x="901160" y="1182574"/>
                  <a:pt x="902335" y="1218404"/>
                </a:cubicBezTo>
                <a:cubicBezTo>
                  <a:pt x="902922" y="1232794"/>
                  <a:pt x="910852" y="1238962"/>
                  <a:pt x="924361" y="1240430"/>
                </a:cubicBezTo>
                <a:cubicBezTo>
                  <a:pt x="937577" y="1241605"/>
                  <a:pt x="951087" y="1243955"/>
                  <a:pt x="964303" y="1245129"/>
                </a:cubicBezTo>
                <a:cubicBezTo>
                  <a:pt x="1037138" y="1251003"/>
                  <a:pt x="1075905" y="1307685"/>
                  <a:pt x="1079429" y="1368772"/>
                </a:cubicBezTo>
                <a:cubicBezTo>
                  <a:pt x="1081485" y="1402547"/>
                  <a:pt x="1081779" y="1436615"/>
                  <a:pt x="1080017" y="1470389"/>
                </a:cubicBezTo>
                <a:cubicBezTo>
                  <a:pt x="1077374" y="1517673"/>
                  <a:pt x="1072087" y="1564663"/>
                  <a:pt x="1067975" y="1611653"/>
                </a:cubicBezTo>
                <a:cubicBezTo>
                  <a:pt x="1066801" y="1625750"/>
                  <a:pt x="1066507" y="1640141"/>
                  <a:pt x="1065332" y="1654238"/>
                </a:cubicBezTo>
                <a:cubicBezTo>
                  <a:pt x="1064157" y="1672447"/>
                  <a:pt x="1059165" y="1678321"/>
                  <a:pt x="1041543" y="1681258"/>
                </a:cubicBezTo>
                <a:cubicBezTo>
                  <a:pt x="1021279" y="1684782"/>
                  <a:pt x="1001308" y="1685957"/>
                  <a:pt x="980162" y="1683020"/>
                </a:cubicBezTo>
                <a:cubicBezTo>
                  <a:pt x="955492" y="1679496"/>
                  <a:pt x="930235" y="1680377"/>
                  <a:pt x="905272" y="1681551"/>
                </a:cubicBezTo>
                <a:cubicBezTo>
                  <a:pt x="844478" y="1684195"/>
                  <a:pt x="783978" y="1688894"/>
                  <a:pt x="723184" y="1691830"/>
                </a:cubicBezTo>
                <a:cubicBezTo>
                  <a:pt x="666796" y="1694474"/>
                  <a:pt x="610408" y="1695648"/>
                  <a:pt x="553726" y="1697998"/>
                </a:cubicBezTo>
                <a:cubicBezTo>
                  <a:pt x="532874" y="1698879"/>
                  <a:pt x="512609" y="1696236"/>
                  <a:pt x="493226" y="1687425"/>
                </a:cubicBezTo>
                <a:cubicBezTo>
                  <a:pt x="470612" y="1677146"/>
                  <a:pt x="458864" y="1659818"/>
                  <a:pt x="456221" y="1635442"/>
                </a:cubicBezTo>
                <a:cubicBezTo>
                  <a:pt x="448879" y="1566719"/>
                  <a:pt x="450053" y="1497996"/>
                  <a:pt x="454459" y="1429272"/>
                </a:cubicBezTo>
                <a:cubicBezTo>
                  <a:pt x="456221" y="1401666"/>
                  <a:pt x="455927" y="1374059"/>
                  <a:pt x="465913" y="1347333"/>
                </a:cubicBezTo>
                <a:cubicBezTo>
                  <a:pt x="480891" y="1306510"/>
                  <a:pt x="506148" y="1276848"/>
                  <a:pt x="549614" y="1265688"/>
                </a:cubicBezTo>
                <a:cubicBezTo>
                  <a:pt x="575752" y="1258933"/>
                  <a:pt x="601891" y="1252765"/>
                  <a:pt x="627148" y="1244248"/>
                </a:cubicBezTo>
                <a:cubicBezTo>
                  <a:pt x="651230" y="1236319"/>
                  <a:pt x="663565" y="1216054"/>
                  <a:pt x="670320" y="1193146"/>
                </a:cubicBezTo>
                <a:cubicBezTo>
                  <a:pt x="682362" y="1152617"/>
                  <a:pt x="687354" y="1110913"/>
                  <a:pt x="690291" y="1069210"/>
                </a:cubicBezTo>
                <a:cubicBezTo>
                  <a:pt x="692347" y="1038079"/>
                  <a:pt x="692347" y="1006654"/>
                  <a:pt x="693228" y="975523"/>
                </a:cubicBezTo>
                <a:cubicBezTo>
                  <a:pt x="693815" y="962013"/>
                  <a:pt x="693522" y="948503"/>
                  <a:pt x="695871" y="935287"/>
                </a:cubicBezTo>
                <a:cubicBezTo>
                  <a:pt x="700570" y="910030"/>
                  <a:pt x="692641" y="887710"/>
                  <a:pt x="682362" y="865389"/>
                </a:cubicBezTo>
                <a:cubicBezTo>
                  <a:pt x="676781" y="853642"/>
                  <a:pt x="668558" y="846887"/>
                  <a:pt x="655930" y="845712"/>
                </a:cubicBezTo>
                <a:cubicBezTo>
                  <a:pt x="619512" y="842188"/>
                  <a:pt x="582801" y="837783"/>
                  <a:pt x="546383" y="835727"/>
                </a:cubicBezTo>
                <a:cubicBezTo>
                  <a:pt x="456808" y="830440"/>
                  <a:pt x="379862" y="799309"/>
                  <a:pt x="324354" y="726768"/>
                </a:cubicBezTo>
                <a:cubicBezTo>
                  <a:pt x="303209" y="699161"/>
                  <a:pt x="289405" y="666268"/>
                  <a:pt x="272371" y="636018"/>
                </a:cubicBezTo>
                <a:cubicBezTo>
                  <a:pt x="270609" y="633081"/>
                  <a:pt x="269141" y="629851"/>
                  <a:pt x="266791" y="626033"/>
                </a:cubicBezTo>
                <a:cubicBezTo>
                  <a:pt x="253282" y="628676"/>
                  <a:pt x="240066" y="630438"/>
                  <a:pt x="227143" y="633962"/>
                </a:cubicBezTo>
                <a:cubicBezTo>
                  <a:pt x="176629" y="647178"/>
                  <a:pt x="128170" y="636018"/>
                  <a:pt x="83529" y="615166"/>
                </a:cubicBezTo>
                <a:cubicBezTo>
                  <a:pt x="40063" y="595195"/>
                  <a:pt x="13044" y="555841"/>
                  <a:pt x="4527" y="508851"/>
                </a:cubicBezTo>
                <a:cubicBezTo>
                  <a:pt x="-1053" y="478307"/>
                  <a:pt x="-466" y="446589"/>
                  <a:pt x="1003" y="415458"/>
                </a:cubicBezTo>
                <a:cubicBezTo>
                  <a:pt x="2765" y="373460"/>
                  <a:pt x="26847" y="340861"/>
                  <a:pt x="50636" y="307674"/>
                </a:cubicBezTo>
                <a:cubicBezTo>
                  <a:pt x="85291" y="259215"/>
                  <a:pt x="135512" y="238069"/>
                  <a:pt x="188376" y="219861"/>
                </a:cubicBezTo>
                <a:cubicBezTo>
                  <a:pt x="200124" y="215162"/>
                  <a:pt x="211578" y="213693"/>
                  <a:pt x="224794" y="210756"/>
                </a:cubicBezTo>
                <a:close/>
                <a:moveTo>
                  <a:pt x="262680" y="99448"/>
                </a:moveTo>
                <a:cubicBezTo>
                  <a:pt x="262680" y="110315"/>
                  <a:pt x="262386" y="117363"/>
                  <a:pt x="262680" y="124118"/>
                </a:cubicBezTo>
                <a:cubicBezTo>
                  <a:pt x="265323" y="176101"/>
                  <a:pt x="268260" y="228084"/>
                  <a:pt x="270903" y="279773"/>
                </a:cubicBezTo>
                <a:cubicBezTo>
                  <a:pt x="272959" y="321771"/>
                  <a:pt x="273252" y="364062"/>
                  <a:pt x="277658" y="405766"/>
                </a:cubicBezTo>
                <a:cubicBezTo>
                  <a:pt x="285881" y="485062"/>
                  <a:pt x="299978" y="563183"/>
                  <a:pt x="326704" y="639249"/>
                </a:cubicBezTo>
                <a:cubicBezTo>
                  <a:pt x="348437" y="701511"/>
                  <a:pt x="386029" y="747620"/>
                  <a:pt x="448585" y="769940"/>
                </a:cubicBezTo>
                <a:cubicBezTo>
                  <a:pt x="471786" y="778164"/>
                  <a:pt x="497337" y="780807"/>
                  <a:pt x="522007" y="783450"/>
                </a:cubicBezTo>
                <a:cubicBezTo>
                  <a:pt x="569879" y="789030"/>
                  <a:pt x="618337" y="790792"/>
                  <a:pt x="665915" y="798135"/>
                </a:cubicBezTo>
                <a:cubicBezTo>
                  <a:pt x="711143" y="805183"/>
                  <a:pt x="739337" y="841601"/>
                  <a:pt x="739925" y="887122"/>
                </a:cubicBezTo>
                <a:cubicBezTo>
                  <a:pt x="740512" y="930295"/>
                  <a:pt x="742274" y="973467"/>
                  <a:pt x="739337" y="1016346"/>
                </a:cubicBezTo>
                <a:cubicBezTo>
                  <a:pt x="736107" y="1064217"/>
                  <a:pt x="739337" y="1113263"/>
                  <a:pt x="725240" y="1159960"/>
                </a:cubicBezTo>
                <a:cubicBezTo>
                  <a:pt x="719073" y="1180224"/>
                  <a:pt x="710556" y="1200195"/>
                  <a:pt x="703507" y="1220166"/>
                </a:cubicBezTo>
                <a:cubicBezTo>
                  <a:pt x="689704" y="1258052"/>
                  <a:pt x="664446" y="1282722"/>
                  <a:pt x="623036" y="1284777"/>
                </a:cubicBezTo>
                <a:cubicBezTo>
                  <a:pt x="594842" y="1286246"/>
                  <a:pt x="570760" y="1295350"/>
                  <a:pt x="549320" y="1312384"/>
                </a:cubicBezTo>
                <a:cubicBezTo>
                  <a:pt x="538454" y="1321195"/>
                  <a:pt x="527587" y="1331180"/>
                  <a:pt x="519658" y="1342634"/>
                </a:cubicBezTo>
                <a:cubicBezTo>
                  <a:pt x="498512" y="1372884"/>
                  <a:pt x="499981" y="1408714"/>
                  <a:pt x="499099" y="1443370"/>
                </a:cubicBezTo>
                <a:cubicBezTo>
                  <a:pt x="498218" y="1468333"/>
                  <a:pt x="500862" y="1493297"/>
                  <a:pt x="501743" y="1518554"/>
                </a:cubicBezTo>
                <a:cubicBezTo>
                  <a:pt x="502917" y="1556146"/>
                  <a:pt x="503211" y="1593738"/>
                  <a:pt x="504680" y="1631331"/>
                </a:cubicBezTo>
                <a:cubicBezTo>
                  <a:pt x="504973" y="1638673"/>
                  <a:pt x="509672" y="1646015"/>
                  <a:pt x="512903" y="1654238"/>
                </a:cubicBezTo>
                <a:cubicBezTo>
                  <a:pt x="682068" y="1659525"/>
                  <a:pt x="848296" y="1633680"/>
                  <a:pt x="1018048" y="1639260"/>
                </a:cubicBezTo>
                <a:cubicBezTo>
                  <a:pt x="1019517" y="1623401"/>
                  <a:pt x="1020985" y="1611066"/>
                  <a:pt x="1021573" y="1598731"/>
                </a:cubicBezTo>
                <a:cubicBezTo>
                  <a:pt x="1022454" y="1578173"/>
                  <a:pt x="1021279" y="1557321"/>
                  <a:pt x="1023628" y="1537056"/>
                </a:cubicBezTo>
                <a:cubicBezTo>
                  <a:pt x="1030971" y="1475088"/>
                  <a:pt x="1035376" y="1413120"/>
                  <a:pt x="1027446" y="1350564"/>
                </a:cubicBezTo>
                <a:cubicBezTo>
                  <a:pt x="1020985" y="1301518"/>
                  <a:pt x="1002189" y="1283015"/>
                  <a:pt x="953437" y="1278610"/>
                </a:cubicBezTo>
                <a:cubicBezTo>
                  <a:pt x="938165" y="1277435"/>
                  <a:pt x="922893" y="1275967"/>
                  <a:pt x="907915" y="1273324"/>
                </a:cubicBezTo>
                <a:cubicBezTo>
                  <a:pt x="879427" y="1268037"/>
                  <a:pt x="857107" y="1249535"/>
                  <a:pt x="855344" y="1226333"/>
                </a:cubicBezTo>
                <a:cubicBezTo>
                  <a:pt x="852114" y="1180811"/>
                  <a:pt x="848883" y="1134996"/>
                  <a:pt x="850352" y="1089474"/>
                </a:cubicBezTo>
                <a:cubicBezTo>
                  <a:pt x="852701" y="1024275"/>
                  <a:pt x="859750" y="959370"/>
                  <a:pt x="872085" y="895052"/>
                </a:cubicBezTo>
                <a:cubicBezTo>
                  <a:pt x="880895" y="850117"/>
                  <a:pt x="906740" y="816343"/>
                  <a:pt x="941395" y="790499"/>
                </a:cubicBezTo>
                <a:cubicBezTo>
                  <a:pt x="968121" y="770528"/>
                  <a:pt x="1000427" y="757312"/>
                  <a:pt x="1029796" y="740865"/>
                </a:cubicBezTo>
                <a:cubicBezTo>
                  <a:pt x="1057696" y="725300"/>
                  <a:pt x="1087359" y="711790"/>
                  <a:pt x="1110560" y="688882"/>
                </a:cubicBezTo>
                <a:cubicBezTo>
                  <a:pt x="1126420" y="673317"/>
                  <a:pt x="1144335" y="659220"/>
                  <a:pt x="1157257" y="641305"/>
                </a:cubicBezTo>
                <a:cubicBezTo>
                  <a:pt x="1181046" y="608999"/>
                  <a:pt x="1202191" y="575225"/>
                  <a:pt x="1219813" y="538513"/>
                </a:cubicBezTo>
                <a:cubicBezTo>
                  <a:pt x="1239490" y="497397"/>
                  <a:pt x="1249769" y="454518"/>
                  <a:pt x="1259461" y="411052"/>
                </a:cubicBezTo>
                <a:cubicBezTo>
                  <a:pt x="1263866" y="391081"/>
                  <a:pt x="1269446" y="370817"/>
                  <a:pt x="1269740" y="350259"/>
                </a:cubicBezTo>
                <a:cubicBezTo>
                  <a:pt x="1270915" y="279480"/>
                  <a:pt x="1270621" y="208700"/>
                  <a:pt x="1270327" y="137921"/>
                </a:cubicBezTo>
                <a:cubicBezTo>
                  <a:pt x="1270327" y="114133"/>
                  <a:pt x="1269153" y="90050"/>
                  <a:pt x="1268271" y="67730"/>
                </a:cubicBezTo>
                <a:cubicBezTo>
                  <a:pt x="1222456" y="50696"/>
                  <a:pt x="1177228" y="53339"/>
                  <a:pt x="1132587" y="50989"/>
                </a:cubicBezTo>
                <a:cubicBezTo>
                  <a:pt x="1081485" y="48346"/>
                  <a:pt x="1030383" y="48934"/>
                  <a:pt x="979281" y="48934"/>
                </a:cubicBezTo>
                <a:cubicBezTo>
                  <a:pt x="941689" y="48934"/>
                  <a:pt x="904097" y="48640"/>
                  <a:pt x="866505" y="50402"/>
                </a:cubicBezTo>
                <a:cubicBezTo>
                  <a:pt x="828912" y="52164"/>
                  <a:pt x="791614" y="55982"/>
                  <a:pt x="754022" y="60094"/>
                </a:cubicBezTo>
                <a:cubicBezTo>
                  <a:pt x="691760" y="66849"/>
                  <a:pt x="629791" y="74778"/>
                  <a:pt x="567823" y="81827"/>
                </a:cubicBezTo>
                <a:cubicBezTo>
                  <a:pt x="520539" y="87113"/>
                  <a:pt x="473548" y="92987"/>
                  <a:pt x="426265" y="97099"/>
                </a:cubicBezTo>
                <a:cubicBezTo>
                  <a:pt x="373401" y="101798"/>
                  <a:pt x="319949" y="108553"/>
                  <a:pt x="262680" y="99448"/>
                </a:cubicBezTo>
                <a:close/>
                <a:moveTo>
                  <a:pt x="1304983" y="419276"/>
                </a:moveTo>
                <a:cubicBezTo>
                  <a:pt x="1307920" y="419863"/>
                  <a:pt x="1311444" y="421331"/>
                  <a:pt x="1314674" y="420744"/>
                </a:cubicBezTo>
                <a:cubicBezTo>
                  <a:pt x="1352560" y="413695"/>
                  <a:pt x="1390152" y="404885"/>
                  <a:pt x="1424220" y="386970"/>
                </a:cubicBezTo>
                <a:cubicBezTo>
                  <a:pt x="1453296" y="371404"/>
                  <a:pt x="1474148" y="347028"/>
                  <a:pt x="1482077" y="313254"/>
                </a:cubicBezTo>
                <a:cubicBezTo>
                  <a:pt x="1486776" y="292402"/>
                  <a:pt x="1482958" y="272725"/>
                  <a:pt x="1467686" y="258628"/>
                </a:cubicBezTo>
                <a:cubicBezTo>
                  <a:pt x="1435087" y="228378"/>
                  <a:pt x="1397495" y="210169"/>
                  <a:pt x="1350798" y="214574"/>
                </a:cubicBezTo>
                <a:cubicBezTo>
                  <a:pt x="1316143" y="218099"/>
                  <a:pt x="1316143" y="217217"/>
                  <a:pt x="1316730" y="251285"/>
                </a:cubicBezTo>
                <a:cubicBezTo>
                  <a:pt x="1316730" y="254810"/>
                  <a:pt x="1316730" y="258334"/>
                  <a:pt x="1316436" y="262152"/>
                </a:cubicBezTo>
                <a:cubicBezTo>
                  <a:pt x="1312619" y="313547"/>
                  <a:pt x="1309094" y="364943"/>
                  <a:pt x="1304983" y="419276"/>
                </a:cubicBezTo>
                <a:close/>
                <a:moveTo>
                  <a:pt x="1285893" y="491817"/>
                </a:moveTo>
                <a:cubicBezTo>
                  <a:pt x="1320254" y="485943"/>
                  <a:pt x="1351092" y="481244"/>
                  <a:pt x="1381342" y="475664"/>
                </a:cubicBezTo>
                <a:cubicBezTo>
                  <a:pt x="1419521" y="468615"/>
                  <a:pt x="1456233" y="457455"/>
                  <a:pt x="1490301" y="438659"/>
                </a:cubicBezTo>
                <a:cubicBezTo>
                  <a:pt x="1501461" y="432492"/>
                  <a:pt x="1512327" y="423094"/>
                  <a:pt x="1519669" y="412814"/>
                </a:cubicBezTo>
                <a:cubicBezTo>
                  <a:pt x="1549919" y="368761"/>
                  <a:pt x="1556380" y="320009"/>
                  <a:pt x="1542871" y="268907"/>
                </a:cubicBezTo>
                <a:cubicBezTo>
                  <a:pt x="1534354" y="236601"/>
                  <a:pt x="1521432" y="204295"/>
                  <a:pt x="1494706" y="183737"/>
                </a:cubicBezTo>
                <a:cubicBezTo>
                  <a:pt x="1468568" y="163766"/>
                  <a:pt x="1438611" y="147907"/>
                  <a:pt x="1408068" y="135866"/>
                </a:cubicBezTo>
                <a:cubicBezTo>
                  <a:pt x="1378405" y="124118"/>
                  <a:pt x="1346099" y="119713"/>
                  <a:pt x="1313206" y="127055"/>
                </a:cubicBezTo>
                <a:cubicBezTo>
                  <a:pt x="1310856" y="147026"/>
                  <a:pt x="1309388" y="165235"/>
                  <a:pt x="1317318" y="182268"/>
                </a:cubicBezTo>
                <a:cubicBezTo>
                  <a:pt x="1361077" y="175220"/>
                  <a:pt x="1400138" y="178157"/>
                  <a:pt x="1439786" y="196072"/>
                </a:cubicBezTo>
                <a:cubicBezTo>
                  <a:pt x="1487070" y="217511"/>
                  <a:pt x="1527599" y="268319"/>
                  <a:pt x="1506160" y="332050"/>
                </a:cubicBezTo>
                <a:cubicBezTo>
                  <a:pt x="1487657" y="387263"/>
                  <a:pt x="1449184" y="419863"/>
                  <a:pt x="1395439" y="435722"/>
                </a:cubicBezTo>
                <a:cubicBezTo>
                  <a:pt x="1362252" y="445414"/>
                  <a:pt x="1328184" y="452756"/>
                  <a:pt x="1292648" y="461567"/>
                </a:cubicBezTo>
                <a:cubicBezTo>
                  <a:pt x="1291767" y="463916"/>
                  <a:pt x="1289711" y="468028"/>
                  <a:pt x="1288536" y="472140"/>
                </a:cubicBezTo>
                <a:cubicBezTo>
                  <a:pt x="1287361" y="476545"/>
                  <a:pt x="1287068" y="480950"/>
                  <a:pt x="1285893" y="491817"/>
                </a:cubicBezTo>
                <a:close/>
                <a:moveTo>
                  <a:pt x="219801" y="304737"/>
                </a:moveTo>
                <a:cubicBezTo>
                  <a:pt x="157539" y="324414"/>
                  <a:pt x="109961" y="353489"/>
                  <a:pt x="89403" y="417220"/>
                </a:cubicBezTo>
                <a:cubicBezTo>
                  <a:pt x="76481" y="457161"/>
                  <a:pt x="84117" y="488586"/>
                  <a:pt x="121415" y="508557"/>
                </a:cubicBezTo>
                <a:cubicBezTo>
                  <a:pt x="159007" y="528822"/>
                  <a:pt x="198949" y="531759"/>
                  <a:pt x="240359" y="521479"/>
                </a:cubicBezTo>
                <a:cubicBezTo>
                  <a:pt x="233311" y="448644"/>
                  <a:pt x="226850" y="377865"/>
                  <a:pt x="219801" y="304737"/>
                </a:cubicBezTo>
                <a:close/>
                <a:moveTo>
                  <a:pt x="222444" y="243649"/>
                </a:moveTo>
                <a:cubicBezTo>
                  <a:pt x="202180" y="250698"/>
                  <a:pt x="183090" y="259215"/>
                  <a:pt x="163119" y="263327"/>
                </a:cubicBezTo>
                <a:cubicBezTo>
                  <a:pt x="144910" y="267145"/>
                  <a:pt x="130226" y="275662"/>
                  <a:pt x="115541" y="286528"/>
                </a:cubicBezTo>
                <a:cubicBezTo>
                  <a:pt x="85879" y="308555"/>
                  <a:pt x="65027" y="336749"/>
                  <a:pt x="49168" y="369348"/>
                </a:cubicBezTo>
                <a:cubicBezTo>
                  <a:pt x="24204" y="420744"/>
                  <a:pt x="23029" y="472727"/>
                  <a:pt x="43588" y="525591"/>
                </a:cubicBezTo>
                <a:cubicBezTo>
                  <a:pt x="51811" y="546443"/>
                  <a:pt x="66789" y="562596"/>
                  <a:pt x="86760" y="571407"/>
                </a:cubicBezTo>
                <a:cubicBezTo>
                  <a:pt x="141973" y="595489"/>
                  <a:pt x="199243" y="604593"/>
                  <a:pt x="261211" y="589615"/>
                </a:cubicBezTo>
                <a:cubicBezTo>
                  <a:pt x="257100" y="579042"/>
                  <a:pt x="253282" y="569351"/>
                  <a:pt x="248583" y="557603"/>
                </a:cubicBezTo>
                <a:cubicBezTo>
                  <a:pt x="234486" y="559953"/>
                  <a:pt x="221269" y="562009"/>
                  <a:pt x="208347" y="564064"/>
                </a:cubicBezTo>
                <a:cubicBezTo>
                  <a:pt x="112898" y="579042"/>
                  <a:pt x="27728" y="491523"/>
                  <a:pt x="63558" y="402535"/>
                </a:cubicBezTo>
                <a:cubicBezTo>
                  <a:pt x="86466" y="345853"/>
                  <a:pt x="119947" y="300919"/>
                  <a:pt x="183677" y="286528"/>
                </a:cubicBezTo>
                <a:cubicBezTo>
                  <a:pt x="196600" y="283591"/>
                  <a:pt x="209228" y="279186"/>
                  <a:pt x="222738" y="275368"/>
                </a:cubicBezTo>
                <a:cubicBezTo>
                  <a:pt x="222444" y="264501"/>
                  <a:pt x="222444" y="254810"/>
                  <a:pt x="222444" y="243649"/>
                </a:cubicBezTo>
                <a:close/>
                <a:moveTo>
                  <a:pt x="897342" y="412814"/>
                </a:moveTo>
                <a:cubicBezTo>
                  <a:pt x="919956" y="480363"/>
                  <a:pt x="950206" y="544975"/>
                  <a:pt x="951968" y="622508"/>
                </a:cubicBezTo>
                <a:cubicBezTo>
                  <a:pt x="939046" y="618397"/>
                  <a:pt x="930529" y="616928"/>
                  <a:pt x="923187" y="613110"/>
                </a:cubicBezTo>
                <a:cubicBezTo>
                  <a:pt x="897048" y="599601"/>
                  <a:pt x="877959" y="578161"/>
                  <a:pt x="858869" y="556722"/>
                </a:cubicBezTo>
                <a:cubicBezTo>
                  <a:pt x="833905" y="528528"/>
                  <a:pt x="808648" y="500921"/>
                  <a:pt x="781335" y="470671"/>
                </a:cubicBezTo>
                <a:cubicBezTo>
                  <a:pt x="768119" y="485943"/>
                  <a:pt x="756959" y="498278"/>
                  <a:pt x="746679" y="511200"/>
                </a:cubicBezTo>
                <a:cubicBezTo>
                  <a:pt x="718192" y="547911"/>
                  <a:pt x="689997" y="584916"/>
                  <a:pt x="662391" y="622215"/>
                </a:cubicBezTo>
                <a:cubicBezTo>
                  <a:pt x="655930" y="631025"/>
                  <a:pt x="650056" y="637780"/>
                  <a:pt x="638308" y="632788"/>
                </a:cubicBezTo>
                <a:cubicBezTo>
                  <a:pt x="628029" y="628089"/>
                  <a:pt x="620981" y="614873"/>
                  <a:pt x="623917" y="603712"/>
                </a:cubicBezTo>
                <a:cubicBezTo>
                  <a:pt x="636546" y="558191"/>
                  <a:pt x="649762" y="512669"/>
                  <a:pt x="662684" y="467147"/>
                </a:cubicBezTo>
                <a:cubicBezTo>
                  <a:pt x="669146" y="443945"/>
                  <a:pt x="675019" y="420744"/>
                  <a:pt x="681187" y="396955"/>
                </a:cubicBezTo>
                <a:cubicBezTo>
                  <a:pt x="651818" y="383739"/>
                  <a:pt x="624211" y="371111"/>
                  <a:pt x="596604" y="358482"/>
                </a:cubicBezTo>
                <a:cubicBezTo>
                  <a:pt x="592493" y="356720"/>
                  <a:pt x="588087" y="355545"/>
                  <a:pt x="584269" y="353196"/>
                </a:cubicBezTo>
                <a:cubicBezTo>
                  <a:pt x="574578" y="347322"/>
                  <a:pt x="566942" y="339098"/>
                  <a:pt x="568704" y="327057"/>
                </a:cubicBezTo>
                <a:cubicBezTo>
                  <a:pt x="570760" y="315016"/>
                  <a:pt x="581626" y="313254"/>
                  <a:pt x="591318" y="311785"/>
                </a:cubicBezTo>
                <a:cubicBezTo>
                  <a:pt x="638308" y="304737"/>
                  <a:pt x="685005" y="297395"/>
                  <a:pt x="731995" y="291227"/>
                </a:cubicBezTo>
                <a:cubicBezTo>
                  <a:pt x="741980" y="289759"/>
                  <a:pt x="747854" y="286528"/>
                  <a:pt x="751966" y="276836"/>
                </a:cubicBezTo>
                <a:cubicBezTo>
                  <a:pt x="766944" y="240419"/>
                  <a:pt x="782803" y="204589"/>
                  <a:pt x="798369" y="168465"/>
                </a:cubicBezTo>
                <a:cubicBezTo>
                  <a:pt x="803362" y="157011"/>
                  <a:pt x="806592" y="141446"/>
                  <a:pt x="820983" y="141446"/>
                </a:cubicBezTo>
                <a:cubicBezTo>
                  <a:pt x="838898" y="141152"/>
                  <a:pt x="843010" y="158480"/>
                  <a:pt x="845946" y="172283"/>
                </a:cubicBezTo>
                <a:cubicBezTo>
                  <a:pt x="851820" y="201358"/>
                  <a:pt x="855638" y="230433"/>
                  <a:pt x="860337" y="259802"/>
                </a:cubicBezTo>
                <a:cubicBezTo>
                  <a:pt x="861806" y="268613"/>
                  <a:pt x="862687" y="277424"/>
                  <a:pt x="864449" y="288584"/>
                </a:cubicBezTo>
                <a:cubicBezTo>
                  <a:pt x="886476" y="290346"/>
                  <a:pt x="907327" y="292402"/>
                  <a:pt x="928473" y="294164"/>
                </a:cubicBezTo>
                <a:cubicBezTo>
                  <a:pt x="955199" y="296220"/>
                  <a:pt x="981924" y="298276"/>
                  <a:pt x="1008650" y="300625"/>
                </a:cubicBezTo>
                <a:cubicBezTo>
                  <a:pt x="1020104" y="301506"/>
                  <a:pt x="1030089" y="305031"/>
                  <a:pt x="1032439" y="318247"/>
                </a:cubicBezTo>
                <a:cubicBezTo>
                  <a:pt x="1034789" y="331463"/>
                  <a:pt x="1029502" y="340861"/>
                  <a:pt x="1018342" y="347322"/>
                </a:cubicBezTo>
                <a:cubicBezTo>
                  <a:pt x="1003657" y="356132"/>
                  <a:pt x="989560" y="365530"/>
                  <a:pt x="974582" y="373460"/>
                </a:cubicBezTo>
                <a:cubicBezTo>
                  <a:pt x="950206" y="386382"/>
                  <a:pt x="924949" y="398717"/>
                  <a:pt x="897342" y="412814"/>
                </a:cubicBezTo>
                <a:close/>
                <a:moveTo>
                  <a:pt x="903216" y="553491"/>
                </a:moveTo>
                <a:cubicBezTo>
                  <a:pt x="904978" y="552610"/>
                  <a:pt x="907034" y="551436"/>
                  <a:pt x="908796" y="550555"/>
                </a:cubicBezTo>
                <a:cubicBezTo>
                  <a:pt x="900573" y="520598"/>
                  <a:pt x="892643" y="490936"/>
                  <a:pt x="883832" y="460979"/>
                </a:cubicBezTo>
                <a:cubicBezTo>
                  <a:pt x="879133" y="444533"/>
                  <a:pt x="872672" y="428967"/>
                  <a:pt x="867679" y="412521"/>
                </a:cubicBezTo>
                <a:cubicBezTo>
                  <a:pt x="864155" y="401654"/>
                  <a:pt x="864743" y="390494"/>
                  <a:pt x="875022" y="383446"/>
                </a:cubicBezTo>
                <a:cubicBezTo>
                  <a:pt x="889119" y="374047"/>
                  <a:pt x="903216" y="363768"/>
                  <a:pt x="918781" y="358188"/>
                </a:cubicBezTo>
                <a:cubicBezTo>
                  <a:pt x="931997" y="353489"/>
                  <a:pt x="941395" y="346147"/>
                  <a:pt x="954318" y="332637"/>
                </a:cubicBezTo>
                <a:cubicBezTo>
                  <a:pt x="940221" y="332637"/>
                  <a:pt x="931410" y="332344"/>
                  <a:pt x="922599" y="332637"/>
                </a:cubicBezTo>
                <a:cubicBezTo>
                  <a:pt x="907327" y="333518"/>
                  <a:pt x="892349" y="335868"/>
                  <a:pt x="877077" y="336162"/>
                </a:cubicBezTo>
                <a:cubicBezTo>
                  <a:pt x="848883" y="337043"/>
                  <a:pt x="835667" y="325001"/>
                  <a:pt x="833318" y="297101"/>
                </a:cubicBezTo>
                <a:cubicBezTo>
                  <a:pt x="832437" y="288290"/>
                  <a:pt x="833024" y="279186"/>
                  <a:pt x="832437" y="270375"/>
                </a:cubicBezTo>
                <a:cubicBezTo>
                  <a:pt x="830087" y="244824"/>
                  <a:pt x="827444" y="219567"/>
                  <a:pt x="825094" y="194016"/>
                </a:cubicBezTo>
                <a:cubicBezTo>
                  <a:pt x="823039" y="193429"/>
                  <a:pt x="820983" y="193135"/>
                  <a:pt x="818927" y="192548"/>
                </a:cubicBezTo>
                <a:cubicBezTo>
                  <a:pt x="814815" y="201652"/>
                  <a:pt x="810410" y="210756"/>
                  <a:pt x="806592" y="220154"/>
                </a:cubicBezTo>
                <a:cubicBezTo>
                  <a:pt x="794844" y="248055"/>
                  <a:pt x="782510" y="275955"/>
                  <a:pt x="771937" y="304443"/>
                </a:cubicBezTo>
                <a:cubicBezTo>
                  <a:pt x="766650" y="317953"/>
                  <a:pt x="758721" y="324708"/>
                  <a:pt x="744330" y="325001"/>
                </a:cubicBezTo>
                <a:cubicBezTo>
                  <a:pt x="738162" y="325295"/>
                  <a:pt x="731995" y="327057"/>
                  <a:pt x="725828" y="328232"/>
                </a:cubicBezTo>
                <a:cubicBezTo>
                  <a:pt x="701745" y="332344"/>
                  <a:pt x="677369" y="336749"/>
                  <a:pt x="653286" y="340861"/>
                </a:cubicBezTo>
                <a:cubicBezTo>
                  <a:pt x="652993" y="342623"/>
                  <a:pt x="652405" y="344679"/>
                  <a:pt x="652112" y="346441"/>
                </a:cubicBezTo>
                <a:cubicBezTo>
                  <a:pt x="662978" y="351433"/>
                  <a:pt x="673845" y="356132"/>
                  <a:pt x="684711" y="361125"/>
                </a:cubicBezTo>
                <a:cubicBezTo>
                  <a:pt x="708206" y="371404"/>
                  <a:pt x="714374" y="382564"/>
                  <a:pt x="708794" y="407822"/>
                </a:cubicBezTo>
                <a:cubicBezTo>
                  <a:pt x="701158" y="441009"/>
                  <a:pt x="692641" y="473902"/>
                  <a:pt x="684711" y="507089"/>
                </a:cubicBezTo>
                <a:cubicBezTo>
                  <a:pt x="683536" y="511788"/>
                  <a:pt x="683243" y="516780"/>
                  <a:pt x="682362" y="521773"/>
                </a:cubicBezTo>
                <a:cubicBezTo>
                  <a:pt x="706738" y="495928"/>
                  <a:pt x="728177" y="468909"/>
                  <a:pt x="748735" y="441009"/>
                </a:cubicBezTo>
                <a:cubicBezTo>
                  <a:pt x="760777" y="424856"/>
                  <a:pt x="771643" y="420744"/>
                  <a:pt x="786327" y="433079"/>
                </a:cubicBezTo>
                <a:cubicBezTo>
                  <a:pt x="808648" y="452169"/>
                  <a:pt x="829500" y="473021"/>
                  <a:pt x="850058" y="493873"/>
                </a:cubicBezTo>
                <a:cubicBezTo>
                  <a:pt x="868560" y="513256"/>
                  <a:pt x="885594" y="533814"/>
                  <a:pt x="903216" y="553491"/>
                </a:cubicBezTo>
                <a:close/>
                <a:moveTo>
                  <a:pt x="791908" y="1491241"/>
                </a:moveTo>
                <a:cubicBezTo>
                  <a:pt x="813641" y="1490360"/>
                  <a:pt x="832143" y="1477144"/>
                  <a:pt x="839192" y="1458935"/>
                </a:cubicBezTo>
                <a:cubicBezTo>
                  <a:pt x="845359" y="1443076"/>
                  <a:pt x="850939" y="1426923"/>
                  <a:pt x="858869" y="1412238"/>
                </a:cubicBezTo>
                <a:cubicBezTo>
                  <a:pt x="865036" y="1400785"/>
                  <a:pt x="873553" y="1389918"/>
                  <a:pt x="882951" y="1380814"/>
                </a:cubicBezTo>
                <a:cubicBezTo>
                  <a:pt x="887650" y="1376115"/>
                  <a:pt x="897636" y="1373472"/>
                  <a:pt x="904097" y="1374646"/>
                </a:cubicBezTo>
                <a:cubicBezTo>
                  <a:pt x="914670" y="1376702"/>
                  <a:pt x="921425" y="1386981"/>
                  <a:pt x="918488" y="1397260"/>
                </a:cubicBezTo>
                <a:cubicBezTo>
                  <a:pt x="913789" y="1415175"/>
                  <a:pt x="907327" y="1432797"/>
                  <a:pt x="899398" y="1449537"/>
                </a:cubicBezTo>
                <a:cubicBezTo>
                  <a:pt x="893230" y="1462166"/>
                  <a:pt x="882951" y="1473032"/>
                  <a:pt x="875022" y="1485073"/>
                </a:cubicBezTo>
                <a:cubicBezTo>
                  <a:pt x="872378" y="1489185"/>
                  <a:pt x="872085" y="1494765"/>
                  <a:pt x="869442" y="1504457"/>
                </a:cubicBezTo>
                <a:cubicBezTo>
                  <a:pt x="880895" y="1502988"/>
                  <a:pt x="889119" y="1502695"/>
                  <a:pt x="897048" y="1500345"/>
                </a:cubicBezTo>
                <a:cubicBezTo>
                  <a:pt x="903803" y="1498289"/>
                  <a:pt x="909383" y="1492709"/>
                  <a:pt x="916138" y="1490360"/>
                </a:cubicBezTo>
                <a:cubicBezTo>
                  <a:pt x="921425" y="1488598"/>
                  <a:pt x="927592" y="1489772"/>
                  <a:pt x="933172" y="1489772"/>
                </a:cubicBezTo>
                <a:cubicBezTo>
                  <a:pt x="931997" y="1496234"/>
                  <a:pt x="933466" y="1505044"/>
                  <a:pt x="929648" y="1508275"/>
                </a:cubicBezTo>
                <a:cubicBezTo>
                  <a:pt x="918194" y="1517967"/>
                  <a:pt x="905565" y="1527365"/>
                  <a:pt x="891762" y="1532945"/>
                </a:cubicBezTo>
                <a:cubicBezTo>
                  <a:pt x="872672" y="1540874"/>
                  <a:pt x="857107" y="1531476"/>
                  <a:pt x="843303" y="1515617"/>
                </a:cubicBezTo>
                <a:cubicBezTo>
                  <a:pt x="816578" y="1528246"/>
                  <a:pt x="790733" y="1550860"/>
                  <a:pt x="759602" y="1525015"/>
                </a:cubicBezTo>
                <a:cubicBezTo>
                  <a:pt x="727590" y="1542930"/>
                  <a:pt x="696752" y="1567600"/>
                  <a:pt x="658279" y="1541168"/>
                </a:cubicBezTo>
                <a:cubicBezTo>
                  <a:pt x="638308" y="1548510"/>
                  <a:pt x="618631" y="1557321"/>
                  <a:pt x="600129" y="1539406"/>
                </a:cubicBezTo>
                <a:cubicBezTo>
                  <a:pt x="593374" y="1532945"/>
                  <a:pt x="593667" y="1526777"/>
                  <a:pt x="599541" y="1508862"/>
                </a:cubicBezTo>
                <a:cubicBezTo>
                  <a:pt x="612463" y="1513561"/>
                  <a:pt x="625973" y="1520903"/>
                  <a:pt x="637721" y="1510037"/>
                </a:cubicBezTo>
                <a:cubicBezTo>
                  <a:pt x="637721" y="1491241"/>
                  <a:pt x="638014" y="1473326"/>
                  <a:pt x="637721" y="1455704"/>
                </a:cubicBezTo>
                <a:cubicBezTo>
                  <a:pt x="637427" y="1432209"/>
                  <a:pt x="646238" y="1411651"/>
                  <a:pt x="658866" y="1392855"/>
                </a:cubicBezTo>
                <a:cubicBezTo>
                  <a:pt x="676781" y="1366423"/>
                  <a:pt x="701158" y="1368772"/>
                  <a:pt x="714080" y="1397554"/>
                </a:cubicBezTo>
                <a:cubicBezTo>
                  <a:pt x="723184" y="1417525"/>
                  <a:pt x="722597" y="1438083"/>
                  <a:pt x="714961" y="1457760"/>
                </a:cubicBezTo>
                <a:cubicBezTo>
                  <a:pt x="707325" y="1477437"/>
                  <a:pt x="698221" y="1496821"/>
                  <a:pt x="689704" y="1516498"/>
                </a:cubicBezTo>
                <a:cubicBezTo>
                  <a:pt x="709087" y="1518848"/>
                  <a:pt x="723184" y="1509156"/>
                  <a:pt x="735519" y="1497702"/>
                </a:cubicBezTo>
                <a:cubicBezTo>
                  <a:pt x="740806" y="1492709"/>
                  <a:pt x="743743" y="1484486"/>
                  <a:pt x="745505" y="1477144"/>
                </a:cubicBezTo>
                <a:cubicBezTo>
                  <a:pt x="750497" y="1457173"/>
                  <a:pt x="754315" y="1437202"/>
                  <a:pt x="758721" y="1416937"/>
                </a:cubicBezTo>
                <a:cubicBezTo>
                  <a:pt x="763713" y="1394617"/>
                  <a:pt x="778985" y="1379052"/>
                  <a:pt x="795432" y="1364955"/>
                </a:cubicBezTo>
                <a:cubicBezTo>
                  <a:pt x="810704" y="1351739"/>
                  <a:pt x="825094" y="1357612"/>
                  <a:pt x="828031" y="1377583"/>
                </a:cubicBezTo>
                <a:cubicBezTo>
                  <a:pt x="831556" y="1399610"/>
                  <a:pt x="825976" y="1420462"/>
                  <a:pt x="816871" y="1440433"/>
                </a:cubicBezTo>
                <a:cubicBezTo>
                  <a:pt x="809529" y="1457760"/>
                  <a:pt x="800718" y="1474207"/>
                  <a:pt x="791908" y="1491241"/>
                </a:cubicBezTo>
                <a:close/>
                <a:moveTo>
                  <a:pt x="693228" y="1405777"/>
                </a:moveTo>
                <a:cubicBezTo>
                  <a:pt x="672082" y="1428098"/>
                  <a:pt x="665915" y="1450124"/>
                  <a:pt x="671789" y="1479787"/>
                </a:cubicBezTo>
                <a:cubicBezTo>
                  <a:pt x="687648" y="1458054"/>
                  <a:pt x="697927" y="1436615"/>
                  <a:pt x="693228" y="14057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"/>
          <p:cNvSpPr/>
          <p:nvPr/>
        </p:nvSpPr>
        <p:spPr>
          <a:xfrm>
            <a:off x="0" y="0"/>
            <a:ext cx="3853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"/>
          <p:cNvSpPr txBox="1"/>
          <p:nvPr/>
        </p:nvSpPr>
        <p:spPr>
          <a:xfrm>
            <a:off x="514350" y="2182944"/>
            <a:ext cx="2938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7" name="Google Shape;307;p27"/>
          <p:cNvGrpSpPr/>
          <p:nvPr/>
        </p:nvGrpSpPr>
        <p:grpSpPr>
          <a:xfrm>
            <a:off x="4948168" y="1369593"/>
            <a:ext cx="3424837" cy="2368292"/>
            <a:chOff x="0" y="-38100"/>
            <a:chExt cx="9132900" cy="6315444"/>
          </a:xfrm>
        </p:grpSpPr>
        <p:sp>
          <p:nvSpPr>
            <p:cNvPr id="308" name="Google Shape;308;p27"/>
            <p:cNvSpPr txBox="1"/>
            <p:nvPr/>
          </p:nvSpPr>
          <p:spPr>
            <a:xfrm>
              <a:off x="0" y="-38100"/>
              <a:ext cx="9132900" cy="26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27"/>
            <p:cNvSpPr txBox="1"/>
            <p:nvPr/>
          </p:nvSpPr>
          <p:spPr>
            <a:xfrm>
              <a:off x="0" y="3261340"/>
              <a:ext cx="91329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Presentation template by </a:t>
              </a:r>
              <a:r>
                <a:rPr lang="en" sz="1200" u="sng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Photographs by </a:t>
              </a:r>
              <a:r>
                <a:rPr lang="en" sz="1200" u="sng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27"/>
            <p:cNvSpPr txBox="1"/>
            <p:nvPr/>
          </p:nvSpPr>
          <p:spPr>
            <a:xfrm>
              <a:off x="0" y="5292144"/>
              <a:ext cx="9132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Happy designing!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1" name="Google Shape;311;p27"/>
          <p:cNvSpPr/>
          <p:nvPr/>
        </p:nvSpPr>
        <p:spPr>
          <a:xfrm rot="1716628">
            <a:off x="2577735" y="2338571"/>
            <a:ext cx="429481" cy="1257179"/>
          </a:xfrm>
          <a:custGeom>
            <a:rect b="b" l="l" r="r" t="t"/>
            <a:pathLst>
              <a:path extrusionOk="0" h="2508345" w="856908">
                <a:moveTo>
                  <a:pt x="534432" y="0"/>
                </a:moveTo>
                <a:cubicBezTo>
                  <a:pt x="621172" y="13790"/>
                  <a:pt x="707912" y="27580"/>
                  <a:pt x="794652" y="41881"/>
                </a:cubicBezTo>
                <a:cubicBezTo>
                  <a:pt x="833940" y="48521"/>
                  <a:pt x="857411" y="73036"/>
                  <a:pt x="856901" y="111853"/>
                </a:cubicBezTo>
                <a:cubicBezTo>
                  <a:pt x="856390" y="156288"/>
                  <a:pt x="850778" y="201233"/>
                  <a:pt x="844655" y="245157"/>
                </a:cubicBezTo>
                <a:cubicBezTo>
                  <a:pt x="842104" y="263033"/>
                  <a:pt x="838022" y="278355"/>
                  <a:pt x="847716" y="296231"/>
                </a:cubicBezTo>
                <a:cubicBezTo>
                  <a:pt x="853839" y="307468"/>
                  <a:pt x="853839" y="324322"/>
                  <a:pt x="851288" y="338112"/>
                </a:cubicBezTo>
                <a:cubicBezTo>
                  <a:pt x="844145" y="384590"/>
                  <a:pt x="835471" y="430557"/>
                  <a:pt x="826287" y="476524"/>
                </a:cubicBezTo>
                <a:cubicBezTo>
                  <a:pt x="824756" y="485206"/>
                  <a:pt x="821694" y="497975"/>
                  <a:pt x="816082" y="500018"/>
                </a:cubicBezTo>
                <a:cubicBezTo>
                  <a:pt x="781386" y="512787"/>
                  <a:pt x="790570" y="542410"/>
                  <a:pt x="786488" y="567947"/>
                </a:cubicBezTo>
                <a:cubicBezTo>
                  <a:pt x="763017" y="709934"/>
                  <a:pt x="739036" y="851410"/>
                  <a:pt x="713525" y="992886"/>
                </a:cubicBezTo>
                <a:cubicBezTo>
                  <a:pt x="697707" y="1079712"/>
                  <a:pt x="679339" y="1166028"/>
                  <a:pt x="661991" y="1252343"/>
                </a:cubicBezTo>
                <a:cubicBezTo>
                  <a:pt x="639030" y="1368793"/>
                  <a:pt x="615559" y="1484732"/>
                  <a:pt x="592599" y="1601181"/>
                </a:cubicBezTo>
                <a:cubicBezTo>
                  <a:pt x="570148" y="1714056"/>
                  <a:pt x="540045" y="1826419"/>
                  <a:pt x="528819" y="1940315"/>
                </a:cubicBezTo>
                <a:cubicBezTo>
                  <a:pt x="515043" y="2077705"/>
                  <a:pt x="450753" y="2192112"/>
                  <a:pt x="388505" y="2309072"/>
                </a:cubicBezTo>
                <a:cubicBezTo>
                  <a:pt x="360442" y="2361168"/>
                  <a:pt x="330848" y="2412753"/>
                  <a:pt x="302275" y="2464849"/>
                </a:cubicBezTo>
                <a:cubicBezTo>
                  <a:pt x="291050" y="2485278"/>
                  <a:pt x="281866" y="2514391"/>
                  <a:pt x="254313" y="2507240"/>
                </a:cubicBezTo>
                <a:cubicBezTo>
                  <a:pt x="234924" y="2502133"/>
                  <a:pt x="213494" y="2483235"/>
                  <a:pt x="203800" y="2464849"/>
                </a:cubicBezTo>
                <a:cubicBezTo>
                  <a:pt x="144612" y="2357593"/>
                  <a:pt x="94099" y="2246250"/>
                  <a:pt x="56852" y="2128779"/>
                </a:cubicBezTo>
                <a:cubicBezTo>
                  <a:pt x="50219" y="2107839"/>
                  <a:pt x="44606" y="2087920"/>
                  <a:pt x="21135" y="2078216"/>
                </a:cubicBezTo>
                <a:cubicBezTo>
                  <a:pt x="1747" y="2070044"/>
                  <a:pt x="-1825" y="2052168"/>
                  <a:pt x="726" y="2032760"/>
                </a:cubicBezTo>
                <a:cubicBezTo>
                  <a:pt x="4808" y="1999050"/>
                  <a:pt x="8380" y="1964831"/>
                  <a:pt x="13482" y="1931122"/>
                </a:cubicBezTo>
                <a:cubicBezTo>
                  <a:pt x="37973" y="1784027"/>
                  <a:pt x="62465" y="1636933"/>
                  <a:pt x="87976" y="1490350"/>
                </a:cubicBezTo>
                <a:cubicBezTo>
                  <a:pt x="113488" y="1345299"/>
                  <a:pt x="137979" y="1200247"/>
                  <a:pt x="167063" y="1056218"/>
                </a:cubicBezTo>
                <a:cubicBezTo>
                  <a:pt x="189513" y="947429"/>
                  <a:pt x="219617" y="839662"/>
                  <a:pt x="245639" y="731385"/>
                </a:cubicBezTo>
                <a:cubicBezTo>
                  <a:pt x="261966" y="662945"/>
                  <a:pt x="277274" y="594506"/>
                  <a:pt x="292070" y="526066"/>
                </a:cubicBezTo>
                <a:cubicBezTo>
                  <a:pt x="294111" y="515851"/>
                  <a:pt x="296662" y="503593"/>
                  <a:pt x="293091" y="494400"/>
                </a:cubicBezTo>
                <a:cubicBezTo>
                  <a:pt x="262987" y="406552"/>
                  <a:pt x="290029" y="330962"/>
                  <a:pt x="340543" y="259458"/>
                </a:cubicBezTo>
                <a:cubicBezTo>
                  <a:pt x="349217" y="247200"/>
                  <a:pt x="353809" y="231367"/>
                  <a:pt x="359421" y="216555"/>
                </a:cubicBezTo>
                <a:cubicBezTo>
                  <a:pt x="379831" y="160884"/>
                  <a:pt x="400750" y="105724"/>
                  <a:pt x="419119" y="49542"/>
                </a:cubicBezTo>
                <a:cubicBezTo>
                  <a:pt x="430344" y="16855"/>
                  <a:pt x="452284" y="5107"/>
                  <a:pt x="484939" y="6640"/>
                </a:cubicBezTo>
                <a:cubicBezTo>
                  <a:pt x="501267" y="7150"/>
                  <a:pt x="517084" y="5618"/>
                  <a:pt x="533412" y="4597"/>
                </a:cubicBezTo>
                <a:cubicBezTo>
                  <a:pt x="533922" y="3575"/>
                  <a:pt x="534432" y="1532"/>
                  <a:pt x="534432" y="0"/>
                </a:cubicBezTo>
                <a:close/>
                <a:moveTo>
                  <a:pt x="342584" y="506658"/>
                </a:moveTo>
                <a:cubicBezTo>
                  <a:pt x="314010" y="652730"/>
                  <a:pt x="285948" y="793696"/>
                  <a:pt x="259415" y="934661"/>
                </a:cubicBezTo>
                <a:cubicBezTo>
                  <a:pt x="225740" y="1112910"/>
                  <a:pt x="193085" y="1291160"/>
                  <a:pt x="160940" y="1469409"/>
                </a:cubicBezTo>
                <a:cubicBezTo>
                  <a:pt x="151756" y="1520484"/>
                  <a:pt x="145123" y="1572069"/>
                  <a:pt x="137979" y="1623143"/>
                </a:cubicBezTo>
                <a:cubicBezTo>
                  <a:pt x="125734" y="1714056"/>
                  <a:pt x="114508" y="1804457"/>
                  <a:pt x="103283" y="1895370"/>
                </a:cubicBezTo>
                <a:cubicBezTo>
                  <a:pt x="98691" y="1934697"/>
                  <a:pt x="96140" y="1974024"/>
                  <a:pt x="93079" y="2013351"/>
                </a:cubicBezTo>
                <a:cubicBezTo>
                  <a:pt x="116039" y="2005179"/>
                  <a:pt x="139510" y="1993943"/>
                  <a:pt x="140020" y="1981685"/>
                </a:cubicBezTo>
                <a:cubicBezTo>
                  <a:pt x="143592" y="1917842"/>
                  <a:pt x="188493" y="1871875"/>
                  <a:pt x="205841" y="1815183"/>
                </a:cubicBezTo>
                <a:cubicBezTo>
                  <a:pt x="243598" y="1691583"/>
                  <a:pt x="280335" y="1567472"/>
                  <a:pt x="311969" y="1441829"/>
                </a:cubicBezTo>
                <a:cubicBezTo>
                  <a:pt x="339012" y="1334062"/>
                  <a:pt x="361462" y="1224763"/>
                  <a:pt x="380341" y="1114953"/>
                </a:cubicBezTo>
                <a:cubicBezTo>
                  <a:pt x="404322" y="975010"/>
                  <a:pt x="422180" y="834555"/>
                  <a:pt x="442590" y="694101"/>
                </a:cubicBezTo>
                <a:cubicBezTo>
                  <a:pt x="451264" y="632301"/>
                  <a:pt x="459938" y="570501"/>
                  <a:pt x="468612" y="505636"/>
                </a:cubicBezTo>
                <a:cubicBezTo>
                  <a:pt x="423711" y="506658"/>
                  <a:pt x="382892" y="506658"/>
                  <a:pt x="342584" y="506658"/>
                </a:cubicBezTo>
                <a:close/>
                <a:moveTo>
                  <a:pt x="520145" y="503082"/>
                </a:moveTo>
                <a:cubicBezTo>
                  <a:pt x="513002" y="545985"/>
                  <a:pt x="507390" y="583269"/>
                  <a:pt x="501267" y="620553"/>
                </a:cubicBezTo>
                <a:cubicBezTo>
                  <a:pt x="482388" y="732406"/>
                  <a:pt x="458407" y="843238"/>
                  <a:pt x="445651" y="955601"/>
                </a:cubicBezTo>
                <a:cubicBezTo>
                  <a:pt x="426772" y="1116486"/>
                  <a:pt x="403812" y="1276859"/>
                  <a:pt x="363503" y="1434168"/>
                </a:cubicBezTo>
                <a:cubicBezTo>
                  <a:pt x="332889" y="1554193"/>
                  <a:pt x="297173" y="1673196"/>
                  <a:pt x="264518" y="1793221"/>
                </a:cubicBezTo>
                <a:cubicBezTo>
                  <a:pt x="257374" y="1818247"/>
                  <a:pt x="247170" y="1841741"/>
                  <a:pt x="268600" y="1868811"/>
                </a:cubicBezTo>
                <a:cubicBezTo>
                  <a:pt x="276763" y="1879026"/>
                  <a:pt x="270130" y="1907627"/>
                  <a:pt x="261966" y="1922950"/>
                </a:cubicBezTo>
                <a:cubicBezTo>
                  <a:pt x="242578" y="1959212"/>
                  <a:pt x="218086" y="1992411"/>
                  <a:pt x="196146" y="2026631"/>
                </a:cubicBezTo>
                <a:cubicBezTo>
                  <a:pt x="219107" y="2065447"/>
                  <a:pt x="230332" y="2070044"/>
                  <a:pt x="261456" y="2048082"/>
                </a:cubicBezTo>
                <a:cubicBezTo>
                  <a:pt x="291050" y="2027141"/>
                  <a:pt x="312480" y="2001093"/>
                  <a:pt x="318092" y="1961255"/>
                </a:cubicBezTo>
                <a:cubicBezTo>
                  <a:pt x="329317" y="1888730"/>
                  <a:pt x="342584" y="1815694"/>
                  <a:pt x="393607" y="1756447"/>
                </a:cubicBezTo>
                <a:cubicBezTo>
                  <a:pt x="401771" y="1746743"/>
                  <a:pt x="402281" y="1729889"/>
                  <a:pt x="404322" y="1716099"/>
                </a:cubicBezTo>
                <a:cubicBezTo>
                  <a:pt x="422691" y="1604246"/>
                  <a:pt x="436977" y="1491371"/>
                  <a:pt x="459938" y="1380540"/>
                </a:cubicBezTo>
                <a:cubicBezTo>
                  <a:pt x="508920" y="1148152"/>
                  <a:pt x="563005" y="917296"/>
                  <a:pt x="613518" y="685418"/>
                </a:cubicBezTo>
                <a:cubicBezTo>
                  <a:pt x="626274" y="626172"/>
                  <a:pt x="645153" y="567436"/>
                  <a:pt x="640561" y="503082"/>
                </a:cubicBezTo>
                <a:cubicBezTo>
                  <a:pt x="601273" y="503082"/>
                  <a:pt x="564026" y="503082"/>
                  <a:pt x="520145" y="503082"/>
                </a:cubicBezTo>
                <a:close/>
                <a:moveTo>
                  <a:pt x="708932" y="506658"/>
                </a:moveTo>
                <a:cubicBezTo>
                  <a:pt x="643112" y="788077"/>
                  <a:pt x="577292" y="1065922"/>
                  <a:pt x="514023" y="1344277"/>
                </a:cubicBezTo>
                <a:cubicBezTo>
                  <a:pt x="488511" y="1456641"/>
                  <a:pt x="467591" y="1569515"/>
                  <a:pt x="447182" y="1682900"/>
                </a:cubicBezTo>
                <a:cubicBezTo>
                  <a:pt x="443100" y="1706394"/>
                  <a:pt x="440549" y="1735507"/>
                  <a:pt x="451264" y="1754915"/>
                </a:cubicBezTo>
                <a:cubicBezTo>
                  <a:pt x="467591" y="1786581"/>
                  <a:pt x="465550" y="1814161"/>
                  <a:pt x="452284" y="1842252"/>
                </a:cubicBezTo>
                <a:cubicBezTo>
                  <a:pt x="433405" y="1883112"/>
                  <a:pt x="411976" y="1922439"/>
                  <a:pt x="390035" y="1961766"/>
                </a:cubicBezTo>
                <a:cubicBezTo>
                  <a:pt x="377280" y="1984239"/>
                  <a:pt x="373708" y="2006201"/>
                  <a:pt x="390546" y="2026631"/>
                </a:cubicBezTo>
                <a:cubicBezTo>
                  <a:pt x="396669" y="2034292"/>
                  <a:pt x="408404" y="2041442"/>
                  <a:pt x="417078" y="2040931"/>
                </a:cubicBezTo>
                <a:cubicBezTo>
                  <a:pt x="424731" y="2040421"/>
                  <a:pt x="435957" y="2029695"/>
                  <a:pt x="437998" y="2021523"/>
                </a:cubicBezTo>
                <a:cubicBezTo>
                  <a:pt x="456366" y="1956148"/>
                  <a:pt x="476775" y="1890773"/>
                  <a:pt x="489531" y="1824376"/>
                </a:cubicBezTo>
                <a:cubicBezTo>
                  <a:pt x="509430" y="1722227"/>
                  <a:pt x="522697" y="1618546"/>
                  <a:pt x="541065" y="1515887"/>
                </a:cubicBezTo>
                <a:cubicBezTo>
                  <a:pt x="569128" y="1358578"/>
                  <a:pt x="596681" y="1201269"/>
                  <a:pt x="628826" y="1044981"/>
                </a:cubicBezTo>
                <a:cubicBezTo>
                  <a:pt x="665052" y="869286"/>
                  <a:pt x="706381" y="694101"/>
                  <a:pt x="745159" y="518915"/>
                </a:cubicBezTo>
                <a:cubicBezTo>
                  <a:pt x="745669" y="515851"/>
                  <a:pt x="743118" y="512276"/>
                  <a:pt x="741077" y="506658"/>
                </a:cubicBezTo>
                <a:cubicBezTo>
                  <a:pt x="732403" y="506658"/>
                  <a:pt x="722199" y="506658"/>
                  <a:pt x="708932" y="506658"/>
                </a:cubicBezTo>
                <a:close/>
                <a:moveTo>
                  <a:pt x="277274" y="2372915"/>
                </a:moveTo>
                <a:cubicBezTo>
                  <a:pt x="335440" y="2286088"/>
                  <a:pt x="393607" y="2198240"/>
                  <a:pt x="434936" y="2103242"/>
                </a:cubicBezTo>
                <a:cubicBezTo>
                  <a:pt x="397689" y="2083323"/>
                  <a:pt x="363503" y="2065447"/>
                  <a:pt x="334420" y="2050125"/>
                </a:cubicBezTo>
                <a:cubicBezTo>
                  <a:pt x="301765" y="2069022"/>
                  <a:pt x="272681" y="2093027"/>
                  <a:pt x="240026" y="2102221"/>
                </a:cubicBezTo>
                <a:cubicBezTo>
                  <a:pt x="201759" y="2112946"/>
                  <a:pt x="175737" y="2079237"/>
                  <a:pt x="150735" y="2052678"/>
                </a:cubicBezTo>
                <a:cubicBezTo>
                  <a:pt x="131856" y="2065447"/>
                  <a:pt x="116039" y="2075662"/>
                  <a:pt x="99201" y="2086898"/>
                </a:cubicBezTo>
                <a:cubicBezTo>
                  <a:pt x="127264" y="2160445"/>
                  <a:pt x="156858" y="2229907"/>
                  <a:pt x="179308" y="2301411"/>
                </a:cubicBezTo>
                <a:cubicBezTo>
                  <a:pt x="194615" y="2349421"/>
                  <a:pt x="219107" y="2375979"/>
                  <a:pt x="277274" y="2372915"/>
                </a:cubicBezTo>
                <a:close/>
                <a:moveTo>
                  <a:pt x="783937" y="253840"/>
                </a:moveTo>
                <a:cubicBezTo>
                  <a:pt x="793631" y="205319"/>
                  <a:pt x="804346" y="153734"/>
                  <a:pt x="815572" y="96531"/>
                </a:cubicBezTo>
                <a:cubicBezTo>
                  <a:pt x="746180" y="87848"/>
                  <a:pt x="684441" y="79165"/>
                  <a:pt x="622192" y="73036"/>
                </a:cubicBezTo>
                <a:cubicBezTo>
                  <a:pt x="581374" y="68950"/>
                  <a:pt x="540045" y="66907"/>
                  <a:pt x="498716" y="65886"/>
                </a:cubicBezTo>
                <a:cubicBezTo>
                  <a:pt x="479327" y="65375"/>
                  <a:pt x="456366" y="63332"/>
                  <a:pt x="447182" y="86316"/>
                </a:cubicBezTo>
                <a:cubicBezTo>
                  <a:pt x="429324" y="132283"/>
                  <a:pt x="409935" y="178760"/>
                  <a:pt x="411976" y="226259"/>
                </a:cubicBezTo>
                <a:cubicBezTo>
                  <a:pt x="535452" y="235453"/>
                  <a:pt x="654337" y="244135"/>
                  <a:pt x="783937" y="253840"/>
                </a:cubicBezTo>
                <a:close/>
                <a:moveTo>
                  <a:pt x="782917" y="411149"/>
                </a:moveTo>
                <a:cubicBezTo>
                  <a:pt x="676788" y="391740"/>
                  <a:pt x="422180" y="380504"/>
                  <a:pt x="347686" y="392251"/>
                </a:cubicBezTo>
                <a:cubicBezTo>
                  <a:pt x="344625" y="406041"/>
                  <a:pt x="341563" y="420853"/>
                  <a:pt x="337991" y="434643"/>
                </a:cubicBezTo>
                <a:cubicBezTo>
                  <a:pt x="343094" y="437197"/>
                  <a:pt x="344625" y="439239"/>
                  <a:pt x="346155" y="439239"/>
                </a:cubicBezTo>
                <a:cubicBezTo>
                  <a:pt x="478816" y="444347"/>
                  <a:pt x="611478" y="448433"/>
                  <a:pt x="744139" y="454051"/>
                </a:cubicBezTo>
                <a:cubicBezTo>
                  <a:pt x="774753" y="455583"/>
                  <a:pt x="781386" y="439239"/>
                  <a:pt x="782917" y="411149"/>
                </a:cubicBezTo>
                <a:close/>
                <a:moveTo>
                  <a:pt x="802816" y="334026"/>
                </a:moveTo>
                <a:cubicBezTo>
                  <a:pt x="802305" y="329940"/>
                  <a:pt x="801795" y="325344"/>
                  <a:pt x="801285" y="321258"/>
                </a:cubicBezTo>
                <a:cubicBezTo>
                  <a:pt x="764548" y="315129"/>
                  <a:pt x="728321" y="308489"/>
                  <a:pt x="691584" y="303382"/>
                </a:cubicBezTo>
                <a:cubicBezTo>
                  <a:pt x="593109" y="288570"/>
                  <a:pt x="494634" y="292656"/>
                  <a:pt x="396158" y="298785"/>
                </a:cubicBezTo>
                <a:cubicBezTo>
                  <a:pt x="375749" y="299807"/>
                  <a:pt x="367585" y="309000"/>
                  <a:pt x="373198" y="335559"/>
                </a:cubicBezTo>
                <a:cubicBezTo>
                  <a:pt x="510961" y="338112"/>
                  <a:pt x="648725" y="341177"/>
                  <a:pt x="786488" y="343220"/>
                </a:cubicBezTo>
                <a:cubicBezTo>
                  <a:pt x="791591" y="343220"/>
                  <a:pt x="797203" y="337091"/>
                  <a:pt x="802816" y="3340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/>
          <p:nvPr/>
        </p:nvSpPr>
        <p:spPr>
          <a:xfrm>
            <a:off x="0" y="0"/>
            <a:ext cx="3853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8"/>
          <p:cNvSpPr txBox="1"/>
          <p:nvPr/>
        </p:nvSpPr>
        <p:spPr>
          <a:xfrm>
            <a:off x="514350" y="2192469"/>
            <a:ext cx="2938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Fonts In this Presentation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9" name="Google Shape;319;p28"/>
          <p:cNvGrpSpPr/>
          <p:nvPr/>
        </p:nvGrpSpPr>
        <p:grpSpPr>
          <a:xfrm>
            <a:off x="4922831" y="1205259"/>
            <a:ext cx="3292312" cy="2696960"/>
            <a:chOff x="0" y="-38100"/>
            <a:chExt cx="8779500" cy="7191893"/>
          </a:xfrm>
        </p:grpSpPr>
        <p:sp>
          <p:nvSpPr>
            <p:cNvPr id="320" name="Google Shape;320;p28"/>
            <p:cNvSpPr txBox="1"/>
            <p:nvPr/>
          </p:nvSpPr>
          <p:spPr>
            <a:xfrm>
              <a:off x="0" y="-38100"/>
              <a:ext cx="8779500" cy="16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This presentation template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uses the following fonts: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28"/>
            <p:cNvSpPr txBox="1"/>
            <p:nvPr/>
          </p:nvSpPr>
          <p:spPr>
            <a:xfrm>
              <a:off x="0" y="5318362"/>
              <a:ext cx="8779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can find these fonts online too.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28"/>
            <p:cNvSpPr txBox="1"/>
            <p:nvPr/>
          </p:nvSpPr>
          <p:spPr>
            <a:xfrm>
              <a:off x="0" y="2490808"/>
              <a:ext cx="87795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Titles: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Roboto</a:t>
              </a: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Bold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Headers: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Roboto </a:t>
              </a: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Regular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Body Copy: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Roboto</a:t>
              </a: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Regular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28"/>
            <p:cNvSpPr txBox="1"/>
            <p:nvPr/>
          </p:nvSpPr>
          <p:spPr>
            <a:xfrm>
              <a:off x="0" y="6168593"/>
              <a:ext cx="8779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Happy designing!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4" name="Google Shape;324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/>
          <p:nvPr/>
        </p:nvSpPr>
        <p:spPr>
          <a:xfrm>
            <a:off x="514350" y="1957301"/>
            <a:ext cx="2938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Timeline Page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0" name="Google Shape;330;p29"/>
          <p:cNvCxnSpPr/>
          <p:nvPr/>
        </p:nvCxnSpPr>
        <p:spPr>
          <a:xfrm>
            <a:off x="4737625" y="0"/>
            <a:ext cx="0" cy="51531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31" name="Google Shape;331;p29"/>
          <p:cNvGrpSpPr/>
          <p:nvPr/>
        </p:nvGrpSpPr>
        <p:grpSpPr>
          <a:xfrm>
            <a:off x="5126231" y="560706"/>
            <a:ext cx="3175087" cy="604964"/>
            <a:chOff x="0" y="0"/>
            <a:chExt cx="8466900" cy="1613236"/>
          </a:xfrm>
        </p:grpSpPr>
        <p:sp>
          <p:nvSpPr>
            <p:cNvPr id="332" name="Google Shape;332;p29"/>
            <p:cNvSpPr txBox="1"/>
            <p:nvPr/>
          </p:nvSpPr>
          <p:spPr>
            <a:xfrm>
              <a:off x="0" y="1120636"/>
              <a:ext cx="846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29"/>
            <p:cNvSpPr txBox="1"/>
            <p:nvPr/>
          </p:nvSpPr>
          <p:spPr>
            <a:xfrm>
              <a:off x="0" y="0"/>
              <a:ext cx="8466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4" name="Google Shape;334;p29"/>
          <p:cNvGrpSpPr/>
          <p:nvPr/>
        </p:nvGrpSpPr>
        <p:grpSpPr>
          <a:xfrm>
            <a:off x="5126231" y="1647451"/>
            <a:ext cx="3276000" cy="604964"/>
            <a:chOff x="0" y="0"/>
            <a:chExt cx="8736000" cy="1613236"/>
          </a:xfrm>
        </p:grpSpPr>
        <p:sp>
          <p:nvSpPr>
            <p:cNvPr id="335" name="Google Shape;335;p29"/>
            <p:cNvSpPr txBox="1"/>
            <p:nvPr/>
          </p:nvSpPr>
          <p:spPr>
            <a:xfrm>
              <a:off x="0" y="1120636"/>
              <a:ext cx="8736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29"/>
            <p:cNvSpPr txBox="1"/>
            <p:nvPr/>
          </p:nvSpPr>
          <p:spPr>
            <a:xfrm>
              <a:off x="0" y="0"/>
              <a:ext cx="8736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7" name="Google Shape;337;p29"/>
          <p:cNvGrpSpPr/>
          <p:nvPr/>
        </p:nvGrpSpPr>
        <p:grpSpPr>
          <a:xfrm>
            <a:off x="5126231" y="2734195"/>
            <a:ext cx="3175087" cy="604964"/>
            <a:chOff x="0" y="0"/>
            <a:chExt cx="8466900" cy="1613236"/>
          </a:xfrm>
        </p:grpSpPr>
        <p:sp>
          <p:nvSpPr>
            <p:cNvPr id="338" name="Google Shape;338;p29"/>
            <p:cNvSpPr txBox="1"/>
            <p:nvPr/>
          </p:nvSpPr>
          <p:spPr>
            <a:xfrm>
              <a:off x="0" y="1120636"/>
              <a:ext cx="846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339;p29"/>
            <p:cNvSpPr txBox="1"/>
            <p:nvPr/>
          </p:nvSpPr>
          <p:spPr>
            <a:xfrm>
              <a:off x="0" y="0"/>
              <a:ext cx="8466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0" name="Google Shape;340;p29"/>
          <p:cNvGrpSpPr/>
          <p:nvPr/>
        </p:nvGrpSpPr>
        <p:grpSpPr>
          <a:xfrm>
            <a:off x="5126231" y="3820939"/>
            <a:ext cx="3276000" cy="604964"/>
            <a:chOff x="0" y="0"/>
            <a:chExt cx="8736000" cy="1613236"/>
          </a:xfrm>
        </p:grpSpPr>
        <p:sp>
          <p:nvSpPr>
            <p:cNvPr id="341" name="Google Shape;341;p29"/>
            <p:cNvSpPr txBox="1"/>
            <p:nvPr/>
          </p:nvSpPr>
          <p:spPr>
            <a:xfrm>
              <a:off x="0" y="1120636"/>
              <a:ext cx="8736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29"/>
            <p:cNvSpPr txBox="1"/>
            <p:nvPr/>
          </p:nvSpPr>
          <p:spPr>
            <a:xfrm>
              <a:off x="0" y="0"/>
              <a:ext cx="8736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3" name="Google Shape;343;p29"/>
          <p:cNvSpPr/>
          <p:nvPr/>
        </p:nvSpPr>
        <p:spPr>
          <a:xfrm>
            <a:off x="4617707" y="560706"/>
            <a:ext cx="251906" cy="241222"/>
          </a:xfrm>
          <a:custGeom>
            <a:rect b="b" l="l" r="r" t="t"/>
            <a:pathLst>
              <a:path extrusionOk="0" h="482443" w="503811">
                <a:moveTo>
                  <a:pt x="249384" y="0"/>
                </a:moveTo>
                <a:cubicBezTo>
                  <a:pt x="249962" y="1073"/>
                  <a:pt x="250704" y="2310"/>
                  <a:pt x="251282" y="3383"/>
                </a:cubicBezTo>
                <a:cubicBezTo>
                  <a:pt x="252272" y="3218"/>
                  <a:pt x="253097" y="3383"/>
                  <a:pt x="253345" y="3053"/>
                </a:cubicBezTo>
                <a:cubicBezTo>
                  <a:pt x="255160" y="165"/>
                  <a:pt x="257882" y="165"/>
                  <a:pt x="260688" y="578"/>
                </a:cubicBezTo>
                <a:cubicBezTo>
                  <a:pt x="261430" y="660"/>
                  <a:pt x="262338" y="2145"/>
                  <a:pt x="262750" y="2063"/>
                </a:cubicBezTo>
                <a:cubicBezTo>
                  <a:pt x="274796" y="-2393"/>
                  <a:pt x="287172" y="1980"/>
                  <a:pt x="299383" y="578"/>
                </a:cubicBezTo>
                <a:cubicBezTo>
                  <a:pt x="305570" y="-165"/>
                  <a:pt x="312006" y="330"/>
                  <a:pt x="318276" y="825"/>
                </a:cubicBezTo>
                <a:cubicBezTo>
                  <a:pt x="325867" y="1485"/>
                  <a:pt x="333622" y="4373"/>
                  <a:pt x="340965" y="3465"/>
                </a:cubicBezTo>
                <a:cubicBezTo>
                  <a:pt x="348061" y="2640"/>
                  <a:pt x="354331" y="4208"/>
                  <a:pt x="360354" y="6270"/>
                </a:cubicBezTo>
                <a:cubicBezTo>
                  <a:pt x="369017" y="9158"/>
                  <a:pt x="378092" y="10396"/>
                  <a:pt x="386508" y="15263"/>
                </a:cubicBezTo>
                <a:cubicBezTo>
                  <a:pt x="393273" y="19224"/>
                  <a:pt x="401689" y="21039"/>
                  <a:pt x="408537" y="25494"/>
                </a:cubicBezTo>
                <a:cubicBezTo>
                  <a:pt x="414642" y="29454"/>
                  <a:pt x="420170" y="34322"/>
                  <a:pt x="425781" y="38942"/>
                </a:cubicBezTo>
                <a:cubicBezTo>
                  <a:pt x="430318" y="42655"/>
                  <a:pt x="434774" y="46533"/>
                  <a:pt x="439064" y="50576"/>
                </a:cubicBezTo>
                <a:cubicBezTo>
                  <a:pt x="453997" y="64519"/>
                  <a:pt x="463320" y="82258"/>
                  <a:pt x="472066" y="100326"/>
                </a:cubicBezTo>
                <a:cubicBezTo>
                  <a:pt x="476686" y="109814"/>
                  <a:pt x="481389" y="119302"/>
                  <a:pt x="486009" y="128791"/>
                </a:cubicBezTo>
                <a:cubicBezTo>
                  <a:pt x="492527" y="142239"/>
                  <a:pt x="496158" y="156182"/>
                  <a:pt x="497973" y="171281"/>
                </a:cubicBezTo>
                <a:cubicBezTo>
                  <a:pt x="499953" y="187864"/>
                  <a:pt x="499045" y="204365"/>
                  <a:pt x="500118" y="220866"/>
                </a:cubicBezTo>
                <a:cubicBezTo>
                  <a:pt x="500695" y="229942"/>
                  <a:pt x="501768" y="238935"/>
                  <a:pt x="503005" y="247928"/>
                </a:cubicBezTo>
                <a:cubicBezTo>
                  <a:pt x="504491" y="258819"/>
                  <a:pt x="503913" y="269709"/>
                  <a:pt x="501355" y="280187"/>
                </a:cubicBezTo>
                <a:cubicBezTo>
                  <a:pt x="499788" y="286705"/>
                  <a:pt x="497890" y="293636"/>
                  <a:pt x="495085" y="299659"/>
                </a:cubicBezTo>
                <a:cubicBezTo>
                  <a:pt x="489557" y="311457"/>
                  <a:pt x="482297" y="322513"/>
                  <a:pt x="476026" y="333981"/>
                </a:cubicBezTo>
                <a:cubicBezTo>
                  <a:pt x="472726" y="339839"/>
                  <a:pt x="470333" y="346274"/>
                  <a:pt x="466703" y="351884"/>
                </a:cubicBezTo>
                <a:cubicBezTo>
                  <a:pt x="457545" y="365993"/>
                  <a:pt x="452760" y="382164"/>
                  <a:pt x="444262" y="396520"/>
                </a:cubicBezTo>
                <a:cubicBezTo>
                  <a:pt x="438734" y="405843"/>
                  <a:pt x="431803" y="414176"/>
                  <a:pt x="423470" y="421189"/>
                </a:cubicBezTo>
                <a:cubicBezTo>
                  <a:pt x="414065" y="429109"/>
                  <a:pt x="404742" y="437277"/>
                  <a:pt x="394676" y="444208"/>
                </a:cubicBezTo>
                <a:cubicBezTo>
                  <a:pt x="380650" y="453696"/>
                  <a:pt x="366294" y="462771"/>
                  <a:pt x="351361" y="470774"/>
                </a:cubicBezTo>
                <a:cubicBezTo>
                  <a:pt x="343275" y="475147"/>
                  <a:pt x="333787" y="476962"/>
                  <a:pt x="324877" y="479850"/>
                </a:cubicBezTo>
                <a:cubicBezTo>
                  <a:pt x="323804" y="480180"/>
                  <a:pt x="322566" y="480180"/>
                  <a:pt x="321411" y="480180"/>
                </a:cubicBezTo>
                <a:cubicBezTo>
                  <a:pt x="316956" y="480345"/>
                  <a:pt x="312666" y="478365"/>
                  <a:pt x="307881" y="481417"/>
                </a:cubicBezTo>
                <a:cubicBezTo>
                  <a:pt x="304828" y="483315"/>
                  <a:pt x="299548" y="482077"/>
                  <a:pt x="295257" y="481665"/>
                </a:cubicBezTo>
                <a:cubicBezTo>
                  <a:pt x="282551" y="480592"/>
                  <a:pt x="269598" y="483480"/>
                  <a:pt x="256892" y="479685"/>
                </a:cubicBezTo>
                <a:cubicBezTo>
                  <a:pt x="252602" y="478365"/>
                  <a:pt x="247569" y="479602"/>
                  <a:pt x="242949" y="479272"/>
                </a:cubicBezTo>
                <a:cubicBezTo>
                  <a:pt x="227520" y="478035"/>
                  <a:pt x="211927" y="479520"/>
                  <a:pt x="196746" y="475725"/>
                </a:cubicBezTo>
                <a:cubicBezTo>
                  <a:pt x="195921" y="475560"/>
                  <a:pt x="194931" y="475725"/>
                  <a:pt x="194106" y="475890"/>
                </a:cubicBezTo>
                <a:cubicBezTo>
                  <a:pt x="177935" y="479602"/>
                  <a:pt x="162754" y="473084"/>
                  <a:pt x="147325" y="470609"/>
                </a:cubicBezTo>
                <a:cubicBezTo>
                  <a:pt x="136105" y="468794"/>
                  <a:pt x="125544" y="462936"/>
                  <a:pt x="114653" y="458811"/>
                </a:cubicBezTo>
                <a:cubicBezTo>
                  <a:pt x="110033" y="457078"/>
                  <a:pt x="105578" y="454851"/>
                  <a:pt x="100875" y="453201"/>
                </a:cubicBezTo>
                <a:cubicBezTo>
                  <a:pt x="88169" y="448663"/>
                  <a:pt x="79919" y="438350"/>
                  <a:pt x="70265" y="429934"/>
                </a:cubicBezTo>
                <a:cubicBezTo>
                  <a:pt x="53352" y="415166"/>
                  <a:pt x="43121" y="395530"/>
                  <a:pt x="31818" y="376718"/>
                </a:cubicBezTo>
                <a:cubicBezTo>
                  <a:pt x="25960" y="367643"/>
                  <a:pt x="20597" y="358155"/>
                  <a:pt x="15647" y="348584"/>
                </a:cubicBezTo>
                <a:cubicBezTo>
                  <a:pt x="7314" y="332496"/>
                  <a:pt x="1786" y="315252"/>
                  <a:pt x="631" y="297266"/>
                </a:cubicBezTo>
                <a:cubicBezTo>
                  <a:pt x="-524" y="279445"/>
                  <a:pt x="136" y="261541"/>
                  <a:pt x="796" y="243638"/>
                </a:cubicBezTo>
                <a:cubicBezTo>
                  <a:pt x="1291" y="230767"/>
                  <a:pt x="2199" y="217896"/>
                  <a:pt x="4426" y="205273"/>
                </a:cubicBezTo>
                <a:cubicBezTo>
                  <a:pt x="6571" y="192897"/>
                  <a:pt x="9789" y="180521"/>
                  <a:pt x="13997" y="168640"/>
                </a:cubicBezTo>
                <a:cubicBezTo>
                  <a:pt x="18700" y="155440"/>
                  <a:pt x="24145" y="142321"/>
                  <a:pt x="31075" y="130276"/>
                </a:cubicBezTo>
                <a:cubicBezTo>
                  <a:pt x="37758" y="118725"/>
                  <a:pt x="43039" y="106267"/>
                  <a:pt x="54094" y="97274"/>
                </a:cubicBezTo>
                <a:cubicBezTo>
                  <a:pt x="63005" y="90013"/>
                  <a:pt x="71338" y="81928"/>
                  <a:pt x="79671" y="74090"/>
                </a:cubicBezTo>
                <a:cubicBezTo>
                  <a:pt x="91964" y="62704"/>
                  <a:pt x="105000" y="52308"/>
                  <a:pt x="118201" y="42160"/>
                </a:cubicBezTo>
                <a:cubicBezTo>
                  <a:pt x="127607" y="34900"/>
                  <a:pt x="137837" y="28464"/>
                  <a:pt x="148480" y="23184"/>
                </a:cubicBezTo>
                <a:cubicBezTo>
                  <a:pt x="154586" y="20214"/>
                  <a:pt x="161599" y="18894"/>
                  <a:pt x="168034" y="15841"/>
                </a:cubicBezTo>
                <a:cubicBezTo>
                  <a:pt x="176532" y="11881"/>
                  <a:pt x="185938" y="9488"/>
                  <a:pt x="195178" y="7178"/>
                </a:cubicBezTo>
                <a:cubicBezTo>
                  <a:pt x="202026" y="5445"/>
                  <a:pt x="209369" y="5610"/>
                  <a:pt x="216052" y="3548"/>
                </a:cubicBezTo>
                <a:cubicBezTo>
                  <a:pt x="226943" y="248"/>
                  <a:pt x="238329" y="2475"/>
                  <a:pt x="249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4617707" y="1647451"/>
            <a:ext cx="251906" cy="241222"/>
          </a:xfrm>
          <a:custGeom>
            <a:rect b="b" l="l" r="r" t="t"/>
            <a:pathLst>
              <a:path extrusionOk="0" h="482443" w="503811">
                <a:moveTo>
                  <a:pt x="249384" y="0"/>
                </a:moveTo>
                <a:cubicBezTo>
                  <a:pt x="249962" y="1073"/>
                  <a:pt x="250704" y="2310"/>
                  <a:pt x="251282" y="3383"/>
                </a:cubicBezTo>
                <a:cubicBezTo>
                  <a:pt x="252272" y="3218"/>
                  <a:pt x="253097" y="3383"/>
                  <a:pt x="253345" y="3053"/>
                </a:cubicBezTo>
                <a:cubicBezTo>
                  <a:pt x="255160" y="165"/>
                  <a:pt x="257882" y="165"/>
                  <a:pt x="260688" y="578"/>
                </a:cubicBezTo>
                <a:cubicBezTo>
                  <a:pt x="261430" y="660"/>
                  <a:pt x="262338" y="2145"/>
                  <a:pt x="262750" y="2063"/>
                </a:cubicBezTo>
                <a:cubicBezTo>
                  <a:pt x="274796" y="-2393"/>
                  <a:pt x="287172" y="1980"/>
                  <a:pt x="299383" y="578"/>
                </a:cubicBezTo>
                <a:cubicBezTo>
                  <a:pt x="305570" y="-165"/>
                  <a:pt x="312006" y="330"/>
                  <a:pt x="318276" y="825"/>
                </a:cubicBezTo>
                <a:cubicBezTo>
                  <a:pt x="325867" y="1485"/>
                  <a:pt x="333622" y="4373"/>
                  <a:pt x="340965" y="3465"/>
                </a:cubicBezTo>
                <a:cubicBezTo>
                  <a:pt x="348061" y="2640"/>
                  <a:pt x="354331" y="4208"/>
                  <a:pt x="360354" y="6270"/>
                </a:cubicBezTo>
                <a:cubicBezTo>
                  <a:pt x="369017" y="9158"/>
                  <a:pt x="378092" y="10396"/>
                  <a:pt x="386508" y="15263"/>
                </a:cubicBezTo>
                <a:cubicBezTo>
                  <a:pt x="393273" y="19224"/>
                  <a:pt x="401689" y="21039"/>
                  <a:pt x="408537" y="25494"/>
                </a:cubicBezTo>
                <a:cubicBezTo>
                  <a:pt x="414642" y="29454"/>
                  <a:pt x="420170" y="34322"/>
                  <a:pt x="425781" y="38942"/>
                </a:cubicBezTo>
                <a:cubicBezTo>
                  <a:pt x="430318" y="42655"/>
                  <a:pt x="434774" y="46533"/>
                  <a:pt x="439064" y="50576"/>
                </a:cubicBezTo>
                <a:cubicBezTo>
                  <a:pt x="453997" y="64519"/>
                  <a:pt x="463320" y="82258"/>
                  <a:pt x="472066" y="100326"/>
                </a:cubicBezTo>
                <a:cubicBezTo>
                  <a:pt x="476686" y="109814"/>
                  <a:pt x="481389" y="119302"/>
                  <a:pt x="486009" y="128791"/>
                </a:cubicBezTo>
                <a:cubicBezTo>
                  <a:pt x="492527" y="142239"/>
                  <a:pt x="496158" y="156182"/>
                  <a:pt x="497973" y="171281"/>
                </a:cubicBezTo>
                <a:cubicBezTo>
                  <a:pt x="499953" y="187864"/>
                  <a:pt x="499045" y="204365"/>
                  <a:pt x="500118" y="220866"/>
                </a:cubicBezTo>
                <a:cubicBezTo>
                  <a:pt x="500695" y="229942"/>
                  <a:pt x="501768" y="238935"/>
                  <a:pt x="503005" y="247928"/>
                </a:cubicBezTo>
                <a:cubicBezTo>
                  <a:pt x="504491" y="258819"/>
                  <a:pt x="503913" y="269709"/>
                  <a:pt x="501355" y="280187"/>
                </a:cubicBezTo>
                <a:cubicBezTo>
                  <a:pt x="499788" y="286705"/>
                  <a:pt x="497890" y="293636"/>
                  <a:pt x="495085" y="299659"/>
                </a:cubicBezTo>
                <a:cubicBezTo>
                  <a:pt x="489557" y="311457"/>
                  <a:pt x="482297" y="322513"/>
                  <a:pt x="476026" y="333981"/>
                </a:cubicBezTo>
                <a:cubicBezTo>
                  <a:pt x="472726" y="339839"/>
                  <a:pt x="470333" y="346274"/>
                  <a:pt x="466703" y="351884"/>
                </a:cubicBezTo>
                <a:cubicBezTo>
                  <a:pt x="457545" y="365993"/>
                  <a:pt x="452760" y="382164"/>
                  <a:pt x="444262" y="396520"/>
                </a:cubicBezTo>
                <a:cubicBezTo>
                  <a:pt x="438734" y="405843"/>
                  <a:pt x="431803" y="414176"/>
                  <a:pt x="423470" y="421189"/>
                </a:cubicBezTo>
                <a:cubicBezTo>
                  <a:pt x="414065" y="429109"/>
                  <a:pt x="404742" y="437277"/>
                  <a:pt x="394676" y="444208"/>
                </a:cubicBezTo>
                <a:cubicBezTo>
                  <a:pt x="380650" y="453696"/>
                  <a:pt x="366294" y="462771"/>
                  <a:pt x="351361" y="470774"/>
                </a:cubicBezTo>
                <a:cubicBezTo>
                  <a:pt x="343275" y="475147"/>
                  <a:pt x="333787" y="476962"/>
                  <a:pt x="324877" y="479850"/>
                </a:cubicBezTo>
                <a:cubicBezTo>
                  <a:pt x="323804" y="480180"/>
                  <a:pt x="322566" y="480180"/>
                  <a:pt x="321411" y="480180"/>
                </a:cubicBezTo>
                <a:cubicBezTo>
                  <a:pt x="316956" y="480345"/>
                  <a:pt x="312666" y="478365"/>
                  <a:pt x="307881" y="481417"/>
                </a:cubicBezTo>
                <a:cubicBezTo>
                  <a:pt x="304828" y="483315"/>
                  <a:pt x="299548" y="482077"/>
                  <a:pt x="295257" y="481665"/>
                </a:cubicBezTo>
                <a:cubicBezTo>
                  <a:pt x="282551" y="480592"/>
                  <a:pt x="269598" y="483480"/>
                  <a:pt x="256892" y="479685"/>
                </a:cubicBezTo>
                <a:cubicBezTo>
                  <a:pt x="252602" y="478365"/>
                  <a:pt x="247569" y="479602"/>
                  <a:pt x="242949" y="479272"/>
                </a:cubicBezTo>
                <a:cubicBezTo>
                  <a:pt x="227520" y="478035"/>
                  <a:pt x="211927" y="479520"/>
                  <a:pt x="196746" y="475725"/>
                </a:cubicBezTo>
                <a:cubicBezTo>
                  <a:pt x="195921" y="475560"/>
                  <a:pt x="194931" y="475725"/>
                  <a:pt x="194106" y="475890"/>
                </a:cubicBezTo>
                <a:cubicBezTo>
                  <a:pt x="177935" y="479602"/>
                  <a:pt x="162754" y="473084"/>
                  <a:pt x="147325" y="470609"/>
                </a:cubicBezTo>
                <a:cubicBezTo>
                  <a:pt x="136105" y="468794"/>
                  <a:pt x="125544" y="462936"/>
                  <a:pt x="114653" y="458811"/>
                </a:cubicBezTo>
                <a:cubicBezTo>
                  <a:pt x="110033" y="457078"/>
                  <a:pt x="105578" y="454851"/>
                  <a:pt x="100875" y="453201"/>
                </a:cubicBezTo>
                <a:cubicBezTo>
                  <a:pt x="88169" y="448663"/>
                  <a:pt x="79919" y="438350"/>
                  <a:pt x="70265" y="429934"/>
                </a:cubicBezTo>
                <a:cubicBezTo>
                  <a:pt x="53352" y="415166"/>
                  <a:pt x="43121" y="395530"/>
                  <a:pt x="31818" y="376718"/>
                </a:cubicBezTo>
                <a:cubicBezTo>
                  <a:pt x="25960" y="367643"/>
                  <a:pt x="20597" y="358155"/>
                  <a:pt x="15647" y="348584"/>
                </a:cubicBezTo>
                <a:cubicBezTo>
                  <a:pt x="7314" y="332496"/>
                  <a:pt x="1786" y="315252"/>
                  <a:pt x="631" y="297266"/>
                </a:cubicBezTo>
                <a:cubicBezTo>
                  <a:pt x="-524" y="279445"/>
                  <a:pt x="136" y="261541"/>
                  <a:pt x="796" y="243638"/>
                </a:cubicBezTo>
                <a:cubicBezTo>
                  <a:pt x="1291" y="230767"/>
                  <a:pt x="2199" y="217896"/>
                  <a:pt x="4426" y="205273"/>
                </a:cubicBezTo>
                <a:cubicBezTo>
                  <a:pt x="6571" y="192897"/>
                  <a:pt x="9789" y="180521"/>
                  <a:pt x="13997" y="168640"/>
                </a:cubicBezTo>
                <a:cubicBezTo>
                  <a:pt x="18700" y="155440"/>
                  <a:pt x="24145" y="142321"/>
                  <a:pt x="31075" y="130276"/>
                </a:cubicBezTo>
                <a:cubicBezTo>
                  <a:pt x="37758" y="118725"/>
                  <a:pt x="43039" y="106267"/>
                  <a:pt x="54094" y="97274"/>
                </a:cubicBezTo>
                <a:cubicBezTo>
                  <a:pt x="63005" y="90013"/>
                  <a:pt x="71338" y="81928"/>
                  <a:pt x="79671" y="74090"/>
                </a:cubicBezTo>
                <a:cubicBezTo>
                  <a:pt x="91964" y="62704"/>
                  <a:pt x="105000" y="52308"/>
                  <a:pt x="118201" y="42160"/>
                </a:cubicBezTo>
                <a:cubicBezTo>
                  <a:pt x="127607" y="34900"/>
                  <a:pt x="137837" y="28464"/>
                  <a:pt x="148480" y="23184"/>
                </a:cubicBezTo>
                <a:cubicBezTo>
                  <a:pt x="154586" y="20214"/>
                  <a:pt x="161599" y="18894"/>
                  <a:pt x="168034" y="15841"/>
                </a:cubicBezTo>
                <a:cubicBezTo>
                  <a:pt x="176532" y="11881"/>
                  <a:pt x="185938" y="9488"/>
                  <a:pt x="195178" y="7178"/>
                </a:cubicBezTo>
                <a:cubicBezTo>
                  <a:pt x="202026" y="5445"/>
                  <a:pt x="209369" y="5610"/>
                  <a:pt x="216052" y="3548"/>
                </a:cubicBezTo>
                <a:cubicBezTo>
                  <a:pt x="226943" y="248"/>
                  <a:pt x="238329" y="2475"/>
                  <a:pt x="249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4617707" y="2734195"/>
            <a:ext cx="251906" cy="241222"/>
          </a:xfrm>
          <a:custGeom>
            <a:rect b="b" l="l" r="r" t="t"/>
            <a:pathLst>
              <a:path extrusionOk="0" h="482443" w="503811">
                <a:moveTo>
                  <a:pt x="249384" y="0"/>
                </a:moveTo>
                <a:cubicBezTo>
                  <a:pt x="249962" y="1073"/>
                  <a:pt x="250704" y="2310"/>
                  <a:pt x="251282" y="3383"/>
                </a:cubicBezTo>
                <a:cubicBezTo>
                  <a:pt x="252272" y="3218"/>
                  <a:pt x="253097" y="3383"/>
                  <a:pt x="253345" y="3053"/>
                </a:cubicBezTo>
                <a:cubicBezTo>
                  <a:pt x="255160" y="165"/>
                  <a:pt x="257882" y="165"/>
                  <a:pt x="260688" y="578"/>
                </a:cubicBezTo>
                <a:cubicBezTo>
                  <a:pt x="261430" y="660"/>
                  <a:pt x="262338" y="2145"/>
                  <a:pt x="262750" y="2063"/>
                </a:cubicBezTo>
                <a:cubicBezTo>
                  <a:pt x="274796" y="-2393"/>
                  <a:pt x="287172" y="1980"/>
                  <a:pt x="299383" y="578"/>
                </a:cubicBezTo>
                <a:cubicBezTo>
                  <a:pt x="305570" y="-165"/>
                  <a:pt x="312006" y="330"/>
                  <a:pt x="318276" y="825"/>
                </a:cubicBezTo>
                <a:cubicBezTo>
                  <a:pt x="325867" y="1485"/>
                  <a:pt x="333622" y="4373"/>
                  <a:pt x="340965" y="3465"/>
                </a:cubicBezTo>
                <a:cubicBezTo>
                  <a:pt x="348061" y="2640"/>
                  <a:pt x="354331" y="4208"/>
                  <a:pt x="360354" y="6270"/>
                </a:cubicBezTo>
                <a:cubicBezTo>
                  <a:pt x="369017" y="9158"/>
                  <a:pt x="378092" y="10396"/>
                  <a:pt x="386508" y="15263"/>
                </a:cubicBezTo>
                <a:cubicBezTo>
                  <a:pt x="393273" y="19224"/>
                  <a:pt x="401689" y="21039"/>
                  <a:pt x="408537" y="25494"/>
                </a:cubicBezTo>
                <a:cubicBezTo>
                  <a:pt x="414642" y="29454"/>
                  <a:pt x="420170" y="34322"/>
                  <a:pt x="425781" y="38942"/>
                </a:cubicBezTo>
                <a:cubicBezTo>
                  <a:pt x="430318" y="42655"/>
                  <a:pt x="434774" y="46533"/>
                  <a:pt x="439064" y="50576"/>
                </a:cubicBezTo>
                <a:cubicBezTo>
                  <a:pt x="453997" y="64519"/>
                  <a:pt x="463320" y="82258"/>
                  <a:pt x="472066" y="100326"/>
                </a:cubicBezTo>
                <a:cubicBezTo>
                  <a:pt x="476686" y="109814"/>
                  <a:pt x="481389" y="119302"/>
                  <a:pt x="486009" y="128791"/>
                </a:cubicBezTo>
                <a:cubicBezTo>
                  <a:pt x="492527" y="142239"/>
                  <a:pt x="496158" y="156182"/>
                  <a:pt x="497973" y="171281"/>
                </a:cubicBezTo>
                <a:cubicBezTo>
                  <a:pt x="499953" y="187864"/>
                  <a:pt x="499045" y="204365"/>
                  <a:pt x="500118" y="220866"/>
                </a:cubicBezTo>
                <a:cubicBezTo>
                  <a:pt x="500695" y="229942"/>
                  <a:pt x="501768" y="238935"/>
                  <a:pt x="503005" y="247928"/>
                </a:cubicBezTo>
                <a:cubicBezTo>
                  <a:pt x="504491" y="258819"/>
                  <a:pt x="503913" y="269709"/>
                  <a:pt x="501355" y="280187"/>
                </a:cubicBezTo>
                <a:cubicBezTo>
                  <a:pt x="499788" y="286705"/>
                  <a:pt x="497890" y="293636"/>
                  <a:pt x="495085" y="299659"/>
                </a:cubicBezTo>
                <a:cubicBezTo>
                  <a:pt x="489557" y="311457"/>
                  <a:pt x="482297" y="322513"/>
                  <a:pt x="476026" y="333981"/>
                </a:cubicBezTo>
                <a:cubicBezTo>
                  <a:pt x="472726" y="339839"/>
                  <a:pt x="470333" y="346274"/>
                  <a:pt x="466703" y="351884"/>
                </a:cubicBezTo>
                <a:cubicBezTo>
                  <a:pt x="457545" y="365993"/>
                  <a:pt x="452760" y="382164"/>
                  <a:pt x="444262" y="396520"/>
                </a:cubicBezTo>
                <a:cubicBezTo>
                  <a:pt x="438734" y="405843"/>
                  <a:pt x="431803" y="414176"/>
                  <a:pt x="423470" y="421189"/>
                </a:cubicBezTo>
                <a:cubicBezTo>
                  <a:pt x="414065" y="429109"/>
                  <a:pt x="404742" y="437277"/>
                  <a:pt x="394676" y="444208"/>
                </a:cubicBezTo>
                <a:cubicBezTo>
                  <a:pt x="380650" y="453696"/>
                  <a:pt x="366294" y="462771"/>
                  <a:pt x="351361" y="470774"/>
                </a:cubicBezTo>
                <a:cubicBezTo>
                  <a:pt x="343275" y="475147"/>
                  <a:pt x="333787" y="476962"/>
                  <a:pt x="324877" y="479850"/>
                </a:cubicBezTo>
                <a:cubicBezTo>
                  <a:pt x="323804" y="480180"/>
                  <a:pt x="322566" y="480180"/>
                  <a:pt x="321411" y="480180"/>
                </a:cubicBezTo>
                <a:cubicBezTo>
                  <a:pt x="316956" y="480345"/>
                  <a:pt x="312666" y="478365"/>
                  <a:pt x="307881" y="481417"/>
                </a:cubicBezTo>
                <a:cubicBezTo>
                  <a:pt x="304828" y="483315"/>
                  <a:pt x="299548" y="482077"/>
                  <a:pt x="295257" y="481665"/>
                </a:cubicBezTo>
                <a:cubicBezTo>
                  <a:pt x="282551" y="480592"/>
                  <a:pt x="269598" y="483480"/>
                  <a:pt x="256892" y="479685"/>
                </a:cubicBezTo>
                <a:cubicBezTo>
                  <a:pt x="252602" y="478365"/>
                  <a:pt x="247569" y="479602"/>
                  <a:pt x="242949" y="479272"/>
                </a:cubicBezTo>
                <a:cubicBezTo>
                  <a:pt x="227520" y="478035"/>
                  <a:pt x="211927" y="479520"/>
                  <a:pt x="196746" y="475725"/>
                </a:cubicBezTo>
                <a:cubicBezTo>
                  <a:pt x="195921" y="475560"/>
                  <a:pt x="194931" y="475725"/>
                  <a:pt x="194106" y="475890"/>
                </a:cubicBezTo>
                <a:cubicBezTo>
                  <a:pt x="177935" y="479602"/>
                  <a:pt x="162754" y="473084"/>
                  <a:pt x="147325" y="470609"/>
                </a:cubicBezTo>
                <a:cubicBezTo>
                  <a:pt x="136105" y="468794"/>
                  <a:pt x="125544" y="462936"/>
                  <a:pt x="114653" y="458811"/>
                </a:cubicBezTo>
                <a:cubicBezTo>
                  <a:pt x="110033" y="457078"/>
                  <a:pt x="105578" y="454851"/>
                  <a:pt x="100875" y="453201"/>
                </a:cubicBezTo>
                <a:cubicBezTo>
                  <a:pt x="88169" y="448663"/>
                  <a:pt x="79919" y="438350"/>
                  <a:pt x="70265" y="429934"/>
                </a:cubicBezTo>
                <a:cubicBezTo>
                  <a:pt x="53352" y="415166"/>
                  <a:pt x="43121" y="395530"/>
                  <a:pt x="31818" y="376718"/>
                </a:cubicBezTo>
                <a:cubicBezTo>
                  <a:pt x="25960" y="367643"/>
                  <a:pt x="20597" y="358155"/>
                  <a:pt x="15647" y="348584"/>
                </a:cubicBezTo>
                <a:cubicBezTo>
                  <a:pt x="7314" y="332496"/>
                  <a:pt x="1786" y="315252"/>
                  <a:pt x="631" y="297266"/>
                </a:cubicBezTo>
                <a:cubicBezTo>
                  <a:pt x="-524" y="279445"/>
                  <a:pt x="136" y="261541"/>
                  <a:pt x="796" y="243638"/>
                </a:cubicBezTo>
                <a:cubicBezTo>
                  <a:pt x="1291" y="230767"/>
                  <a:pt x="2199" y="217896"/>
                  <a:pt x="4426" y="205273"/>
                </a:cubicBezTo>
                <a:cubicBezTo>
                  <a:pt x="6571" y="192897"/>
                  <a:pt x="9789" y="180521"/>
                  <a:pt x="13997" y="168640"/>
                </a:cubicBezTo>
                <a:cubicBezTo>
                  <a:pt x="18700" y="155440"/>
                  <a:pt x="24145" y="142321"/>
                  <a:pt x="31075" y="130276"/>
                </a:cubicBezTo>
                <a:cubicBezTo>
                  <a:pt x="37758" y="118725"/>
                  <a:pt x="43039" y="106267"/>
                  <a:pt x="54094" y="97274"/>
                </a:cubicBezTo>
                <a:cubicBezTo>
                  <a:pt x="63005" y="90013"/>
                  <a:pt x="71338" y="81928"/>
                  <a:pt x="79671" y="74090"/>
                </a:cubicBezTo>
                <a:cubicBezTo>
                  <a:pt x="91964" y="62704"/>
                  <a:pt x="105000" y="52308"/>
                  <a:pt x="118201" y="42160"/>
                </a:cubicBezTo>
                <a:cubicBezTo>
                  <a:pt x="127607" y="34900"/>
                  <a:pt x="137837" y="28464"/>
                  <a:pt x="148480" y="23184"/>
                </a:cubicBezTo>
                <a:cubicBezTo>
                  <a:pt x="154586" y="20214"/>
                  <a:pt x="161599" y="18894"/>
                  <a:pt x="168034" y="15841"/>
                </a:cubicBezTo>
                <a:cubicBezTo>
                  <a:pt x="176532" y="11881"/>
                  <a:pt x="185938" y="9488"/>
                  <a:pt x="195178" y="7178"/>
                </a:cubicBezTo>
                <a:cubicBezTo>
                  <a:pt x="202026" y="5445"/>
                  <a:pt x="209369" y="5610"/>
                  <a:pt x="216052" y="3548"/>
                </a:cubicBezTo>
                <a:cubicBezTo>
                  <a:pt x="226943" y="248"/>
                  <a:pt x="238329" y="2475"/>
                  <a:pt x="249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4617707" y="3830464"/>
            <a:ext cx="251906" cy="241221"/>
          </a:xfrm>
          <a:custGeom>
            <a:rect b="b" l="l" r="r" t="t"/>
            <a:pathLst>
              <a:path extrusionOk="0" h="482443" w="503811">
                <a:moveTo>
                  <a:pt x="249384" y="0"/>
                </a:moveTo>
                <a:cubicBezTo>
                  <a:pt x="249962" y="1073"/>
                  <a:pt x="250704" y="2310"/>
                  <a:pt x="251282" y="3383"/>
                </a:cubicBezTo>
                <a:cubicBezTo>
                  <a:pt x="252272" y="3218"/>
                  <a:pt x="253097" y="3383"/>
                  <a:pt x="253345" y="3053"/>
                </a:cubicBezTo>
                <a:cubicBezTo>
                  <a:pt x="255160" y="165"/>
                  <a:pt x="257882" y="165"/>
                  <a:pt x="260688" y="578"/>
                </a:cubicBezTo>
                <a:cubicBezTo>
                  <a:pt x="261430" y="660"/>
                  <a:pt x="262338" y="2145"/>
                  <a:pt x="262750" y="2063"/>
                </a:cubicBezTo>
                <a:cubicBezTo>
                  <a:pt x="274796" y="-2393"/>
                  <a:pt x="287172" y="1980"/>
                  <a:pt x="299383" y="578"/>
                </a:cubicBezTo>
                <a:cubicBezTo>
                  <a:pt x="305570" y="-165"/>
                  <a:pt x="312006" y="330"/>
                  <a:pt x="318276" y="825"/>
                </a:cubicBezTo>
                <a:cubicBezTo>
                  <a:pt x="325867" y="1485"/>
                  <a:pt x="333622" y="4373"/>
                  <a:pt x="340965" y="3465"/>
                </a:cubicBezTo>
                <a:cubicBezTo>
                  <a:pt x="348061" y="2640"/>
                  <a:pt x="354331" y="4208"/>
                  <a:pt x="360354" y="6270"/>
                </a:cubicBezTo>
                <a:cubicBezTo>
                  <a:pt x="369017" y="9158"/>
                  <a:pt x="378092" y="10396"/>
                  <a:pt x="386508" y="15263"/>
                </a:cubicBezTo>
                <a:cubicBezTo>
                  <a:pt x="393273" y="19224"/>
                  <a:pt x="401689" y="21039"/>
                  <a:pt x="408537" y="25494"/>
                </a:cubicBezTo>
                <a:cubicBezTo>
                  <a:pt x="414642" y="29454"/>
                  <a:pt x="420170" y="34322"/>
                  <a:pt x="425781" y="38942"/>
                </a:cubicBezTo>
                <a:cubicBezTo>
                  <a:pt x="430318" y="42655"/>
                  <a:pt x="434774" y="46533"/>
                  <a:pt x="439064" y="50576"/>
                </a:cubicBezTo>
                <a:cubicBezTo>
                  <a:pt x="453997" y="64519"/>
                  <a:pt x="463320" y="82258"/>
                  <a:pt x="472066" y="100326"/>
                </a:cubicBezTo>
                <a:cubicBezTo>
                  <a:pt x="476686" y="109814"/>
                  <a:pt x="481389" y="119302"/>
                  <a:pt x="486009" y="128791"/>
                </a:cubicBezTo>
                <a:cubicBezTo>
                  <a:pt x="492527" y="142239"/>
                  <a:pt x="496158" y="156182"/>
                  <a:pt x="497973" y="171281"/>
                </a:cubicBezTo>
                <a:cubicBezTo>
                  <a:pt x="499953" y="187864"/>
                  <a:pt x="499045" y="204365"/>
                  <a:pt x="500118" y="220866"/>
                </a:cubicBezTo>
                <a:cubicBezTo>
                  <a:pt x="500695" y="229942"/>
                  <a:pt x="501768" y="238935"/>
                  <a:pt x="503005" y="247928"/>
                </a:cubicBezTo>
                <a:cubicBezTo>
                  <a:pt x="504491" y="258819"/>
                  <a:pt x="503913" y="269709"/>
                  <a:pt x="501355" y="280187"/>
                </a:cubicBezTo>
                <a:cubicBezTo>
                  <a:pt x="499788" y="286705"/>
                  <a:pt x="497890" y="293636"/>
                  <a:pt x="495085" y="299659"/>
                </a:cubicBezTo>
                <a:cubicBezTo>
                  <a:pt x="489557" y="311457"/>
                  <a:pt x="482297" y="322513"/>
                  <a:pt x="476026" y="333981"/>
                </a:cubicBezTo>
                <a:cubicBezTo>
                  <a:pt x="472726" y="339839"/>
                  <a:pt x="470333" y="346274"/>
                  <a:pt x="466703" y="351884"/>
                </a:cubicBezTo>
                <a:cubicBezTo>
                  <a:pt x="457545" y="365993"/>
                  <a:pt x="452760" y="382164"/>
                  <a:pt x="444262" y="396520"/>
                </a:cubicBezTo>
                <a:cubicBezTo>
                  <a:pt x="438734" y="405843"/>
                  <a:pt x="431803" y="414176"/>
                  <a:pt x="423470" y="421189"/>
                </a:cubicBezTo>
                <a:cubicBezTo>
                  <a:pt x="414065" y="429109"/>
                  <a:pt x="404742" y="437277"/>
                  <a:pt x="394676" y="444208"/>
                </a:cubicBezTo>
                <a:cubicBezTo>
                  <a:pt x="380650" y="453696"/>
                  <a:pt x="366294" y="462771"/>
                  <a:pt x="351361" y="470774"/>
                </a:cubicBezTo>
                <a:cubicBezTo>
                  <a:pt x="343275" y="475147"/>
                  <a:pt x="333787" y="476962"/>
                  <a:pt x="324877" y="479850"/>
                </a:cubicBezTo>
                <a:cubicBezTo>
                  <a:pt x="323804" y="480180"/>
                  <a:pt x="322566" y="480180"/>
                  <a:pt x="321411" y="480180"/>
                </a:cubicBezTo>
                <a:cubicBezTo>
                  <a:pt x="316956" y="480345"/>
                  <a:pt x="312666" y="478365"/>
                  <a:pt x="307881" y="481417"/>
                </a:cubicBezTo>
                <a:cubicBezTo>
                  <a:pt x="304828" y="483315"/>
                  <a:pt x="299548" y="482077"/>
                  <a:pt x="295257" y="481665"/>
                </a:cubicBezTo>
                <a:cubicBezTo>
                  <a:pt x="282551" y="480592"/>
                  <a:pt x="269598" y="483480"/>
                  <a:pt x="256892" y="479685"/>
                </a:cubicBezTo>
                <a:cubicBezTo>
                  <a:pt x="252602" y="478365"/>
                  <a:pt x="247569" y="479602"/>
                  <a:pt x="242949" y="479272"/>
                </a:cubicBezTo>
                <a:cubicBezTo>
                  <a:pt x="227520" y="478035"/>
                  <a:pt x="211927" y="479520"/>
                  <a:pt x="196746" y="475725"/>
                </a:cubicBezTo>
                <a:cubicBezTo>
                  <a:pt x="195921" y="475560"/>
                  <a:pt x="194931" y="475725"/>
                  <a:pt x="194106" y="475890"/>
                </a:cubicBezTo>
                <a:cubicBezTo>
                  <a:pt x="177935" y="479602"/>
                  <a:pt x="162754" y="473084"/>
                  <a:pt x="147325" y="470609"/>
                </a:cubicBezTo>
                <a:cubicBezTo>
                  <a:pt x="136105" y="468794"/>
                  <a:pt x="125544" y="462936"/>
                  <a:pt x="114653" y="458811"/>
                </a:cubicBezTo>
                <a:cubicBezTo>
                  <a:pt x="110033" y="457078"/>
                  <a:pt x="105578" y="454851"/>
                  <a:pt x="100875" y="453201"/>
                </a:cubicBezTo>
                <a:cubicBezTo>
                  <a:pt x="88169" y="448663"/>
                  <a:pt x="79919" y="438350"/>
                  <a:pt x="70265" y="429934"/>
                </a:cubicBezTo>
                <a:cubicBezTo>
                  <a:pt x="53352" y="415166"/>
                  <a:pt x="43121" y="395530"/>
                  <a:pt x="31818" y="376718"/>
                </a:cubicBezTo>
                <a:cubicBezTo>
                  <a:pt x="25960" y="367643"/>
                  <a:pt x="20597" y="358155"/>
                  <a:pt x="15647" y="348584"/>
                </a:cubicBezTo>
                <a:cubicBezTo>
                  <a:pt x="7314" y="332496"/>
                  <a:pt x="1786" y="315252"/>
                  <a:pt x="631" y="297266"/>
                </a:cubicBezTo>
                <a:cubicBezTo>
                  <a:pt x="-524" y="279445"/>
                  <a:pt x="136" y="261541"/>
                  <a:pt x="796" y="243638"/>
                </a:cubicBezTo>
                <a:cubicBezTo>
                  <a:pt x="1291" y="230767"/>
                  <a:pt x="2199" y="217896"/>
                  <a:pt x="4426" y="205273"/>
                </a:cubicBezTo>
                <a:cubicBezTo>
                  <a:pt x="6571" y="192897"/>
                  <a:pt x="9789" y="180521"/>
                  <a:pt x="13997" y="168640"/>
                </a:cubicBezTo>
                <a:cubicBezTo>
                  <a:pt x="18700" y="155440"/>
                  <a:pt x="24145" y="142321"/>
                  <a:pt x="31075" y="130276"/>
                </a:cubicBezTo>
                <a:cubicBezTo>
                  <a:pt x="37758" y="118725"/>
                  <a:pt x="43039" y="106267"/>
                  <a:pt x="54094" y="97274"/>
                </a:cubicBezTo>
                <a:cubicBezTo>
                  <a:pt x="63005" y="90013"/>
                  <a:pt x="71338" y="81928"/>
                  <a:pt x="79671" y="74090"/>
                </a:cubicBezTo>
                <a:cubicBezTo>
                  <a:pt x="91964" y="62704"/>
                  <a:pt x="105000" y="52308"/>
                  <a:pt x="118201" y="42160"/>
                </a:cubicBezTo>
                <a:cubicBezTo>
                  <a:pt x="127607" y="34900"/>
                  <a:pt x="137837" y="28464"/>
                  <a:pt x="148480" y="23184"/>
                </a:cubicBezTo>
                <a:cubicBezTo>
                  <a:pt x="154586" y="20214"/>
                  <a:pt x="161599" y="18894"/>
                  <a:pt x="168034" y="15841"/>
                </a:cubicBezTo>
                <a:cubicBezTo>
                  <a:pt x="176532" y="11881"/>
                  <a:pt x="185938" y="9488"/>
                  <a:pt x="195178" y="7178"/>
                </a:cubicBezTo>
                <a:cubicBezTo>
                  <a:pt x="202026" y="5445"/>
                  <a:pt x="209369" y="5610"/>
                  <a:pt x="216052" y="3548"/>
                </a:cubicBezTo>
                <a:cubicBezTo>
                  <a:pt x="226943" y="248"/>
                  <a:pt x="238329" y="2475"/>
                  <a:pt x="249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3571457" y="-1338133"/>
            <a:ext cx="7289233" cy="3808862"/>
          </a:xfrm>
          <a:custGeom>
            <a:rect b="b" l="l" r="r" t="t"/>
            <a:pathLst>
              <a:path extrusionOk="0" h="7617723" w="14578467">
                <a:moveTo>
                  <a:pt x="0" y="3196713"/>
                </a:moveTo>
                <a:cubicBezTo>
                  <a:pt x="7569" y="3078769"/>
                  <a:pt x="-6331" y="2861871"/>
                  <a:pt x="43902" y="2661076"/>
                </a:cubicBezTo>
                <a:cubicBezTo>
                  <a:pt x="80924" y="2513267"/>
                  <a:pt x="58904" y="2347428"/>
                  <a:pt x="163086" y="2213657"/>
                </a:cubicBezTo>
                <a:cubicBezTo>
                  <a:pt x="259423" y="2090757"/>
                  <a:pt x="341999" y="1961390"/>
                  <a:pt x="465861" y="1859134"/>
                </a:cubicBezTo>
                <a:cubicBezTo>
                  <a:pt x="612019" y="1738850"/>
                  <a:pt x="762443" y="1619116"/>
                  <a:pt x="867039" y="1453690"/>
                </a:cubicBezTo>
                <a:cubicBezTo>
                  <a:pt x="903784" y="1395888"/>
                  <a:pt x="963376" y="1355564"/>
                  <a:pt x="1039070" y="1331755"/>
                </a:cubicBezTo>
                <a:cubicBezTo>
                  <a:pt x="1171053" y="1290467"/>
                  <a:pt x="1293401" y="1217801"/>
                  <a:pt x="1425109" y="1174587"/>
                </a:cubicBezTo>
                <a:cubicBezTo>
                  <a:pt x="1510161" y="1147062"/>
                  <a:pt x="1604021" y="1138529"/>
                  <a:pt x="1695129" y="1137565"/>
                </a:cubicBezTo>
                <a:cubicBezTo>
                  <a:pt x="1887804" y="1135639"/>
                  <a:pt x="2047863" y="1045081"/>
                  <a:pt x="2212738" y="963470"/>
                </a:cubicBezTo>
                <a:cubicBezTo>
                  <a:pt x="2330270" y="905254"/>
                  <a:pt x="2448765" y="846351"/>
                  <a:pt x="2572352" y="803549"/>
                </a:cubicBezTo>
                <a:cubicBezTo>
                  <a:pt x="2727180" y="750013"/>
                  <a:pt x="2882697" y="698954"/>
                  <a:pt x="3036837" y="643491"/>
                </a:cubicBezTo>
                <a:cubicBezTo>
                  <a:pt x="3193730" y="586927"/>
                  <a:pt x="3345255" y="492103"/>
                  <a:pt x="3523479" y="502425"/>
                </a:cubicBezTo>
                <a:cubicBezTo>
                  <a:pt x="3541371" y="503389"/>
                  <a:pt x="3560226" y="492929"/>
                  <a:pt x="3578530" y="486874"/>
                </a:cubicBezTo>
                <a:cubicBezTo>
                  <a:pt x="3688630" y="449577"/>
                  <a:pt x="3798730" y="411593"/>
                  <a:pt x="3908830" y="374709"/>
                </a:cubicBezTo>
                <a:cubicBezTo>
                  <a:pt x="4239130" y="264609"/>
                  <a:pt x="4583193" y="218780"/>
                  <a:pt x="4919687" y="137994"/>
                </a:cubicBezTo>
                <a:cubicBezTo>
                  <a:pt x="5080984" y="99459"/>
                  <a:pt x="5243519" y="82393"/>
                  <a:pt x="5404816" y="58722"/>
                </a:cubicBezTo>
                <a:cubicBezTo>
                  <a:pt x="5741443" y="9845"/>
                  <a:pt x="6081792" y="-8580"/>
                  <a:pt x="6421728" y="3672"/>
                </a:cubicBezTo>
                <a:cubicBezTo>
                  <a:pt x="6580272" y="9865"/>
                  <a:pt x="6738954" y="14406"/>
                  <a:pt x="6896948" y="28169"/>
                </a:cubicBezTo>
                <a:cubicBezTo>
                  <a:pt x="6952961" y="32986"/>
                  <a:pt x="7001681" y="72209"/>
                  <a:pt x="7060033" y="17021"/>
                </a:cubicBezTo>
                <a:cubicBezTo>
                  <a:pt x="7079852" y="-1833"/>
                  <a:pt x="7142609" y="27618"/>
                  <a:pt x="7185548" y="29545"/>
                </a:cubicBezTo>
                <a:cubicBezTo>
                  <a:pt x="7296887" y="34500"/>
                  <a:pt x="7410427" y="24591"/>
                  <a:pt x="7519289" y="43308"/>
                </a:cubicBezTo>
                <a:cubicBezTo>
                  <a:pt x="7611911" y="58997"/>
                  <a:pt x="7711964" y="4635"/>
                  <a:pt x="7798117" y="73310"/>
                </a:cubicBezTo>
                <a:cubicBezTo>
                  <a:pt x="7810779" y="83357"/>
                  <a:pt x="7836102" y="80742"/>
                  <a:pt x="7855094" y="79090"/>
                </a:cubicBezTo>
                <a:cubicBezTo>
                  <a:pt x="7958451" y="69869"/>
                  <a:pt x="8061532" y="50327"/>
                  <a:pt x="8164889" y="51565"/>
                </a:cubicBezTo>
                <a:cubicBezTo>
                  <a:pt x="8261226" y="52941"/>
                  <a:pt x="8361417" y="33261"/>
                  <a:pt x="8454589" y="80742"/>
                </a:cubicBezTo>
                <a:cubicBezTo>
                  <a:pt x="8469315" y="88173"/>
                  <a:pt x="8493400" y="81430"/>
                  <a:pt x="8511979" y="76751"/>
                </a:cubicBezTo>
                <a:cubicBezTo>
                  <a:pt x="8693231" y="30646"/>
                  <a:pt x="8872695" y="85834"/>
                  <a:pt x="9052295" y="83907"/>
                </a:cubicBezTo>
                <a:cubicBezTo>
                  <a:pt x="9253228" y="81567"/>
                  <a:pt x="9437646" y="178593"/>
                  <a:pt x="9639955" y="162766"/>
                </a:cubicBezTo>
                <a:cubicBezTo>
                  <a:pt x="9683857" y="159326"/>
                  <a:pt x="9759551" y="153821"/>
                  <a:pt x="9794645" y="223734"/>
                </a:cubicBezTo>
                <a:cubicBezTo>
                  <a:pt x="9804554" y="243552"/>
                  <a:pt x="9847218" y="259517"/>
                  <a:pt x="9872541" y="256764"/>
                </a:cubicBezTo>
                <a:cubicBezTo>
                  <a:pt x="10088613" y="233643"/>
                  <a:pt x="10264773" y="353102"/>
                  <a:pt x="10453733" y="420401"/>
                </a:cubicBezTo>
                <a:cubicBezTo>
                  <a:pt x="10594110" y="471047"/>
                  <a:pt x="10725129" y="547704"/>
                  <a:pt x="10861240" y="610599"/>
                </a:cubicBezTo>
                <a:cubicBezTo>
                  <a:pt x="10890279" y="624361"/>
                  <a:pt x="10925787" y="624361"/>
                  <a:pt x="10954413" y="638124"/>
                </a:cubicBezTo>
                <a:cubicBezTo>
                  <a:pt x="11143097" y="729369"/>
                  <a:pt x="11332056" y="820615"/>
                  <a:pt x="11518676" y="913374"/>
                </a:cubicBezTo>
                <a:cubicBezTo>
                  <a:pt x="11634143" y="970764"/>
                  <a:pt x="11746032" y="1043705"/>
                  <a:pt x="11860812" y="1107563"/>
                </a:cubicBezTo>
                <a:cubicBezTo>
                  <a:pt x="12028853" y="1201148"/>
                  <a:pt x="12188084" y="1308496"/>
                  <a:pt x="12348556" y="1414330"/>
                </a:cubicBezTo>
                <a:cubicBezTo>
                  <a:pt x="12571095" y="1561038"/>
                  <a:pt x="12740512" y="1764723"/>
                  <a:pt x="12955482" y="1916662"/>
                </a:cubicBezTo>
                <a:cubicBezTo>
                  <a:pt x="13015762" y="1959325"/>
                  <a:pt x="13048379" y="2040524"/>
                  <a:pt x="13094484" y="2104107"/>
                </a:cubicBezTo>
                <a:cubicBezTo>
                  <a:pt x="13131368" y="2154478"/>
                  <a:pt x="13172104" y="2202096"/>
                  <a:pt x="13206648" y="2254119"/>
                </a:cubicBezTo>
                <a:cubicBezTo>
                  <a:pt x="13367303" y="2495880"/>
                  <a:pt x="13527132" y="2738376"/>
                  <a:pt x="13686135" y="2981605"/>
                </a:cubicBezTo>
                <a:cubicBezTo>
                  <a:pt x="13822934" y="3189557"/>
                  <a:pt x="13961385" y="3396545"/>
                  <a:pt x="14095019" y="3606286"/>
                </a:cubicBezTo>
                <a:cubicBezTo>
                  <a:pt x="14131353" y="3663125"/>
                  <a:pt x="14150069" y="3731250"/>
                  <a:pt x="14184614" y="3789052"/>
                </a:cubicBezTo>
                <a:cubicBezTo>
                  <a:pt x="14399171" y="4143574"/>
                  <a:pt x="14505004" y="4535806"/>
                  <a:pt x="14563357" y="4939461"/>
                </a:cubicBezTo>
                <a:cubicBezTo>
                  <a:pt x="14593472" y="5151231"/>
                  <a:pt x="14578463" y="5366976"/>
                  <a:pt x="14519317" y="5572537"/>
                </a:cubicBezTo>
                <a:cubicBezTo>
                  <a:pt x="14435642" y="5862513"/>
                  <a:pt x="14331047" y="6153728"/>
                  <a:pt x="14144151" y="6390994"/>
                </a:cubicBezTo>
                <a:cubicBezTo>
                  <a:pt x="13988965" y="6590377"/>
                  <a:pt x="13796768" y="6757948"/>
                  <a:pt x="13578098" y="6884518"/>
                </a:cubicBezTo>
                <a:cubicBezTo>
                  <a:pt x="13393819" y="6991177"/>
                  <a:pt x="13200868" y="7070862"/>
                  <a:pt x="13002413" y="7142565"/>
                </a:cubicBezTo>
                <a:cubicBezTo>
                  <a:pt x="12794599" y="7217020"/>
                  <a:pt x="12584308" y="7277988"/>
                  <a:pt x="12361767" y="7295328"/>
                </a:cubicBezTo>
                <a:cubicBezTo>
                  <a:pt x="12271210" y="7302485"/>
                  <a:pt x="12183818" y="7348039"/>
                  <a:pt x="12092986" y="7358499"/>
                </a:cubicBezTo>
                <a:cubicBezTo>
                  <a:pt x="11803009" y="7392079"/>
                  <a:pt x="11518538" y="7458001"/>
                  <a:pt x="11224708" y="7475342"/>
                </a:cubicBezTo>
                <a:cubicBezTo>
                  <a:pt x="11043181" y="7486077"/>
                  <a:pt x="10860139" y="7530392"/>
                  <a:pt x="10675859" y="7545532"/>
                </a:cubicBezTo>
                <a:cubicBezTo>
                  <a:pt x="10446163" y="7564936"/>
                  <a:pt x="10216879" y="7590672"/>
                  <a:pt x="9986907" y="7601544"/>
                </a:cubicBezTo>
                <a:cubicBezTo>
                  <a:pt x="9719640" y="7614206"/>
                  <a:pt x="9452051" y="7619436"/>
                  <a:pt x="9184140" y="7617234"/>
                </a:cubicBezTo>
                <a:cubicBezTo>
                  <a:pt x="8929809" y="7615307"/>
                  <a:pt x="8674927" y="7602370"/>
                  <a:pt x="8421284" y="7589709"/>
                </a:cubicBezTo>
                <a:cubicBezTo>
                  <a:pt x="8345177" y="7585718"/>
                  <a:pt x="8269897" y="7562872"/>
                  <a:pt x="8194478" y="7551862"/>
                </a:cubicBezTo>
                <a:cubicBezTo>
                  <a:pt x="8133510" y="7542917"/>
                  <a:pt x="8070615" y="7546770"/>
                  <a:pt x="8011024" y="7531218"/>
                </a:cubicBezTo>
                <a:cubicBezTo>
                  <a:pt x="7858259" y="7490894"/>
                  <a:pt x="7696963" y="7526952"/>
                  <a:pt x="7544336" y="7458139"/>
                </a:cubicBezTo>
                <a:cubicBezTo>
                  <a:pt x="7451439" y="7416164"/>
                  <a:pt x="7335284" y="7427999"/>
                  <a:pt x="7231239" y="7407080"/>
                </a:cubicBezTo>
                <a:cubicBezTo>
                  <a:pt x="7160913" y="7393317"/>
                  <a:pt x="7093614" y="7363728"/>
                  <a:pt x="7024801" y="7341983"/>
                </a:cubicBezTo>
                <a:cubicBezTo>
                  <a:pt x="6992459" y="7331662"/>
                  <a:pt x="6955989" y="7309642"/>
                  <a:pt x="6927500" y="7316385"/>
                </a:cubicBezTo>
                <a:cubicBezTo>
                  <a:pt x="6810657" y="7343910"/>
                  <a:pt x="6708539" y="7297943"/>
                  <a:pt x="6606146" y="7258996"/>
                </a:cubicBezTo>
                <a:cubicBezTo>
                  <a:pt x="6537333" y="7232985"/>
                  <a:pt x="6476090" y="7190183"/>
                  <a:pt x="6396543" y="7211102"/>
                </a:cubicBezTo>
                <a:cubicBezTo>
                  <a:pt x="6380440" y="7215368"/>
                  <a:pt x="6358696" y="7204358"/>
                  <a:pt x="6341493" y="7196514"/>
                </a:cubicBezTo>
                <a:cubicBezTo>
                  <a:pt x="6118127" y="7096047"/>
                  <a:pt x="5882925" y="7042786"/>
                  <a:pt x="5640981" y="7009344"/>
                </a:cubicBezTo>
                <a:cubicBezTo>
                  <a:pt x="5530880" y="6994205"/>
                  <a:pt x="5425460" y="6950165"/>
                  <a:pt x="5316047" y="6928558"/>
                </a:cubicBezTo>
                <a:cubicBezTo>
                  <a:pt x="5196038" y="6904886"/>
                  <a:pt x="5080296" y="6862497"/>
                  <a:pt x="4951066" y="6877636"/>
                </a:cubicBezTo>
                <a:cubicBezTo>
                  <a:pt x="4856792" y="6888646"/>
                  <a:pt x="4758390" y="6863874"/>
                  <a:pt x="4661365" y="6854378"/>
                </a:cubicBezTo>
                <a:cubicBezTo>
                  <a:pt x="4502683" y="6838138"/>
                  <a:pt x="4344827" y="6815567"/>
                  <a:pt x="4185457" y="6805108"/>
                </a:cubicBezTo>
                <a:cubicBezTo>
                  <a:pt x="3936630" y="6788593"/>
                  <a:pt x="3686978" y="6781574"/>
                  <a:pt x="3438014" y="6766710"/>
                </a:cubicBezTo>
                <a:cubicBezTo>
                  <a:pt x="3365039" y="6762258"/>
                  <a:pt x="3292648" y="6750922"/>
                  <a:pt x="3221805" y="6732855"/>
                </a:cubicBezTo>
                <a:cubicBezTo>
                  <a:pt x="3045232" y="6687989"/>
                  <a:pt x="2863980" y="6672988"/>
                  <a:pt x="2687957" y="6614359"/>
                </a:cubicBezTo>
                <a:cubicBezTo>
                  <a:pt x="2495282" y="6550501"/>
                  <a:pt x="2315131" y="6450860"/>
                  <a:pt x="2124520" y="6399939"/>
                </a:cubicBezTo>
                <a:cubicBezTo>
                  <a:pt x="1841562" y="6324108"/>
                  <a:pt x="1616545" y="6155379"/>
                  <a:pt x="1381344" y="6006882"/>
                </a:cubicBezTo>
                <a:cubicBezTo>
                  <a:pt x="1190733" y="5886322"/>
                  <a:pt x="1030813" y="5712364"/>
                  <a:pt x="872131" y="5547764"/>
                </a:cubicBezTo>
                <a:cubicBezTo>
                  <a:pt x="729561" y="5401897"/>
                  <a:pt x="599892" y="5243955"/>
                  <a:pt x="484578" y="5075710"/>
                </a:cubicBezTo>
                <a:cubicBezTo>
                  <a:pt x="384249" y="4927075"/>
                  <a:pt x="307730" y="4760548"/>
                  <a:pt x="234926" y="4595536"/>
                </a:cubicBezTo>
                <a:cubicBezTo>
                  <a:pt x="52160" y="4179219"/>
                  <a:pt x="0" y="3738544"/>
                  <a:pt x="0" y="31967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514350" y="853283"/>
            <a:ext cx="753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to Use This Presentation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5" name="Google Shape;75;p12"/>
          <p:cNvGrpSpPr/>
          <p:nvPr/>
        </p:nvGrpSpPr>
        <p:grpSpPr>
          <a:xfrm>
            <a:off x="514350" y="2682470"/>
            <a:ext cx="2570625" cy="1984435"/>
            <a:chOff x="0" y="-38100"/>
            <a:chExt cx="6855000" cy="5291826"/>
          </a:xfrm>
        </p:grpSpPr>
        <p:sp>
          <p:nvSpPr>
            <p:cNvPr id="76" name="Google Shape;76;p12"/>
            <p:cNvSpPr txBox="1"/>
            <p:nvPr/>
          </p:nvSpPr>
          <p:spPr>
            <a:xfrm>
              <a:off x="0" y="1214826"/>
              <a:ext cx="6855000" cy="4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Click on the "Google Slides" button below this presentation preview.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Click on "Make a copy."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Start editing your presentation.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need to sign in to your Google account.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12"/>
            <p:cNvSpPr txBox="1"/>
            <p:nvPr/>
          </p:nvSpPr>
          <p:spPr>
            <a:xfrm>
              <a:off x="0" y="-38100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Google Slides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" name="Google Shape;78;p12"/>
          <p:cNvGrpSpPr/>
          <p:nvPr/>
        </p:nvGrpSpPr>
        <p:grpSpPr>
          <a:xfrm>
            <a:off x="3286675" y="2682470"/>
            <a:ext cx="2570625" cy="1984435"/>
            <a:chOff x="0" y="-38100"/>
            <a:chExt cx="6855000" cy="5291826"/>
          </a:xfrm>
        </p:grpSpPr>
        <p:sp>
          <p:nvSpPr>
            <p:cNvPr id="79" name="Google Shape;79;p12"/>
            <p:cNvSpPr txBox="1"/>
            <p:nvPr/>
          </p:nvSpPr>
          <p:spPr>
            <a:xfrm>
              <a:off x="0" y="1214826"/>
              <a:ext cx="6855000" cy="40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Click on the "PowerPoint" button below this presentation preview.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Start editing your presentation.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Download and install the fonts used in this presentation as listed on page 18.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12"/>
            <p:cNvSpPr txBox="1"/>
            <p:nvPr/>
          </p:nvSpPr>
          <p:spPr>
            <a:xfrm>
              <a:off x="0" y="-38100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PowerPoint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" name="Google Shape;81;p12"/>
          <p:cNvGrpSpPr/>
          <p:nvPr/>
        </p:nvGrpSpPr>
        <p:grpSpPr>
          <a:xfrm>
            <a:off x="6059000" y="2682470"/>
            <a:ext cx="2570625" cy="1762810"/>
            <a:chOff x="0" y="-38100"/>
            <a:chExt cx="6855000" cy="4700826"/>
          </a:xfrm>
        </p:grpSpPr>
        <p:sp>
          <p:nvSpPr>
            <p:cNvPr id="82" name="Google Shape;82;p12"/>
            <p:cNvSpPr txBox="1"/>
            <p:nvPr/>
          </p:nvSpPr>
          <p:spPr>
            <a:xfrm>
              <a:off x="0" y="1214826"/>
              <a:ext cx="68550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Click on the "Canva" button under this presentation preview.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Start editing your presentation.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AutoNum type="arabicPeriod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need to sign in to your Canva account.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12"/>
            <p:cNvSpPr txBox="1"/>
            <p:nvPr/>
          </p:nvSpPr>
          <p:spPr>
            <a:xfrm>
              <a:off x="0" y="-38100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Canva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0" y="0"/>
            <a:ext cx="2278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0"/>
          <p:cNvSpPr/>
          <p:nvPr/>
        </p:nvSpPr>
        <p:spPr>
          <a:xfrm>
            <a:off x="4557417" y="0"/>
            <a:ext cx="2278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4" name="Google Shape;354;p30"/>
          <p:cNvGrpSpPr/>
          <p:nvPr/>
        </p:nvGrpSpPr>
        <p:grpSpPr>
          <a:xfrm>
            <a:off x="310679" y="1524635"/>
            <a:ext cx="1657350" cy="2193954"/>
            <a:chOff x="0" y="104775"/>
            <a:chExt cx="4419600" cy="5850545"/>
          </a:xfrm>
        </p:grpSpPr>
        <p:sp>
          <p:nvSpPr>
            <p:cNvPr id="355" name="Google Shape;355;p30"/>
            <p:cNvSpPr txBox="1"/>
            <p:nvPr/>
          </p:nvSpPr>
          <p:spPr>
            <a:xfrm>
              <a:off x="0" y="104775"/>
              <a:ext cx="44196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356;p30"/>
            <p:cNvSpPr txBox="1"/>
            <p:nvPr/>
          </p:nvSpPr>
          <p:spPr>
            <a:xfrm>
              <a:off x="0" y="2393950"/>
              <a:ext cx="441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Strengths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30"/>
            <p:cNvSpPr txBox="1"/>
            <p:nvPr/>
          </p:nvSpPr>
          <p:spPr>
            <a:xfrm>
              <a:off x="0" y="3689420"/>
              <a:ext cx="44196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8" name="Google Shape;358;p30"/>
          <p:cNvGrpSpPr/>
          <p:nvPr/>
        </p:nvGrpSpPr>
        <p:grpSpPr>
          <a:xfrm>
            <a:off x="2589593" y="1514530"/>
            <a:ext cx="1657350" cy="2415579"/>
            <a:chOff x="0" y="104775"/>
            <a:chExt cx="4419600" cy="6441545"/>
          </a:xfrm>
        </p:grpSpPr>
        <p:sp>
          <p:nvSpPr>
            <p:cNvPr id="359" name="Google Shape;359;p30"/>
            <p:cNvSpPr txBox="1"/>
            <p:nvPr/>
          </p:nvSpPr>
          <p:spPr>
            <a:xfrm>
              <a:off x="0" y="104775"/>
              <a:ext cx="44196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0" name="Google Shape;360;p30"/>
            <p:cNvSpPr txBox="1"/>
            <p:nvPr/>
          </p:nvSpPr>
          <p:spPr>
            <a:xfrm>
              <a:off x="0" y="2393950"/>
              <a:ext cx="441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Weaknesses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1" name="Google Shape;361;p30"/>
            <p:cNvSpPr txBox="1"/>
            <p:nvPr/>
          </p:nvSpPr>
          <p:spPr>
            <a:xfrm>
              <a:off x="0" y="3689420"/>
              <a:ext cx="44196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2" name="Google Shape;362;p30"/>
          <p:cNvGrpSpPr/>
          <p:nvPr/>
        </p:nvGrpSpPr>
        <p:grpSpPr>
          <a:xfrm>
            <a:off x="4868096" y="1543337"/>
            <a:ext cx="1657350" cy="2193954"/>
            <a:chOff x="0" y="104775"/>
            <a:chExt cx="4419600" cy="5850545"/>
          </a:xfrm>
        </p:grpSpPr>
        <p:sp>
          <p:nvSpPr>
            <p:cNvPr id="363" name="Google Shape;363;p30"/>
            <p:cNvSpPr txBox="1"/>
            <p:nvPr/>
          </p:nvSpPr>
          <p:spPr>
            <a:xfrm>
              <a:off x="0" y="104775"/>
              <a:ext cx="44196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30"/>
            <p:cNvSpPr txBox="1"/>
            <p:nvPr/>
          </p:nvSpPr>
          <p:spPr>
            <a:xfrm>
              <a:off x="0" y="2393950"/>
              <a:ext cx="441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Opportunities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5" name="Google Shape;365;p30"/>
            <p:cNvSpPr txBox="1"/>
            <p:nvPr/>
          </p:nvSpPr>
          <p:spPr>
            <a:xfrm>
              <a:off x="0" y="3689420"/>
              <a:ext cx="44196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6" name="Google Shape;366;p30"/>
          <p:cNvGrpSpPr/>
          <p:nvPr/>
        </p:nvGrpSpPr>
        <p:grpSpPr>
          <a:xfrm>
            <a:off x="7176252" y="1572144"/>
            <a:ext cx="1657350" cy="2165379"/>
            <a:chOff x="0" y="104775"/>
            <a:chExt cx="4419600" cy="5774345"/>
          </a:xfrm>
        </p:grpSpPr>
        <p:sp>
          <p:nvSpPr>
            <p:cNvPr id="367" name="Google Shape;367;p30"/>
            <p:cNvSpPr txBox="1"/>
            <p:nvPr/>
          </p:nvSpPr>
          <p:spPr>
            <a:xfrm>
              <a:off x="0" y="104775"/>
              <a:ext cx="44196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8" name="Google Shape;368;p30"/>
            <p:cNvSpPr txBox="1"/>
            <p:nvPr/>
          </p:nvSpPr>
          <p:spPr>
            <a:xfrm>
              <a:off x="0" y="2393950"/>
              <a:ext cx="4419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Threats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9" name="Google Shape;369;p30"/>
            <p:cNvSpPr txBox="1"/>
            <p:nvPr/>
          </p:nvSpPr>
          <p:spPr>
            <a:xfrm>
              <a:off x="0" y="3613220"/>
              <a:ext cx="44196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0" name="Google Shape;370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1"/>
          <p:cNvGrpSpPr/>
          <p:nvPr/>
        </p:nvGrpSpPr>
        <p:grpSpPr>
          <a:xfrm>
            <a:off x="4486629" y="2166512"/>
            <a:ext cx="4143021" cy="2574024"/>
            <a:chOff x="0" y="-38100"/>
            <a:chExt cx="11048057" cy="6864065"/>
          </a:xfrm>
        </p:grpSpPr>
        <p:sp>
          <p:nvSpPr>
            <p:cNvPr id="376" name="Google Shape;376;p31"/>
            <p:cNvSpPr txBox="1"/>
            <p:nvPr/>
          </p:nvSpPr>
          <p:spPr>
            <a:xfrm>
              <a:off x="1114395" y="6333365"/>
              <a:ext cx="1145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1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7" name="Google Shape;377;p31"/>
            <p:cNvSpPr txBox="1"/>
            <p:nvPr/>
          </p:nvSpPr>
          <p:spPr>
            <a:xfrm>
              <a:off x="3223230" y="6333365"/>
              <a:ext cx="1145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31"/>
            <p:cNvSpPr txBox="1"/>
            <p:nvPr/>
          </p:nvSpPr>
          <p:spPr>
            <a:xfrm>
              <a:off x="5332065" y="6333365"/>
              <a:ext cx="1145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3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9" name="Google Shape;379;p31"/>
            <p:cNvSpPr txBox="1"/>
            <p:nvPr/>
          </p:nvSpPr>
          <p:spPr>
            <a:xfrm>
              <a:off x="7440900" y="6333365"/>
              <a:ext cx="1145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4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0" name="Google Shape;380;p31"/>
            <p:cNvSpPr txBox="1"/>
            <p:nvPr/>
          </p:nvSpPr>
          <p:spPr>
            <a:xfrm>
              <a:off x="9549735" y="6333365"/>
              <a:ext cx="1145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5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81" name="Google Shape;381;p31"/>
            <p:cNvGrpSpPr/>
            <p:nvPr/>
          </p:nvGrpSpPr>
          <p:grpSpPr>
            <a:xfrm>
              <a:off x="761057" y="237396"/>
              <a:ext cx="10287000" cy="5937219"/>
              <a:chOff x="0" y="-6350"/>
              <a:chExt cx="10287000" cy="5937219"/>
            </a:xfrm>
          </p:grpSpPr>
          <p:sp>
            <p:nvSpPr>
              <p:cNvPr id="382" name="Google Shape;382;p31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" name="Google Shape;383;p31"/>
              <p:cNvSpPr/>
              <p:nvPr/>
            </p:nvSpPr>
            <p:spPr>
              <a:xfrm>
                <a:off x="0" y="1178554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" name="Google Shape;384;p31"/>
              <p:cNvSpPr/>
              <p:nvPr/>
            </p:nvSpPr>
            <p:spPr>
              <a:xfrm>
                <a:off x="0" y="2363458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" name="Google Shape;385;p31"/>
              <p:cNvSpPr/>
              <p:nvPr/>
            </p:nvSpPr>
            <p:spPr>
              <a:xfrm>
                <a:off x="0" y="3548361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" name="Google Shape;386;p31"/>
              <p:cNvSpPr/>
              <p:nvPr/>
            </p:nvSpPr>
            <p:spPr>
              <a:xfrm>
                <a:off x="0" y="4733265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" name="Google Shape;387;p31"/>
              <p:cNvSpPr/>
              <p:nvPr/>
            </p:nvSpPr>
            <p:spPr>
              <a:xfrm>
                <a:off x="0" y="5918169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88" name="Google Shape;388;p31"/>
            <p:cNvSpPr txBox="1"/>
            <p:nvPr/>
          </p:nvSpPr>
          <p:spPr>
            <a:xfrm>
              <a:off x="0" y="-38100"/>
              <a:ext cx="55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50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31"/>
            <p:cNvSpPr txBox="1"/>
            <p:nvPr/>
          </p:nvSpPr>
          <p:spPr>
            <a:xfrm>
              <a:off x="0" y="1146804"/>
              <a:ext cx="55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40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31"/>
            <p:cNvSpPr txBox="1"/>
            <p:nvPr/>
          </p:nvSpPr>
          <p:spPr>
            <a:xfrm>
              <a:off x="0" y="2331708"/>
              <a:ext cx="55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30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31"/>
            <p:cNvSpPr txBox="1"/>
            <p:nvPr/>
          </p:nvSpPr>
          <p:spPr>
            <a:xfrm>
              <a:off x="0" y="3516611"/>
              <a:ext cx="55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20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31"/>
            <p:cNvSpPr txBox="1"/>
            <p:nvPr/>
          </p:nvSpPr>
          <p:spPr>
            <a:xfrm>
              <a:off x="0" y="4701515"/>
              <a:ext cx="55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p31"/>
            <p:cNvSpPr txBox="1"/>
            <p:nvPr/>
          </p:nvSpPr>
          <p:spPr>
            <a:xfrm>
              <a:off x="228451" y="5886419"/>
              <a:ext cx="32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94" name="Google Shape;394;p31"/>
            <p:cNvGrpSpPr/>
            <p:nvPr/>
          </p:nvGrpSpPr>
          <p:grpSpPr>
            <a:xfrm>
              <a:off x="759325" y="237396"/>
              <a:ext cx="10288732" cy="5930869"/>
              <a:chOff x="-1732" y="-6350"/>
              <a:chExt cx="10288732" cy="5930869"/>
            </a:xfrm>
          </p:grpSpPr>
          <p:sp>
            <p:nvSpPr>
              <p:cNvPr id="395" name="Google Shape;395;p31"/>
              <p:cNvSpPr/>
              <p:nvPr/>
            </p:nvSpPr>
            <p:spPr>
              <a:xfrm>
                <a:off x="-1732" y="4726878"/>
                <a:ext cx="1855125" cy="1197641"/>
              </a:xfrm>
              <a:custGeom>
                <a:rect b="b" l="l" r="r" t="t"/>
                <a:pathLst>
                  <a:path extrusionOk="0" h="1197641" w="1855125">
                    <a:moveTo>
                      <a:pt x="1732" y="1197641"/>
                    </a:moveTo>
                    <a:lnTo>
                      <a:pt x="1732" y="154520"/>
                    </a:lnTo>
                    <a:cubicBezTo>
                      <a:pt x="0" y="114145"/>
                      <a:pt x="14838" y="74814"/>
                      <a:pt x="42809" y="45645"/>
                    </a:cubicBezTo>
                    <a:cubicBezTo>
                      <a:pt x="70779" y="16475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5"/>
                      <a:pt x="1812315" y="45645"/>
                    </a:cubicBezTo>
                    <a:cubicBezTo>
                      <a:pt x="1840286" y="74814"/>
                      <a:pt x="1855124" y="114145"/>
                      <a:pt x="1853392" y="154520"/>
                    </a:cubicBezTo>
                    <a:lnTo>
                      <a:pt x="1853392" y="11976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2108835" y="3548361"/>
                <a:ext cx="1851660" cy="2376158"/>
              </a:xfrm>
              <a:custGeom>
                <a:rect b="b" l="l" r="r" t="t"/>
                <a:pathLst>
                  <a:path extrusionOk="0" h="2376158" w="1851660">
                    <a:moveTo>
                      <a:pt x="0" y="2376158"/>
                    </a:moveTo>
                    <a:lnTo>
                      <a:pt x="0" y="148133"/>
                    </a:lnTo>
                    <a:cubicBezTo>
                      <a:pt x="0" y="108846"/>
                      <a:pt x="15607" y="71168"/>
                      <a:pt x="43387" y="43388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8"/>
                    </a:cubicBezTo>
                    <a:cubicBezTo>
                      <a:pt x="1836053" y="71168"/>
                      <a:pt x="1851660" y="108846"/>
                      <a:pt x="1851660" y="148133"/>
                    </a:cubicBezTo>
                    <a:lnTo>
                      <a:pt x="1851660" y="23761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4217670" y="2363458"/>
                <a:ext cx="1851660" cy="3561061"/>
              </a:xfrm>
              <a:custGeom>
                <a:rect b="b" l="l" r="r" t="t"/>
                <a:pathLst>
                  <a:path extrusionOk="0" h="3561061" w="1851660">
                    <a:moveTo>
                      <a:pt x="0" y="3561061"/>
                    </a:moveTo>
                    <a:lnTo>
                      <a:pt x="0" y="148132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6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6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2"/>
                    </a:cubicBezTo>
                    <a:lnTo>
                      <a:pt x="1851660" y="356106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6326505" y="1178554"/>
                <a:ext cx="1851660" cy="4745965"/>
              </a:xfrm>
              <a:custGeom>
                <a:rect b="b" l="l" r="r" t="t"/>
                <a:pathLst>
                  <a:path extrusionOk="0" h="4745965" w="1851660">
                    <a:moveTo>
                      <a:pt x="0" y="4745965"/>
                    </a:moveTo>
                    <a:lnTo>
                      <a:pt x="0" y="148133"/>
                    </a:lnTo>
                    <a:cubicBezTo>
                      <a:pt x="0" y="66321"/>
                      <a:pt x="66321" y="0"/>
                      <a:pt x="148133" y="0"/>
                    </a:cubicBezTo>
                    <a:lnTo>
                      <a:pt x="1703527" y="0"/>
                    </a:lnTo>
                    <a:cubicBezTo>
                      <a:pt x="1785339" y="0"/>
                      <a:pt x="1851660" y="66321"/>
                      <a:pt x="1851660" y="148133"/>
                    </a:cubicBezTo>
                    <a:lnTo>
                      <a:pt x="1851660" y="474596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8435340" y="-6350"/>
                <a:ext cx="1851660" cy="5930869"/>
              </a:xfrm>
              <a:custGeom>
                <a:rect b="b" l="l" r="r" t="t"/>
                <a:pathLst>
                  <a:path extrusionOk="0" h="5930869" w="1851660">
                    <a:moveTo>
                      <a:pt x="0" y="5930869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593086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0" y="5325717"/>
                <a:ext cx="1851660" cy="598802"/>
              </a:xfrm>
              <a:custGeom>
                <a:rect b="b" l="l" r="r" t="t"/>
                <a:pathLst>
                  <a:path extrusionOk="0" h="59880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98802"/>
                    </a:lnTo>
                    <a:lnTo>
                      <a:pt x="0" y="5988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01" name="Google Shape;401;p31"/>
              <p:cNvSpPr/>
              <p:nvPr/>
            </p:nvSpPr>
            <p:spPr>
              <a:xfrm>
                <a:off x="2108835" y="4023593"/>
                <a:ext cx="1851660" cy="1900926"/>
              </a:xfrm>
              <a:custGeom>
                <a:rect b="b" l="l" r="r" t="t"/>
                <a:pathLst>
                  <a:path extrusionOk="0" h="1900926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900926"/>
                    </a:lnTo>
                    <a:lnTo>
                      <a:pt x="0" y="19009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02" name="Google Shape;402;p31"/>
              <p:cNvSpPr/>
              <p:nvPr/>
            </p:nvSpPr>
            <p:spPr>
              <a:xfrm>
                <a:off x="4217670" y="2956968"/>
                <a:ext cx="1851660" cy="2967551"/>
              </a:xfrm>
              <a:custGeom>
                <a:rect b="b" l="l" r="r" t="t"/>
                <a:pathLst>
                  <a:path extrusionOk="0" h="2967551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967551"/>
                    </a:lnTo>
                    <a:lnTo>
                      <a:pt x="0" y="296755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03" name="Google Shape;403;p31"/>
              <p:cNvSpPr/>
              <p:nvPr/>
            </p:nvSpPr>
            <p:spPr>
              <a:xfrm>
                <a:off x="6326505" y="2127747"/>
                <a:ext cx="1851660" cy="3796772"/>
              </a:xfrm>
              <a:custGeom>
                <a:rect b="b" l="l" r="r" t="t"/>
                <a:pathLst>
                  <a:path extrusionOk="0" h="379677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96772"/>
                    </a:lnTo>
                    <a:lnTo>
                      <a:pt x="0" y="37967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04" name="Google Shape;404;p31"/>
              <p:cNvSpPr/>
              <p:nvPr/>
            </p:nvSpPr>
            <p:spPr>
              <a:xfrm>
                <a:off x="8435340" y="942589"/>
                <a:ext cx="1851660" cy="4981930"/>
              </a:xfrm>
              <a:custGeom>
                <a:rect b="b" l="l" r="r" t="t"/>
                <a:pathLst>
                  <a:path extrusionOk="0" h="498193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981930"/>
                    </a:lnTo>
                    <a:lnTo>
                      <a:pt x="0" y="49819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05" name="Google Shape;405;p31"/>
              <p:cNvSpPr/>
              <p:nvPr/>
            </p:nvSpPr>
            <p:spPr>
              <a:xfrm>
                <a:off x="0" y="5924519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94FF"/>
              </a:solidFill>
              <a:ln>
                <a:noFill/>
              </a:ln>
            </p:spPr>
          </p:sp>
          <p:sp>
            <p:nvSpPr>
              <p:cNvPr id="406" name="Google Shape;406;p31"/>
              <p:cNvSpPr/>
              <p:nvPr/>
            </p:nvSpPr>
            <p:spPr>
              <a:xfrm>
                <a:off x="2108835" y="4974056"/>
                <a:ext cx="1851660" cy="950463"/>
              </a:xfrm>
              <a:custGeom>
                <a:rect b="b" l="l" r="r" t="t"/>
                <a:pathLst>
                  <a:path extrusionOk="0" h="950463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950463"/>
                    </a:lnTo>
                    <a:lnTo>
                      <a:pt x="0" y="95046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407" name="Google Shape;407;p31"/>
              <p:cNvSpPr/>
              <p:nvPr/>
            </p:nvSpPr>
            <p:spPr>
              <a:xfrm>
                <a:off x="4217670" y="4143988"/>
                <a:ext cx="1851660" cy="1780531"/>
              </a:xfrm>
              <a:custGeom>
                <a:rect b="b" l="l" r="r" t="t"/>
                <a:pathLst>
                  <a:path extrusionOk="0" h="1780531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780531"/>
                    </a:lnTo>
                    <a:lnTo>
                      <a:pt x="0" y="17805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408" name="Google Shape;408;p31"/>
              <p:cNvSpPr/>
              <p:nvPr/>
            </p:nvSpPr>
            <p:spPr>
              <a:xfrm>
                <a:off x="6326505" y="3788835"/>
                <a:ext cx="1851660" cy="2135684"/>
              </a:xfrm>
              <a:custGeom>
                <a:rect b="b" l="l" r="r" t="t"/>
                <a:pathLst>
                  <a:path extrusionOk="0" h="213568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135684"/>
                    </a:lnTo>
                    <a:lnTo>
                      <a:pt x="0" y="21356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409" name="Google Shape;409;p31"/>
              <p:cNvSpPr/>
              <p:nvPr/>
            </p:nvSpPr>
            <p:spPr>
              <a:xfrm>
                <a:off x="8435340" y="3314937"/>
                <a:ext cx="1851660" cy="2609582"/>
              </a:xfrm>
              <a:custGeom>
                <a:rect b="b" l="l" r="r" t="t"/>
                <a:pathLst>
                  <a:path extrusionOk="0" h="260958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609582"/>
                    </a:lnTo>
                    <a:lnTo>
                      <a:pt x="0" y="260958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</p:grpSp>
      <p:grpSp>
        <p:nvGrpSpPr>
          <p:cNvPr id="410" name="Google Shape;410;p31"/>
          <p:cNvGrpSpPr/>
          <p:nvPr/>
        </p:nvGrpSpPr>
        <p:grpSpPr>
          <a:xfrm>
            <a:off x="514350" y="517922"/>
            <a:ext cx="5998613" cy="897644"/>
            <a:chOff x="0" y="9525"/>
            <a:chExt cx="15996300" cy="2393717"/>
          </a:xfrm>
        </p:grpSpPr>
        <p:sp>
          <p:nvSpPr>
            <p:cNvPr id="411" name="Google Shape;411;p31"/>
            <p:cNvSpPr txBox="1"/>
            <p:nvPr/>
          </p:nvSpPr>
          <p:spPr>
            <a:xfrm>
              <a:off x="0" y="1664342"/>
              <a:ext cx="15996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Google Shape;412;p31"/>
            <p:cNvSpPr txBox="1"/>
            <p:nvPr/>
          </p:nvSpPr>
          <p:spPr>
            <a:xfrm>
              <a:off x="0" y="9525"/>
              <a:ext cx="1599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Your Topic or Idea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3" name="Google Shape;413;p31"/>
          <p:cNvSpPr/>
          <p:nvPr/>
        </p:nvSpPr>
        <p:spPr>
          <a:xfrm rot="550833">
            <a:off x="1566642" y="3609770"/>
            <a:ext cx="1851671" cy="759139"/>
          </a:xfrm>
          <a:custGeom>
            <a:rect b="b" l="l" r="r" t="t"/>
            <a:pathLst>
              <a:path extrusionOk="0" h="1513969" w="3692833">
                <a:moveTo>
                  <a:pt x="0" y="109300"/>
                </a:moveTo>
                <a:cubicBezTo>
                  <a:pt x="24336" y="48179"/>
                  <a:pt x="71309" y="41953"/>
                  <a:pt x="119414" y="40256"/>
                </a:cubicBezTo>
                <a:cubicBezTo>
                  <a:pt x="249581" y="35728"/>
                  <a:pt x="380313" y="30069"/>
                  <a:pt x="510480" y="27239"/>
                </a:cubicBezTo>
                <a:cubicBezTo>
                  <a:pt x="655361" y="24409"/>
                  <a:pt x="800808" y="24975"/>
                  <a:pt x="945690" y="23277"/>
                </a:cubicBezTo>
                <a:cubicBezTo>
                  <a:pt x="1032845" y="22145"/>
                  <a:pt x="1119434" y="18184"/>
                  <a:pt x="1206589" y="17052"/>
                </a:cubicBezTo>
                <a:cubicBezTo>
                  <a:pt x="1266013" y="16486"/>
                  <a:pt x="1325437" y="20448"/>
                  <a:pt x="1384861" y="19316"/>
                </a:cubicBezTo>
                <a:cubicBezTo>
                  <a:pt x="1505972" y="18184"/>
                  <a:pt x="1627084" y="15354"/>
                  <a:pt x="1747630" y="12524"/>
                </a:cubicBezTo>
                <a:cubicBezTo>
                  <a:pt x="1867044" y="9695"/>
                  <a:pt x="1987023" y="6299"/>
                  <a:pt x="2106437" y="4035"/>
                </a:cubicBezTo>
                <a:cubicBezTo>
                  <a:pt x="2259242" y="2337"/>
                  <a:pt x="2410914" y="-492"/>
                  <a:pt x="2563153" y="74"/>
                </a:cubicBezTo>
                <a:cubicBezTo>
                  <a:pt x="2700677" y="640"/>
                  <a:pt x="2838201" y="3469"/>
                  <a:pt x="2975724" y="7997"/>
                </a:cubicBezTo>
                <a:cubicBezTo>
                  <a:pt x="3095139" y="11958"/>
                  <a:pt x="3214552" y="19316"/>
                  <a:pt x="3333966" y="23843"/>
                </a:cubicBezTo>
                <a:cubicBezTo>
                  <a:pt x="3440363" y="27805"/>
                  <a:pt x="3547326" y="28937"/>
                  <a:pt x="3653723" y="32898"/>
                </a:cubicBezTo>
                <a:cubicBezTo>
                  <a:pt x="3665608" y="33464"/>
                  <a:pt x="3682020" y="41387"/>
                  <a:pt x="3687680" y="51008"/>
                </a:cubicBezTo>
                <a:cubicBezTo>
                  <a:pt x="3698999" y="70816"/>
                  <a:pt x="3690510" y="90624"/>
                  <a:pt x="3673531" y="104207"/>
                </a:cubicBezTo>
                <a:cubicBezTo>
                  <a:pt x="3641839" y="128542"/>
                  <a:pt x="3610146" y="152878"/>
                  <a:pt x="3576755" y="174950"/>
                </a:cubicBezTo>
                <a:cubicBezTo>
                  <a:pt x="3450550" y="260973"/>
                  <a:pt x="3323779" y="345298"/>
                  <a:pt x="3198140" y="431322"/>
                </a:cubicBezTo>
                <a:cubicBezTo>
                  <a:pt x="3114380" y="488482"/>
                  <a:pt x="3031187" y="546774"/>
                  <a:pt x="2948559" y="605632"/>
                </a:cubicBezTo>
                <a:cubicBezTo>
                  <a:pt x="2936109" y="614687"/>
                  <a:pt x="2923092" y="627704"/>
                  <a:pt x="2918564" y="641286"/>
                </a:cubicBezTo>
                <a:cubicBezTo>
                  <a:pt x="2885174" y="748249"/>
                  <a:pt x="2854047" y="856344"/>
                  <a:pt x="2820656" y="963873"/>
                </a:cubicBezTo>
                <a:cubicBezTo>
                  <a:pt x="2785568" y="1078193"/>
                  <a:pt x="2748782" y="1192514"/>
                  <a:pt x="2713127" y="1306268"/>
                </a:cubicBezTo>
                <a:cubicBezTo>
                  <a:pt x="2701808" y="1341923"/>
                  <a:pt x="2686528" y="1355505"/>
                  <a:pt x="2645214" y="1356637"/>
                </a:cubicBezTo>
                <a:cubicBezTo>
                  <a:pt x="2601637" y="1357769"/>
                  <a:pt x="2557493" y="1358901"/>
                  <a:pt x="2514482" y="1354373"/>
                </a:cubicBezTo>
                <a:cubicBezTo>
                  <a:pt x="2406387" y="1343054"/>
                  <a:pt x="2298292" y="1328906"/>
                  <a:pt x="2190763" y="1314191"/>
                </a:cubicBezTo>
                <a:cubicBezTo>
                  <a:pt x="2084931" y="1300043"/>
                  <a:pt x="1979100" y="1283065"/>
                  <a:pt x="1873269" y="1269482"/>
                </a:cubicBezTo>
                <a:cubicBezTo>
                  <a:pt x="1859120" y="1267784"/>
                  <a:pt x="1841010" y="1273444"/>
                  <a:pt x="1827994" y="1281933"/>
                </a:cubicBezTo>
                <a:cubicBezTo>
                  <a:pt x="1715371" y="1354939"/>
                  <a:pt x="1603314" y="1428512"/>
                  <a:pt x="1492390" y="1503782"/>
                </a:cubicBezTo>
                <a:cubicBezTo>
                  <a:pt x="1471450" y="1517931"/>
                  <a:pt x="1458433" y="1518496"/>
                  <a:pt x="1442021" y="1498123"/>
                </a:cubicBezTo>
                <a:cubicBezTo>
                  <a:pt x="1409196" y="1457941"/>
                  <a:pt x="1375806" y="1418325"/>
                  <a:pt x="1340151" y="1380407"/>
                </a:cubicBezTo>
                <a:cubicBezTo>
                  <a:pt x="1281859" y="1318719"/>
                  <a:pt x="1222435" y="1258163"/>
                  <a:pt x="1162445" y="1197607"/>
                </a:cubicBezTo>
                <a:cubicBezTo>
                  <a:pt x="1136978" y="1172140"/>
                  <a:pt x="1109247" y="1148936"/>
                  <a:pt x="1082082" y="1124601"/>
                </a:cubicBezTo>
                <a:cubicBezTo>
                  <a:pt x="999454" y="1051028"/>
                  <a:pt x="917392" y="977456"/>
                  <a:pt x="834199" y="904449"/>
                </a:cubicBezTo>
                <a:cubicBezTo>
                  <a:pt x="761758" y="841064"/>
                  <a:pt x="687620" y="779942"/>
                  <a:pt x="614613" y="717122"/>
                </a:cubicBezTo>
                <a:cubicBezTo>
                  <a:pt x="574997" y="682600"/>
                  <a:pt x="537079" y="645814"/>
                  <a:pt x="496331" y="612423"/>
                </a:cubicBezTo>
                <a:cubicBezTo>
                  <a:pt x="406913" y="538285"/>
                  <a:pt x="315230" y="466410"/>
                  <a:pt x="226943" y="391140"/>
                </a:cubicBezTo>
                <a:cubicBezTo>
                  <a:pt x="147711" y="324924"/>
                  <a:pt x="86589" y="237769"/>
                  <a:pt x="22638" y="154576"/>
                </a:cubicBezTo>
                <a:cubicBezTo>
                  <a:pt x="11885" y="140993"/>
                  <a:pt x="6225" y="122317"/>
                  <a:pt x="0" y="109300"/>
                </a:cubicBezTo>
                <a:close/>
                <a:moveTo>
                  <a:pt x="174876" y="197021"/>
                </a:moveTo>
                <a:cubicBezTo>
                  <a:pt x="171481" y="200983"/>
                  <a:pt x="168085" y="205511"/>
                  <a:pt x="164689" y="209472"/>
                </a:cubicBezTo>
                <a:cubicBezTo>
                  <a:pt x="219586" y="264369"/>
                  <a:pt x="272784" y="320397"/>
                  <a:pt x="329944" y="373030"/>
                </a:cubicBezTo>
                <a:cubicBezTo>
                  <a:pt x="372390" y="412080"/>
                  <a:pt x="421061" y="445470"/>
                  <a:pt x="465205" y="482822"/>
                </a:cubicBezTo>
                <a:cubicBezTo>
                  <a:pt x="581789" y="581296"/>
                  <a:pt x="697807" y="680336"/>
                  <a:pt x="813825" y="778810"/>
                </a:cubicBezTo>
                <a:cubicBezTo>
                  <a:pt x="925882" y="873888"/>
                  <a:pt x="1037938" y="968401"/>
                  <a:pt x="1148863" y="1064611"/>
                </a:cubicBezTo>
                <a:cubicBezTo>
                  <a:pt x="1204891" y="1113282"/>
                  <a:pt x="1259222" y="1164217"/>
                  <a:pt x="1312420" y="1216283"/>
                </a:cubicBezTo>
                <a:cubicBezTo>
                  <a:pt x="1361091" y="1264388"/>
                  <a:pt x="1406367" y="1317021"/>
                  <a:pt x="1453906" y="1366258"/>
                </a:cubicBezTo>
                <a:cubicBezTo>
                  <a:pt x="1468620" y="1381539"/>
                  <a:pt x="1486730" y="1392857"/>
                  <a:pt x="1500879" y="1404176"/>
                </a:cubicBezTo>
                <a:cubicBezTo>
                  <a:pt x="1511066" y="1400215"/>
                  <a:pt x="1516725" y="1399083"/>
                  <a:pt x="1521253" y="1396253"/>
                </a:cubicBezTo>
                <a:cubicBezTo>
                  <a:pt x="1666700" y="1297779"/>
                  <a:pt x="1811581" y="1198173"/>
                  <a:pt x="1958160" y="1100265"/>
                </a:cubicBezTo>
                <a:cubicBezTo>
                  <a:pt x="2040788" y="1044803"/>
                  <a:pt x="2118322" y="980285"/>
                  <a:pt x="2211702" y="942367"/>
                </a:cubicBezTo>
                <a:cubicBezTo>
                  <a:pt x="2232076" y="934444"/>
                  <a:pt x="2252450" y="927653"/>
                  <a:pt x="2271692" y="917466"/>
                </a:cubicBezTo>
                <a:cubicBezTo>
                  <a:pt x="2332248" y="885207"/>
                  <a:pt x="2392804" y="851817"/>
                  <a:pt x="2452794" y="818426"/>
                </a:cubicBezTo>
                <a:cubicBezTo>
                  <a:pt x="2462415" y="812767"/>
                  <a:pt x="2470904" y="805409"/>
                  <a:pt x="2485053" y="795222"/>
                </a:cubicBezTo>
                <a:cubicBezTo>
                  <a:pt x="2419969" y="776546"/>
                  <a:pt x="2362809" y="759568"/>
                  <a:pt x="2305083" y="743722"/>
                </a:cubicBezTo>
                <a:cubicBezTo>
                  <a:pt x="2182840" y="709765"/>
                  <a:pt x="2060596" y="676940"/>
                  <a:pt x="1938352" y="642984"/>
                </a:cubicBezTo>
                <a:cubicBezTo>
                  <a:pt x="1880626" y="627138"/>
                  <a:pt x="1824032" y="607330"/>
                  <a:pt x="1765740" y="593181"/>
                </a:cubicBezTo>
                <a:cubicBezTo>
                  <a:pt x="1670662" y="569977"/>
                  <a:pt x="1574452" y="550169"/>
                  <a:pt x="1479373" y="527532"/>
                </a:cubicBezTo>
                <a:cubicBezTo>
                  <a:pt x="1375240" y="503196"/>
                  <a:pt x="1271672" y="475465"/>
                  <a:pt x="1167539" y="452261"/>
                </a:cubicBezTo>
                <a:cubicBezTo>
                  <a:pt x="1033411" y="422266"/>
                  <a:pt x="897585" y="397931"/>
                  <a:pt x="763456" y="365106"/>
                </a:cubicBezTo>
                <a:cubicBezTo>
                  <a:pt x="637817" y="333980"/>
                  <a:pt x="513310" y="295495"/>
                  <a:pt x="387670" y="259275"/>
                </a:cubicBezTo>
                <a:cubicBezTo>
                  <a:pt x="316928" y="239467"/>
                  <a:pt x="246185" y="217961"/>
                  <a:pt x="174876" y="197021"/>
                </a:cubicBezTo>
                <a:close/>
                <a:moveTo>
                  <a:pt x="3546760" y="107603"/>
                </a:moveTo>
                <a:cubicBezTo>
                  <a:pt x="3525255" y="104773"/>
                  <a:pt x="3514502" y="101943"/>
                  <a:pt x="3504315" y="101943"/>
                </a:cubicBezTo>
                <a:cubicBezTo>
                  <a:pt x="3310762" y="96284"/>
                  <a:pt x="3116644" y="89492"/>
                  <a:pt x="2923092" y="85531"/>
                </a:cubicBezTo>
                <a:cubicBezTo>
                  <a:pt x="2760101" y="82135"/>
                  <a:pt x="2596543" y="78740"/>
                  <a:pt x="2432986" y="79306"/>
                </a:cubicBezTo>
                <a:cubicBezTo>
                  <a:pt x="2283011" y="79871"/>
                  <a:pt x="2132471" y="85531"/>
                  <a:pt x="1982496" y="87795"/>
                </a:cubicBezTo>
                <a:cubicBezTo>
                  <a:pt x="1781020" y="90624"/>
                  <a:pt x="1580111" y="91190"/>
                  <a:pt x="1378635" y="92888"/>
                </a:cubicBezTo>
                <a:cubicBezTo>
                  <a:pt x="1280727" y="94020"/>
                  <a:pt x="1183385" y="97982"/>
                  <a:pt x="1085477" y="98548"/>
                </a:cubicBezTo>
                <a:cubicBezTo>
                  <a:pt x="889661" y="99679"/>
                  <a:pt x="693279" y="99679"/>
                  <a:pt x="497463" y="100811"/>
                </a:cubicBezTo>
                <a:cubicBezTo>
                  <a:pt x="435776" y="101377"/>
                  <a:pt x="373522" y="103641"/>
                  <a:pt x="311834" y="105339"/>
                </a:cubicBezTo>
                <a:cubicBezTo>
                  <a:pt x="311268" y="108735"/>
                  <a:pt x="311268" y="112696"/>
                  <a:pt x="310702" y="116092"/>
                </a:cubicBezTo>
                <a:cubicBezTo>
                  <a:pt x="1166407" y="247956"/>
                  <a:pt x="2019848" y="390574"/>
                  <a:pt x="2861970" y="567148"/>
                </a:cubicBezTo>
                <a:cubicBezTo>
                  <a:pt x="3090045" y="414343"/>
                  <a:pt x="3313592" y="264369"/>
                  <a:pt x="3546760" y="107603"/>
                </a:cubicBezTo>
                <a:close/>
                <a:moveTo>
                  <a:pt x="796847" y="279649"/>
                </a:moveTo>
                <a:cubicBezTo>
                  <a:pt x="806468" y="288138"/>
                  <a:pt x="809297" y="293798"/>
                  <a:pt x="813259" y="294929"/>
                </a:cubicBezTo>
                <a:cubicBezTo>
                  <a:pt x="1041334" y="346430"/>
                  <a:pt x="1269409" y="396233"/>
                  <a:pt x="1496351" y="449998"/>
                </a:cubicBezTo>
                <a:cubicBezTo>
                  <a:pt x="1646326" y="485652"/>
                  <a:pt x="1794603" y="525834"/>
                  <a:pt x="1944012" y="564884"/>
                </a:cubicBezTo>
                <a:cubicBezTo>
                  <a:pt x="1982496" y="575071"/>
                  <a:pt x="2019848" y="589219"/>
                  <a:pt x="2057766" y="599972"/>
                </a:cubicBezTo>
                <a:cubicBezTo>
                  <a:pt x="2177746" y="633363"/>
                  <a:pt x="2297726" y="666188"/>
                  <a:pt x="2418271" y="699012"/>
                </a:cubicBezTo>
                <a:cubicBezTo>
                  <a:pt x="2463547" y="711463"/>
                  <a:pt x="2508822" y="722782"/>
                  <a:pt x="2554663" y="734101"/>
                </a:cubicBezTo>
                <a:cubicBezTo>
                  <a:pt x="2578433" y="739760"/>
                  <a:pt x="2592582" y="753343"/>
                  <a:pt x="2596543" y="778244"/>
                </a:cubicBezTo>
                <a:cubicBezTo>
                  <a:pt x="2607862" y="851817"/>
                  <a:pt x="2619747" y="924823"/>
                  <a:pt x="2630500" y="998396"/>
                </a:cubicBezTo>
                <a:cubicBezTo>
                  <a:pt x="2638989" y="1056122"/>
                  <a:pt x="2649176" y="1113848"/>
                  <a:pt x="2662758" y="1170442"/>
                </a:cubicBezTo>
                <a:cubicBezTo>
                  <a:pt x="2666720" y="1170442"/>
                  <a:pt x="2670682" y="1170442"/>
                  <a:pt x="2674643" y="1171008"/>
                </a:cubicBezTo>
                <a:cubicBezTo>
                  <a:pt x="2731804" y="992736"/>
                  <a:pt x="2789530" y="813898"/>
                  <a:pt x="2847822" y="632231"/>
                </a:cubicBezTo>
                <a:cubicBezTo>
                  <a:pt x="2833673" y="628269"/>
                  <a:pt x="2825750" y="625440"/>
                  <a:pt x="2817261" y="624308"/>
                </a:cubicBezTo>
                <a:cubicBezTo>
                  <a:pt x="2727842" y="611857"/>
                  <a:pt x="2637291" y="601670"/>
                  <a:pt x="2548438" y="586956"/>
                </a:cubicBezTo>
                <a:cubicBezTo>
                  <a:pt x="2439211" y="568846"/>
                  <a:pt x="2330550" y="547906"/>
                  <a:pt x="2221889" y="527532"/>
                </a:cubicBezTo>
                <a:cubicBezTo>
                  <a:pt x="2035128" y="491877"/>
                  <a:pt x="1848368" y="453959"/>
                  <a:pt x="1661041" y="421135"/>
                </a:cubicBezTo>
                <a:cubicBezTo>
                  <a:pt x="1413158" y="377557"/>
                  <a:pt x="1164143" y="338507"/>
                  <a:pt x="915695" y="297193"/>
                </a:cubicBezTo>
                <a:cubicBezTo>
                  <a:pt x="878342" y="290968"/>
                  <a:pt x="840990" y="285874"/>
                  <a:pt x="796847" y="279649"/>
                </a:cubicBezTo>
                <a:close/>
                <a:moveTo>
                  <a:pt x="2543911" y="831443"/>
                </a:moveTo>
                <a:cubicBezTo>
                  <a:pt x="2349792" y="965571"/>
                  <a:pt x="2139262" y="1050462"/>
                  <a:pt x="1957594" y="1197041"/>
                </a:cubicBezTo>
                <a:cubicBezTo>
                  <a:pt x="2061728" y="1211190"/>
                  <a:pt x="2156806" y="1223641"/>
                  <a:pt x="2251318" y="1237789"/>
                </a:cubicBezTo>
                <a:cubicBezTo>
                  <a:pt x="2303385" y="1245712"/>
                  <a:pt x="2354320" y="1259295"/>
                  <a:pt x="2406387" y="1266652"/>
                </a:cubicBezTo>
                <a:cubicBezTo>
                  <a:pt x="2472036" y="1276273"/>
                  <a:pt x="2538251" y="1281933"/>
                  <a:pt x="2613521" y="1289856"/>
                </a:cubicBezTo>
                <a:cubicBezTo>
                  <a:pt x="2568246" y="1139315"/>
                  <a:pt x="2552400" y="992170"/>
                  <a:pt x="2543911" y="83144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1"/>
          <p:cNvSpPr/>
          <p:nvPr/>
        </p:nvSpPr>
        <p:spPr>
          <a:xfrm rot="-361440">
            <a:off x="898020" y="2542351"/>
            <a:ext cx="1423497" cy="563116"/>
          </a:xfrm>
          <a:custGeom>
            <a:rect b="b" l="l" r="r" t="t"/>
            <a:pathLst>
              <a:path extrusionOk="0" h="1125038" w="2845500">
                <a:moveTo>
                  <a:pt x="2802258" y="146680"/>
                </a:moveTo>
                <a:cubicBezTo>
                  <a:pt x="2772060" y="155612"/>
                  <a:pt x="2746542" y="159014"/>
                  <a:pt x="2724851" y="170072"/>
                </a:cubicBezTo>
                <a:cubicBezTo>
                  <a:pt x="2658502" y="203247"/>
                  <a:pt x="2586199" y="220259"/>
                  <a:pt x="2518574" y="249606"/>
                </a:cubicBezTo>
                <a:cubicBezTo>
                  <a:pt x="2476468" y="267894"/>
                  <a:pt x="2435638" y="287884"/>
                  <a:pt x="2393958" y="307023"/>
                </a:cubicBezTo>
                <a:cubicBezTo>
                  <a:pt x="2354829" y="324886"/>
                  <a:pt x="2315275" y="341473"/>
                  <a:pt x="2276571" y="359762"/>
                </a:cubicBezTo>
                <a:cubicBezTo>
                  <a:pt x="2208947" y="391660"/>
                  <a:pt x="2141322" y="424409"/>
                  <a:pt x="2074123" y="457584"/>
                </a:cubicBezTo>
                <a:cubicBezTo>
                  <a:pt x="2057110" y="466090"/>
                  <a:pt x="2042224" y="477573"/>
                  <a:pt x="2042224" y="500115"/>
                </a:cubicBezTo>
                <a:cubicBezTo>
                  <a:pt x="2042224" y="540094"/>
                  <a:pt x="2023085" y="563912"/>
                  <a:pt x="1983106" y="566464"/>
                </a:cubicBezTo>
                <a:cubicBezTo>
                  <a:pt x="1966944" y="654929"/>
                  <a:pt x="1943552" y="738715"/>
                  <a:pt x="1905274" y="817398"/>
                </a:cubicBezTo>
                <a:cubicBezTo>
                  <a:pt x="1866145" y="896932"/>
                  <a:pt x="1815958" y="969235"/>
                  <a:pt x="1738976" y="1017295"/>
                </a:cubicBezTo>
                <a:cubicBezTo>
                  <a:pt x="1687939" y="1049193"/>
                  <a:pt x="1632223" y="1070459"/>
                  <a:pt x="1571829" y="1078540"/>
                </a:cubicBezTo>
                <a:cubicBezTo>
                  <a:pt x="1461673" y="1093426"/>
                  <a:pt x="1361724" y="1063654"/>
                  <a:pt x="1266880" y="1011766"/>
                </a:cubicBezTo>
                <a:cubicBezTo>
                  <a:pt x="1212865" y="982419"/>
                  <a:pt x="1179265" y="937336"/>
                  <a:pt x="1166506" y="876517"/>
                </a:cubicBezTo>
                <a:cubicBezTo>
                  <a:pt x="1156298" y="827180"/>
                  <a:pt x="1154597" y="777419"/>
                  <a:pt x="1153747" y="727657"/>
                </a:cubicBezTo>
                <a:cubicBezTo>
                  <a:pt x="1153321" y="685977"/>
                  <a:pt x="1154597" y="644296"/>
                  <a:pt x="1155023" y="602615"/>
                </a:cubicBezTo>
                <a:cubicBezTo>
                  <a:pt x="1155023" y="597086"/>
                  <a:pt x="1152896" y="591132"/>
                  <a:pt x="1152045" y="586028"/>
                </a:cubicBezTo>
                <a:cubicBezTo>
                  <a:pt x="1067833" y="584327"/>
                  <a:pt x="985323" y="583051"/>
                  <a:pt x="902812" y="581775"/>
                </a:cubicBezTo>
                <a:cubicBezTo>
                  <a:pt x="900260" y="581775"/>
                  <a:pt x="897283" y="584327"/>
                  <a:pt x="895157" y="585177"/>
                </a:cubicBezTo>
                <a:cubicBezTo>
                  <a:pt x="890478" y="620904"/>
                  <a:pt x="887076" y="656630"/>
                  <a:pt x="880696" y="691931"/>
                </a:cubicBezTo>
                <a:cubicBezTo>
                  <a:pt x="870914" y="743819"/>
                  <a:pt x="859856" y="795707"/>
                  <a:pt x="847096" y="846745"/>
                </a:cubicBezTo>
                <a:cubicBezTo>
                  <a:pt x="841142" y="871838"/>
                  <a:pt x="832210" y="896506"/>
                  <a:pt x="822428" y="920324"/>
                </a:cubicBezTo>
                <a:cubicBezTo>
                  <a:pt x="787553" y="1005386"/>
                  <a:pt x="721629" y="1056424"/>
                  <a:pt x="639118" y="1091725"/>
                </a:cubicBezTo>
                <a:cubicBezTo>
                  <a:pt x="594035" y="1110864"/>
                  <a:pt x="547251" y="1122347"/>
                  <a:pt x="499616" y="1124474"/>
                </a:cubicBezTo>
                <a:cubicBezTo>
                  <a:pt x="440072" y="1127451"/>
                  <a:pt x="380103" y="1118945"/>
                  <a:pt x="324813" y="1092150"/>
                </a:cubicBezTo>
                <a:cubicBezTo>
                  <a:pt x="300570" y="1080667"/>
                  <a:pt x="275051" y="1070459"/>
                  <a:pt x="252935" y="1055148"/>
                </a:cubicBezTo>
                <a:cubicBezTo>
                  <a:pt x="169574" y="997305"/>
                  <a:pt x="117685" y="916496"/>
                  <a:pt x="78131" y="824203"/>
                </a:cubicBezTo>
                <a:cubicBezTo>
                  <a:pt x="53038" y="765935"/>
                  <a:pt x="47509" y="704690"/>
                  <a:pt x="35175" y="644296"/>
                </a:cubicBezTo>
                <a:cubicBezTo>
                  <a:pt x="33048" y="634514"/>
                  <a:pt x="32198" y="623456"/>
                  <a:pt x="26669" y="616225"/>
                </a:cubicBezTo>
                <a:cubicBezTo>
                  <a:pt x="13484" y="599213"/>
                  <a:pt x="11783" y="579223"/>
                  <a:pt x="9231" y="559659"/>
                </a:cubicBezTo>
                <a:cubicBezTo>
                  <a:pt x="5828" y="537117"/>
                  <a:pt x="3702" y="514150"/>
                  <a:pt x="1150" y="491183"/>
                </a:cubicBezTo>
                <a:cubicBezTo>
                  <a:pt x="-2253" y="464389"/>
                  <a:pt x="725" y="459710"/>
                  <a:pt x="26243" y="447802"/>
                </a:cubicBezTo>
                <a:cubicBezTo>
                  <a:pt x="27519" y="436318"/>
                  <a:pt x="30496" y="424409"/>
                  <a:pt x="30071" y="412926"/>
                </a:cubicBezTo>
                <a:cubicBezTo>
                  <a:pt x="29220" y="383579"/>
                  <a:pt x="46233" y="361888"/>
                  <a:pt x="59843" y="338922"/>
                </a:cubicBezTo>
                <a:cubicBezTo>
                  <a:pt x="62395" y="334668"/>
                  <a:pt x="69625" y="332117"/>
                  <a:pt x="74729" y="331266"/>
                </a:cubicBezTo>
                <a:cubicBezTo>
                  <a:pt x="113432" y="327013"/>
                  <a:pt x="152136" y="323610"/>
                  <a:pt x="190414" y="319357"/>
                </a:cubicBezTo>
                <a:cubicBezTo>
                  <a:pt x="209128" y="317231"/>
                  <a:pt x="227841" y="314679"/>
                  <a:pt x="246555" y="312977"/>
                </a:cubicBezTo>
                <a:cubicBezTo>
                  <a:pt x="289937" y="308724"/>
                  <a:pt x="333744" y="304046"/>
                  <a:pt x="377126" y="301494"/>
                </a:cubicBezTo>
                <a:cubicBezTo>
                  <a:pt x="415829" y="299367"/>
                  <a:pt x="454533" y="299367"/>
                  <a:pt x="493236" y="298517"/>
                </a:cubicBezTo>
                <a:cubicBezTo>
                  <a:pt x="498340" y="298517"/>
                  <a:pt x="503869" y="298942"/>
                  <a:pt x="508122" y="296816"/>
                </a:cubicBezTo>
                <a:cubicBezTo>
                  <a:pt x="534917" y="283631"/>
                  <a:pt x="561286" y="269596"/>
                  <a:pt x="588081" y="256411"/>
                </a:cubicBezTo>
                <a:cubicBezTo>
                  <a:pt x="606795" y="247479"/>
                  <a:pt x="625509" y="239398"/>
                  <a:pt x="644222" y="230892"/>
                </a:cubicBezTo>
                <a:cubicBezTo>
                  <a:pt x="710996" y="199419"/>
                  <a:pt x="777345" y="167095"/>
                  <a:pt x="844544" y="136473"/>
                </a:cubicBezTo>
                <a:cubicBezTo>
                  <a:pt x="892179" y="114357"/>
                  <a:pt x="941090" y="94792"/>
                  <a:pt x="989151" y="73101"/>
                </a:cubicBezTo>
                <a:cubicBezTo>
                  <a:pt x="1014669" y="61618"/>
                  <a:pt x="1038912" y="47157"/>
                  <a:pt x="1064856" y="36950"/>
                </a:cubicBezTo>
                <a:cubicBezTo>
                  <a:pt x="1099307" y="23765"/>
                  <a:pt x="1134182" y="13132"/>
                  <a:pt x="1169483" y="2499"/>
                </a:cubicBezTo>
                <a:cubicBezTo>
                  <a:pt x="1192025" y="-4306"/>
                  <a:pt x="1211164" y="2925"/>
                  <a:pt x="1224348" y="22489"/>
                </a:cubicBezTo>
                <a:cubicBezTo>
                  <a:pt x="1232429" y="34823"/>
                  <a:pt x="1240510" y="48008"/>
                  <a:pt x="1246039" y="61618"/>
                </a:cubicBezTo>
                <a:cubicBezTo>
                  <a:pt x="1254971" y="82883"/>
                  <a:pt x="1261776" y="104574"/>
                  <a:pt x="1268581" y="126691"/>
                </a:cubicBezTo>
                <a:cubicBezTo>
                  <a:pt x="1270707" y="133070"/>
                  <a:pt x="1269006" y="140726"/>
                  <a:pt x="1269006" y="147956"/>
                </a:cubicBezTo>
                <a:cubicBezTo>
                  <a:pt x="1266454" y="148807"/>
                  <a:pt x="1264328" y="149657"/>
                  <a:pt x="1261776" y="150508"/>
                </a:cubicBezTo>
                <a:cubicBezTo>
                  <a:pt x="1255822" y="142427"/>
                  <a:pt x="1248591" y="134772"/>
                  <a:pt x="1243913" y="125840"/>
                </a:cubicBezTo>
                <a:cubicBezTo>
                  <a:pt x="1235407" y="110103"/>
                  <a:pt x="1228176" y="93516"/>
                  <a:pt x="1220095" y="77354"/>
                </a:cubicBezTo>
                <a:cubicBezTo>
                  <a:pt x="1210313" y="58215"/>
                  <a:pt x="1202657" y="52686"/>
                  <a:pt x="1181817" y="56939"/>
                </a:cubicBezTo>
                <a:cubicBezTo>
                  <a:pt x="1158425" y="61618"/>
                  <a:pt x="1135883" y="69273"/>
                  <a:pt x="1113342" y="77354"/>
                </a:cubicBezTo>
                <a:cubicBezTo>
                  <a:pt x="1081443" y="89263"/>
                  <a:pt x="1050396" y="102873"/>
                  <a:pt x="1018922" y="116058"/>
                </a:cubicBezTo>
                <a:cubicBezTo>
                  <a:pt x="976817" y="133921"/>
                  <a:pt x="934285" y="151359"/>
                  <a:pt x="892605" y="170498"/>
                </a:cubicBezTo>
                <a:cubicBezTo>
                  <a:pt x="824555" y="201971"/>
                  <a:pt x="757355" y="234295"/>
                  <a:pt x="690156" y="266618"/>
                </a:cubicBezTo>
                <a:cubicBezTo>
                  <a:pt x="673143" y="274699"/>
                  <a:pt x="656131" y="283206"/>
                  <a:pt x="639544" y="292137"/>
                </a:cubicBezTo>
                <a:cubicBezTo>
                  <a:pt x="636567" y="293838"/>
                  <a:pt x="634865" y="298092"/>
                  <a:pt x="629762" y="304471"/>
                </a:cubicBezTo>
                <a:cubicBezTo>
                  <a:pt x="663787" y="304471"/>
                  <a:pt x="693558" y="304046"/>
                  <a:pt x="723756" y="304471"/>
                </a:cubicBezTo>
                <a:cubicBezTo>
                  <a:pt x="754378" y="304897"/>
                  <a:pt x="785001" y="304471"/>
                  <a:pt x="815623" y="307023"/>
                </a:cubicBezTo>
                <a:cubicBezTo>
                  <a:pt x="859005" y="310851"/>
                  <a:pt x="880696" y="332542"/>
                  <a:pt x="884524" y="375924"/>
                </a:cubicBezTo>
                <a:cubicBezTo>
                  <a:pt x="887926" y="412926"/>
                  <a:pt x="889202" y="449928"/>
                  <a:pt x="891754" y="486930"/>
                </a:cubicBezTo>
                <a:cubicBezTo>
                  <a:pt x="892179" y="492885"/>
                  <a:pt x="893030" y="498839"/>
                  <a:pt x="893881" y="507771"/>
                </a:cubicBezTo>
                <a:cubicBezTo>
                  <a:pt x="902387" y="509047"/>
                  <a:pt x="911318" y="512874"/>
                  <a:pt x="918974" y="511173"/>
                </a:cubicBezTo>
                <a:cubicBezTo>
                  <a:pt x="964908" y="500115"/>
                  <a:pt x="1011692" y="507771"/>
                  <a:pt x="1058051" y="504368"/>
                </a:cubicBezTo>
                <a:cubicBezTo>
                  <a:pt x="1089950" y="501816"/>
                  <a:pt x="1121848" y="503943"/>
                  <a:pt x="1156724" y="503943"/>
                </a:cubicBezTo>
                <a:cubicBezTo>
                  <a:pt x="1160126" y="477999"/>
                  <a:pt x="1163954" y="447802"/>
                  <a:pt x="1168207" y="417604"/>
                </a:cubicBezTo>
                <a:cubicBezTo>
                  <a:pt x="1169058" y="410799"/>
                  <a:pt x="1169058" y="403569"/>
                  <a:pt x="1171184" y="396764"/>
                </a:cubicBezTo>
                <a:cubicBezTo>
                  <a:pt x="1177139" y="378901"/>
                  <a:pt x="1169908" y="351681"/>
                  <a:pt x="1201382" y="350405"/>
                </a:cubicBezTo>
                <a:cubicBezTo>
                  <a:pt x="1214566" y="328714"/>
                  <a:pt x="1235407" y="330841"/>
                  <a:pt x="1257098" y="330415"/>
                </a:cubicBezTo>
                <a:cubicBezTo>
                  <a:pt x="1281766" y="329990"/>
                  <a:pt x="1306008" y="329565"/>
                  <a:pt x="1330677" y="324036"/>
                </a:cubicBezTo>
                <a:cubicBezTo>
                  <a:pt x="1361724" y="317231"/>
                  <a:pt x="1394048" y="316380"/>
                  <a:pt x="1425946" y="315955"/>
                </a:cubicBezTo>
                <a:cubicBezTo>
                  <a:pt x="1474857" y="315104"/>
                  <a:pt x="1523768" y="316805"/>
                  <a:pt x="1572254" y="316805"/>
                </a:cubicBezTo>
                <a:cubicBezTo>
                  <a:pt x="1622016" y="316380"/>
                  <a:pt x="1672202" y="315529"/>
                  <a:pt x="1721964" y="314253"/>
                </a:cubicBezTo>
                <a:cubicBezTo>
                  <a:pt x="1773427" y="312977"/>
                  <a:pt x="1824890" y="309575"/>
                  <a:pt x="1876778" y="308724"/>
                </a:cubicBezTo>
                <a:cubicBezTo>
                  <a:pt x="1901446" y="308299"/>
                  <a:pt x="1926965" y="310851"/>
                  <a:pt x="1951207" y="314253"/>
                </a:cubicBezTo>
                <a:cubicBezTo>
                  <a:pt x="1981405" y="318507"/>
                  <a:pt x="1994589" y="339772"/>
                  <a:pt x="1996716" y="370820"/>
                </a:cubicBezTo>
                <a:cubicBezTo>
                  <a:pt x="2011602" y="371245"/>
                  <a:pt x="2025637" y="352106"/>
                  <a:pt x="2038822" y="366992"/>
                </a:cubicBezTo>
                <a:cubicBezTo>
                  <a:pt x="2048179" y="377625"/>
                  <a:pt x="2053708" y="391660"/>
                  <a:pt x="2062639" y="406972"/>
                </a:cubicBezTo>
                <a:cubicBezTo>
                  <a:pt x="2069444" y="403144"/>
                  <a:pt x="2079226" y="399316"/>
                  <a:pt x="2088158" y="393362"/>
                </a:cubicBezTo>
                <a:cubicBezTo>
                  <a:pt x="2157484" y="347428"/>
                  <a:pt x="2232764" y="312977"/>
                  <a:pt x="2307194" y="276401"/>
                </a:cubicBezTo>
                <a:cubicBezTo>
                  <a:pt x="2342920" y="258963"/>
                  <a:pt x="2379922" y="244502"/>
                  <a:pt x="2417350" y="230892"/>
                </a:cubicBezTo>
                <a:cubicBezTo>
                  <a:pt x="2491354" y="204097"/>
                  <a:pt x="2566209" y="178579"/>
                  <a:pt x="2640639" y="153485"/>
                </a:cubicBezTo>
                <a:cubicBezTo>
                  <a:pt x="2678917" y="140301"/>
                  <a:pt x="2718046" y="128392"/>
                  <a:pt x="2756749" y="116058"/>
                </a:cubicBezTo>
                <a:cubicBezTo>
                  <a:pt x="2762278" y="114357"/>
                  <a:pt x="2768233" y="112230"/>
                  <a:pt x="2774187" y="110954"/>
                </a:cubicBezTo>
                <a:cubicBezTo>
                  <a:pt x="2806085" y="103724"/>
                  <a:pt x="2817994" y="110103"/>
                  <a:pt x="2828627" y="141151"/>
                </a:cubicBezTo>
                <a:cubicBezTo>
                  <a:pt x="2847766" y="197292"/>
                  <a:pt x="2848191" y="255135"/>
                  <a:pt x="2841812" y="313403"/>
                </a:cubicBezTo>
                <a:cubicBezTo>
                  <a:pt x="2840110" y="328289"/>
                  <a:pt x="2836708" y="343175"/>
                  <a:pt x="2832029" y="357210"/>
                </a:cubicBezTo>
                <a:cubicBezTo>
                  <a:pt x="2830328" y="362739"/>
                  <a:pt x="2821397" y="371245"/>
                  <a:pt x="2818419" y="369969"/>
                </a:cubicBezTo>
                <a:cubicBezTo>
                  <a:pt x="2812040" y="367843"/>
                  <a:pt x="2804809" y="361463"/>
                  <a:pt x="2803108" y="355083"/>
                </a:cubicBezTo>
                <a:cubicBezTo>
                  <a:pt x="2800131" y="344876"/>
                  <a:pt x="2800131" y="333392"/>
                  <a:pt x="2800556" y="322760"/>
                </a:cubicBezTo>
                <a:cubicBezTo>
                  <a:pt x="2801832" y="280654"/>
                  <a:pt x="2804384" y="238548"/>
                  <a:pt x="2805660" y="196867"/>
                </a:cubicBezTo>
                <a:cubicBezTo>
                  <a:pt x="2806936" y="182832"/>
                  <a:pt x="2804384" y="168371"/>
                  <a:pt x="2802258" y="146680"/>
                </a:cubicBezTo>
                <a:close/>
                <a:moveTo>
                  <a:pt x="830934" y="367417"/>
                </a:moveTo>
                <a:cubicBezTo>
                  <a:pt x="786277" y="367417"/>
                  <a:pt x="745872" y="367417"/>
                  <a:pt x="705042" y="367417"/>
                </a:cubicBezTo>
                <a:cubicBezTo>
                  <a:pt x="658258" y="367417"/>
                  <a:pt x="611473" y="370820"/>
                  <a:pt x="565539" y="365291"/>
                </a:cubicBezTo>
                <a:cubicBezTo>
                  <a:pt x="524284" y="360612"/>
                  <a:pt x="489409" y="369544"/>
                  <a:pt x="454108" y="388683"/>
                </a:cubicBezTo>
                <a:cubicBezTo>
                  <a:pt x="405622" y="414627"/>
                  <a:pt x="355860" y="437169"/>
                  <a:pt x="306524" y="461837"/>
                </a:cubicBezTo>
                <a:cubicBezTo>
                  <a:pt x="269097" y="480551"/>
                  <a:pt x="232095" y="500966"/>
                  <a:pt x="194667" y="519679"/>
                </a:cubicBezTo>
                <a:cubicBezTo>
                  <a:pt x="160217" y="537117"/>
                  <a:pt x="125341" y="553704"/>
                  <a:pt x="85787" y="573269"/>
                </a:cubicBezTo>
                <a:cubicBezTo>
                  <a:pt x="89615" y="606868"/>
                  <a:pt x="92592" y="645572"/>
                  <a:pt x="98972" y="683850"/>
                </a:cubicBezTo>
                <a:cubicBezTo>
                  <a:pt x="108754" y="742968"/>
                  <a:pt x="118536" y="802512"/>
                  <a:pt x="149584" y="855676"/>
                </a:cubicBezTo>
                <a:cubicBezTo>
                  <a:pt x="162343" y="877367"/>
                  <a:pt x="175103" y="898633"/>
                  <a:pt x="189563" y="919048"/>
                </a:cubicBezTo>
                <a:cubicBezTo>
                  <a:pt x="232520" y="979867"/>
                  <a:pt x="285259" y="1027077"/>
                  <a:pt x="359688" y="1048768"/>
                </a:cubicBezTo>
                <a:cubicBezTo>
                  <a:pt x="424761" y="1067907"/>
                  <a:pt x="488133" y="1073436"/>
                  <a:pt x="554481" y="1056849"/>
                </a:cubicBezTo>
                <a:cubicBezTo>
                  <a:pt x="604243" y="1044090"/>
                  <a:pt x="646774" y="1020272"/>
                  <a:pt x="686754" y="989650"/>
                </a:cubicBezTo>
                <a:cubicBezTo>
                  <a:pt x="711847" y="970511"/>
                  <a:pt x="732262" y="947118"/>
                  <a:pt x="746297" y="919048"/>
                </a:cubicBezTo>
                <a:cubicBezTo>
                  <a:pt x="765011" y="881620"/>
                  <a:pt x="782023" y="843342"/>
                  <a:pt x="791806" y="802087"/>
                </a:cubicBezTo>
                <a:cubicBezTo>
                  <a:pt x="805416" y="743819"/>
                  <a:pt x="822428" y="686402"/>
                  <a:pt x="832636" y="627283"/>
                </a:cubicBezTo>
                <a:cubicBezTo>
                  <a:pt x="839866" y="585177"/>
                  <a:pt x="840291" y="541796"/>
                  <a:pt x="839866" y="498839"/>
                </a:cubicBezTo>
                <a:cubicBezTo>
                  <a:pt x="839441" y="457158"/>
                  <a:pt x="834337" y="415478"/>
                  <a:pt x="830934" y="367417"/>
                </a:cubicBezTo>
                <a:close/>
                <a:moveTo>
                  <a:pt x="1223073" y="386982"/>
                </a:moveTo>
                <a:cubicBezTo>
                  <a:pt x="1220946" y="392086"/>
                  <a:pt x="1219670" y="393787"/>
                  <a:pt x="1219670" y="395913"/>
                </a:cubicBezTo>
                <a:cubicBezTo>
                  <a:pt x="1218394" y="478849"/>
                  <a:pt x="1217118" y="561360"/>
                  <a:pt x="1215842" y="644296"/>
                </a:cubicBezTo>
                <a:cubicBezTo>
                  <a:pt x="1214566" y="717450"/>
                  <a:pt x="1214566" y="790178"/>
                  <a:pt x="1229027" y="862481"/>
                </a:cubicBezTo>
                <a:cubicBezTo>
                  <a:pt x="1234131" y="888851"/>
                  <a:pt x="1236257" y="916071"/>
                  <a:pt x="1257098" y="936911"/>
                </a:cubicBezTo>
                <a:cubicBezTo>
                  <a:pt x="1276662" y="956050"/>
                  <a:pt x="1296652" y="973488"/>
                  <a:pt x="1323871" y="981143"/>
                </a:cubicBezTo>
                <a:cubicBezTo>
                  <a:pt x="1348114" y="987948"/>
                  <a:pt x="1371932" y="994328"/>
                  <a:pt x="1395749" y="1001558"/>
                </a:cubicBezTo>
                <a:cubicBezTo>
                  <a:pt x="1500376" y="1033882"/>
                  <a:pt x="1599049" y="1018146"/>
                  <a:pt x="1690916" y="960728"/>
                </a:cubicBezTo>
                <a:cubicBezTo>
                  <a:pt x="1733022" y="934359"/>
                  <a:pt x="1772576" y="903311"/>
                  <a:pt x="1800221" y="860355"/>
                </a:cubicBezTo>
                <a:cubicBezTo>
                  <a:pt x="1840626" y="797834"/>
                  <a:pt x="1866995" y="728508"/>
                  <a:pt x="1892089" y="659182"/>
                </a:cubicBezTo>
                <a:cubicBezTo>
                  <a:pt x="1919734" y="583902"/>
                  <a:pt x="1929516" y="504368"/>
                  <a:pt x="1943552" y="425685"/>
                </a:cubicBezTo>
                <a:cubicBezTo>
                  <a:pt x="1946104" y="411650"/>
                  <a:pt x="1943977" y="396339"/>
                  <a:pt x="1943977" y="378901"/>
                </a:cubicBezTo>
                <a:cubicBezTo>
                  <a:pt x="1925263" y="378901"/>
                  <a:pt x="1909527" y="379326"/>
                  <a:pt x="1893790" y="378901"/>
                </a:cubicBezTo>
                <a:cubicBezTo>
                  <a:pt x="1852960" y="377625"/>
                  <a:pt x="1812555" y="374648"/>
                  <a:pt x="1771726" y="375073"/>
                </a:cubicBezTo>
                <a:cubicBezTo>
                  <a:pt x="1734723" y="375498"/>
                  <a:pt x="1698146" y="380602"/>
                  <a:pt x="1661144" y="382303"/>
                </a:cubicBezTo>
                <a:cubicBezTo>
                  <a:pt x="1623291" y="384005"/>
                  <a:pt x="1585864" y="382729"/>
                  <a:pt x="1548011" y="384005"/>
                </a:cubicBezTo>
                <a:cubicBezTo>
                  <a:pt x="1488042" y="386557"/>
                  <a:pt x="1428073" y="389959"/>
                  <a:pt x="1368529" y="392936"/>
                </a:cubicBezTo>
                <a:cubicBezTo>
                  <a:pt x="1353643" y="393787"/>
                  <a:pt x="1338332" y="391660"/>
                  <a:pt x="1323871" y="394212"/>
                </a:cubicBezTo>
                <a:cubicBezTo>
                  <a:pt x="1290272" y="400592"/>
                  <a:pt x="1256672" y="404845"/>
                  <a:pt x="1223073" y="386982"/>
                </a:cubicBezTo>
                <a:close/>
                <a:moveTo>
                  <a:pt x="337572" y="378901"/>
                </a:moveTo>
                <a:cubicBezTo>
                  <a:pt x="337572" y="377625"/>
                  <a:pt x="337572" y="376774"/>
                  <a:pt x="337572" y="375498"/>
                </a:cubicBezTo>
                <a:cubicBezTo>
                  <a:pt x="258464" y="378050"/>
                  <a:pt x="179356" y="381027"/>
                  <a:pt x="97696" y="383579"/>
                </a:cubicBezTo>
                <a:cubicBezTo>
                  <a:pt x="70901" y="421007"/>
                  <a:pt x="92167" y="468217"/>
                  <a:pt x="80258" y="511598"/>
                </a:cubicBezTo>
                <a:cubicBezTo>
                  <a:pt x="167022" y="467366"/>
                  <a:pt x="252510" y="423133"/>
                  <a:pt x="337572" y="378901"/>
                </a:cubicBezTo>
                <a:close/>
                <a:moveTo>
                  <a:pt x="2007349" y="423984"/>
                </a:moveTo>
                <a:cubicBezTo>
                  <a:pt x="1990761" y="440571"/>
                  <a:pt x="1990336" y="442272"/>
                  <a:pt x="1997566" y="485229"/>
                </a:cubicBezTo>
                <a:cubicBezTo>
                  <a:pt x="2005222" y="464814"/>
                  <a:pt x="2014579" y="446526"/>
                  <a:pt x="2007349" y="42398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1"/>
          <p:cNvSpPr/>
          <p:nvPr/>
        </p:nvSpPr>
        <p:spPr>
          <a:xfrm rot="1024905">
            <a:off x="865511" y="3515097"/>
            <a:ext cx="409327" cy="552991"/>
          </a:xfrm>
          <a:custGeom>
            <a:rect b="b" l="l" r="r" t="t"/>
            <a:pathLst>
              <a:path extrusionOk="0" h="1102843" w="815146">
                <a:moveTo>
                  <a:pt x="341164" y="0"/>
                </a:moveTo>
                <a:cubicBezTo>
                  <a:pt x="377387" y="14401"/>
                  <a:pt x="389719" y="41660"/>
                  <a:pt x="391260" y="74834"/>
                </a:cubicBezTo>
                <a:cubicBezTo>
                  <a:pt x="394600" y="140153"/>
                  <a:pt x="409757" y="201100"/>
                  <a:pt x="440585" y="259732"/>
                </a:cubicBezTo>
                <a:cubicBezTo>
                  <a:pt x="457797" y="292392"/>
                  <a:pt x="486057" y="305507"/>
                  <a:pt x="514573" y="321451"/>
                </a:cubicBezTo>
                <a:cubicBezTo>
                  <a:pt x="522793" y="326080"/>
                  <a:pt x="530757" y="330709"/>
                  <a:pt x="538978" y="334823"/>
                </a:cubicBezTo>
                <a:cubicBezTo>
                  <a:pt x="543602" y="337138"/>
                  <a:pt x="548227" y="339966"/>
                  <a:pt x="553108" y="340481"/>
                </a:cubicBezTo>
                <a:cubicBezTo>
                  <a:pt x="579055" y="343567"/>
                  <a:pt x="603460" y="349996"/>
                  <a:pt x="626581" y="363111"/>
                </a:cubicBezTo>
                <a:cubicBezTo>
                  <a:pt x="635059" y="367997"/>
                  <a:pt x="646877" y="366968"/>
                  <a:pt x="657153" y="367997"/>
                </a:cubicBezTo>
                <a:cubicBezTo>
                  <a:pt x="677191" y="369797"/>
                  <a:pt x="697229" y="370826"/>
                  <a:pt x="715469" y="381884"/>
                </a:cubicBezTo>
                <a:cubicBezTo>
                  <a:pt x="718809" y="383941"/>
                  <a:pt x="724204" y="382655"/>
                  <a:pt x="728571" y="381626"/>
                </a:cubicBezTo>
                <a:cubicBezTo>
                  <a:pt x="729342" y="381369"/>
                  <a:pt x="729342" y="376226"/>
                  <a:pt x="729599" y="373397"/>
                </a:cubicBezTo>
                <a:cubicBezTo>
                  <a:pt x="733709" y="374426"/>
                  <a:pt x="738076" y="375455"/>
                  <a:pt x="741930" y="376997"/>
                </a:cubicBezTo>
                <a:cubicBezTo>
                  <a:pt x="745013" y="378283"/>
                  <a:pt x="747582" y="381884"/>
                  <a:pt x="750408" y="381884"/>
                </a:cubicBezTo>
                <a:cubicBezTo>
                  <a:pt x="758115" y="382398"/>
                  <a:pt x="765822" y="381626"/>
                  <a:pt x="773786" y="381626"/>
                </a:cubicBezTo>
                <a:cubicBezTo>
                  <a:pt x="775327" y="381626"/>
                  <a:pt x="777125" y="382912"/>
                  <a:pt x="778410" y="383941"/>
                </a:cubicBezTo>
                <a:cubicBezTo>
                  <a:pt x="790227" y="394227"/>
                  <a:pt x="802045" y="404771"/>
                  <a:pt x="815147" y="416343"/>
                </a:cubicBezTo>
                <a:cubicBezTo>
                  <a:pt x="795622" y="430230"/>
                  <a:pt x="773786" y="434859"/>
                  <a:pt x="752977" y="441802"/>
                </a:cubicBezTo>
                <a:cubicBezTo>
                  <a:pt x="717524" y="453888"/>
                  <a:pt x="680788" y="463918"/>
                  <a:pt x="647647" y="481148"/>
                </a:cubicBezTo>
                <a:cubicBezTo>
                  <a:pt x="623756" y="493491"/>
                  <a:pt x="604745" y="515864"/>
                  <a:pt x="583679" y="533608"/>
                </a:cubicBezTo>
                <a:cubicBezTo>
                  <a:pt x="531528" y="577583"/>
                  <a:pt x="512517" y="639301"/>
                  <a:pt x="493507" y="701277"/>
                </a:cubicBezTo>
                <a:cubicBezTo>
                  <a:pt x="485029" y="729308"/>
                  <a:pt x="474496" y="756567"/>
                  <a:pt x="466275" y="784597"/>
                </a:cubicBezTo>
                <a:cubicBezTo>
                  <a:pt x="460623" y="803113"/>
                  <a:pt x="456770" y="822400"/>
                  <a:pt x="452916" y="841430"/>
                </a:cubicBezTo>
                <a:cubicBezTo>
                  <a:pt x="443668" y="889776"/>
                  <a:pt x="434163" y="938122"/>
                  <a:pt x="425942" y="986982"/>
                </a:cubicBezTo>
                <a:cubicBezTo>
                  <a:pt x="422345" y="1008070"/>
                  <a:pt x="422345" y="1029671"/>
                  <a:pt x="420290" y="1051015"/>
                </a:cubicBezTo>
                <a:cubicBezTo>
                  <a:pt x="419005" y="1065159"/>
                  <a:pt x="417207" y="1079303"/>
                  <a:pt x="415923" y="1092675"/>
                </a:cubicBezTo>
                <a:cubicBezTo>
                  <a:pt x="384838" y="1110162"/>
                  <a:pt x="376103" y="1106048"/>
                  <a:pt x="370708" y="1072874"/>
                </a:cubicBezTo>
                <a:cubicBezTo>
                  <a:pt x="370194" y="1069274"/>
                  <a:pt x="368910" y="1065931"/>
                  <a:pt x="368653" y="1062331"/>
                </a:cubicBezTo>
                <a:cubicBezTo>
                  <a:pt x="367111" y="1037643"/>
                  <a:pt x="370194" y="1011413"/>
                  <a:pt x="363515" y="988268"/>
                </a:cubicBezTo>
                <a:cubicBezTo>
                  <a:pt x="356322" y="964352"/>
                  <a:pt x="357606" y="940693"/>
                  <a:pt x="355551" y="916778"/>
                </a:cubicBezTo>
                <a:cubicBezTo>
                  <a:pt x="353496" y="894919"/>
                  <a:pt x="352468" y="872546"/>
                  <a:pt x="352725" y="850687"/>
                </a:cubicBezTo>
                <a:cubicBezTo>
                  <a:pt x="353753" y="766339"/>
                  <a:pt x="334742" y="687647"/>
                  <a:pt x="283876" y="619500"/>
                </a:cubicBezTo>
                <a:cubicBezTo>
                  <a:pt x="261782" y="589926"/>
                  <a:pt x="229669" y="568325"/>
                  <a:pt x="194217" y="558296"/>
                </a:cubicBezTo>
                <a:cubicBezTo>
                  <a:pt x="165444" y="550067"/>
                  <a:pt x="134102" y="550581"/>
                  <a:pt x="103788" y="549038"/>
                </a:cubicBezTo>
                <a:cubicBezTo>
                  <a:pt x="81438" y="547752"/>
                  <a:pt x="58830" y="550838"/>
                  <a:pt x="36480" y="549295"/>
                </a:cubicBezTo>
                <a:cubicBezTo>
                  <a:pt x="23121" y="548266"/>
                  <a:pt x="6166" y="549809"/>
                  <a:pt x="0" y="528465"/>
                </a:cubicBezTo>
                <a:cubicBezTo>
                  <a:pt x="22607" y="519207"/>
                  <a:pt x="44958" y="509435"/>
                  <a:pt x="67822" y="500435"/>
                </a:cubicBezTo>
                <a:cubicBezTo>
                  <a:pt x="105586" y="485519"/>
                  <a:pt x="143351" y="471118"/>
                  <a:pt x="181115" y="456203"/>
                </a:cubicBezTo>
                <a:cubicBezTo>
                  <a:pt x="184198" y="454917"/>
                  <a:pt x="187024" y="452088"/>
                  <a:pt x="189336" y="449260"/>
                </a:cubicBezTo>
                <a:cubicBezTo>
                  <a:pt x="216054" y="419686"/>
                  <a:pt x="242771" y="390884"/>
                  <a:pt x="262296" y="354624"/>
                </a:cubicBezTo>
                <a:cubicBezTo>
                  <a:pt x="291326" y="300106"/>
                  <a:pt x="307767" y="241731"/>
                  <a:pt x="321640" y="182584"/>
                </a:cubicBezTo>
                <a:cubicBezTo>
                  <a:pt x="334742" y="125752"/>
                  <a:pt x="344761" y="68148"/>
                  <a:pt x="339623" y="9258"/>
                </a:cubicBezTo>
                <a:cubicBezTo>
                  <a:pt x="339109" y="7200"/>
                  <a:pt x="340394" y="4629"/>
                  <a:pt x="341164" y="0"/>
                </a:cubicBezTo>
                <a:close/>
                <a:moveTo>
                  <a:pt x="102503" y="522808"/>
                </a:moveTo>
                <a:cubicBezTo>
                  <a:pt x="103017" y="524608"/>
                  <a:pt x="103531" y="526665"/>
                  <a:pt x="104045" y="528465"/>
                </a:cubicBezTo>
                <a:cubicBezTo>
                  <a:pt x="109183" y="528465"/>
                  <a:pt x="114578" y="528208"/>
                  <a:pt x="119716" y="528465"/>
                </a:cubicBezTo>
                <a:cubicBezTo>
                  <a:pt x="133845" y="529237"/>
                  <a:pt x="149003" y="527436"/>
                  <a:pt x="162361" y="531294"/>
                </a:cubicBezTo>
                <a:cubicBezTo>
                  <a:pt x="188565" y="539009"/>
                  <a:pt x="214255" y="549552"/>
                  <a:pt x="239689" y="559582"/>
                </a:cubicBezTo>
                <a:cubicBezTo>
                  <a:pt x="268718" y="570897"/>
                  <a:pt x="291326" y="590698"/>
                  <a:pt x="312392" y="613071"/>
                </a:cubicBezTo>
                <a:cubicBezTo>
                  <a:pt x="349642" y="652159"/>
                  <a:pt x="366598" y="701277"/>
                  <a:pt x="379956" y="751166"/>
                </a:cubicBezTo>
                <a:cubicBezTo>
                  <a:pt x="387664" y="779968"/>
                  <a:pt x="398196" y="809542"/>
                  <a:pt x="389976" y="840915"/>
                </a:cubicBezTo>
                <a:cubicBezTo>
                  <a:pt x="388948" y="845287"/>
                  <a:pt x="396141" y="851716"/>
                  <a:pt x="402821" y="862774"/>
                </a:cubicBezTo>
                <a:cubicBezTo>
                  <a:pt x="408216" y="821885"/>
                  <a:pt x="425171" y="791283"/>
                  <a:pt x="431080" y="757081"/>
                </a:cubicBezTo>
                <a:cubicBezTo>
                  <a:pt x="434420" y="738051"/>
                  <a:pt x="442127" y="719793"/>
                  <a:pt x="446751" y="700763"/>
                </a:cubicBezTo>
                <a:cubicBezTo>
                  <a:pt x="462679" y="635444"/>
                  <a:pt x="481175" y="571154"/>
                  <a:pt x="528959" y="520493"/>
                </a:cubicBezTo>
                <a:cubicBezTo>
                  <a:pt x="543859" y="504549"/>
                  <a:pt x="559273" y="488862"/>
                  <a:pt x="574687" y="473433"/>
                </a:cubicBezTo>
                <a:cubicBezTo>
                  <a:pt x="597038" y="451060"/>
                  <a:pt x="620930" y="431001"/>
                  <a:pt x="653813" y="425344"/>
                </a:cubicBezTo>
                <a:cubicBezTo>
                  <a:pt x="659979" y="424315"/>
                  <a:pt x="665373" y="418657"/>
                  <a:pt x="673081" y="413771"/>
                </a:cubicBezTo>
                <a:cubicBezTo>
                  <a:pt x="659208" y="407857"/>
                  <a:pt x="647904" y="398085"/>
                  <a:pt x="638399" y="399628"/>
                </a:cubicBezTo>
                <a:cubicBezTo>
                  <a:pt x="607057" y="404514"/>
                  <a:pt x="587532" y="379055"/>
                  <a:pt x="560044" y="372883"/>
                </a:cubicBezTo>
                <a:cubicBezTo>
                  <a:pt x="530500" y="365940"/>
                  <a:pt x="503012" y="346138"/>
                  <a:pt x="475267" y="330451"/>
                </a:cubicBezTo>
                <a:cubicBezTo>
                  <a:pt x="429538" y="304992"/>
                  <a:pt x="406160" y="265390"/>
                  <a:pt x="387664" y="220387"/>
                </a:cubicBezTo>
                <a:cubicBezTo>
                  <a:pt x="379186" y="200071"/>
                  <a:pt x="371479" y="179755"/>
                  <a:pt x="361717" y="155068"/>
                </a:cubicBezTo>
                <a:cubicBezTo>
                  <a:pt x="358377" y="168955"/>
                  <a:pt x="355808" y="179241"/>
                  <a:pt x="353753" y="189527"/>
                </a:cubicBezTo>
                <a:cubicBezTo>
                  <a:pt x="338082" y="266933"/>
                  <a:pt x="318043" y="342795"/>
                  <a:pt x="276939" y="411714"/>
                </a:cubicBezTo>
                <a:cubicBezTo>
                  <a:pt x="258699" y="442316"/>
                  <a:pt x="234807" y="465204"/>
                  <a:pt x="203209" y="479862"/>
                </a:cubicBezTo>
                <a:cubicBezTo>
                  <a:pt x="178803" y="491177"/>
                  <a:pt x="153627" y="500949"/>
                  <a:pt x="128964" y="511492"/>
                </a:cubicBezTo>
                <a:cubicBezTo>
                  <a:pt x="119973" y="515350"/>
                  <a:pt x="111238" y="518950"/>
                  <a:pt x="102503" y="5228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1"/>
          <p:cNvSpPr/>
          <p:nvPr/>
        </p:nvSpPr>
        <p:spPr>
          <a:xfrm flipH="1" rot="-975612">
            <a:off x="2663252" y="2615546"/>
            <a:ext cx="455642" cy="616456"/>
          </a:xfrm>
          <a:custGeom>
            <a:rect b="b" l="l" r="r" t="t"/>
            <a:pathLst>
              <a:path extrusionOk="0" h="1232912" w="911284">
                <a:moveTo>
                  <a:pt x="381401" y="0"/>
                </a:moveTo>
                <a:cubicBezTo>
                  <a:pt x="421896" y="16099"/>
                  <a:pt x="435682" y="46573"/>
                  <a:pt x="437405" y="83660"/>
                </a:cubicBezTo>
                <a:cubicBezTo>
                  <a:pt x="441139" y="156682"/>
                  <a:pt x="458084" y="224817"/>
                  <a:pt x="492547" y="290365"/>
                </a:cubicBezTo>
                <a:cubicBezTo>
                  <a:pt x="511790" y="326876"/>
                  <a:pt x="543382" y="341538"/>
                  <a:pt x="575261" y="359362"/>
                </a:cubicBezTo>
                <a:cubicBezTo>
                  <a:pt x="584451" y="364537"/>
                  <a:pt x="593355" y="369712"/>
                  <a:pt x="602545" y="374312"/>
                </a:cubicBezTo>
                <a:cubicBezTo>
                  <a:pt x="607715" y="376899"/>
                  <a:pt x="612884" y="380062"/>
                  <a:pt x="618341" y="380637"/>
                </a:cubicBezTo>
                <a:cubicBezTo>
                  <a:pt x="647348" y="384087"/>
                  <a:pt x="674632" y="391274"/>
                  <a:pt x="700480" y="405936"/>
                </a:cubicBezTo>
                <a:cubicBezTo>
                  <a:pt x="709958" y="411398"/>
                  <a:pt x="723169" y="410248"/>
                  <a:pt x="734657" y="411398"/>
                </a:cubicBezTo>
                <a:cubicBezTo>
                  <a:pt x="757058" y="413411"/>
                  <a:pt x="779460" y="414561"/>
                  <a:pt x="799851" y="426923"/>
                </a:cubicBezTo>
                <a:cubicBezTo>
                  <a:pt x="803585" y="429223"/>
                  <a:pt x="809616" y="427785"/>
                  <a:pt x="814498" y="426635"/>
                </a:cubicBezTo>
                <a:cubicBezTo>
                  <a:pt x="815360" y="426348"/>
                  <a:pt x="815360" y="420598"/>
                  <a:pt x="815647" y="417435"/>
                </a:cubicBezTo>
                <a:cubicBezTo>
                  <a:pt x="820242" y="418585"/>
                  <a:pt x="825125" y="419735"/>
                  <a:pt x="829433" y="421460"/>
                </a:cubicBezTo>
                <a:cubicBezTo>
                  <a:pt x="832879" y="422898"/>
                  <a:pt x="835751" y="426923"/>
                  <a:pt x="838910" y="426923"/>
                </a:cubicBezTo>
                <a:cubicBezTo>
                  <a:pt x="847526" y="427498"/>
                  <a:pt x="856142" y="426635"/>
                  <a:pt x="865046" y="426635"/>
                </a:cubicBezTo>
                <a:cubicBezTo>
                  <a:pt x="866769" y="426635"/>
                  <a:pt x="868779" y="428073"/>
                  <a:pt x="870215" y="429223"/>
                </a:cubicBezTo>
                <a:cubicBezTo>
                  <a:pt x="883426" y="440722"/>
                  <a:pt x="896637" y="452509"/>
                  <a:pt x="911285" y="465446"/>
                </a:cubicBezTo>
                <a:cubicBezTo>
                  <a:pt x="889457" y="480971"/>
                  <a:pt x="865046" y="486146"/>
                  <a:pt x="841782" y="493908"/>
                </a:cubicBezTo>
                <a:cubicBezTo>
                  <a:pt x="802149" y="507420"/>
                  <a:pt x="761079" y="518632"/>
                  <a:pt x="724030" y="537894"/>
                </a:cubicBezTo>
                <a:cubicBezTo>
                  <a:pt x="697321" y="551693"/>
                  <a:pt x="676068" y="576705"/>
                  <a:pt x="652518" y="596542"/>
                </a:cubicBezTo>
                <a:cubicBezTo>
                  <a:pt x="594216" y="645703"/>
                  <a:pt x="572963" y="714700"/>
                  <a:pt x="551711" y="783985"/>
                </a:cubicBezTo>
                <a:cubicBezTo>
                  <a:pt x="542233" y="815322"/>
                  <a:pt x="530458" y="845796"/>
                  <a:pt x="521267" y="877132"/>
                </a:cubicBezTo>
                <a:cubicBezTo>
                  <a:pt x="514949" y="897831"/>
                  <a:pt x="510641" y="919393"/>
                  <a:pt x="506333" y="940667"/>
                </a:cubicBezTo>
                <a:cubicBezTo>
                  <a:pt x="495994" y="994715"/>
                  <a:pt x="485367" y="1048763"/>
                  <a:pt x="476177" y="1103387"/>
                </a:cubicBezTo>
                <a:cubicBezTo>
                  <a:pt x="472156" y="1126961"/>
                  <a:pt x="472156" y="1151110"/>
                  <a:pt x="469859" y="1174972"/>
                </a:cubicBezTo>
                <a:cubicBezTo>
                  <a:pt x="468423" y="1190784"/>
                  <a:pt x="466412" y="1206596"/>
                  <a:pt x="464976" y="1221545"/>
                </a:cubicBezTo>
                <a:cubicBezTo>
                  <a:pt x="430225" y="1241094"/>
                  <a:pt x="420460" y="1236494"/>
                  <a:pt x="414429" y="1199408"/>
                </a:cubicBezTo>
                <a:cubicBezTo>
                  <a:pt x="413855" y="1195383"/>
                  <a:pt x="412419" y="1191646"/>
                  <a:pt x="412132" y="1187621"/>
                </a:cubicBezTo>
                <a:cubicBezTo>
                  <a:pt x="410408" y="1160022"/>
                  <a:pt x="413855" y="1130698"/>
                  <a:pt x="406388" y="1104824"/>
                </a:cubicBezTo>
                <a:cubicBezTo>
                  <a:pt x="398346" y="1078087"/>
                  <a:pt x="399782" y="1051638"/>
                  <a:pt x="397484" y="1024902"/>
                </a:cubicBezTo>
                <a:cubicBezTo>
                  <a:pt x="395187" y="1000465"/>
                  <a:pt x="394038" y="975453"/>
                  <a:pt x="394325" y="951017"/>
                </a:cubicBezTo>
                <a:cubicBezTo>
                  <a:pt x="395474" y="856720"/>
                  <a:pt x="374221" y="768748"/>
                  <a:pt x="317356" y="692563"/>
                </a:cubicBezTo>
                <a:cubicBezTo>
                  <a:pt x="292656" y="659502"/>
                  <a:pt x="256757" y="635353"/>
                  <a:pt x="217123" y="624141"/>
                </a:cubicBezTo>
                <a:cubicBezTo>
                  <a:pt x="184957" y="614941"/>
                  <a:pt x="149918" y="615516"/>
                  <a:pt x="116029" y="613791"/>
                </a:cubicBezTo>
                <a:cubicBezTo>
                  <a:pt x="91042" y="612354"/>
                  <a:pt x="65769" y="615804"/>
                  <a:pt x="40782" y="614079"/>
                </a:cubicBezTo>
                <a:cubicBezTo>
                  <a:pt x="25848" y="612929"/>
                  <a:pt x="6893" y="614654"/>
                  <a:pt x="0" y="590792"/>
                </a:cubicBezTo>
                <a:cubicBezTo>
                  <a:pt x="25274" y="580442"/>
                  <a:pt x="50260" y="569518"/>
                  <a:pt x="75821" y="559456"/>
                </a:cubicBezTo>
                <a:cubicBezTo>
                  <a:pt x="118039" y="542781"/>
                  <a:pt x="160257" y="526682"/>
                  <a:pt x="202476" y="510007"/>
                </a:cubicBezTo>
                <a:cubicBezTo>
                  <a:pt x="205922" y="508570"/>
                  <a:pt x="209081" y="505407"/>
                  <a:pt x="211666" y="502245"/>
                </a:cubicBezTo>
                <a:cubicBezTo>
                  <a:pt x="241535" y="469184"/>
                  <a:pt x="271404" y="436985"/>
                  <a:pt x="293231" y="396449"/>
                </a:cubicBezTo>
                <a:cubicBezTo>
                  <a:pt x="325684" y="335501"/>
                  <a:pt x="344065" y="270241"/>
                  <a:pt x="359574" y="204118"/>
                </a:cubicBezTo>
                <a:cubicBezTo>
                  <a:pt x="374221" y="140583"/>
                  <a:pt x="385422" y="76185"/>
                  <a:pt x="379678" y="10350"/>
                </a:cubicBezTo>
                <a:cubicBezTo>
                  <a:pt x="379104" y="8050"/>
                  <a:pt x="380540" y="5175"/>
                  <a:pt x="381401" y="0"/>
                </a:cubicBezTo>
                <a:close/>
                <a:moveTo>
                  <a:pt x="114593" y="584467"/>
                </a:moveTo>
                <a:cubicBezTo>
                  <a:pt x="115167" y="586480"/>
                  <a:pt x="115741" y="588780"/>
                  <a:pt x="116316" y="590792"/>
                </a:cubicBezTo>
                <a:cubicBezTo>
                  <a:pt x="122060" y="590792"/>
                  <a:pt x="128091" y="590504"/>
                  <a:pt x="133835" y="590792"/>
                </a:cubicBezTo>
                <a:cubicBezTo>
                  <a:pt x="149631" y="591654"/>
                  <a:pt x="166576" y="589642"/>
                  <a:pt x="181510" y="593954"/>
                </a:cubicBezTo>
                <a:cubicBezTo>
                  <a:pt x="210805" y="602579"/>
                  <a:pt x="239525" y="614366"/>
                  <a:pt x="267957" y="625578"/>
                </a:cubicBezTo>
                <a:cubicBezTo>
                  <a:pt x="300411" y="638228"/>
                  <a:pt x="325684" y="660364"/>
                  <a:pt x="349235" y="685376"/>
                </a:cubicBezTo>
                <a:cubicBezTo>
                  <a:pt x="390879" y="729075"/>
                  <a:pt x="409834" y="783985"/>
                  <a:pt x="424768" y="839758"/>
                </a:cubicBezTo>
                <a:cubicBezTo>
                  <a:pt x="433384" y="871957"/>
                  <a:pt x="445160" y="905018"/>
                  <a:pt x="435969" y="940092"/>
                </a:cubicBezTo>
                <a:cubicBezTo>
                  <a:pt x="434820" y="944980"/>
                  <a:pt x="442862" y="952167"/>
                  <a:pt x="450329" y="964529"/>
                </a:cubicBezTo>
                <a:cubicBezTo>
                  <a:pt x="456360" y="918818"/>
                  <a:pt x="475315" y="884607"/>
                  <a:pt x="481921" y="846371"/>
                </a:cubicBezTo>
                <a:cubicBezTo>
                  <a:pt x="485655" y="825096"/>
                  <a:pt x="494271" y="804684"/>
                  <a:pt x="499440" y="783410"/>
                </a:cubicBezTo>
                <a:cubicBezTo>
                  <a:pt x="517247" y="710388"/>
                  <a:pt x="537925" y="638515"/>
                  <a:pt x="591344" y="581880"/>
                </a:cubicBezTo>
                <a:cubicBezTo>
                  <a:pt x="608002" y="564055"/>
                  <a:pt x="625234" y="546518"/>
                  <a:pt x="642466" y="529269"/>
                </a:cubicBezTo>
                <a:cubicBezTo>
                  <a:pt x="667452" y="504257"/>
                  <a:pt x="694162" y="481833"/>
                  <a:pt x="730923" y="475508"/>
                </a:cubicBezTo>
                <a:cubicBezTo>
                  <a:pt x="737816" y="474358"/>
                  <a:pt x="743847" y="468034"/>
                  <a:pt x="752463" y="462571"/>
                </a:cubicBezTo>
                <a:cubicBezTo>
                  <a:pt x="736954" y="455959"/>
                  <a:pt x="724318" y="445035"/>
                  <a:pt x="713691" y="446759"/>
                </a:cubicBezTo>
                <a:cubicBezTo>
                  <a:pt x="678653" y="452222"/>
                  <a:pt x="656826" y="423760"/>
                  <a:pt x="626095" y="416860"/>
                </a:cubicBezTo>
                <a:cubicBezTo>
                  <a:pt x="593067" y="409098"/>
                  <a:pt x="562337" y="386962"/>
                  <a:pt x="531319" y="369425"/>
                </a:cubicBezTo>
                <a:cubicBezTo>
                  <a:pt x="480198" y="340963"/>
                  <a:pt x="454063" y="296690"/>
                  <a:pt x="433384" y="246379"/>
                </a:cubicBezTo>
                <a:cubicBezTo>
                  <a:pt x="423907" y="223667"/>
                  <a:pt x="415291" y="200956"/>
                  <a:pt x="404377" y="173356"/>
                </a:cubicBezTo>
                <a:cubicBezTo>
                  <a:pt x="400644" y="188881"/>
                  <a:pt x="397772" y="200381"/>
                  <a:pt x="395474" y="211880"/>
                </a:cubicBezTo>
                <a:cubicBezTo>
                  <a:pt x="377955" y="298415"/>
                  <a:pt x="355553" y="383224"/>
                  <a:pt x="309601" y="460271"/>
                </a:cubicBezTo>
                <a:cubicBezTo>
                  <a:pt x="289210" y="494483"/>
                  <a:pt x="262501" y="520069"/>
                  <a:pt x="227175" y="536456"/>
                </a:cubicBezTo>
                <a:cubicBezTo>
                  <a:pt x="199891" y="549106"/>
                  <a:pt x="171745" y="560031"/>
                  <a:pt x="144174" y="571818"/>
                </a:cubicBezTo>
                <a:cubicBezTo>
                  <a:pt x="134122" y="576130"/>
                  <a:pt x="124357" y="580155"/>
                  <a:pt x="114593" y="5844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32"/>
          <p:cNvGrpSpPr/>
          <p:nvPr/>
        </p:nvGrpSpPr>
        <p:grpSpPr>
          <a:xfrm>
            <a:off x="3731484" y="1687301"/>
            <a:ext cx="1681088" cy="551363"/>
            <a:chOff x="0" y="0"/>
            <a:chExt cx="4482900" cy="1470300"/>
          </a:xfrm>
        </p:grpSpPr>
        <p:sp>
          <p:nvSpPr>
            <p:cNvPr id="423" name="Google Shape;423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32"/>
            <p:cNvSpPr txBox="1"/>
            <p:nvPr/>
          </p:nvSpPr>
          <p:spPr>
            <a:xfrm>
              <a:off x="1665937" y="300139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32"/>
            <p:cNvSpPr txBox="1"/>
            <p:nvPr/>
          </p:nvSpPr>
          <p:spPr>
            <a:xfrm>
              <a:off x="1665937" y="778241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6" name="Google Shape;426;p32"/>
          <p:cNvGrpSpPr/>
          <p:nvPr/>
        </p:nvGrpSpPr>
        <p:grpSpPr>
          <a:xfrm>
            <a:off x="1798665" y="2835751"/>
            <a:ext cx="1681087" cy="551363"/>
            <a:chOff x="0" y="0"/>
            <a:chExt cx="4482900" cy="1470300"/>
          </a:xfrm>
        </p:grpSpPr>
        <p:sp>
          <p:nvSpPr>
            <p:cNvPr id="427" name="Google Shape;427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8" name="Google Shape;428;p32"/>
            <p:cNvSpPr txBox="1"/>
            <p:nvPr/>
          </p:nvSpPr>
          <p:spPr>
            <a:xfrm>
              <a:off x="1665937" y="298613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9" name="Google Shape;429;p32"/>
            <p:cNvSpPr txBox="1"/>
            <p:nvPr/>
          </p:nvSpPr>
          <p:spPr>
            <a:xfrm>
              <a:off x="1665937" y="77671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0" name="Google Shape;430;p32"/>
          <p:cNvGrpSpPr/>
          <p:nvPr/>
        </p:nvGrpSpPr>
        <p:grpSpPr>
          <a:xfrm>
            <a:off x="841170" y="3984030"/>
            <a:ext cx="1681088" cy="551363"/>
            <a:chOff x="0" y="0"/>
            <a:chExt cx="4482900" cy="1470300"/>
          </a:xfrm>
        </p:grpSpPr>
        <p:sp>
          <p:nvSpPr>
            <p:cNvPr id="431" name="Google Shape;431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" name="Google Shape;432;p32"/>
            <p:cNvSpPr txBox="1"/>
            <p:nvPr/>
          </p:nvSpPr>
          <p:spPr>
            <a:xfrm>
              <a:off x="1834696" y="326891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3" name="Google Shape;433;p32"/>
            <p:cNvSpPr txBox="1"/>
            <p:nvPr/>
          </p:nvSpPr>
          <p:spPr>
            <a:xfrm>
              <a:off x="1834696" y="804993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4" name="Google Shape;434;p32"/>
          <p:cNvGrpSpPr/>
          <p:nvPr/>
        </p:nvGrpSpPr>
        <p:grpSpPr>
          <a:xfrm>
            <a:off x="2765687" y="3984030"/>
            <a:ext cx="1681088" cy="551363"/>
            <a:chOff x="0" y="0"/>
            <a:chExt cx="4482900" cy="1470300"/>
          </a:xfrm>
        </p:grpSpPr>
        <p:sp>
          <p:nvSpPr>
            <p:cNvPr id="435" name="Google Shape;435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6" name="Google Shape;436;p32"/>
            <p:cNvSpPr txBox="1"/>
            <p:nvPr/>
          </p:nvSpPr>
          <p:spPr>
            <a:xfrm>
              <a:off x="1726103" y="306844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7" name="Google Shape;437;p32"/>
            <p:cNvSpPr txBox="1"/>
            <p:nvPr/>
          </p:nvSpPr>
          <p:spPr>
            <a:xfrm>
              <a:off x="1726103" y="784946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8" name="Google Shape;438;p32"/>
          <p:cNvGrpSpPr/>
          <p:nvPr/>
        </p:nvGrpSpPr>
        <p:grpSpPr>
          <a:xfrm>
            <a:off x="4702045" y="3984030"/>
            <a:ext cx="1681088" cy="551363"/>
            <a:chOff x="0" y="0"/>
            <a:chExt cx="4482900" cy="1470300"/>
          </a:xfrm>
        </p:grpSpPr>
        <p:sp>
          <p:nvSpPr>
            <p:cNvPr id="439" name="Google Shape;439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" name="Google Shape;440;p32"/>
            <p:cNvSpPr txBox="1"/>
            <p:nvPr/>
          </p:nvSpPr>
          <p:spPr>
            <a:xfrm>
              <a:off x="1665937" y="326891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" name="Google Shape;441;p32"/>
            <p:cNvSpPr txBox="1"/>
            <p:nvPr/>
          </p:nvSpPr>
          <p:spPr>
            <a:xfrm>
              <a:off x="1665937" y="804993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2" name="Google Shape;442;p32"/>
          <p:cNvGrpSpPr/>
          <p:nvPr/>
        </p:nvGrpSpPr>
        <p:grpSpPr>
          <a:xfrm>
            <a:off x="6626562" y="3984030"/>
            <a:ext cx="1681088" cy="551363"/>
            <a:chOff x="0" y="0"/>
            <a:chExt cx="4482900" cy="1470300"/>
          </a:xfrm>
        </p:grpSpPr>
        <p:sp>
          <p:nvSpPr>
            <p:cNvPr id="443" name="Google Shape;443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4" name="Google Shape;444;p32"/>
            <p:cNvSpPr txBox="1"/>
            <p:nvPr/>
          </p:nvSpPr>
          <p:spPr>
            <a:xfrm>
              <a:off x="1665937" y="326891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" name="Google Shape;445;p32"/>
            <p:cNvSpPr txBox="1"/>
            <p:nvPr/>
          </p:nvSpPr>
          <p:spPr>
            <a:xfrm>
              <a:off x="1665937" y="804993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6" name="Google Shape;446;p32"/>
          <p:cNvGrpSpPr/>
          <p:nvPr/>
        </p:nvGrpSpPr>
        <p:grpSpPr>
          <a:xfrm>
            <a:off x="5659541" y="2835751"/>
            <a:ext cx="1681088" cy="551363"/>
            <a:chOff x="0" y="0"/>
            <a:chExt cx="4482900" cy="1470300"/>
          </a:xfrm>
        </p:grpSpPr>
        <p:sp>
          <p:nvSpPr>
            <p:cNvPr id="447" name="Google Shape;447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p32"/>
            <p:cNvSpPr txBox="1"/>
            <p:nvPr/>
          </p:nvSpPr>
          <p:spPr>
            <a:xfrm>
              <a:off x="1781688" y="298613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9" name="Google Shape;449;p32"/>
            <p:cNvSpPr txBox="1"/>
            <p:nvPr/>
          </p:nvSpPr>
          <p:spPr>
            <a:xfrm>
              <a:off x="1781688" y="77671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50" name="Google Shape;450;p32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32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32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32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32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32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6" name="Google Shape;456;p32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7" name="Google Shape;457;p32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8" name="Google Shape;458;p32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p32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32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32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62" name="Google Shape;462;p32"/>
          <p:cNvPicPr preferRelativeResize="0"/>
          <p:nvPr/>
        </p:nvPicPr>
        <p:blipFill rotWithShape="1">
          <a:blip r:embed="rId3">
            <a:alphaModFix/>
          </a:blip>
          <a:srcRect b="46376" l="17863" r="10250" t="6539"/>
          <a:stretch/>
        </p:blipFill>
        <p:spPr>
          <a:xfrm>
            <a:off x="1870106" y="2878594"/>
            <a:ext cx="473968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2"/>
          <p:cNvPicPr preferRelativeResize="0"/>
          <p:nvPr/>
        </p:nvPicPr>
        <p:blipFill rotWithShape="1">
          <a:blip r:embed="rId4">
            <a:alphaModFix/>
          </a:blip>
          <a:srcRect b="34661" l="0" r="0" t="0"/>
          <a:stretch/>
        </p:blipFill>
        <p:spPr>
          <a:xfrm>
            <a:off x="5730981" y="2878594"/>
            <a:ext cx="473967" cy="46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2"/>
          <p:cNvPicPr preferRelativeResize="0"/>
          <p:nvPr/>
        </p:nvPicPr>
        <p:blipFill rotWithShape="1">
          <a:blip r:embed="rId5">
            <a:alphaModFix/>
          </a:blip>
          <a:srcRect b="17794" l="0" r="0" t="3607"/>
          <a:stretch/>
        </p:blipFill>
        <p:spPr>
          <a:xfrm>
            <a:off x="921905" y="4026873"/>
            <a:ext cx="473967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2"/>
          <p:cNvPicPr preferRelativeResize="0"/>
          <p:nvPr/>
        </p:nvPicPr>
        <p:blipFill rotWithShape="1">
          <a:blip r:embed="rId6">
            <a:alphaModFix/>
          </a:blip>
          <a:srcRect b="14760" l="23516" r="31138" t="8757"/>
          <a:stretch/>
        </p:blipFill>
        <p:spPr>
          <a:xfrm>
            <a:off x="2827603" y="4026873"/>
            <a:ext cx="473969" cy="47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2"/>
          <p:cNvPicPr preferRelativeResize="0"/>
          <p:nvPr/>
        </p:nvPicPr>
        <p:blipFill rotWithShape="1">
          <a:blip r:embed="rId7">
            <a:alphaModFix/>
          </a:blip>
          <a:srcRect b="30238" l="8813" r="2250" t="12762"/>
          <a:stretch/>
        </p:blipFill>
        <p:spPr>
          <a:xfrm>
            <a:off x="4760421" y="4041907"/>
            <a:ext cx="473967" cy="45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2"/>
          <p:cNvPicPr preferRelativeResize="0"/>
          <p:nvPr/>
        </p:nvPicPr>
        <p:blipFill rotWithShape="1">
          <a:blip r:embed="rId8">
            <a:alphaModFix/>
          </a:blip>
          <a:srcRect b="60258" l="36355" r="18034" t="9114"/>
          <a:stretch/>
        </p:blipFill>
        <p:spPr>
          <a:xfrm>
            <a:off x="6684978" y="4030278"/>
            <a:ext cx="455546" cy="45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2"/>
          <p:cNvPicPr preferRelativeResize="0"/>
          <p:nvPr/>
        </p:nvPicPr>
        <p:blipFill rotWithShape="1">
          <a:blip r:embed="rId9">
            <a:alphaModFix/>
          </a:blip>
          <a:srcRect b="23058" l="0" r="0" t="5421"/>
          <a:stretch/>
        </p:blipFill>
        <p:spPr>
          <a:xfrm>
            <a:off x="3772477" y="1730144"/>
            <a:ext cx="459542" cy="4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2"/>
          <p:cNvSpPr txBox="1"/>
          <p:nvPr/>
        </p:nvSpPr>
        <p:spPr>
          <a:xfrm>
            <a:off x="1818450" y="519113"/>
            <a:ext cx="5507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Chart Page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33"/>
          <p:cNvGrpSpPr/>
          <p:nvPr/>
        </p:nvGrpSpPr>
        <p:grpSpPr>
          <a:xfrm>
            <a:off x="1572692" y="517922"/>
            <a:ext cx="5998612" cy="1135638"/>
            <a:chOff x="0" y="9525"/>
            <a:chExt cx="15996300" cy="3028367"/>
          </a:xfrm>
        </p:grpSpPr>
        <p:sp>
          <p:nvSpPr>
            <p:cNvPr id="476" name="Google Shape;476;p33"/>
            <p:cNvSpPr txBox="1"/>
            <p:nvPr/>
          </p:nvSpPr>
          <p:spPr>
            <a:xfrm>
              <a:off x="0" y="1683392"/>
              <a:ext cx="15996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Use these design resources in your Presentation. Happy designing!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Don't forget to delete this page before presenting. 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33"/>
            <p:cNvSpPr txBox="1"/>
            <p:nvPr/>
          </p:nvSpPr>
          <p:spPr>
            <a:xfrm>
              <a:off x="0" y="9525"/>
              <a:ext cx="1599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Icons Resource Page</a:t>
              </a:r>
              <a:endParaRPr b="1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78" name="Google Shape;478;p33"/>
          <p:cNvSpPr/>
          <p:nvPr/>
        </p:nvSpPr>
        <p:spPr>
          <a:xfrm>
            <a:off x="6500396" y="2744671"/>
            <a:ext cx="444986" cy="444967"/>
          </a:xfrm>
          <a:custGeom>
            <a:rect b="b" l="l" r="r" t="t"/>
            <a:pathLst>
              <a:path extrusionOk="0" h="889933" w="889971">
                <a:moveTo>
                  <a:pt x="875441" y="113524"/>
                </a:moveTo>
                <a:lnTo>
                  <a:pt x="776416" y="14499"/>
                </a:lnTo>
                <a:cubicBezTo>
                  <a:pt x="757102" y="-4833"/>
                  <a:pt x="725623" y="-4833"/>
                  <a:pt x="706291" y="14499"/>
                </a:cubicBezTo>
                <a:lnTo>
                  <a:pt x="635881" y="84926"/>
                </a:lnTo>
                <a:lnTo>
                  <a:pt x="606074" y="114716"/>
                </a:lnTo>
                <a:lnTo>
                  <a:pt x="56687" y="664103"/>
                </a:lnTo>
                <a:cubicBezTo>
                  <a:pt x="56562" y="664227"/>
                  <a:pt x="56420" y="664352"/>
                  <a:pt x="56295" y="664494"/>
                </a:cubicBezTo>
                <a:cubicBezTo>
                  <a:pt x="55922" y="664850"/>
                  <a:pt x="55566" y="665277"/>
                  <a:pt x="55264" y="665721"/>
                </a:cubicBezTo>
                <a:cubicBezTo>
                  <a:pt x="55228" y="665792"/>
                  <a:pt x="55175" y="665864"/>
                  <a:pt x="55122" y="665935"/>
                </a:cubicBezTo>
                <a:cubicBezTo>
                  <a:pt x="54979" y="666166"/>
                  <a:pt x="54837" y="666397"/>
                  <a:pt x="54713" y="666646"/>
                </a:cubicBezTo>
                <a:cubicBezTo>
                  <a:pt x="54606" y="666842"/>
                  <a:pt x="54499" y="667055"/>
                  <a:pt x="54410" y="667286"/>
                </a:cubicBezTo>
                <a:cubicBezTo>
                  <a:pt x="54250" y="667642"/>
                  <a:pt x="54126" y="668016"/>
                  <a:pt x="54019" y="668389"/>
                </a:cubicBezTo>
                <a:lnTo>
                  <a:pt x="13328" y="814170"/>
                </a:lnTo>
                <a:lnTo>
                  <a:pt x="807" y="859023"/>
                </a:lnTo>
                <a:cubicBezTo>
                  <a:pt x="-1451" y="867080"/>
                  <a:pt x="1110" y="876061"/>
                  <a:pt x="7494" y="882446"/>
                </a:cubicBezTo>
                <a:cubicBezTo>
                  <a:pt x="12349" y="887301"/>
                  <a:pt x="18716" y="889933"/>
                  <a:pt x="25012" y="889933"/>
                </a:cubicBezTo>
                <a:cubicBezTo>
                  <a:pt x="27004" y="889933"/>
                  <a:pt x="28996" y="889684"/>
                  <a:pt x="30917" y="889133"/>
                </a:cubicBezTo>
                <a:lnTo>
                  <a:pt x="75770" y="876612"/>
                </a:lnTo>
                <a:lnTo>
                  <a:pt x="221515" y="835921"/>
                </a:lnTo>
                <a:lnTo>
                  <a:pt x="221551" y="835921"/>
                </a:lnTo>
                <a:cubicBezTo>
                  <a:pt x="221675" y="835885"/>
                  <a:pt x="221782" y="835850"/>
                  <a:pt x="221907" y="835814"/>
                </a:cubicBezTo>
                <a:cubicBezTo>
                  <a:pt x="222120" y="835743"/>
                  <a:pt x="222351" y="835654"/>
                  <a:pt x="222565" y="835565"/>
                </a:cubicBezTo>
                <a:cubicBezTo>
                  <a:pt x="222796" y="835476"/>
                  <a:pt x="223027" y="835370"/>
                  <a:pt x="223258" y="835245"/>
                </a:cubicBezTo>
                <a:cubicBezTo>
                  <a:pt x="223312" y="835227"/>
                  <a:pt x="223365" y="835192"/>
                  <a:pt x="223400" y="835174"/>
                </a:cubicBezTo>
                <a:cubicBezTo>
                  <a:pt x="223632" y="835049"/>
                  <a:pt x="223863" y="834907"/>
                  <a:pt x="224094" y="834747"/>
                </a:cubicBezTo>
                <a:cubicBezTo>
                  <a:pt x="224325" y="834587"/>
                  <a:pt x="224574" y="834427"/>
                  <a:pt x="224788" y="834231"/>
                </a:cubicBezTo>
                <a:cubicBezTo>
                  <a:pt x="225019" y="834054"/>
                  <a:pt x="225232" y="833858"/>
                  <a:pt x="225446" y="833644"/>
                </a:cubicBezTo>
                <a:lnTo>
                  <a:pt x="773232" y="285858"/>
                </a:lnTo>
                <a:cubicBezTo>
                  <a:pt x="774068" y="285449"/>
                  <a:pt x="774851" y="284898"/>
                  <a:pt x="775544" y="284204"/>
                </a:cubicBezTo>
                <a:cubicBezTo>
                  <a:pt x="776256" y="283493"/>
                  <a:pt x="776807" y="282710"/>
                  <a:pt x="777234" y="281856"/>
                </a:cubicBezTo>
                <a:lnTo>
                  <a:pt x="803858" y="255233"/>
                </a:lnTo>
                <a:cubicBezTo>
                  <a:pt x="804320" y="254930"/>
                  <a:pt x="804747" y="254575"/>
                  <a:pt x="805138" y="254183"/>
                </a:cubicBezTo>
                <a:cubicBezTo>
                  <a:pt x="805529" y="253792"/>
                  <a:pt x="805885" y="253365"/>
                  <a:pt x="806187" y="252903"/>
                </a:cubicBezTo>
                <a:lnTo>
                  <a:pt x="875441" y="183649"/>
                </a:lnTo>
                <a:cubicBezTo>
                  <a:pt x="884813" y="174277"/>
                  <a:pt x="889971" y="161827"/>
                  <a:pt x="889971" y="148578"/>
                </a:cubicBezTo>
                <a:cubicBezTo>
                  <a:pt x="889971" y="135328"/>
                  <a:pt x="884813" y="122879"/>
                  <a:pt x="875441" y="113524"/>
                </a:cubicBezTo>
                <a:close/>
                <a:moveTo>
                  <a:pt x="798736" y="235207"/>
                </a:moveTo>
                <a:lnTo>
                  <a:pt x="654733" y="91204"/>
                </a:lnTo>
                <a:lnTo>
                  <a:pt x="718864" y="27073"/>
                </a:lnTo>
                <a:cubicBezTo>
                  <a:pt x="731278" y="14677"/>
                  <a:pt x="751446" y="14677"/>
                  <a:pt x="763842" y="27073"/>
                </a:cubicBezTo>
                <a:lnTo>
                  <a:pt x="862867" y="126098"/>
                </a:lnTo>
                <a:cubicBezTo>
                  <a:pt x="868878" y="132091"/>
                  <a:pt x="872186" y="140095"/>
                  <a:pt x="872186" y="148578"/>
                </a:cubicBezTo>
                <a:cubicBezTo>
                  <a:pt x="872186" y="152828"/>
                  <a:pt x="871368" y="156954"/>
                  <a:pt x="869785" y="160760"/>
                </a:cubicBezTo>
                <a:cubicBezTo>
                  <a:pt x="868203" y="164566"/>
                  <a:pt x="865873" y="168070"/>
                  <a:pt x="862867" y="171075"/>
                </a:cubicBezTo>
                <a:lnTo>
                  <a:pt x="798736" y="235207"/>
                </a:lnTo>
                <a:close/>
                <a:moveTo>
                  <a:pt x="768928" y="265014"/>
                </a:moveTo>
                <a:lnTo>
                  <a:pt x="697007" y="193093"/>
                </a:lnTo>
                <a:cubicBezTo>
                  <a:pt x="696989" y="193057"/>
                  <a:pt x="696971" y="193040"/>
                  <a:pt x="696936" y="193004"/>
                </a:cubicBezTo>
                <a:cubicBezTo>
                  <a:pt x="696900" y="192968"/>
                  <a:pt x="696883" y="192951"/>
                  <a:pt x="696847" y="192933"/>
                </a:cubicBezTo>
                <a:lnTo>
                  <a:pt x="624943" y="121012"/>
                </a:lnTo>
                <a:lnTo>
                  <a:pt x="642159" y="103778"/>
                </a:lnTo>
                <a:lnTo>
                  <a:pt x="786162" y="247781"/>
                </a:lnTo>
                <a:lnTo>
                  <a:pt x="768928" y="265014"/>
                </a:lnTo>
                <a:close/>
                <a:moveTo>
                  <a:pt x="612370" y="133585"/>
                </a:moveTo>
                <a:lnTo>
                  <a:pt x="678066" y="199300"/>
                </a:lnTo>
                <a:lnTo>
                  <a:pt x="140879" y="736504"/>
                </a:lnTo>
                <a:lnTo>
                  <a:pt x="75165" y="670790"/>
                </a:lnTo>
                <a:lnTo>
                  <a:pt x="612370" y="133585"/>
                </a:lnTo>
                <a:close/>
                <a:moveTo>
                  <a:pt x="219150" y="814775"/>
                </a:moveTo>
                <a:lnTo>
                  <a:pt x="153453" y="749078"/>
                </a:lnTo>
                <a:lnTo>
                  <a:pt x="690640" y="211874"/>
                </a:lnTo>
                <a:lnTo>
                  <a:pt x="756355" y="277588"/>
                </a:lnTo>
                <a:lnTo>
                  <a:pt x="219150" y="814775"/>
                </a:lnTo>
                <a:close/>
                <a:moveTo>
                  <a:pt x="26133" y="872006"/>
                </a:moveTo>
                <a:cubicBezTo>
                  <a:pt x="23892" y="872629"/>
                  <a:pt x="21526" y="871312"/>
                  <a:pt x="20086" y="869854"/>
                </a:cubicBezTo>
                <a:cubicBezTo>
                  <a:pt x="18627" y="868414"/>
                  <a:pt x="17294" y="866066"/>
                  <a:pt x="17934" y="863807"/>
                </a:cubicBezTo>
                <a:lnTo>
                  <a:pt x="26328" y="833751"/>
                </a:lnTo>
                <a:lnTo>
                  <a:pt x="56189" y="863612"/>
                </a:lnTo>
                <a:lnTo>
                  <a:pt x="26133" y="872006"/>
                </a:lnTo>
                <a:close/>
                <a:moveTo>
                  <a:pt x="75859" y="858134"/>
                </a:moveTo>
                <a:lnTo>
                  <a:pt x="31806" y="814081"/>
                </a:lnTo>
                <a:lnTo>
                  <a:pt x="67055" y="687828"/>
                </a:lnTo>
                <a:lnTo>
                  <a:pt x="134584" y="755356"/>
                </a:lnTo>
                <a:lnTo>
                  <a:pt x="202112" y="822885"/>
                </a:lnTo>
                <a:lnTo>
                  <a:pt x="75859" y="8581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3"/>
          <p:cNvSpPr/>
          <p:nvPr/>
        </p:nvSpPr>
        <p:spPr>
          <a:xfrm>
            <a:off x="1650814" y="3399541"/>
            <a:ext cx="443846" cy="445054"/>
          </a:xfrm>
          <a:custGeom>
            <a:rect b="b" l="l" r="r" t="t"/>
            <a:pathLst>
              <a:path extrusionOk="0" h="890108" w="887692">
                <a:moveTo>
                  <a:pt x="877283" y="263581"/>
                </a:moveTo>
                <a:lnTo>
                  <a:pt x="624081" y="10407"/>
                </a:lnTo>
                <a:cubicBezTo>
                  <a:pt x="617361" y="3707"/>
                  <a:pt x="608449" y="0"/>
                  <a:pt x="598949" y="0"/>
                </a:cubicBezTo>
                <a:cubicBezTo>
                  <a:pt x="589449" y="0"/>
                  <a:pt x="580537" y="3707"/>
                  <a:pt x="573818" y="10407"/>
                </a:cubicBezTo>
                <a:lnTo>
                  <a:pt x="538171" y="46066"/>
                </a:lnTo>
                <a:cubicBezTo>
                  <a:pt x="524304" y="59912"/>
                  <a:pt x="524304" y="82455"/>
                  <a:pt x="538171" y="96301"/>
                </a:cubicBezTo>
                <a:lnTo>
                  <a:pt x="579682" y="137805"/>
                </a:lnTo>
                <a:lnTo>
                  <a:pt x="427468" y="289990"/>
                </a:lnTo>
                <a:cubicBezTo>
                  <a:pt x="343821" y="267359"/>
                  <a:pt x="254436" y="291006"/>
                  <a:pt x="193016" y="352397"/>
                </a:cubicBezTo>
                <a:lnTo>
                  <a:pt x="135017" y="410385"/>
                </a:lnTo>
                <a:cubicBezTo>
                  <a:pt x="125143" y="420257"/>
                  <a:pt x="125143" y="436313"/>
                  <a:pt x="135017" y="446186"/>
                </a:cubicBezTo>
                <a:lnTo>
                  <a:pt x="246736" y="557866"/>
                </a:lnTo>
                <a:lnTo>
                  <a:pt x="1857" y="875745"/>
                </a:lnTo>
                <a:cubicBezTo>
                  <a:pt x="-888" y="879309"/>
                  <a:pt x="-549" y="884317"/>
                  <a:pt x="2605" y="887489"/>
                </a:cubicBezTo>
                <a:cubicBezTo>
                  <a:pt x="4334" y="889217"/>
                  <a:pt x="6616" y="890108"/>
                  <a:pt x="8915" y="890108"/>
                </a:cubicBezTo>
                <a:cubicBezTo>
                  <a:pt x="10822" y="890108"/>
                  <a:pt x="12729" y="889485"/>
                  <a:pt x="14351" y="888255"/>
                </a:cubicBezTo>
                <a:lnTo>
                  <a:pt x="332290" y="643403"/>
                </a:lnTo>
                <a:lnTo>
                  <a:pt x="441442" y="752553"/>
                </a:lnTo>
                <a:cubicBezTo>
                  <a:pt x="446218" y="757329"/>
                  <a:pt x="452581" y="759966"/>
                  <a:pt x="459354" y="759966"/>
                </a:cubicBezTo>
                <a:cubicBezTo>
                  <a:pt x="466110" y="759966"/>
                  <a:pt x="472473" y="757329"/>
                  <a:pt x="477249" y="752553"/>
                </a:cubicBezTo>
                <a:lnTo>
                  <a:pt x="535230" y="694566"/>
                </a:lnTo>
                <a:cubicBezTo>
                  <a:pt x="580947" y="648874"/>
                  <a:pt x="606114" y="588125"/>
                  <a:pt x="606114" y="523490"/>
                </a:cubicBezTo>
                <a:cubicBezTo>
                  <a:pt x="606114" y="502052"/>
                  <a:pt x="603245" y="480757"/>
                  <a:pt x="597666" y="460139"/>
                </a:cubicBezTo>
                <a:lnTo>
                  <a:pt x="749862" y="307971"/>
                </a:lnTo>
                <a:lnTo>
                  <a:pt x="791373" y="349475"/>
                </a:lnTo>
                <a:cubicBezTo>
                  <a:pt x="798093" y="356193"/>
                  <a:pt x="807023" y="359882"/>
                  <a:pt x="816505" y="359882"/>
                </a:cubicBezTo>
                <a:cubicBezTo>
                  <a:pt x="826005" y="359882"/>
                  <a:pt x="834917" y="356193"/>
                  <a:pt x="841636" y="349475"/>
                </a:cubicBezTo>
                <a:lnTo>
                  <a:pt x="877283" y="313816"/>
                </a:lnTo>
                <a:cubicBezTo>
                  <a:pt x="884003" y="307116"/>
                  <a:pt x="887693" y="298188"/>
                  <a:pt x="887693" y="288707"/>
                </a:cubicBezTo>
                <a:cubicBezTo>
                  <a:pt x="887693" y="279209"/>
                  <a:pt x="884003" y="270281"/>
                  <a:pt x="877283" y="263581"/>
                </a:cubicBezTo>
                <a:close/>
                <a:moveTo>
                  <a:pt x="57859" y="832246"/>
                </a:moveTo>
                <a:lnTo>
                  <a:pt x="259444" y="570572"/>
                </a:lnTo>
                <a:lnTo>
                  <a:pt x="319581" y="630715"/>
                </a:lnTo>
                <a:lnTo>
                  <a:pt x="57859" y="832246"/>
                </a:lnTo>
                <a:close/>
                <a:moveTo>
                  <a:pt x="464648" y="739954"/>
                </a:moveTo>
                <a:cubicBezTo>
                  <a:pt x="463222" y="741362"/>
                  <a:pt x="461351" y="742146"/>
                  <a:pt x="459354" y="742146"/>
                </a:cubicBezTo>
                <a:cubicBezTo>
                  <a:pt x="457340" y="742146"/>
                  <a:pt x="455469" y="741362"/>
                  <a:pt x="454043" y="739954"/>
                </a:cubicBezTo>
                <a:lnTo>
                  <a:pt x="147619" y="433587"/>
                </a:lnTo>
                <a:cubicBezTo>
                  <a:pt x="144696" y="430664"/>
                  <a:pt x="144696" y="425906"/>
                  <a:pt x="147619" y="422984"/>
                </a:cubicBezTo>
                <a:lnTo>
                  <a:pt x="192142" y="378486"/>
                </a:lnTo>
                <a:lnTo>
                  <a:pt x="509154" y="695439"/>
                </a:lnTo>
                <a:lnTo>
                  <a:pt x="464648" y="739954"/>
                </a:lnTo>
                <a:close/>
                <a:moveTo>
                  <a:pt x="581393" y="451193"/>
                </a:moveTo>
                <a:cubicBezTo>
                  <a:pt x="581304" y="451300"/>
                  <a:pt x="581250" y="451407"/>
                  <a:pt x="581161" y="451496"/>
                </a:cubicBezTo>
                <a:cubicBezTo>
                  <a:pt x="580930" y="451728"/>
                  <a:pt x="580734" y="451977"/>
                  <a:pt x="580537" y="452245"/>
                </a:cubicBezTo>
                <a:cubicBezTo>
                  <a:pt x="580377" y="452476"/>
                  <a:pt x="580217" y="452690"/>
                  <a:pt x="580074" y="452922"/>
                </a:cubicBezTo>
                <a:cubicBezTo>
                  <a:pt x="579931" y="453171"/>
                  <a:pt x="579807" y="453439"/>
                  <a:pt x="579682" y="453688"/>
                </a:cubicBezTo>
                <a:cubicBezTo>
                  <a:pt x="579557" y="453955"/>
                  <a:pt x="579432" y="454223"/>
                  <a:pt x="579343" y="454490"/>
                </a:cubicBezTo>
                <a:cubicBezTo>
                  <a:pt x="579236" y="454757"/>
                  <a:pt x="579165" y="455025"/>
                  <a:pt x="579094" y="455310"/>
                </a:cubicBezTo>
                <a:cubicBezTo>
                  <a:pt x="579022" y="455577"/>
                  <a:pt x="578969" y="455862"/>
                  <a:pt x="578915" y="456129"/>
                </a:cubicBezTo>
                <a:cubicBezTo>
                  <a:pt x="578880" y="456432"/>
                  <a:pt x="578844" y="456718"/>
                  <a:pt x="578826" y="457003"/>
                </a:cubicBezTo>
                <a:cubicBezTo>
                  <a:pt x="578826" y="457288"/>
                  <a:pt x="578809" y="457573"/>
                  <a:pt x="578826" y="457858"/>
                </a:cubicBezTo>
                <a:cubicBezTo>
                  <a:pt x="578826" y="458143"/>
                  <a:pt x="578862" y="458428"/>
                  <a:pt x="578898" y="458696"/>
                </a:cubicBezTo>
                <a:cubicBezTo>
                  <a:pt x="578951" y="459016"/>
                  <a:pt x="579005" y="459319"/>
                  <a:pt x="579076" y="459622"/>
                </a:cubicBezTo>
                <a:cubicBezTo>
                  <a:pt x="579112" y="459747"/>
                  <a:pt x="579112" y="459890"/>
                  <a:pt x="579147" y="460014"/>
                </a:cubicBezTo>
                <a:cubicBezTo>
                  <a:pt x="585207" y="480597"/>
                  <a:pt x="588291" y="501963"/>
                  <a:pt x="588291" y="523490"/>
                </a:cubicBezTo>
                <a:cubicBezTo>
                  <a:pt x="588291" y="583367"/>
                  <a:pt x="564977" y="639643"/>
                  <a:pt x="522628" y="681967"/>
                </a:cubicBezTo>
                <a:lnTo>
                  <a:pt x="521755" y="682840"/>
                </a:lnTo>
                <a:lnTo>
                  <a:pt x="204743" y="365887"/>
                </a:lnTo>
                <a:lnTo>
                  <a:pt x="205617" y="365014"/>
                </a:lnTo>
                <a:cubicBezTo>
                  <a:pt x="263668" y="306955"/>
                  <a:pt x="348741" y="285304"/>
                  <a:pt x="427593" y="308506"/>
                </a:cubicBezTo>
                <a:cubicBezTo>
                  <a:pt x="427717" y="308541"/>
                  <a:pt x="427842" y="308541"/>
                  <a:pt x="427985" y="308577"/>
                </a:cubicBezTo>
                <a:cubicBezTo>
                  <a:pt x="428288" y="308648"/>
                  <a:pt x="428591" y="308702"/>
                  <a:pt x="428912" y="308755"/>
                </a:cubicBezTo>
                <a:cubicBezTo>
                  <a:pt x="429197" y="308791"/>
                  <a:pt x="429464" y="308809"/>
                  <a:pt x="429732" y="308827"/>
                </a:cubicBezTo>
                <a:cubicBezTo>
                  <a:pt x="430035" y="308844"/>
                  <a:pt x="430320" y="308827"/>
                  <a:pt x="430623" y="308809"/>
                </a:cubicBezTo>
                <a:cubicBezTo>
                  <a:pt x="430908" y="308791"/>
                  <a:pt x="431175" y="308773"/>
                  <a:pt x="431460" y="308737"/>
                </a:cubicBezTo>
                <a:cubicBezTo>
                  <a:pt x="431746" y="308684"/>
                  <a:pt x="432031" y="308631"/>
                  <a:pt x="432316" y="308541"/>
                </a:cubicBezTo>
                <a:cubicBezTo>
                  <a:pt x="432583" y="308488"/>
                  <a:pt x="432851" y="308417"/>
                  <a:pt x="433100" y="308310"/>
                </a:cubicBezTo>
                <a:cubicBezTo>
                  <a:pt x="433385" y="308221"/>
                  <a:pt x="433653" y="308096"/>
                  <a:pt x="433938" y="307971"/>
                </a:cubicBezTo>
                <a:cubicBezTo>
                  <a:pt x="434187" y="307846"/>
                  <a:pt x="434419" y="307722"/>
                  <a:pt x="434669" y="307579"/>
                </a:cubicBezTo>
                <a:cubicBezTo>
                  <a:pt x="434918" y="307437"/>
                  <a:pt x="435150" y="307276"/>
                  <a:pt x="435382" y="307098"/>
                </a:cubicBezTo>
                <a:cubicBezTo>
                  <a:pt x="435631" y="306920"/>
                  <a:pt x="435863" y="306724"/>
                  <a:pt x="436095" y="306510"/>
                </a:cubicBezTo>
                <a:cubicBezTo>
                  <a:pt x="436201" y="306421"/>
                  <a:pt x="436308" y="306349"/>
                  <a:pt x="436415" y="306260"/>
                </a:cubicBezTo>
                <a:lnTo>
                  <a:pt x="592265" y="150422"/>
                </a:lnTo>
                <a:lnTo>
                  <a:pt x="698352" y="256470"/>
                </a:lnTo>
                <a:lnTo>
                  <a:pt x="737261" y="295372"/>
                </a:lnTo>
                <a:lnTo>
                  <a:pt x="581393" y="451193"/>
                </a:lnTo>
                <a:close/>
                <a:moveTo>
                  <a:pt x="864682" y="301217"/>
                </a:moveTo>
                <a:lnTo>
                  <a:pt x="829035" y="336876"/>
                </a:lnTo>
                <a:cubicBezTo>
                  <a:pt x="825684" y="340226"/>
                  <a:pt x="821228" y="342061"/>
                  <a:pt x="816505" y="342061"/>
                </a:cubicBezTo>
                <a:cubicBezTo>
                  <a:pt x="811782" y="342061"/>
                  <a:pt x="807326" y="340226"/>
                  <a:pt x="803975" y="336876"/>
                </a:cubicBezTo>
                <a:lnTo>
                  <a:pt x="756190" y="289099"/>
                </a:lnTo>
                <a:cubicBezTo>
                  <a:pt x="756190" y="289082"/>
                  <a:pt x="756172" y="289064"/>
                  <a:pt x="756172" y="289064"/>
                </a:cubicBezTo>
                <a:lnTo>
                  <a:pt x="711131" y="244050"/>
                </a:lnTo>
                <a:lnTo>
                  <a:pt x="550772" y="83702"/>
                </a:lnTo>
                <a:cubicBezTo>
                  <a:pt x="543856" y="76806"/>
                  <a:pt x="543856" y="65561"/>
                  <a:pt x="550772" y="58665"/>
                </a:cubicBezTo>
                <a:lnTo>
                  <a:pt x="586419" y="23006"/>
                </a:lnTo>
                <a:cubicBezTo>
                  <a:pt x="589770" y="19674"/>
                  <a:pt x="594226" y="17820"/>
                  <a:pt x="598949" y="17820"/>
                </a:cubicBezTo>
                <a:cubicBezTo>
                  <a:pt x="603673" y="17820"/>
                  <a:pt x="608128" y="19674"/>
                  <a:pt x="611479" y="23006"/>
                </a:cubicBezTo>
                <a:lnTo>
                  <a:pt x="864682" y="276180"/>
                </a:lnTo>
                <a:cubicBezTo>
                  <a:pt x="868033" y="279530"/>
                  <a:pt x="869869" y="283967"/>
                  <a:pt x="869869" y="288707"/>
                </a:cubicBezTo>
                <a:cubicBezTo>
                  <a:pt x="869869" y="293430"/>
                  <a:pt x="868033" y="297885"/>
                  <a:pt x="864682" y="30121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3"/>
          <p:cNvSpPr/>
          <p:nvPr/>
        </p:nvSpPr>
        <p:spPr>
          <a:xfrm>
            <a:off x="1650816" y="2744727"/>
            <a:ext cx="441934" cy="444217"/>
          </a:xfrm>
          <a:custGeom>
            <a:rect b="b" l="l" r="r" t="t"/>
            <a:pathLst>
              <a:path extrusionOk="0" h="888433" w="883868">
                <a:moveTo>
                  <a:pt x="844917" y="181207"/>
                </a:moveTo>
                <a:lnTo>
                  <a:pt x="657559" y="181207"/>
                </a:lnTo>
                <a:cubicBezTo>
                  <a:pt x="664837" y="174894"/>
                  <a:pt x="671261" y="167851"/>
                  <a:pt x="676759" y="160097"/>
                </a:cubicBezTo>
                <a:cubicBezTo>
                  <a:pt x="697917" y="130290"/>
                  <a:pt x="704625" y="87251"/>
                  <a:pt x="693077" y="55434"/>
                </a:cubicBezTo>
                <a:cubicBezTo>
                  <a:pt x="677240" y="11737"/>
                  <a:pt x="635529" y="-1655"/>
                  <a:pt x="604620" y="159"/>
                </a:cubicBezTo>
                <a:cubicBezTo>
                  <a:pt x="564779" y="2471"/>
                  <a:pt x="525399" y="24169"/>
                  <a:pt x="496537" y="59702"/>
                </a:cubicBezTo>
                <a:cubicBezTo>
                  <a:pt x="476198" y="84797"/>
                  <a:pt x="452656" y="125043"/>
                  <a:pt x="441943" y="168580"/>
                </a:cubicBezTo>
                <a:cubicBezTo>
                  <a:pt x="431213" y="125043"/>
                  <a:pt x="407689" y="84797"/>
                  <a:pt x="387332" y="59702"/>
                </a:cubicBezTo>
                <a:cubicBezTo>
                  <a:pt x="358487" y="24169"/>
                  <a:pt x="319090" y="2471"/>
                  <a:pt x="279266" y="159"/>
                </a:cubicBezTo>
                <a:cubicBezTo>
                  <a:pt x="248357" y="-1655"/>
                  <a:pt x="206629" y="11737"/>
                  <a:pt x="190792" y="55434"/>
                </a:cubicBezTo>
                <a:cubicBezTo>
                  <a:pt x="179244" y="87251"/>
                  <a:pt x="185952" y="130290"/>
                  <a:pt x="207110" y="160097"/>
                </a:cubicBezTo>
                <a:cubicBezTo>
                  <a:pt x="212626" y="167851"/>
                  <a:pt x="219032" y="174912"/>
                  <a:pt x="226328" y="181207"/>
                </a:cubicBezTo>
                <a:lnTo>
                  <a:pt x="38952" y="181207"/>
                </a:lnTo>
                <a:cubicBezTo>
                  <a:pt x="17474" y="181207"/>
                  <a:pt x="0" y="198672"/>
                  <a:pt x="0" y="220138"/>
                </a:cubicBezTo>
                <a:lnTo>
                  <a:pt x="0" y="330065"/>
                </a:lnTo>
                <a:cubicBezTo>
                  <a:pt x="0" y="351532"/>
                  <a:pt x="17474" y="368996"/>
                  <a:pt x="38952" y="368996"/>
                </a:cubicBezTo>
                <a:lnTo>
                  <a:pt x="51817" y="368996"/>
                </a:lnTo>
                <a:lnTo>
                  <a:pt x="51817" y="844310"/>
                </a:lnTo>
                <a:cubicBezTo>
                  <a:pt x="51817" y="868640"/>
                  <a:pt x="71623" y="888434"/>
                  <a:pt x="95983" y="888434"/>
                </a:cubicBezTo>
                <a:lnTo>
                  <a:pt x="368915" y="888434"/>
                </a:lnTo>
                <a:lnTo>
                  <a:pt x="514972" y="888434"/>
                </a:lnTo>
                <a:lnTo>
                  <a:pt x="787903" y="888434"/>
                </a:lnTo>
                <a:cubicBezTo>
                  <a:pt x="812246" y="888434"/>
                  <a:pt x="832051" y="868640"/>
                  <a:pt x="832051" y="844310"/>
                </a:cubicBezTo>
                <a:lnTo>
                  <a:pt x="832051" y="368996"/>
                </a:lnTo>
                <a:lnTo>
                  <a:pt x="844917" y="368996"/>
                </a:lnTo>
                <a:cubicBezTo>
                  <a:pt x="866395" y="368996"/>
                  <a:pt x="883869" y="351532"/>
                  <a:pt x="883869" y="330065"/>
                </a:cubicBezTo>
                <a:lnTo>
                  <a:pt x="883869" y="220138"/>
                </a:lnTo>
                <a:cubicBezTo>
                  <a:pt x="883869" y="198672"/>
                  <a:pt x="866395" y="181207"/>
                  <a:pt x="844917" y="181207"/>
                </a:cubicBezTo>
                <a:close/>
                <a:moveTo>
                  <a:pt x="368915" y="870649"/>
                </a:moveTo>
                <a:lnTo>
                  <a:pt x="95983" y="870649"/>
                </a:lnTo>
                <a:cubicBezTo>
                  <a:pt x="81445" y="870649"/>
                  <a:pt x="69612" y="858840"/>
                  <a:pt x="69612" y="844310"/>
                </a:cubicBezTo>
                <a:lnTo>
                  <a:pt x="69612" y="368996"/>
                </a:lnTo>
                <a:lnTo>
                  <a:pt x="368915" y="368996"/>
                </a:lnTo>
                <a:lnTo>
                  <a:pt x="368915" y="870649"/>
                </a:lnTo>
                <a:close/>
                <a:moveTo>
                  <a:pt x="368915" y="351211"/>
                </a:moveTo>
                <a:lnTo>
                  <a:pt x="51817" y="351211"/>
                </a:lnTo>
                <a:lnTo>
                  <a:pt x="38952" y="351211"/>
                </a:lnTo>
                <a:cubicBezTo>
                  <a:pt x="27297" y="351211"/>
                  <a:pt x="17794" y="341732"/>
                  <a:pt x="17794" y="330065"/>
                </a:cubicBezTo>
                <a:lnTo>
                  <a:pt x="17794" y="220138"/>
                </a:lnTo>
                <a:cubicBezTo>
                  <a:pt x="17794" y="208471"/>
                  <a:pt x="27297" y="198992"/>
                  <a:pt x="38952" y="198992"/>
                </a:cubicBezTo>
                <a:lnTo>
                  <a:pt x="368915" y="198992"/>
                </a:lnTo>
                <a:lnTo>
                  <a:pt x="368915" y="351211"/>
                </a:lnTo>
                <a:close/>
                <a:moveTo>
                  <a:pt x="257433" y="181207"/>
                </a:moveTo>
                <a:cubicBezTo>
                  <a:pt x="242734" y="173098"/>
                  <a:pt x="230687" y="162569"/>
                  <a:pt x="221630" y="149800"/>
                </a:cubicBezTo>
                <a:cubicBezTo>
                  <a:pt x="203640" y="124474"/>
                  <a:pt x="197857" y="88158"/>
                  <a:pt x="207537" y="61499"/>
                </a:cubicBezTo>
                <a:cubicBezTo>
                  <a:pt x="220029" y="26996"/>
                  <a:pt x="253429" y="16450"/>
                  <a:pt x="278234" y="17908"/>
                </a:cubicBezTo>
                <a:cubicBezTo>
                  <a:pt x="313076" y="19936"/>
                  <a:pt x="347811" y="39250"/>
                  <a:pt x="373506" y="70907"/>
                </a:cubicBezTo>
                <a:cubicBezTo>
                  <a:pt x="393916" y="96072"/>
                  <a:pt x="417725" y="137404"/>
                  <a:pt x="426533" y="181207"/>
                </a:cubicBezTo>
                <a:lnTo>
                  <a:pt x="368915" y="181207"/>
                </a:lnTo>
                <a:lnTo>
                  <a:pt x="257433" y="181207"/>
                </a:lnTo>
                <a:close/>
                <a:moveTo>
                  <a:pt x="497177" y="870649"/>
                </a:moveTo>
                <a:lnTo>
                  <a:pt x="386709" y="870649"/>
                </a:lnTo>
                <a:lnTo>
                  <a:pt x="386709" y="368996"/>
                </a:lnTo>
                <a:lnTo>
                  <a:pt x="497177" y="368996"/>
                </a:lnTo>
                <a:lnTo>
                  <a:pt x="497177" y="870649"/>
                </a:lnTo>
                <a:close/>
                <a:moveTo>
                  <a:pt x="497177" y="351211"/>
                </a:moveTo>
                <a:lnTo>
                  <a:pt x="386709" y="351211"/>
                </a:lnTo>
                <a:lnTo>
                  <a:pt x="386709" y="198992"/>
                </a:lnTo>
                <a:lnTo>
                  <a:pt x="497177" y="198992"/>
                </a:lnTo>
                <a:lnTo>
                  <a:pt x="497177" y="351211"/>
                </a:lnTo>
                <a:close/>
                <a:moveTo>
                  <a:pt x="457336" y="181207"/>
                </a:moveTo>
                <a:cubicBezTo>
                  <a:pt x="466144" y="137404"/>
                  <a:pt x="489953" y="96072"/>
                  <a:pt x="510363" y="70907"/>
                </a:cubicBezTo>
                <a:cubicBezTo>
                  <a:pt x="536076" y="39250"/>
                  <a:pt x="570793" y="19936"/>
                  <a:pt x="605652" y="17908"/>
                </a:cubicBezTo>
                <a:cubicBezTo>
                  <a:pt x="630405" y="16468"/>
                  <a:pt x="663840" y="26996"/>
                  <a:pt x="676350" y="61499"/>
                </a:cubicBezTo>
                <a:cubicBezTo>
                  <a:pt x="686030" y="88158"/>
                  <a:pt x="680229" y="124474"/>
                  <a:pt x="662257" y="149800"/>
                </a:cubicBezTo>
                <a:cubicBezTo>
                  <a:pt x="653199" y="162569"/>
                  <a:pt x="641135" y="173098"/>
                  <a:pt x="626454" y="181207"/>
                </a:cubicBezTo>
                <a:lnTo>
                  <a:pt x="514972" y="181207"/>
                </a:lnTo>
                <a:lnTo>
                  <a:pt x="457336" y="181207"/>
                </a:lnTo>
                <a:close/>
                <a:moveTo>
                  <a:pt x="814257" y="844310"/>
                </a:moveTo>
                <a:cubicBezTo>
                  <a:pt x="814257" y="858840"/>
                  <a:pt x="802442" y="870649"/>
                  <a:pt x="787903" y="870649"/>
                </a:cubicBezTo>
                <a:lnTo>
                  <a:pt x="514972" y="870649"/>
                </a:lnTo>
                <a:lnTo>
                  <a:pt x="514972" y="368996"/>
                </a:lnTo>
                <a:lnTo>
                  <a:pt x="814257" y="368996"/>
                </a:lnTo>
                <a:lnTo>
                  <a:pt x="814257" y="844310"/>
                </a:lnTo>
                <a:close/>
                <a:moveTo>
                  <a:pt x="866075" y="330065"/>
                </a:moveTo>
                <a:cubicBezTo>
                  <a:pt x="866075" y="341732"/>
                  <a:pt x="856590" y="351211"/>
                  <a:pt x="844917" y="351211"/>
                </a:cubicBezTo>
                <a:lnTo>
                  <a:pt x="832051" y="351211"/>
                </a:lnTo>
                <a:lnTo>
                  <a:pt x="514972" y="351211"/>
                </a:lnTo>
                <a:lnTo>
                  <a:pt x="514972" y="198992"/>
                </a:lnTo>
                <a:lnTo>
                  <a:pt x="844917" y="198992"/>
                </a:lnTo>
                <a:cubicBezTo>
                  <a:pt x="856590" y="198992"/>
                  <a:pt x="866075" y="208471"/>
                  <a:pt x="866075" y="220138"/>
                </a:cubicBezTo>
                <a:lnTo>
                  <a:pt x="866075" y="3300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3"/>
          <p:cNvSpPr/>
          <p:nvPr/>
        </p:nvSpPr>
        <p:spPr>
          <a:xfrm>
            <a:off x="3345355" y="2744727"/>
            <a:ext cx="466064" cy="444814"/>
          </a:xfrm>
          <a:custGeom>
            <a:rect b="b" l="l" r="r" t="t"/>
            <a:pathLst>
              <a:path extrusionOk="0" h="889628" w="932129">
                <a:moveTo>
                  <a:pt x="930882" y="337965"/>
                </a:moveTo>
                <a:cubicBezTo>
                  <a:pt x="927908" y="328792"/>
                  <a:pt x="920126" y="322240"/>
                  <a:pt x="910604" y="320855"/>
                </a:cubicBezTo>
                <a:lnTo>
                  <a:pt x="618990" y="278452"/>
                </a:lnTo>
                <a:lnTo>
                  <a:pt x="488587" y="14003"/>
                </a:lnTo>
                <a:cubicBezTo>
                  <a:pt x="484322" y="5373"/>
                  <a:pt x="475699" y="0"/>
                  <a:pt x="466065" y="0"/>
                </a:cubicBezTo>
                <a:cubicBezTo>
                  <a:pt x="456431" y="0"/>
                  <a:pt x="447807" y="5373"/>
                  <a:pt x="443542" y="14003"/>
                </a:cubicBezTo>
                <a:lnTo>
                  <a:pt x="313140" y="278452"/>
                </a:lnTo>
                <a:lnTo>
                  <a:pt x="21525" y="320855"/>
                </a:lnTo>
                <a:cubicBezTo>
                  <a:pt x="11985" y="322240"/>
                  <a:pt x="4222" y="328792"/>
                  <a:pt x="1247" y="337965"/>
                </a:cubicBezTo>
                <a:cubicBezTo>
                  <a:pt x="-1727" y="347139"/>
                  <a:pt x="705" y="357004"/>
                  <a:pt x="7608" y="363744"/>
                </a:cubicBezTo>
                <a:lnTo>
                  <a:pt x="218616" y="569578"/>
                </a:lnTo>
                <a:lnTo>
                  <a:pt x="168801" y="860218"/>
                </a:lnTo>
                <a:cubicBezTo>
                  <a:pt x="167174" y="869728"/>
                  <a:pt x="171008" y="879145"/>
                  <a:pt x="178790" y="884798"/>
                </a:cubicBezTo>
                <a:cubicBezTo>
                  <a:pt x="183186" y="887999"/>
                  <a:pt x="188349" y="889628"/>
                  <a:pt x="193531" y="889628"/>
                </a:cubicBezTo>
                <a:cubicBezTo>
                  <a:pt x="197515" y="889628"/>
                  <a:pt x="201537" y="888673"/>
                  <a:pt x="205241" y="886708"/>
                </a:cubicBezTo>
                <a:lnTo>
                  <a:pt x="466065" y="749485"/>
                </a:lnTo>
                <a:lnTo>
                  <a:pt x="726888" y="886708"/>
                </a:lnTo>
                <a:cubicBezTo>
                  <a:pt x="735419" y="891182"/>
                  <a:pt x="745557" y="890471"/>
                  <a:pt x="753339" y="884798"/>
                </a:cubicBezTo>
                <a:cubicBezTo>
                  <a:pt x="761140" y="879126"/>
                  <a:pt x="764956" y="869709"/>
                  <a:pt x="763329" y="860218"/>
                </a:cubicBezTo>
                <a:lnTo>
                  <a:pt x="713513" y="569560"/>
                </a:lnTo>
                <a:lnTo>
                  <a:pt x="924522" y="363725"/>
                </a:lnTo>
                <a:cubicBezTo>
                  <a:pt x="931425" y="357004"/>
                  <a:pt x="933856" y="347139"/>
                  <a:pt x="930882" y="337965"/>
                </a:cubicBezTo>
                <a:close/>
                <a:moveTo>
                  <a:pt x="911465" y="350321"/>
                </a:moveTo>
                <a:lnTo>
                  <a:pt x="696940" y="559600"/>
                </a:lnTo>
                <a:cubicBezTo>
                  <a:pt x="694732" y="561753"/>
                  <a:pt x="693722" y="564842"/>
                  <a:pt x="694246" y="567875"/>
                </a:cubicBezTo>
                <a:lnTo>
                  <a:pt x="744884" y="863382"/>
                </a:lnTo>
                <a:cubicBezTo>
                  <a:pt x="745501" y="866939"/>
                  <a:pt x="743294" y="868960"/>
                  <a:pt x="742340" y="869653"/>
                </a:cubicBezTo>
                <a:cubicBezTo>
                  <a:pt x="741367" y="870365"/>
                  <a:pt x="738767" y="871825"/>
                  <a:pt x="735587" y="870140"/>
                </a:cubicBezTo>
                <a:lnTo>
                  <a:pt x="470423" y="730633"/>
                </a:lnTo>
                <a:cubicBezTo>
                  <a:pt x="467692" y="729191"/>
                  <a:pt x="464437" y="729191"/>
                  <a:pt x="461725" y="730633"/>
                </a:cubicBezTo>
                <a:lnTo>
                  <a:pt x="196561" y="870140"/>
                </a:lnTo>
                <a:cubicBezTo>
                  <a:pt x="193381" y="871825"/>
                  <a:pt x="190781" y="870365"/>
                  <a:pt x="189808" y="869653"/>
                </a:cubicBezTo>
                <a:cubicBezTo>
                  <a:pt x="188836" y="868942"/>
                  <a:pt x="186647" y="866920"/>
                  <a:pt x="187264" y="863382"/>
                </a:cubicBezTo>
                <a:lnTo>
                  <a:pt x="237902" y="567875"/>
                </a:lnTo>
                <a:cubicBezTo>
                  <a:pt x="238426" y="564842"/>
                  <a:pt x="237416" y="561734"/>
                  <a:pt x="235209" y="559600"/>
                </a:cubicBezTo>
                <a:lnTo>
                  <a:pt x="20665" y="350321"/>
                </a:lnTo>
                <a:cubicBezTo>
                  <a:pt x="18083" y="347813"/>
                  <a:pt x="18663" y="344892"/>
                  <a:pt x="19037" y="343750"/>
                </a:cubicBezTo>
                <a:cubicBezTo>
                  <a:pt x="19411" y="342608"/>
                  <a:pt x="20646" y="339894"/>
                  <a:pt x="24219" y="339388"/>
                </a:cubicBezTo>
                <a:lnTo>
                  <a:pt x="320697" y="296274"/>
                </a:lnTo>
                <a:cubicBezTo>
                  <a:pt x="323746" y="295825"/>
                  <a:pt x="326384" y="293916"/>
                  <a:pt x="327749" y="291145"/>
                </a:cubicBezTo>
                <a:lnTo>
                  <a:pt x="460341" y="22296"/>
                </a:lnTo>
                <a:cubicBezTo>
                  <a:pt x="461931" y="19076"/>
                  <a:pt x="464886" y="18721"/>
                  <a:pt x="466083" y="18721"/>
                </a:cubicBezTo>
                <a:cubicBezTo>
                  <a:pt x="467281" y="18721"/>
                  <a:pt x="470236" y="19076"/>
                  <a:pt x="471826" y="22296"/>
                </a:cubicBezTo>
                <a:lnTo>
                  <a:pt x="604417" y="291145"/>
                </a:lnTo>
                <a:cubicBezTo>
                  <a:pt x="605783" y="293916"/>
                  <a:pt x="608421" y="295825"/>
                  <a:pt x="611451" y="296274"/>
                </a:cubicBezTo>
                <a:lnTo>
                  <a:pt x="907929" y="339388"/>
                </a:lnTo>
                <a:cubicBezTo>
                  <a:pt x="911484" y="339912"/>
                  <a:pt x="912737" y="342608"/>
                  <a:pt x="913111" y="343750"/>
                </a:cubicBezTo>
                <a:cubicBezTo>
                  <a:pt x="913485" y="344892"/>
                  <a:pt x="914046" y="347813"/>
                  <a:pt x="911465" y="3503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3"/>
          <p:cNvSpPr/>
          <p:nvPr/>
        </p:nvSpPr>
        <p:spPr>
          <a:xfrm>
            <a:off x="2831975" y="2744727"/>
            <a:ext cx="364213" cy="444279"/>
          </a:xfrm>
          <a:custGeom>
            <a:rect b="b" l="l" r="r" t="t"/>
            <a:pathLst>
              <a:path extrusionOk="0" h="888559" w="728426">
                <a:moveTo>
                  <a:pt x="720743" y="679518"/>
                </a:moveTo>
                <a:lnTo>
                  <a:pt x="570516" y="447694"/>
                </a:lnTo>
                <a:cubicBezTo>
                  <a:pt x="566959" y="401312"/>
                  <a:pt x="558137" y="353880"/>
                  <a:pt x="544177" y="306164"/>
                </a:cubicBezTo>
                <a:cubicBezTo>
                  <a:pt x="529326" y="255424"/>
                  <a:pt x="508643" y="204186"/>
                  <a:pt x="482695" y="153855"/>
                </a:cubicBezTo>
                <a:cubicBezTo>
                  <a:pt x="438126" y="67493"/>
                  <a:pt x="394358" y="14904"/>
                  <a:pt x="392544" y="12734"/>
                </a:cubicBezTo>
                <a:cubicBezTo>
                  <a:pt x="385910" y="4749"/>
                  <a:pt x="375311" y="0"/>
                  <a:pt x="364213" y="0"/>
                </a:cubicBezTo>
                <a:cubicBezTo>
                  <a:pt x="353115" y="0"/>
                  <a:pt x="342533" y="4749"/>
                  <a:pt x="335864" y="12734"/>
                </a:cubicBezTo>
                <a:cubicBezTo>
                  <a:pt x="334015" y="14957"/>
                  <a:pt x="289802" y="68453"/>
                  <a:pt x="245731" y="153855"/>
                </a:cubicBezTo>
                <a:cubicBezTo>
                  <a:pt x="219783" y="204168"/>
                  <a:pt x="199100" y="255406"/>
                  <a:pt x="184250" y="306146"/>
                </a:cubicBezTo>
                <a:cubicBezTo>
                  <a:pt x="170289" y="353880"/>
                  <a:pt x="161467" y="401312"/>
                  <a:pt x="157910" y="447694"/>
                </a:cubicBezTo>
                <a:lnTo>
                  <a:pt x="7701" y="679518"/>
                </a:lnTo>
                <a:cubicBezTo>
                  <a:pt x="2739" y="687147"/>
                  <a:pt x="0" y="696733"/>
                  <a:pt x="0" y="706515"/>
                </a:cubicBezTo>
                <a:lnTo>
                  <a:pt x="0" y="746424"/>
                </a:lnTo>
                <a:cubicBezTo>
                  <a:pt x="0" y="762732"/>
                  <a:pt x="11293" y="775982"/>
                  <a:pt x="25183" y="775982"/>
                </a:cubicBezTo>
                <a:lnTo>
                  <a:pt x="218005" y="775982"/>
                </a:lnTo>
                <a:cubicBezTo>
                  <a:pt x="223127" y="787862"/>
                  <a:pt x="228516" y="799760"/>
                  <a:pt x="234242" y="811676"/>
                </a:cubicBezTo>
                <a:cubicBezTo>
                  <a:pt x="239578" y="822720"/>
                  <a:pt x="251334" y="830048"/>
                  <a:pt x="264583" y="830777"/>
                </a:cubicBezTo>
                <a:lnTo>
                  <a:pt x="264583" y="870348"/>
                </a:lnTo>
                <a:cubicBezTo>
                  <a:pt x="264583" y="880396"/>
                  <a:pt x="272764" y="888559"/>
                  <a:pt x="282795" y="888559"/>
                </a:cubicBezTo>
                <a:lnTo>
                  <a:pt x="445631" y="888559"/>
                </a:lnTo>
                <a:cubicBezTo>
                  <a:pt x="455662" y="888559"/>
                  <a:pt x="463843" y="880396"/>
                  <a:pt x="463843" y="870348"/>
                </a:cubicBezTo>
                <a:lnTo>
                  <a:pt x="463843" y="830759"/>
                </a:lnTo>
                <a:cubicBezTo>
                  <a:pt x="472255" y="830297"/>
                  <a:pt x="480152" y="827238"/>
                  <a:pt x="486252" y="821938"/>
                </a:cubicBezTo>
                <a:cubicBezTo>
                  <a:pt x="489631" y="819003"/>
                  <a:pt x="492298" y="815553"/>
                  <a:pt x="494166" y="811676"/>
                </a:cubicBezTo>
                <a:cubicBezTo>
                  <a:pt x="499893" y="799760"/>
                  <a:pt x="505299" y="787862"/>
                  <a:pt x="510403" y="775982"/>
                </a:cubicBezTo>
                <a:lnTo>
                  <a:pt x="703243" y="775982"/>
                </a:lnTo>
                <a:cubicBezTo>
                  <a:pt x="717133" y="775982"/>
                  <a:pt x="728426" y="762732"/>
                  <a:pt x="728426" y="746424"/>
                </a:cubicBezTo>
                <a:lnTo>
                  <a:pt x="728426" y="706515"/>
                </a:lnTo>
                <a:cubicBezTo>
                  <a:pt x="728426" y="696733"/>
                  <a:pt x="725687" y="687147"/>
                  <a:pt x="720743" y="679518"/>
                </a:cubicBezTo>
                <a:close/>
                <a:moveTo>
                  <a:pt x="572223" y="483015"/>
                </a:moveTo>
                <a:lnTo>
                  <a:pt x="705822" y="689193"/>
                </a:lnTo>
                <a:cubicBezTo>
                  <a:pt x="707440" y="691683"/>
                  <a:pt x="708667" y="694564"/>
                  <a:pt x="709485" y="697623"/>
                </a:cubicBezTo>
                <a:lnTo>
                  <a:pt x="539624" y="697623"/>
                </a:lnTo>
                <a:cubicBezTo>
                  <a:pt x="561339" y="628743"/>
                  <a:pt x="572330" y="560698"/>
                  <a:pt x="572330" y="494290"/>
                </a:cubicBezTo>
                <a:cubicBezTo>
                  <a:pt x="572330" y="490538"/>
                  <a:pt x="572294" y="486785"/>
                  <a:pt x="572223" y="483015"/>
                </a:cubicBezTo>
                <a:close/>
                <a:moveTo>
                  <a:pt x="22622" y="689193"/>
                </a:moveTo>
                <a:lnTo>
                  <a:pt x="156203" y="483015"/>
                </a:lnTo>
                <a:cubicBezTo>
                  <a:pt x="156132" y="486785"/>
                  <a:pt x="156096" y="490538"/>
                  <a:pt x="156096" y="494290"/>
                </a:cubicBezTo>
                <a:cubicBezTo>
                  <a:pt x="156096" y="560698"/>
                  <a:pt x="167070" y="628743"/>
                  <a:pt x="188802" y="697623"/>
                </a:cubicBezTo>
                <a:lnTo>
                  <a:pt x="18941" y="697623"/>
                </a:lnTo>
                <a:cubicBezTo>
                  <a:pt x="19759" y="694564"/>
                  <a:pt x="21004" y="691683"/>
                  <a:pt x="22622" y="689193"/>
                </a:cubicBezTo>
                <a:close/>
                <a:moveTo>
                  <a:pt x="25183" y="758197"/>
                </a:moveTo>
                <a:cubicBezTo>
                  <a:pt x="21680" y="758197"/>
                  <a:pt x="17785" y="753360"/>
                  <a:pt x="17785" y="746424"/>
                </a:cubicBezTo>
                <a:lnTo>
                  <a:pt x="17785" y="715407"/>
                </a:lnTo>
                <a:lnTo>
                  <a:pt x="194654" y="715407"/>
                </a:lnTo>
                <a:cubicBezTo>
                  <a:pt x="199509" y="729653"/>
                  <a:pt x="204826" y="743916"/>
                  <a:pt x="210589" y="758197"/>
                </a:cubicBezTo>
                <a:lnTo>
                  <a:pt x="25183" y="758197"/>
                </a:lnTo>
                <a:close/>
                <a:moveTo>
                  <a:pt x="446058" y="870348"/>
                </a:moveTo>
                <a:cubicBezTo>
                  <a:pt x="446058" y="870579"/>
                  <a:pt x="445863" y="870775"/>
                  <a:pt x="445631" y="870775"/>
                </a:cubicBezTo>
                <a:lnTo>
                  <a:pt x="282795" y="870775"/>
                </a:lnTo>
                <a:cubicBezTo>
                  <a:pt x="282563" y="870775"/>
                  <a:pt x="282368" y="870579"/>
                  <a:pt x="282368" y="870348"/>
                </a:cubicBezTo>
                <a:lnTo>
                  <a:pt x="282368" y="830848"/>
                </a:lnTo>
                <a:lnTo>
                  <a:pt x="446058" y="830848"/>
                </a:lnTo>
                <a:lnTo>
                  <a:pt x="446058" y="870348"/>
                </a:lnTo>
                <a:close/>
                <a:moveTo>
                  <a:pt x="478142" y="803957"/>
                </a:moveTo>
                <a:cubicBezTo>
                  <a:pt x="477324" y="805647"/>
                  <a:pt x="476150" y="807176"/>
                  <a:pt x="474603" y="808493"/>
                </a:cubicBezTo>
                <a:cubicBezTo>
                  <a:pt x="471259" y="811391"/>
                  <a:pt x="466546" y="813063"/>
                  <a:pt x="461673" y="813063"/>
                </a:cubicBezTo>
                <a:lnTo>
                  <a:pt x="454951" y="813063"/>
                </a:lnTo>
                <a:lnTo>
                  <a:pt x="273475" y="813063"/>
                </a:lnTo>
                <a:lnTo>
                  <a:pt x="266753" y="813063"/>
                </a:lnTo>
                <a:cubicBezTo>
                  <a:pt x="259514" y="813063"/>
                  <a:pt x="252899" y="809399"/>
                  <a:pt x="250266" y="803957"/>
                </a:cubicBezTo>
                <a:cubicBezTo>
                  <a:pt x="243793" y="790512"/>
                  <a:pt x="237746" y="777067"/>
                  <a:pt x="232090" y="763657"/>
                </a:cubicBezTo>
                <a:cubicBezTo>
                  <a:pt x="232073" y="763639"/>
                  <a:pt x="232073" y="763622"/>
                  <a:pt x="232055" y="763604"/>
                </a:cubicBezTo>
                <a:cubicBezTo>
                  <a:pt x="193444" y="672048"/>
                  <a:pt x="173881" y="581631"/>
                  <a:pt x="173881" y="494290"/>
                </a:cubicBezTo>
                <a:cubicBezTo>
                  <a:pt x="173881" y="434978"/>
                  <a:pt x="183111" y="373372"/>
                  <a:pt x="201323" y="311143"/>
                </a:cubicBezTo>
                <a:cubicBezTo>
                  <a:pt x="215853" y="261488"/>
                  <a:pt x="236110" y="211318"/>
                  <a:pt x="261542" y="162001"/>
                </a:cubicBezTo>
                <a:cubicBezTo>
                  <a:pt x="304723" y="78306"/>
                  <a:pt x="347727" y="26286"/>
                  <a:pt x="349523" y="24116"/>
                </a:cubicBezTo>
                <a:cubicBezTo>
                  <a:pt x="352849" y="20150"/>
                  <a:pt x="358326" y="17785"/>
                  <a:pt x="364213" y="17785"/>
                </a:cubicBezTo>
                <a:cubicBezTo>
                  <a:pt x="370100" y="17785"/>
                  <a:pt x="375577" y="20150"/>
                  <a:pt x="378885" y="24134"/>
                </a:cubicBezTo>
                <a:cubicBezTo>
                  <a:pt x="379330" y="24650"/>
                  <a:pt x="423223" y="77381"/>
                  <a:pt x="466884" y="162001"/>
                </a:cubicBezTo>
                <a:cubicBezTo>
                  <a:pt x="492316" y="211318"/>
                  <a:pt x="512573" y="261506"/>
                  <a:pt x="527103" y="311143"/>
                </a:cubicBezTo>
                <a:cubicBezTo>
                  <a:pt x="545315" y="373372"/>
                  <a:pt x="554545" y="434978"/>
                  <a:pt x="554545" y="494290"/>
                </a:cubicBezTo>
                <a:cubicBezTo>
                  <a:pt x="554545" y="594454"/>
                  <a:pt x="528828" y="698636"/>
                  <a:pt x="478142" y="803957"/>
                </a:cubicBezTo>
                <a:close/>
                <a:moveTo>
                  <a:pt x="710641" y="746424"/>
                </a:moveTo>
                <a:cubicBezTo>
                  <a:pt x="710641" y="753360"/>
                  <a:pt x="706747" y="758197"/>
                  <a:pt x="703243" y="758197"/>
                </a:cubicBezTo>
                <a:lnTo>
                  <a:pt x="517820" y="758197"/>
                </a:lnTo>
                <a:cubicBezTo>
                  <a:pt x="523600" y="743916"/>
                  <a:pt x="528917" y="729653"/>
                  <a:pt x="533772" y="715407"/>
                </a:cubicBezTo>
                <a:lnTo>
                  <a:pt x="710641" y="715407"/>
                </a:lnTo>
                <a:lnTo>
                  <a:pt x="710641" y="746424"/>
                </a:lnTo>
                <a:close/>
                <a:moveTo>
                  <a:pt x="364213" y="254463"/>
                </a:moveTo>
                <a:cubicBezTo>
                  <a:pt x="296667" y="254463"/>
                  <a:pt x="241694" y="309418"/>
                  <a:pt x="241694" y="376965"/>
                </a:cubicBezTo>
                <a:cubicBezTo>
                  <a:pt x="241694" y="444529"/>
                  <a:pt x="296667" y="499483"/>
                  <a:pt x="364213" y="499483"/>
                </a:cubicBezTo>
                <a:cubicBezTo>
                  <a:pt x="431759" y="499483"/>
                  <a:pt x="486732" y="444529"/>
                  <a:pt x="486732" y="376965"/>
                </a:cubicBezTo>
                <a:cubicBezTo>
                  <a:pt x="486732" y="309418"/>
                  <a:pt x="431759" y="254463"/>
                  <a:pt x="364213" y="254463"/>
                </a:cubicBezTo>
                <a:close/>
                <a:moveTo>
                  <a:pt x="364213" y="481699"/>
                </a:moveTo>
                <a:cubicBezTo>
                  <a:pt x="306466" y="481699"/>
                  <a:pt x="259479" y="434711"/>
                  <a:pt x="259479" y="376965"/>
                </a:cubicBezTo>
                <a:cubicBezTo>
                  <a:pt x="259479" y="319218"/>
                  <a:pt x="306466" y="272248"/>
                  <a:pt x="364213" y="272248"/>
                </a:cubicBezTo>
                <a:cubicBezTo>
                  <a:pt x="421960" y="272248"/>
                  <a:pt x="468947" y="319218"/>
                  <a:pt x="468947" y="376965"/>
                </a:cubicBezTo>
                <a:cubicBezTo>
                  <a:pt x="468947" y="434711"/>
                  <a:pt x="421960" y="481699"/>
                  <a:pt x="364213" y="481699"/>
                </a:cubicBezTo>
                <a:close/>
                <a:moveTo>
                  <a:pt x="364213" y="535640"/>
                </a:moveTo>
                <a:cubicBezTo>
                  <a:pt x="320214" y="535640"/>
                  <a:pt x="284413" y="571422"/>
                  <a:pt x="284413" y="615422"/>
                </a:cubicBezTo>
                <a:cubicBezTo>
                  <a:pt x="284413" y="659421"/>
                  <a:pt x="320214" y="695222"/>
                  <a:pt x="364213" y="695222"/>
                </a:cubicBezTo>
                <a:cubicBezTo>
                  <a:pt x="408212" y="695222"/>
                  <a:pt x="444013" y="659421"/>
                  <a:pt x="444013" y="615422"/>
                </a:cubicBezTo>
                <a:cubicBezTo>
                  <a:pt x="444013" y="571422"/>
                  <a:pt x="408212" y="535640"/>
                  <a:pt x="364213" y="535640"/>
                </a:cubicBezTo>
                <a:close/>
                <a:moveTo>
                  <a:pt x="364213" y="677437"/>
                </a:moveTo>
                <a:cubicBezTo>
                  <a:pt x="330013" y="677437"/>
                  <a:pt x="302198" y="649622"/>
                  <a:pt x="302198" y="615422"/>
                </a:cubicBezTo>
                <a:cubicBezTo>
                  <a:pt x="302198" y="581240"/>
                  <a:pt x="330013" y="553424"/>
                  <a:pt x="364213" y="553424"/>
                </a:cubicBezTo>
                <a:cubicBezTo>
                  <a:pt x="398413" y="553424"/>
                  <a:pt x="426228" y="581240"/>
                  <a:pt x="426228" y="615422"/>
                </a:cubicBezTo>
                <a:cubicBezTo>
                  <a:pt x="426228" y="649622"/>
                  <a:pt x="398413" y="677437"/>
                  <a:pt x="364213" y="6774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3"/>
          <p:cNvSpPr/>
          <p:nvPr/>
        </p:nvSpPr>
        <p:spPr>
          <a:xfrm>
            <a:off x="2241799" y="2744727"/>
            <a:ext cx="440963" cy="444582"/>
          </a:xfrm>
          <a:custGeom>
            <a:rect b="b" l="l" r="r" t="t"/>
            <a:pathLst>
              <a:path extrusionOk="0" h="889163" w="881926">
                <a:moveTo>
                  <a:pt x="881909" y="8767"/>
                </a:moveTo>
                <a:cubicBezTo>
                  <a:pt x="881891" y="8481"/>
                  <a:pt x="881855" y="8177"/>
                  <a:pt x="881819" y="7873"/>
                </a:cubicBezTo>
                <a:cubicBezTo>
                  <a:pt x="881783" y="7568"/>
                  <a:pt x="881747" y="7246"/>
                  <a:pt x="881676" y="6960"/>
                </a:cubicBezTo>
                <a:cubicBezTo>
                  <a:pt x="881676" y="6906"/>
                  <a:pt x="881676" y="6853"/>
                  <a:pt x="881658" y="6799"/>
                </a:cubicBezTo>
                <a:cubicBezTo>
                  <a:pt x="881604" y="6584"/>
                  <a:pt x="881515" y="6405"/>
                  <a:pt x="881443" y="6209"/>
                </a:cubicBezTo>
                <a:cubicBezTo>
                  <a:pt x="881353" y="5886"/>
                  <a:pt x="881246" y="5582"/>
                  <a:pt x="881121" y="5278"/>
                </a:cubicBezTo>
                <a:cubicBezTo>
                  <a:pt x="880995" y="5010"/>
                  <a:pt x="880852" y="4777"/>
                  <a:pt x="880709" y="4527"/>
                </a:cubicBezTo>
                <a:cubicBezTo>
                  <a:pt x="880566" y="4276"/>
                  <a:pt x="880422" y="4008"/>
                  <a:pt x="880261" y="3775"/>
                </a:cubicBezTo>
                <a:cubicBezTo>
                  <a:pt x="880082" y="3525"/>
                  <a:pt x="879885" y="3310"/>
                  <a:pt x="879688" y="3077"/>
                </a:cubicBezTo>
                <a:cubicBezTo>
                  <a:pt x="879509" y="2881"/>
                  <a:pt x="879330" y="2666"/>
                  <a:pt x="879133" y="2487"/>
                </a:cubicBezTo>
                <a:cubicBezTo>
                  <a:pt x="878918" y="2272"/>
                  <a:pt x="878685" y="2093"/>
                  <a:pt x="878453" y="1914"/>
                </a:cubicBezTo>
                <a:cubicBezTo>
                  <a:pt x="878220" y="1753"/>
                  <a:pt x="878005" y="1575"/>
                  <a:pt x="877772" y="1413"/>
                </a:cubicBezTo>
                <a:cubicBezTo>
                  <a:pt x="877539" y="1270"/>
                  <a:pt x="877271" y="1145"/>
                  <a:pt x="877020" y="1002"/>
                </a:cubicBezTo>
                <a:cubicBezTo>
                  <a:pt x="876752" y="877"/>
                  <a:pt x="876501" y="734"/>
                  <a:pt x="876232" y="644"/>
                </a:cubicBezTo>
                <a:cubicBezTo>
                  <a:pt x="875964" y="519"/>
                  <a:pt x="875677" y="447"/>
                  <a:pt x="875373" y="376"/>
                </a:cubicBezTo>
                <a:cubicBezTo>
                  <a:pt x="875104" y="286"/>
                  <a:pt x="874854" y="215"/>
                  <a:pt x="874585" y="161"/>
                </a:cubicBezTo>
                <a:cubicBezTo>
                  <a:pt x="874245" y="107"/>
                  <a:pt x="873922" y="89"/>
                  <a:pt x="873582" y="54"/>
                </a:cubicBezTo>
                <a:cubicBezTo>
                  <a:pt x="873367" y="54"/>
                  <a:pt x="873170" y="0"/>
                  <a:pt x="872973" y="0"/>
                </a:cubicBezTo>
                <a:cubicBezTo>
                  <a:pt x="872920" y="0"/>
                  <a:pt x="872866" y="18"/>
                  <a:pt x="872794" y="18"/>
                </a:cubicBezTo>
                <a:cubicBezTo>
                  <a:pt x="872508" y="18"/>
                  <a:pt x="872203" y="72"/>
                  <a:pt x="871881" y="107"/>
                </a:cubicBezTo>
                <a:cubicBezTo>
                  <a:pt x="871577" y="143"/>
                  <a:pt x="871272" y="179"/>
                  <a:pt x="870968" y="233"/>
                </a:cubicBezTo>
                <a:cubicBezTo>
                  <a:pt x="870914" y="250"/>
                  <a:pt x="870861" y="250"/>
                  <a:pt x="870807" y="268"/>
                </a:cubicBezTo>
                <a:lnTo>
                  <a:pt x="261106" y="151510"/>
                </a:lnTo>
                <a:cubicBezTo>
                  <a:pt x="260891" y="151564"/>
                  <a:pt x="260712" y="151653"/>
                  <a:pt x="260515" y="151707"/>
                </a:cubicBezTo>
                <a:cubicBezTo>
                  <a:pt x="260193" y="151814"/>
                  <a:pt x="259888" y="151921"/>
                  <a:pt x="259584" y="152047"/>
                </a:cubicBezTo>
                <a:cubicBezTo>
                  <a:pt x="259315" y="152172"/>
                  <a:pt x="259083" y="152315"/>
                  <a:pt x="258832" y="152458"/>
                </a:cubicBezTo>
                <a:cubicBezTo>
                  <a:pt x="258581" y="152601"/>
                  <a:pt x="258331" y="152744"/>
                  <a:pt x="258080" y="152905"/>
                </a:cubicBezTo>
                <a:cubicBezTo>
                  <a:pt x="257847" y="153084"/>
                  <a:pt x="257614" y="153281"/>
                  <a:pt x="257399" y="153478"/>
                </a:cubicBezTo>
                <a:cubicBezTo>
                  <a:pt x="257185" y="153657"/>
                  <a:pt x="256970" y="153836"/>
                  <a:pt x="256791" y="154033"/>
                </a:cubicBezTo>
                <a:cubicBezTo>
                  <a:pt x="256576" y="154247"/>
                  <a:pt x="256415" y="154480"/>
                  <a:pt x="256236" y="154713"/>
                </a:cubicBezTo>
                <a:cubicBezTo>
                  <a:pt x="256056" y="154927"/>
                  <a:pt x="255877" y="155142"/>
                  <a:pt x="255716" y="155392"/>
                </a:cubicBezTo>
                <a:cubicBezTo>
                  <a:pt x="255573" y="155625"/>
                  <a:pt x="255448" y="155876"/>
                  <a:pt x="255322" y="156126"/>
                </a:cubicBezTo>
                <a:cubicBezTo>
                  <a:pt x="255179" y="156394"/>
                  <a:pt x="255054" y="156645"/>
                  <a:pt x="254946" y="156931"/>
                </a:cubicBezTo>
                <a:cubicBezTo>
                  <a:pt x="254821" y="157200"/>
                  <a:pt x="254749" y="157486"/>
                  <a:pt x="254678" y="157772"/>
                </a:cubicBezTo>
                <a:cubicBezTo>
                  <a:pt x="254606" y="158041"/>
                  <a:pt x="254517" y="158309"/>
                  <a:pt x="254463" y="158577"/>
                </a:cubicBezTo>
                <a:cubicBezTo>
                  <a:pt x="254409" y="158917"/>
                  <a:pt x="254391" y="159239"/>
                  <a:pt x="254355" y="159579"/>
                </a:cubicBezTo>
                <a:cubicBezTo>
                  <a:pt x="254355" y="159776"/>
                  <a:pt x="254302" y="159973"/>
                  <a:pt x="254302" y="160188"/>
                </a:cubicBezTo>
                <a:lnTo>
                  <a:pt x="254302" y="685874"/>
                </a:lnTo>
                <a:cubicBezTo>
                  <a:pt x="230827" y="644883"/>
                  <a:pt x="186653" y="617186"/>
                  <a:pt x="136104" y="617186"/>
                </a:cubicBezTo>
                <a:cubicBezTo>
                  <a:pt x="61060" y="617186"/>
                  <a:pt x="0" y="678180"/>
                  <a:pt x="0" y="753166"/>
                </a:cubicBezTo>
                <a:cubicBezTo>
                  <a:pt x="0" y="828152"/>
                  <a:pt x="61060" y="889163"/>
                  <a:pt x="136104" y="889163"/>
                </a:cubicBezTo>
                <a:cubicBezTo>
                  <a:pt x="211148" y="889163"/>
                  <a:pt x="272208" y="828152"/>
                  <a:pt x="272208" y="753166"/>
                </a:cubicBezTo>
                <a:lnTo>
                  <a:pt x="272208" y="318872"/>
                </a:lnTo>
                <a:lnTo>
                  <a:pt x="864020" y="172068"/>
                </a:lnTo>
                <a:lnTo>
                  <a:pt x="864020" y="558822"/>
                </a:lnTo>
                <a:cubicBezTo>
                  <a:pt x="840546" y="517832"/>
                  <a:pt x="796371" y="490135"/>
                  <a:pt x="745823" y="490135"/>
                </a:cubicBezTo>
                <a:cubicBezTo>
                  <a:pt x="670778" y="490135"/>
                  <a:pt x="609719" y="551129"/>
                  <a:pt x="609719" y="626132"/>
                </a:cubicBezTo>
                <a:cubicBezTo>
                  <a:pt x="609719" y="701118"/>
                  <a:pt x="670778" y="762112"/>
                  <a:pt x="745823" y="762112"/>
                </a:cubicBezTo>
                <a:cubicBezTo>
                  <a:pt x="818288" y="762112"/>
                  <a:pt x="877683" y="705233"/>
                  <a:pt x="881694" y="633808"/>
                </a:cubicBezTo>
                <a:cubicBezTo>
                  <a:pt x="881837" y="633164"/>
                  <a:pt x="881926" y="632520"/>
                  <a:pt x="881926" y="631840"/>
                </a:cubicBezTo>
                <a:lnTo>
                  <a:pt x="881926" y="8946"/>
                </a:lnTo>
                <a:cubicBezTo>
                  <a:pt x="881926" y="8892"/>
                  <a:pt x="881909" y="8839"/>
                  <a:pt x="881909" y="8767"/>
                </a:cubicBezTo>
                <a:close/>
                <a:moveTo>
                  <a:pt x="136104" y="871271"/>
                </a:moveTo>
                <a:cubicBezTo>
                  <a:pt x="70926" y="871271"/>
                  <a:pt x="17906" y="818293"/>
                  <a:pt x="17906" y="753166"/>
                </a:cubicBezTo>
                <a:cubicBezTo>
                  <a:pt x="17906" y="688057"/>
                  <a:pt x="70926" y="635078"/>
                  <a:pt x="136104" y="635078"/>
                </a:cubicBezTo>
                <a:cubicBezTo>
                  <a:pt x="201282" y="635078"/>
                  <a:pt x="254302" y="688057"/>
                  <a:pt x="254302" y="753166"/>
                </a:cubicBezTo>
                <a:cubicBezTo>
                  <a:pt x="254302" y="818293"/>
                  <a:pt x="201282" y="871271"/>
                  <a:pt x="136104" y="871271"/>
                </a:cubicBezTo>
                <a:close/>
                <a:moveTo>
                  <a:pt x="745823" y="744220"/>
                </a:moveTo>
                <a:cubicBezTo>
                  <a:pt x="680645" y="744220"/>
                  <a:pt x="627625" y="691242"/>
                  <a:pt x="627625" y="626132"/>
                </a:cubicBezTo>
                <a:cubicBezTo>
                  <a:pt x="627625" y="561005"/>
                  <a:pt x="680645" y="508027"/>
                  <a:pt x="745823" y="508027"/>
                </a:cubicBezTo>
                <a:cubicBezTo>
                  <a:pt x="811001" y="508027"/>
                  <a:pt x="864020" y="561005"/>
                  <a:pt x="864020" y="626132"/>
                </a:cubicBezTo>
                <a:cubicBezTo>
                  <a:pt x="864020" y="691242"/>
                  <a:pt x="811001" y="744220"/>
                  <a:pt x="745823" y="744220"/>
                </a:cubicBezTo>
                <a:close/>
                <a:moveTo>
                  <a:pt x="864020" y="153639"/>
                </a:moveTo>
                <a:lnTo>
                  <a:pt x="272208" y="300425"/>
                </a:lnTo>
                <a:lnTo>
                  <a:pt x="272208" y="167183"/>
                </a:lnTo>
                <a:lnTo>
                  <a:pt x="864020" y="20379"/>
                </a:lnTo>
                <a:lnTo>
                  <a:pt x="864020" y="15363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3"/>
          <p:cNvSpPr/>
          <p:nvPr/>
        </p:nvSpPr>
        <p:spPr>
          <a:xfrm>
            <a:off x="1650816" y="2134131"/>
            <a:ext cx="434561" cy="373897"/>
          </a:xfrm>
          <a:custGeom>
            <a:rect b="b" l="l" r="r" t="t"/>
            <a:pathLst>
              <a:path extrusionOk="0" h="747794" w="869122">
                <a:moveTo>
                  <a:pt x="655867" y="0"/>
                </a:moveTo>
                <a:cubicBezTo>
                  <a:pt x="543615" y="0"/>
                  <a:pt x="499851" y="50458"/>
                  <a:pt x="439273" y="120303"/>
                </a:cubicBezTo>
                <a:cubicBezTo>
                  <a:pt x="437708" y="122094"/>
                  <a:pt x="436144" y="123902"/>
                  <a:pt x="434561" y="125728"/>
                </a:cubicBezTo>
                <a:cubicBezTo>
                  <a:pt x="433014" y="123937"/>
                  <a:pt x="431466" y="122163"/>
                  <a:pt x="429954" y="120407"/>
                </a:cubicBezTo>
                <a:cubicBezTo>
                  <a:pt x="369307" y="50510"/>
                  <a:pt x="325508" y="0"/>
                  <a:pt x="213203" y="0"/>
                </a:cubicBezTo>
                <a:cubicBezTo>
                  <a:pt x="85685" y="0"/>
                  <a:pt x="0" y="85128"/>
                  <a:pt x="0" y="211830"/>
                </a:cubicBezTo>
                <a:cubicBezTo>
                  <a:pt x="0" y="291342"/>
                  <a:pt x="38722" y="373132"/>
                  <a:pt x="109036" y="442142"/>
                </a:cubicBezTo>
                <a:lnTo>
                  <a:pt x="402969" y="734788"/>
                </a:lnTo>
                <a:cubicBezTo>
                  <a:pt x="411680" y="743465"/>
                  <a:pt x="423120" y="747794"/>
                  <a:pt x="434561" y="747794"/>
                </a:cubicBezTo>
                <a:cubicBezTo>
                  <a:pt x="446002" y="747794"/>
                  <a:pt x="457443" y="743465"/>
                  <a:pt x="466137" y="734788"/>
                </a:cubicBezTo>
                <a:lnTo>
                  <a:pt x="760069" y="442160"/>
                </a:lnTo>
                <a:cubicBezTo>
                  <a:pt x="830401" y="373149"/>
                  <a:pt x="869123" y="291342"/>
                  <a:pt x="869123" y="211812"/>
                </a:cubicBezTo>
                <a:cubicBezTo>
                  <a:pt x="869123" y="85128"/>
                  <a:pt x="783421" y="0"/>
                  <a:pt x="655867" y="0"/>
                </a:cubicBezTo>
                <a:close/>
                <a:moveTo>
                  <a:pt x="747846" y="429797"/>
                </a:moveTo>
                <a:lnTo>
                  <a:pt x="453879" y="722461"/>
                </a:lnTo>
                <a:cubicBezTo>
                  <a:pt x="443220" y="733067"/>
                  <a:pt x="425902" y="733067"/>
                  <a:pt x="415244" y="722461"/>
                </a:cubicBezTo>
                <a:lnTo>
                  <a:pt x="121277" y="429797"/>
                </a:lnTo>
                <a:cubicBezTo>
                  <a:pt x="121259" y="429780"/>
                  <a:pt x="121242" y="429763"/>
                  <a:pt x="121224" y="429745"/>
                </a:cubicBezTo>
                <a:cubicBezTo>
                  <a:pt x="54266" y="364038"/>
                  <a:pt x="17387" y="286630"/>
                  <a:pt x="17387" y="211830"/>
                </a:cubicBezTo>
                <a:cubicBezTo>
                  <a:pt x="17387" y="154330"/>
                  <a:pt x="35887" y="105541"/>
                  <a:pt x="70871" y="70732"/>
                </a:cubicBezTo>
                <a:cubicBezTo>
                  <a:pt x="105924" y="35835"/>
                  <a:pt x="155147" y="17387"/>
                  <a:pt x="213203" y="17387"/>
                </a:cubicBezTo>
                <a:cubicBezTo>
                  <a:pt x="317579" y="17387"/>
                  <a:pt x="357049" y="62907"/>
                  <a:pt x="416809" y="131813"/>
                </a:cubicBezTo>
                <a:cubicBezTo>
                  <a:pt x="420460" y="136021"/>
                  <a:pt x="424198" y="140333"/>
                  <a:pt x="428006" y="144697"/>
                </a:cubicBezTo>
                <a:cubicBezTo>
                  <a:pt x="429658" y="146593"/>
                  <a:pt x="432040" y="147671"/>
                  <a:pt x="434561" y="147671"/>
                </a:cubicBezTo>
                <a:cubicBezTo>
                  <a:pt x="437065" y="147671"/>
                  <a:pt x="439465" y="146593"/>
                  <a:pt x="441116" y="144697"/>
                </a:cubicBezTo>
                <a:cubicBezTo>
                  <a:pt x="444959" y="140281"/>
                  <a:pt x="448732" y="135952"/>
                  <a:pt x="452418" y="131692"/>
                </a:cubicBezTo>
                <a:cubicBezTo>
                  <a:pt x="512109" y="62855"/>
                  <a:pt x="551543" y="17387"/>
                  <a:pt x="655867" y="17387"/>
                </a:cubicBezTo>
                <a:cubicBezTo>
                  <a:pt x="713958" y="17387"/>
                  <a:pt x="763182" y="35835"/>
                  <a:pt x="798252" y="70714"/>
                </a:cubicBezTo>
                <a:cubicBezTo>
                  <a:pt x="833235" y="105524"/>
                  <a:pt x="851735" y="154313"/>
                  <a:pt x="851735" y="211812"/>
                </a:cubicBezTo>
                <a:cubicBezTo>
                  <a:pt x="851735" y="286647"/>
                  <a:pt x="814857" y="364038"/>
                  <a:pt x="747846" y="4297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3"/>
          <p:cNvSpPr/>
          <p:nvPr/>
        </p:nvSpPr>
        <p:spPr>
          <a:xfrm>
            <a:off x="2913022" y="2098737"/>
            <a:ext cx="309622" cy="444582"/>
          </a:xfrm>
          <a:custGeom>
            <a:rect b="b" l="l" r="r" t="t"/>
            <a:pathLst>
              <a:path extrusionOk="0" h="889163" w="619245">
                <a:moveTo>
                  <a:pt x="612946" y="837268"/>
                </a:moveTo>
                <a:cubicBezTo>
                  <a:pt x="455327" y="770006"/>
                  <a:pt x="353474" y="615866"/>
                  <a:pt x="353474" y="444582"/>
                </a:cubicBezTo>
                <a:cubicBezTo>
                  <a:pt x="353474" y="273297"/>
                  <a:pt x="455327" y="119157"/>
                  <a:pt x="612946" y="51896"/>
                </a:cubicBezTo>
                <a:cubicBezTo>
                  <a:pt x="616807" y="50242"/>
                  <a:pt x="619280" y="46471"/>
                  <a:pt x="619245" y="42292"/>
                </a:cubicBezTo>
                <a:cubicBezTo>
                  <a:pt x="619209" y="38113"/>
                  <a:pt x="616683" y="34378"/>
                  <a:pt x="612803" y="32795"/>
                </a:cubicBezTo>
                <a:cubicBezTo>
                  <a:pt x="559439" y="11044"/>
                  <a:pt x="502908" y="0"/>
                  <a:pt x="444810" y="0"/>
                </a:cubicBezTo>
                <a:cubicBezTo>
                  <a:pt x="327512" y="0"/>
                  <a:pt x="216834" y="45226"/>
                  <a:pt x="133149" y="127356"/>
                </a:cubicBezTo>
                <a:cubicBezTo>
                  <a:pt x="49588" y="209379"/>
                  <a:pt x="2327" y="318951"/>
                  <a:pt x="85" y="435867"/>
                </a:cubicBezTo>
                <a:cubicBezTo>
                  <a:pt x="-1107" y="497527"/>
                  <a:pt x="10245" y="557497"/>
                  <a:pt x="33805" y="614124"/>
                </a:cubicBezTo>
                <a:cubicBezTo>
                  <a:pt x="56510" y="668687"/>
                  <a:pt x="89429" y="717613"/>
                  <a:pt x="131636" y="759549"/>
                </a:cubicBezTo>
                <a:cubicBezTo>
                  <a:pt x="173861" y="801485"/>
                  <a:pt x="223026" y="834085"/>
                  <a:pt x="277778" y="856440"/>
                </a:cubicBezTo>
                <a:cubicBezTo>
                  <a:pt x="331018" y="878173"/>
                  <a:pt x="387140" y="889164"/>
                  <a:pt x="444757" y="889164"/>
                </a:cubicBezTo>
                <a:cubicBezTo>
                  <a:pt x="448618" y="889164"/>
                  <a:pt x="452497" y="889111"/>
                  <a:pt x="456359" y="889022"/>
                </a:cubicBezTo>
                <a:cubicBezTo>
                  <a:pt x="510417" y="887634"/>
                  <a:pt x="563051" y="876661"/>
                  <a:pt x="612786" y="856369"/>
                </a:cubicBezTo>
                <a:cubicBezTo>
                  <a:pt x="616665" y="854786"/>
                  <a:pt x="619192" y="851069"/>
                  <a:pt x="619227" y="846890"/>
                </a:cubicBezTo>
                <a:cubicBezTo>
                  <a:pt x="619263" y="842692"/>
                  <a:pt x="616807" y="838922"/>
                  <a:pt x="612946" y="837268"/>
                </a:cubicBezTo>
                <a:close/>
                <a:moveTo>
                  <a:pt x="455914" y="871237"/>
                </a:moveTo>
                <a:cubicBezTo>
                  <a:pt x="396695" y="872731"/>
                  <a:pt x="339025" y="862220"/>
                  <a:pt x="284504" y="839971"/>
                </a:cubicBezTo>
                <a:cubicBezTo>
                  <a:pt x="231941" y="818523"/>
                  <a:pt x="184733" y="787204"/>
                  <a:pt x="144181" y="746940"/>
                </a:cubicBezTo>
                <a:cubicBezTo>
                  <a:pt x="103628" y="706675"/>
                  <a:pt x="72026" y="659688"/>
                  <a:pt x="50228" y="607312"/>
                </a:cubicBezTo>
                <a:cubicBezTo>
                  <a:pt x="27612" y="552962"/>
                  <a:pt x="16740" y="495411"/>
                  <a:pt x="17879" y="436223"/>
                </a:cubicBezTo>
                <a:cubicBezTo>
                  <a:pt x="20032" y="323984"/>
                  <a:pt x="65407" y="218805"/>
                  <a:pt x="145640" y="140072"/>
                </a:cubicBezTo>
                <a:cubicBezTo>
                  <a:pt x="225944" y="61215"/>
                  <a:pt x="332210" y="17785"/>
                  <a:pt x="444810" y="17785"/>
                </a:cubicBezTo>
                <a:cubicBezTo>
                  <a:pt x="494634" y="17785"/>
                  <a:pt x="543247" y="26232"/>
                  <a:pt x="589564" y="42932"/>
                </a:cubicBezTo>
                <a:cubicBezTo>
                  <a:pt x="434757" y="116454"/>
                  <a:pt x="335680" y="272177"/>
                  <a:pt x="335680" y="444582"/>
                </a:cubicBezTo>
                <a:cubicBezTo>
                  <a:pt x="335680" y="616987"/>
                  <a:pt x="434757" y="772727"/>
                  <a:pt x="589564" y="846232"/>
                </a:cubicBezTo>
                <a:cubicBezTo>
                  <a:pt x="546752" y="861669"/>
                  <a:pt x="501876" y="870063"/>
                  <a:pt x="455914" y="8712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3"/>
          <p:cNvSpPr/>
          <p:nvPr/>
        </p:nvSpPr>
        <p:spPr>
          <a:xfrm>
            <a:off x="2276951" y="2098737"/>
            <a:ext cx="444297" cy="444288"/>
          </a:xfrm>
          <a:custGeom>
            <a:rect b="b" l="l" r="r" t="t"/>
            <a:pathLst>
              <a:path extrusionOk="0" h="888576" w="888594">
                <a:moveTo>
                  <a:pt x="876946" y="427793"/>
                </a:moveTo>
                <a:lnTo>
                  <a:pt x="698032" y="364177"/>
                </a:lnTo>
                <a:cubicBezTo>
                  <a:pt x="693354" y="349380"/>
                  <a:pt x="687414" y="335135"/>
                  <a:pt x="680336" y="321583"/>
                </a:cubicBezTo>
                <a:lnTo>
                  <a:pt x="761897" y="149996"/>
                </a:lnTo>
                <a:cubicBezTo>
                  <a:pt x="765098" y="143238"/>
                  <a:pt x="763746" y="135431"/>
                  <a:pt x="758446" y="130131"/>
                </a:cubicBezTo>
                <a:cubicBezTo>
                  <a:pt x="753147" y="124831"/>
                  <a:pt x="745339" y="123479"/>
                  <a:pt x="738563" y="126680"/>
                </a:cubicBezTo>
                <a:lnTo>
                  <a:pt x="566994" y="208241"/>
                </a:lnTo>
                <a:cubicBezTo>
                  <a:pt x="553442" y="201163"/>
                  <a:pt x="539197" y="195223"/>
                  <a:pt x="524400" y="190545"/>
                </a:cubicBezTo>
                <a:lnTo>
                  <a:pt x="460784" y="11613"/>
                </a:lnTo>
                <a:cubicBezTo>
                  <a:pt x="458258" y="4553"/>
                  <a:pt x="451785" y="0"/>
                  <a:pt x="444297" y="0"/>
                </a:cubicBezTo>
                <a:cubicBezTo>
                  <a:pt x="440563" y="0"/>
                  <a:pt x="437059" y="1138"/>
                  <a:pt x="434196" y="3166"/>
                </a:cubicBezTo>
                <a:cubicBezTo>
                  <a:pt x="431315" y="5175"/>
                  <a:pt x="429074" y="8074"/>
                  <a:pt x="427811" y="11613"/>
                </a:cubicBezTo>
                <a:lnTo>
                  <a:pt x="364195" y="190545"/>
                </a:lnTo>
                <a:cubicBezTo>
                  <a:pt x="349398" y="195223"/>
                  <a:pt x="335153" y="201163"/>
                  <a:pt x="321601" y="208241"/>
                </a:cubicBezTo>
                <a:lnTo>
                  <a:pt x="150014" y="126680"/>
                </a:lnTo>
                <a:cubicBezTo>
                  <a:pt x="143256" y="123479"/>
                  <a:pt x="135448" y="124831"/>
                  <a:pt x="130148" y="130131"/>
                </a:cubicBezTo>
                <a:cubicBezTo>
                  <a:pt x="124849" y="135431"/>
                  <a:pt x="123497" y="143238"/>
                  <a:pt x="126698" y="150014"/>
                </a:cubicBezTo>
                <a:lnTo>
                  <a:pt x="208259" y="321583"/>
                </a:lnTo>
                <a:cubicBezTo>
                  <a:pt x="201181" y="335135"/>
                  <a:pt x="195240" y="349380"/>
                  <a:pt x="190563" y="364177"/>
                </a:cubicBezTo>
                <a:lnTo>
                  <a:pt x="11631" y="427793"/>
                </a:lnTo>
                <a:cubicBezTo>
                  <a:pt x="4571" y="430319"/>
                  <a:pt x="0" y="436774"/>
                  <a:pt x="0" y="444280"/>
                </a:cubicBezTo>
                <a:cubicBezTo>
                  <a:pt x="0" y="451767"/>
                  <a:pt x="4571" y="458241"/>
                  <a:pt x="11631" y="460766"/>
                </a:cubicBezTo>
                <a:lnTo>
                  <a:pt x="190563" y="524382"/>
                </a:lnTo>
                <a:cubicBezTo>
                  <a:pt x="195240" y="539179"/>
                  <a:pt x="201181" y="553424"/>
                  <a:pt x="208259" y="566976"/>
                </a:cubicBezTo>
                <a:lnTo>
                  <a:pt x="126698" y="738563"/>
                </a:lnTo>
                <a:cubicBezTo>
                  <a:pt x="123497" y="745339"/>
                  <a:pt x="124831" y="753129"/>
                  <a:pt x="130131" y="758429"/>
                </a:cubicBezTo>
                <a:cubicBezTo>
                  <a:pt x="133528" y="761825"/>
                  <a:pt x="137938" y="763604"/>
                  <a:pt x="142455" y="763604"/>
                </a:cubicBezTo>
                <a:cubicBezTo>
                  <a:pt x="144999" y="763604"/>
                  <a:pt x="147577" y="763035"/>
                  <a:pt x="150032" y="761879"/>
                </a:cubicBezTo>
                <a:lnTo>
                  <a:pt x="321601" y="680318"/>
                </a:lnTo>
                <a:cubicBezTo>
                  <a:pt x="335153" y="687396"/>
                  <a:pt x="349398" y="693337"/>
                  <a:pt x="364195" y="698014"/>
                </a:cubicBezTo>
                <a:lnTo>
                  <a:pt x="427811" y="876946"/>
                </a:lnTo>
                <a:cubicBezTo>
                  <a:pt x="430336" y="884006"/>
                  <a:pt x="436810" y="888577"/>
                  <a:pt x="444297" y="888577"/>
                </a:cubicBezTo>
                <a:cubicBezTo>
                  <a:pt x="451803" y="888577"/>
                  <a:pt x="458258" y="884006"/>
                  <a:pt x="460784" y="876946"/>
                </a:cubicBezTo>
                <a:lnTo>
                  <a:pt x="524400" y="698014"/>
                </a:lnTo>
                <a:cubicBezTo>
                  <a:pt x="539197" y="693337"/>
                  <a:pt x="553442" y="687396"/>
                  <a:pt x="566994" y="680318"/>
                </a:cubicBezTo>
                <a:lnTo>
                  <a:pt x="738581" y="761879"/>
                </a:lnTo>
                <a:cubicBezTo>
                  <a:pt x="741017" y="763035"/>
                  <a:pt x="743596" y="763604"/>
                  <a:pt x="746139" y="763604"/>
                </a:cubicBezTo>
                <a:cubicBezTo>
                  <a:pt x="750657" y="763604"/>
                  <a:pt x="755067" y="761825"/>
                  <a:pt x="758464" y="758429"/>
                </a:cubicBezTo>
                <a:cubicBezTo>
                  <a:pt x="763764" y="753129"/>
                  <a:pt x="765098" y="745339"/>
                  <a:pt x="761897" y="738563"/>
                </a:cubicBezTo>
                <a:lnTo>
                  <a:pt x="680336" y="566976"/>
                </a:lnTo>
                <a:cubicBezTo>
                  <a:pt x="687414" y="553424"/>
                  <a:pt x="693354" y="539179"/>
                  <a:pt x="698032" y="524382"/>
                </a:cubicBezTo>
                <a:lnTo>
                  <a:pt x="876964" y="460766"/>
                </a:lnTo>
                <a:cubicBezTo>
                  <a:pt x="884024" y="458241"/>
                  <a:pt x="888595" y="451767"/>
                  <a:pt x="888595" y="444280"/>
                </a:cubicBezTo>
                <a:cubicBezTo>
                  <a:pt x="888595" y="436774"/>
                  <a:pt x="884024" y="430319"/>
                  <a:pt x="876946" y="427793"/>
                </a:cubicBezTo>
                <a:close/>
                <a:moveTo>
                  <a:pt x="184872" y="503485"/>
                </a:moveTo>
                <a:lnTo>
                  <a:pt x="18354" y="444280"/>
                </a:lnTo>
                <a:lnTo>
                  <a:pt x="184872" y="385074"/>
                </a:lnTo>
                <a:cubicBezTo>
                  <a:pt x="180533" y="404122"/>
                  <a:pt x="178220" y="423934"/>
                  <a:pt x="178220" y="444280"/>
                </a:cubicBezTo>
                <a:cubicBezTo>
                  <a:pt x="178220" y="464625"/>
                  <a:pt x="180533" y="484437"/>
                  <a:pt x="184872" y="503485"/>
                </a:cubicBezTo>
                <a:close/>
                <a:moveTo>
                  <a:pt x="745481" y="143096"/>
                </a:moveTo>
                <a:lnTo>
                  <a:pt x="669558" y="302820"/>
                </a:lnTo>
                <a:cubicBezTo>
                  <a:pt x="648252" y="269029"/>
                  <a:pt x="619548" y="240325"/>
                  <a:pt x="585757" y="219019"/>
                </a:cubicBezTo>
                <a:lnTo>
                  <a:pt x="745481" y="143096"/>
                </a:lnTo>
                <a:close/>
                <a:moveTo>
                  <a:pt x="444297" y="18336"/>
                </a:moveTo>
                <a:lnTo>
                  <a:pt x="503503" y="184854"/>
                </a:lnTo>
                <a:cubicBezTo>
                  <a:pt x="484455" y="180515"/>
                  <a:pt x="464643" y="178203"/>
                  <a:pt x="444297" y="178203"/>
                </a:cubicBezTo>
                <a:cubicBezTo>
                  <a:pt x="423952" y="178203"/>
                  <a:pt x="404140" y="180515"/>
                  <a:pt x="385092" y="184854"/>
                </a:cubicBezTo>
                <a:lnTo>
                  <a:pt x="444297" y="18336"/>
                </a:lnTo>
                <a:close/>
                <a:moveTo>
                  <a:pt x="143113" y="143096"/>
                </a:moveTo>
                <a:lnTo>
                  <a:pt x="302838" y="219019"/>
                </a:lnTo>
                <a:cubicBezTo>
                  <a:pt x="269047" y="240325"/>
                  <a:pt x="240342" y="269029"/>
                  <a:pt x="219036" y="302820"/>
                </a:cubicBezTo>
                <a:lnTo>
                  <a:pt x="143113" y="143096"/>
                </a:lnTo>
                <a:close/>
                <a:moveTo>
                  <a:pt x="143113" y="745464"/>
                </a:moveTo>
                <a:lnTo>
                  <a:pt x="219036" y="585739"/>
                </a:lnTo>
                <a:cubicBezTo>
                  <a:pt x="240342" y="619530"/>
                  <a:pt x="269047" y="648235"/>
                  <a:pt x="302838" y="669541"/>
                </a:cubicBezTo>
                <a:lnTo>
                  <a:pt x="143113" y="745464"/>
                </a:lnTo>
                <a:close/>
                <a:moveTo>
                  <a:pt x="444297" y="870223"/>
                </a:moveTo>
                <a:lnTo>
                  <a:pt x="385092" y="703705"/>
                </a:lnTo>
                <a:cubicBezTo>
                  <a:pt x="404140" y="708044"/>
                  <a:pt x="423952" y="710357"/>
                  <a:pt x="444297" y="710357"/>
                </a:cubicBezTo>
                <a:cubicBezTo>
                  <a:pt x="464643" y="710357"/>
                  <a:pt x="484455" y="708044"/>
                  <a:pt x="503503" y="703705"/>
                </a:cubicBezTo>
                <a:lnTo>
                  <a:pt x="444297" y="870223"/>
                </a:lnTo>
                <a:close/>
                <a:moveTo>
                  <a:pt x="745464" y="745464"/>
                </a:moveTo>
                <a:lnTo>
                  <a:pt x="585757" y="669541"/>
                </a:lnTo>
                <a:cubicBezTo>
                  <a:pt x="619548" y="648235"/>
                  <a:pt x="648252" y="619530"/>
                  <a:pt x="669558" y="585739"/>
                </a:cubicBezTo>
                <a:lnTo>
                  <a:pt x="745464" y="745464"/>
                </a:lnTo>
                <a:close/>
                <a:moveTo>
                  <a:pt x="444297" y="692572"/>
                </a:moveTo>
                <a:cubicBezTo>
                  <a:pt x="307391" y="692572"/>
                  <a:pt x="196005" y="581186"/>
                  <a:pt x="196005" y="444280"/>
                </a:cubicBezTo>
                <a:cubicBezTo>
                  <a:pt x="196005" y="307373"/>
                  <a:pt x="307391" y="195987"/>
                  <a:pt x="444297" y="195987"/>
                </a:cubicBezTo>
                <a:cubicBezTo>
                  <a:pt x="581204" y="195987"/>
                  <a:pt x="692590" y="307373"/>
                  <a:pt x="692590" y="444280"/>
                </a:cubicBezTo>
                <a:cubicBezTo>
                  <a:pt x="692590" y="581186"/>
                  <a:pt x="581204" y="692572"/>
                  <a:pt x="444297" y="692572"/>
                </a:cubicBezTo>
                <a:close/>
                <a:moveTo>
                  <a:pt x="703723" y="503485"/>
                </a:moveTo>
                <a:cubicBezTo>
                  <a:pt x="708062" y="484437"/>
                  <a:pt x="710374" y="464625"/>
                  <a:pt x="710374" y="444280"/>
                </a:cubicBezTo>
                <a:cubicBezTo>
                  <a:pt x="710374" y="423934"/>
                  <a:pt x="708062" y="404122"/>
                  <a:pt x="703723" y="385074"/>
                </a:cubicBezTo>
                <a:lnTo>
                  <a:pt x="870241" y="444280"/>
                </a:lnTo>
                <a:lnTo>
                  <a:pt x="703723" y="50348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3414089" y="2169527"/>
            <a:ext cx="493039" cy="302899"/>
          </a:xfrm>
          <a:custGeom>
            <a:rect b="b" l="l" r="r" t="t"/>
            <a:pathLst>
              <a:path extrusionOk="0" h="605798" w="986077">
                <a:moveTo>
                  <a:pt x="985821" y="420837"/>
                </a:moveTo>
                <a:cubicBezTo>
                  <a:pt x="981058" y="330933"/>
                  <a:pt x="906746" y="258085"/>
                  <a:pt x="816603" y="254986"/>
                </a:cubicBezTo>
                <a:cubicBezTo>
                  <a:pt x="802472" y="254492"/>
                  <a:pt x="788340" y="255697"/>
                  <a:pt x="774624" y="258520"/>
                </a:cubicBezTo>
                <a:cubicBezTo>
                  <a:pt x="770849" y="259309"/>
                  <a:pt x="767193" y="257315"/>
                  <a:pt x="765731" y="253703"/>
                </a:cubicBezTo>
                <a:cubicBezTo>
                  <a:pt x="738832" y="186857"/>
                  <a:pt x="674817" y="143661"/>
                  <a:pt x="602679" y="143661"/>
                </a:cubicBezTo>
                <a:cubicBezTo>
                  <a:pt x="576511" y="143661"/>
                  <a:pt x="551313" y="149288"/>
                  <a:pt x="527813" y="160363"/>
                </a:cubicBezTo>
                <a:cubicBezTo>
                  <a:pt x="525916" y="161251"/>
                  <a:pt x="524256" y="160758"/>
                  <a:pt x="523446" y="160363"/>
                </a:cubicBezTo>
                <a:cubicBezTo>
                  <a:pt x="522655" y="159988"/>
                  <a:pt x="521232" y="159060"/>
                  <a:pt x="520738" y="157106"/>
                </a:cubicBezTo>
                <a:cubicBezTo>
                  <a:pt x="497061" y="64615"/>
                  <a:pt x="413717" y="0"/>
                  <a:pt x="318020" y="0"/>
                </a:cubicBezTo>
                <a:cubicBezTo>
                  <a:pt x="202639" y="0"/>
                  <a:pt x="108760" y="93754"/>
                  <a:pt x="108760" y="208987"/>
                </a:cubicBezTo>
                <a:cubicBezTo>
                  <a:pt x="108760" y="213370"/>
                  <a:pt x="108899" y="217792"/>
                  <a:pt x="109156" y="222116"/>
                </a:cubicBezTo>
                <a:cubicBezTo>
                  <a:pt x="109492" y="227545"/>
                  <a:pt x="106784" y="232539"/>
                  <a:pt x="102080" y="235145"/>
                </a:cubicBezTo>
                <a:cubicBezTo>
                  <a:pt x="39113" y="270029"/>
                  <a:pt x="0" y="336322"/>
                  <a:pt x="0" y="408143"/>
                </a:cubicBezTo>
                <a:cubicBezTo>
                  <a:pt x="0" y="517138"/>
                  <a:pt x="88759" y="605799"/>
                  <a:pt x="197876" y="605799"/>
                </a:cubicBezTo>
                <a:lnTo>
                  <a:pt x="810417" y="605799"/>
                </a:lnTo>
                <a:cubicBezTo>
                  <a:pt x="859095" y="605799"/>
                  <a:pt x="904354" y="586373"/>
                  <a:pt x="937874" y="551074"/>
                </a:cubicBezTo>
                <a:cubicBezTo>
                  <a:pt x="971373" y="515795"/>
                  <a:pt x="988410" y="469560"/>
                  <a:pt x="985821" y="420837"/>
                </a:cubicBezTo>
                <a:close/>
                <a:moveTo>
                  <a:pt x="923545" y="537492"/>
                </a:moveTo>
                <a:cubicBezTo>
                  <a:pt x="893800" y="568822"/>
                  <a:pt x="853620" y="586057"/>
                  <a:pt x="810417" y="586057"/>
                </a:cubicBezTo>
                <a:lnTo>
                  <a:pt x="197876" y="586057"/>
                </a:lnTo>
                <a:cubicBezTo>
                  <a:pt x="99669" y="586057"/>
                  <a:pt x="19764" y="506240"/>
                  <a:pt x="19764" y="408143"/>
                </a:cubicBezTo>
                <a:cubicBezTo>
                  <a:pt x="19764" y="343489"/>
                  <a:pt x="54983" y="283809"/>
                  <a:pt x="111666" y="252400"/>
                </a:cubicBezTo>
                <a:cubicBezTo>
                  <a:pt x="122931" y="246161"/>
                  <a:pt x="129690" y="233803"/>
                  <a:pt x="128880" y="220892"/>
                </a:cubicBezTo>
                <a:cubicBezTo>
                  <a:pt x="128643" y="216983"/>
                  <a:pt x="128505" y="212975"/>
                  <a:pt x="128505" y="208987"/>
                </a:cubicBezTo>
                <a:cubicBezTo>
                  <a:pt x="128524" y="104632"/>
                  <a:pt x="213529" y="19742"/>
                  <a:pt x="318020" y="19742"/>
                </a:cubicBezTo>
                <a:cubicBezTo>
                  <a:pt x="404685" y="19742"/>
                  <a:pt x="480163" y="78237"/>
                  <a:pt x="501587" y="162002"/>
                </a:cubicBezTo>
                <a:cubicBezTo>
                  <a:pt x="503425" y="169168"/>
                  <a:pt x="508326" y="175071"/>
                  <a:pt x="515026" y="178229"/>
                </a:cubicBezTo>
                <a:cubicBezTo>
                  <a:pt x="521766" y="181408"/>
                  <a:pt x="529513" y="181408"/>
                  <a:pt x="536252" y="178229"/>
                </a:cubicBezTo>
                <a:cubicBezTo>
                  <a:pt x="557103" y="168398"/>
                  <a:pt x="579456" y="163423"/>
                  <a:pt x="602699" y="163423"/>
                </a:cubicBezTo>
                <a:cubicBezTo>
                  <a:pt x="666733" y="163423"/>
                  <a:pt x="723535" y="201762"/>
                  <a:pt x="747409" y="261086"/>
                </a:cubicBezTo>
                <a:cubicBezTo>
                  <a:pt x="752410" y="273523"/>
                  <a:pt x="765533" y="280591"/>
                  <a:pt x="778636" y="277867"/>
                </a:cubicBezTo>
                <a:cubicBezTo>
                  <a:pt x="790811" y="275340"/>
                  <a:pt x="803361" y="274293"/>
                  <a:pt x="815931" y="274728"/>
                </a:cubicBezTo>
                <a:cubicBezTo>
                  <a:pt x="895915" y="277472"/>
                  <a:pt x="961887" y="342107"/>
                  <a:pt x="966096" y="421883"/>
                </a:cubicBezTo>
                <a:cubicBezTo>
                  <a:pt x="968369" y="465138"/>
                  <a:pt x="953270" y="506181"/>
                  <a:pt x="923545" y="5374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4098649" y="2098737"/>
            <a:ext cx="444992" cy="444992"/>
          </a:xfrm>
          <a:custGeom>
            <a:rect b="b" l="l" r="r" t="t"/>
            <a:pathLst>
              <a:path extrusionOk="0" h="889983" w="889983">
                <a:moveTo>
                  <a:pt x="759646" y="130338"/>
                </a:moveTo>
                <a:cubicBezTo>
                  <a:pt x="675605" y="46279"/>
                  <a:pt x="563853" y="0"/>
                  <a:pt x="444992" y="0"/>
                </a:cubicBezTo>
                <a:cubicBezTo>
                  <a:pt x="326130" y="0"/>
                  <a:pt x="214379" y="46279"/>
                  <a:pt x="130338" y="130338"/>
                </a:cubicBezTo>
                <a:cubicBezTo>
                  <a:pt x="46297" y="214397"/>
                  <a:pt x="0" y="326130"/>
                  <a:pt x="0" y="444992"/>
                </a:cubicBezTo>
                <a:cubicBezTo>
                  <a:pt x="0" y="563853"/>
                  <a:pt x="46279" y="675605"/>
                  <a:pt x="130338" y="759646"/>
                </a:cubicBezTo>
                <a:cubicBezTo>
                  <a:pt x="214397" y="843686"/>
                  <a:pt x="326130" y="889984"/>
                  <a:pt x="444992" y="889984"/>
                </a:cubicBezTo>
                <a:cubicBezTo>
                  <a:pt x="563853" y="889984"/>
                  <a:pt x="675605" y="843704"/>
                  <a:pt x="759646" y="759646"/>
                </a:cubicBezTo>
                <a:cubicBezTo>
                  <a:pt x="843686" y="675587"/>
                  <a:pt x="889984" y="563853"/>
                  <a:pt x="889984" y="444992"/>
                </a:cubicBezTo>
                <a:cubicBezTo>
                  <a:pt x="889984" y="326130"/>
                  <a:pt x="843704" y="214379"/>
                  <a:pt x="759646" y="130338"/>
                </a:cubicBezTo>
                <a:close/>
                <a:moveTo>
                  <a:pt x="747047" y="747047"/>
                </a:moveTo>
                <a:cubicBezTo>
                  <a:pt x="666356" y="827737"/>
                  <a:pt x="559095" y="872163"/>
                  <a:pt x="444992" y="872163"/>
                </a:cubicBezTo>
                <a:cubicBezTo>
                  <a:pt x="330888" y="872163"/>
                  <a:pt x="223610" y="827737"/>
                  <a:pt x="142937" y="747047"/>
                </a:cubicBezTo>
                <a:cubicBezTo>
                  <a:pt x="62246" y="666374"/>
                  <a:pt x="17820" y="559095"/>
                  <a:pt x="17820" y="444992"/>
                </a:cubicBezTo>
                <a:cubicBezTo>
                  <a:pt x="17820" y="330888"/>
                  <a:pt x="62246" y="223610"/>
                  <a:pt x="142937" y="142937"/>
                </a:cubicBezTo>
                <a:cubicBezTo>
                  <a:pt x="223627" y="62246"/>
                  <a:pt x="330888" y="17820"/>
                  <a:pt x="444992" y="17820"/>
                </a:cubicBezTo>
                <a:cubicBezTo>
                  <a:pt x="559095" y="17820"/>
                  <a:pt x="666374" y="62246"/>
                  <a:pt x="747047" y="142937"/>
                </a:cubicBezTo>
                <a:cubicBezTo>
                  <a:pt x="827737" y="223627"/>
                  <a:pt x="872163" y="330888"/>
                  <a:pt x="872163" y="444992"/>
                </a:cubicBezTo>
                <a:cubicBezTo>
                  <a:pt x="872163" y="559095"/>
                  <a:pt x="827737" y="666374"/>
                  <a:pt x="747047" y="747047"/>
                </a:cubicBezTo>
                <a:close/>
                <a:moveTo>
                  <a:pt x="453902" y="794538"/>
                </a:moveTo>
                <a:lnTo>
                  <a:pt x="453902" y="844470"/>
                </a:lnTo>
                <a:cubicBezTo>
                  <a:pt x="453902" y="849389"/>
                  <a:pt x="449910" y="853381"/>
                  <a:pt x="444992" y="853381"/>
                </a:cubicBezTo>
                <a:cubicBezTo>
                  <a:pt x="440073" y="853381"/>
                  <a:pt x="436082" y="849389"/>
                  <a:pt x="436082" y="844470"/>
                </a:cubicBezTo>
                <a:lnTo>
                  <a:pt x="436082" y="794538"/>
                </a:lnTo>
                <a:cubicBezTo>
                  <a:pt x="436082" y="789619"/>
                  <a:pt x="440073" y="785628"/>
                  <a:pt x="444992" y="785628"/>
                </a:cubicBezTo>
                <a:cubicBezTo>
                  <a:pt x="449910" y="785628"/>
                  <a:pt x="453902" y="789619"/>
                  <a:pt x="453902" y="794538"/>
                </a:cubicBezTo>
                <a:close/>
                <a:moveTo>
                  <a:pt x="652456" y="786519"/>
                </a:moveTo>
                <a:cubicBezTo>
                  <a:pt x="654915" y="790778"/>
                  <a:pt x="653454" y="796231"/>
                  <a:pt x="649195" y="798690"/>
                </a:cubicBezTo>
                <a:cubicBezTo>
                  <a:pt x="647787" y="799510"/>
                  <a:pt x="646255" y="799884"/>
                  <a:pt x="644740" y="799884"/>
                </a:cubicBezTo>
                <a:cubicBezTo>
                  <a:pt x="641657" y="799884"/>
                  <a:pt x="638663" y="798280"/>
                  <a:pt x="637024" y="795429"/>
                </a:cubicBezTo>
                <a:lnTo>
                  <a:pt x="612075" y="752232"/>
                </a:lnTo>
                <a:cubicBezTo>
                  <a:pt x="609616" y="747973"/>
                  <a:pt x="611077" y="742520"/>
                  <a:pt x="615336" y="740061"/>
                </a:cubicBezTo>
                <a:cubicBezTo>
                  <a:pt x="619595" y="737602"/>
                  <a:pt x="625048" y="739063"/>
                  <a:pt x="627508" y="743322"/>
                </a:cubicBezTo>
                <a:lnTo>
                  <a:pt x="652456" y="786519"/>
                </a:lnTo>
                <a:close/>
                <a:moveTo>
                  <a:pt x="798690" y="649195"/>
                </a:moveTo>
                <a:cubicBezTo>
                  <a:pt x="797033" y="652046"/>
                  <a:pt x="794039" y="653650"/>
                  <a:pt x="790974" y="653650"/>
                </a:cubicBezTo>
                <a:cubicBezTo>
                  <a:pt x="789459" y="653650"/>
                  <a:pt x="787926" y="653258"/>
                  <a:pt x="786519" y="652456"/>
                </a:cubicBezTo>
                <a:lnTo>
                  <a:pt x="743322" y="627508"/>
                </a:lnTo>
                <a:cubicBezTo>
                  <a:pt x="739063" y="625048"/>
                  <a:pt x="737602" y="619595"/>
                  <a:pt x="740061" y="615336"/>
                </a:cubicBezTo>
                <a:cubicBezTo>
                  <a:pt x="742520" y="611077"/>
                  <a:pt x="747973" y="609616"/>
                  <a:pt x="752232" y="612075"/>
                </a:cubicBezTo>
                <a:lnTo>
                  <a:pt x="795429" y="637024"/>
                </a:lnTo>
                <a:cubicBezTo>
                  <a:pt x="799688" y="639483"/>
                  <a:pt x="801149" y="644936"/>
                  <a:pt x="798690" y="649195"/>
                </a:cubicBezTo>
                <a:close/>
                <a:moveTo>
                  <a:pt x="853398" y="444992"/>
                </a:moveTo>
                <a:cubicBezTo>
                  <a:pt x="853398" y="449910"/>
                  <a:pt x="849407" y="453902"/>
                  <a:pt x="844488" y="453902"/>
                </a:cubicBezTo>
                <a:lnTo>
                  <a:pt x="794556" y="453902"/>
                </a:lnTo>
                <a:cubicBezTo>
                  <a:pt x="789637" y="453902"/>
                  <a:pt x="785645" y="449910"/>
                  <a:pt x="785645" y="444992"/>
                </a:cubicBezTo>
                <a:cubicBezTo>
                  <a:pt x="785645" y="440073"/>
                  <a:pt x="789637" y="436082"/>
                  <a:pt x="794556" y="436082"/>
                </a:cubicBezTo>
                <a:lnTo>
                  <a:pt x="844488" y="436082"/>
                </a:lnTo>
                <a:cubicBezTo>
                  <a:pt x="849407" y="436082"/>
                  <a:pt x="853398" y="440073"/>
                  <a:pt x="853398" y="444992"/>
                </a:cubicBezTo>
                <a:close/>
                <a:moveTo>
                  <a:pt x="740043" y="274647"/>
                </a:moveTo>
                <a:cubicBezTo>
                  <a:pt x="737584" y="270388"/>
                  <a:pt x="739045" y="264935"/>
                  <a:pt x="743304" y="262476"/>
                </a:cubicBezTo>
                <a:lnTo>
                  <a:pt x="786501" y="237527"/>
                </a:lnTo>
                <a:cubicBezTo>
                  <a:pt x="790760" y="235068"/>
                  <a:pt x="796213" y="236529"/>
                  <a:pt x="798672" y="240788"/>
                </a:cubicBezTo>
                <a:cubicBezTo>
                  <a:pt x="801131" y="245048"/>
                  <a:pt x="799670" y="250501"/>
                  <a:pt x="795411" y="252960"/>
                </a:cubicBezTo>
                <a:lnTo>
                  <a:pt x="752214" y="277908"/>
                </a:lnTo>
                <a:cubicBezTo>
                  <a:pt x="750807" y="278710"/>
                  <a:pt x="749274" y="279102"/>
                  <a:pt x="747759" y="279102"/>
                </a:cubicBezTo>
                <a:cubicBezTo>
                  <a:pt x="744694" y="279102"/>
                  <a:pt x="741700" y="277498"/>
                  <a:pt x="740043" y="274647"/>
                </a:cubicBezTo>
                <a:close/>
                <a:moveTo>
                  <a:pt x="652456" y="103465"/>
                </a:moveTo>
                <a:lnTo>
                  <a:pt x="627508" y="146661"/>
                </a:lnTo>
                <a:cubicBezTo>
                  <a:pt x="625850" y="149513"/>
                  <a:pt x="622857" y="151117"/>
                  <a:pt x="619791" y="151117"/>
                </a:cubicBezTo>
                <a:cubicBezTo>
                  <a:pt x="618277" y="151117"/>
                  <a:pt x="616744" y="150724"/>
                  <a:pt x="615336" y="149923"/>
                </a:cubicBezTo>
                <a:cubicBezTo>
                  <a:pt x="611077" y="147463"/>
                  <a:pt x="609616" y="142010"/>
                  <a:pt x="612075" y="137751"/>
                </a:cubicBezTo>
                <a:lnTo>
                  <a:pt x="637024" y="94555"/>
                </a:lnTo>
                <a:cubicBezTo>
                  <a:pt x="639483" y="90296"/>
                  <a:pt x="644936" y="88834"/>
                  <a:pt x="649195" y="91294"/>
                </a:cubicBezTo>
                <a:cubicBezTo>
                  <a:pt x="653454" y="93753"/>
                  <a:pt x="654915" y="99206"/>
                  <a:pt x="652456" y="103465"/>
                </a:cubicBezTo>
                <a:close/>
                <a:moveTo>
                  <a:pt x="436082" y="95446"/>
                </a:moveTo>
                <a:lnTo>
                  <a:pt x="436082" y="45513"/>
                </a:lnTo>
                <a:cubicBezTo>
                  <a:pt x="436082" y="40595"/>
                  <a:pt x="440073" y="36603"/>
                  <a:pt x="444992" y="36603"/>
                </a:cubicBezTo>
                <a:cubicBezTo>
                  <a:pt x="449910" y="36603"/>
                  <a:pt x="453902" y="40595"/>
                  <a:pt x="453902" y="45513"/>
                </a:cubicBezTo>
                <a:lnTo>
                  <a:pt x="453902" y="95446"/>
                </a:lnTo>
                <a:cubicBezTo>
                  <a:pt x="453902" y="100364"/>
                  <a:pt x="449910" y="104356"/>
                  <a:pt x="444992" y="104356"/>
                </a:cubicBezTo>
                <a:cubicBezTo>
                  <a:pt x="440073" y="104356"/>
                  <a:pt x="436082" y="100364"/>
                  <a:pt x="436082" y="95446"/>
                </a:cubicBezTo>
                <a:close/>
                <a:moveTo>
                  <a:pt x="277908" y="137769"/>
                </a:moveTo>
                <a:cubicBezTo>
                  <a:pt x="280367" y="142028"/>
                  <a:pt x="278906" y="147481"/>
                  <a:pt x="274647" y="149940"/>
                </a:cubicBezTo>
                <a:cubicBezTo>
                  <a:pt x="273239" y="150742"/>
                  <a:pt x="271707" y="151134"/>
                  <a:pt x="270192" y="151134"/>
                </a:cubicBezTo>
                <a:cubicBezTo>
                  <a:pt x="267109" y="151134"/>
                  <a:pt x="264115" y="149530"/>
                  <a:pt x="262476" y="146679"/>
                </a:cubicBezTo>
                <a:lnTo>
                  <a:pt x="237527" y="103483"/>
                </a:lnTo>
                <a:cubicBezTo>
                  <a:pt x="235068" y="99224"/>
                  <a:pt x="236529" y="93771"/>
                  <a:pt x="240788" y="91311"/>
                </a:cubicBezTo>
                <a:cubicBezTo>
                  <a:pt x="245048" y="88852"/>
                  <a:pt x="250501" y="90313"/>
                  <a:pt x="252960" y="94573"/>
                </a:cubicBezTo>
                <a:lnTo>
                  <a:pt x="277908" y="137769"/>
                </a:lnTo>
                <a:close/>
                <a:moveTo>
                  <a:pt x="149940" y="274647"/>
                </a:moveTo>
                <a:cubicBezTo>
                  <a:pt x="148283" y="277498"/>
                  <a:pt x="145289" y="279102"/>
                  <a:pt x="142224" y="279102"/>
                </a:cubicBezTo>
                <a:cubicBezTo>
                  <a:pt x="140709" y="279102"/>
                  <a:pt x="139177" y="278710"/>
                  <a:pt x="137769" y="277908"/>
                </a:cubicBezTo>
                <a:lnTo>
                  <a:pt x="94573" y="252960"/>
                </a:lnTo>
                <a:cubicBezTo>
                  <a:pt x="90313" y="250501"/>
                  <a:pt x="88852" y="245048"/>
                  <a:pt x="91311" y="240788"/>
                </a:cubicBezTo>
                <a:cubicBezTo>
                  <a:pt x="93771" y="236529"/>
                  <a:pt x="99224" y="235068"/>
                  <a:pt x="103483" y="237527"/>
                </a:cubicBezTo>
                <a:lnTo>
                  <a:pt x="146679" y="262476"/>
                </a:lnTo>
                <a:cubicBezTo>
                  <a:pt x="150938" y="264935"/>
                  <a:pt x="152400" y="270388"/>
                  <a:pt x="149940" y="274647"/>
                </a:cubicBezTo>
                <a:close/>
                <a:moveTo>
                  <a:pt x="95446" y="453902"/>
                </a:moveTo>
                <a:lnTo>
                  <a:pt x="45513" y="453902"/>
                </a:lnTo>
                <a:cubicBezTo>
                  <a:pt x="40595" y="453902"/>
                  <a:pt x="36603" y="449910"/>
                  <a:pt x="36603" y="444992"/>
                </a:cubicBezTo>
                <a:cubicBezTo>
                  <a:pt x="36603" y="440073"/>
                  <a:pt x="40595" y="436082"/>
                  <a:pt x="45513" y="436082"/>
                </a:cubicBezTo>
                <a:lnTo>
                  <a:pt x="95446" y="436082"/>
                </a:lnTo>
                <a:cubicBezTo>
                  <a:pt x="100364" y="436082"/>
                  <a:pt x="104356" y="440073"/>
                  <a:pt x="104356" y="444992"/>
                </a:cubicBezTo>
                <a:cubicBezTo>
                  <a:pt x="104356" y="449910"/>
                  <a:pt x="100364" y="453902"/>
                  <a:pt x="95446" y="453902"/>
                </a:cubicBezTo>
                <a:close/>
                <a:moveTo>
                  <a:pt x="149940" y="615336"/>
                </a:moveTo>
                <a:cubicBezTo>
                  <a:pt x="152400" y="619595"/>
                  <a:pt x="150938" y="625048"/>
                  <a:pt x="146679" y="627508"/>
                </a:cubicBezTo>
                <a:lnTo>
                  <a:pt x="103483" y="652456"/>
                </a:lnTo>
                <a:cubicBezTo>
                  <a:pt x="102075" y="653276"/>
                  <a:pt x="100542" y="653650"/>
                  <a:pt x="99028" y="653650"/>
                </a:cubicBezTo>
                <a:cubicBezTo>
                  <a:pt x="95945" y="653650"/>
                  <a:pt x="92951" y="652046"/>
                  <a:pt x="91311" y="649195"/>
                </a:cubicBezTo>
                <a:cubicBezTo>
                  <a:pt x="88852" y="644936"/>
                  <a:pt x="90313" y="639483"/>
                  <a:pt x="94573" y="637024"/>
                </a:cubicBezTo>
                <a:lnTo>
                  <a:pt x="137769" y="612075"/>
                </a:lnTo>
                <a:cubicBezTo>
                  <a:pt x="142028" y="609616"/>
                  <a:pt x="147481" y="611077"/>
                  <a:pt x="149940" y="615336"/>
                </a:cubicBezTo>
                <a:close/>
                <a:moveTo>
                  <a:pt x="277908" y="752214"/>
                </a:moveTo>
                <a:lnTo>
                  <a:pt x="252960" y="795411"/>
                </a:lnTo>
                <a:cubicBezTo>
                  <a:pt x="251302" y="798262"/>
                  <a:pt x="248309" y="799866"/>
                  <a:pt x="245244" y="799866"/>
                </a:cubicBezTo>
                <a:cubicBezTo>
                  <a:pt x="243729" y="799866"/>
                  <a:pt x="242196" y="799474"/>
                  <a:pt x="240788" y="798672"/>
                </a:cubicBezTo>
                <a:cubicBezTo>
                  <a:pt x="236529" y="796213"/>
                  <a:pt x="235068" y="790760"/>
                  <a:pt x="237527" y="786501"/>
                </a:cubicBezTo>
                <a:lnTo>
                  <a:pt x="262476" y="743304"/>
                </a:lnTo>
                <a:cubicBezTo>
                  <a:pt x="264935" y="739045"/>
                  <a:pt x="270388" y="737584"/>
                  <a:pt x="274647" y="740043"/>
                </a:cubicBezTo>
                <a:cubicBezTo>
                  <a:pt x="278906" y="742520"/>
                  <a:pt x="280367" y="747955"/>
                  <a:pt x="277908" y="752214"/>
                </a:cubicBezTo>
                <a:close/>
                <a:moveTo>
                  <a:pt x="601561" y="444992"/>
                </a:moveTo>
                <a:cubicBezTo>
                  <a:pt x="601561" y="449910"/>
                  <a:pt x="597569" y="453902"/>
                  <a:pt x="592651" y="453902"/>
                </a:cubicBezTo>
                <a:lnTo>
                  <a:pt x="444992" y="453902"/>
                </a:lnTo>
                <a:cubicBezTo>
                  <a:pt x="440073" y="453902"/>
                  <a:pt x="436082" y="449910"/>
                  <a:pt x="436082" y="444992"/>
                </a:cubicBezTo>
                <a:lnTo>
                  <a:pt x="436082" y="193369"/>
                </a:lnTo>
                <a:cubicBezTo>
                  <a:pt x="436082" y="188450"/>
                  <a:pt x="440073" y="184458"/>
                  <a:pt x="444992" y="184458"/>
                </a:cubicBezTo>
                <a:cubicBezTo>
                  <a:pt x="449910" y="184458"/>
                  <a:pt x="453902" y="188450"/>
                  <a:pt x="453902" y="193369"/>
                </a:cubicBezTo>
                <a:lnTo>
                  <a:pt x="453902" y="436082"/>
                </a:lnTo>
                <a:lnTo>
                  <a:pt x="592651" y="436082"/>
                </a:lnTo>
                <a:cubicBezTo>
                  <a:pt x="597587" y="436082"/>
                  <a:pt x="601561" y="440073"/>
                  <a:pt x="601561" y="44499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4734718" y="2098732"/>
            <a:ext cx="491686" cy="444681"/>
          </a:xfrm>
          <a:custGeom>
            <a:rect b="b" l="l" r="r" t="t"/>
            <a:pathLst>
              <a:path extrusionOk="0" h="889362" w="983372">
                <a:moveTo>
                  <a:pt x="907803" y="259090"/>
                </a:moveTo>
                <a:lnTo>
                  <a:pt x="907803" y="20968"/>
                </a:lnTo>
                <a:cubicBezTo>
                  <a:pt x="907803" y="12529"/>
                  <a:pt x="902991" y="5175"/>
                  <a:pt x="895241" y="1783"/>
                </a:cubicBezTo>
                <a:cubicBezTo>
                  <a:pt x="887491" y="-1588"/>
                  <a:pt x="878853" y="-109"/>
                  <a:pt x="872680" y="5628"/>
                </a:cubicBezTo>
                <a:cubicBezTo>
                  <a:pt x="828072" y="47073"/>
                  <a:pt x="699730" y="143489"/>
                  <a:pt x="471936" y="143489"/>
                </a:cubicBezTo>
                <a:cubicBezTo>
                  <a:pt x="471916" y="143489"/>
                  <a:pt x="471916" y="143489"/>
                  <a:pt x="471897" y="143489"/>
                </a:cubicBezTo>
                <a:lnTo>
                  <a:pt x="200481" y="143489"/>
                </a:lnTo>
                <a:cubicBezTo>
                  <a:pt x="146919" y="143489"/>
                  <a:pt x="96572" y="164330"/>
                  <a:pt x="58709" y="202187"/>
                </a:cubicBezTo>
                <a:cubicBezTo>
                  <a:pt x="20865" y="240063"/>
                  <a:pt x="0" y="290381"/>
                  <a:pt x="0" y="343912"/>
                </a:cubicBezTo>
                <a:cubicBezTo>
                  <a:pt x="0" y="431041"/>
                  <a:pt x="57269" y="508805"/>
                  <a:pt x="139879" y="534970"/>
                </a:cubicBezTo>
                <a:lnTo>
                  <a:pt x="244320" y="870138"/>
                </a:lnTo>
                <a:cubicBezTo>
                  <a:pt x="247889" y="881633"/>
                  <a:pt x="258400" y="889362"/>
                  <a:pt x="270430" y="889362"/>
                </a:cubicBezTo>
                <a:lnTo>
                  <a:pt x="378480" y="889362"/>
                </a:lnTo>
                <a:cubicBezTo>
                  <a:pt x="387275" y="889362"/>
                  <a:pt x="395301" y="885301"/>
                  <a:pt x="400508" y="878222"/>
                </a:cubicBezTo>
                <a:cubicBezTo>
                  <a:pt x="405714" y="871144"/>
                  <a:pt x="407213" y="862271"/>
                  <a:pt x="404590" y="853872"/>
                </a:cubicBezTo>
                <a:lnTo>
                  <a:pt x="308156" y="544335"/>
                </a:lnTo>
                <a:lnTo>
                  <a:pt x="471798" y="544335"/>
                </a:lnTo>
                <a:cubicBezTo>
                  <a:pt x="471838" y="544335"/>
                  <a:pt x="471877" y="544355"/>
                  <a:pt x="471916" y="544355"/>
                </a:cubicBezTo>
                <a:cubicBezTo>
                  <a:pt x="699730" y="544355"/>
                  <a:pt x="828072" y="640751"/>
                  <a:pt x="872680" y="682216"/>
                </a:cubicBezTo>
                <a:cubicBezTo>
                  <a:pt x="876664" y="685903"/>
                  <a:pt x="881673" y="687835"/>
                  <a:pt x="886801" y="687835"/>
                </a:cubicBezTo>
                <a:cubicBezTo>
                  <a:pt x="889621" y="687835"/>
                  <a:pt x="892480" y="687244"/>
                  <a:pt x="895241" y="686041"/>
                </a:cubicBezTo>
                <a:cubicBezTo>
                  <a:pt x="902991" y="682669"/>
                  <a:pt x="907803" y="675315"/>
                  <a:pt x="907803" y="666856"/>
                </a:cubicBezTo>
                <a:lnTo>
                  <a:pt x="907803" y="428754"/>
                </a:lnTo>
                <a:cubicBezTo>
                  <a:pt x="950281" y="423845"/>
                  <a:pt x="983373" y="387684"/>
                  <a:pt x="983373" y="343912"/>
                </a:cubicBezTo>
                <a:cubicBezTo>
                  <a:pt x="983373" y="300141"/>
                  <a:pt x="950281" y="263999"/>
                  <a:pt x="907803" y="259090"/>
                </a:cubicBezTo>
                <a:close/>
                <a:moveTo>
                  <a:pt x="385776" y="859747"/>
                </a:moveTo>
                <a:cubicBezTo>
                  <a:pt x="386506" y="862074"/>
                  <a:pt x="386072" y="864558"/>
                  <a:pt x="384633" y="866530"/>
                </a:cubicBezTo>
                <a:cubicBezTo>
                  <a:pt x="383173" y="868521"/>
                  <a:pt x="380925" y="869645"/>
                  <a:pt x="378480" y="869645"/>
                </a:cubicBezTo>
                <a:lnTo>
                  <a:pt x="270430" y="869645"/>
                </a:lnTo>
                <a:cubicBezTo>
                  <a:pt x="267077" y="869645"/>
                  <a:pt x="264139" y="867496"/>
                  <a:pt x="263133" y="864282"/>
                </a:cubicBezTo>
                <a:lnTo>
                  <a:pt x="162321" y="540668"/>
                </a:lnTo>
                <a:cubicBezTo>
                  <a:pt x="174844" y="543093"/>
                  <a:pt x="187603" y="544335"/>
                  <a:pt x="200481" y="544335"/>
                </a:cubicBezTo>
                <a:lnTo>
                  <a:pt x="287488" y="544335"/>
                </a:lnTo>
                <a:lnTo>
                  <a:pt x="385776" y="859747"/>
                </a:lnTo>
                <a:close/>
                <a:moveTo>
                  <a:pt x="378046" y="524618"/>
                </a:moveTo>
                <a:lnTo>
                  <a:pt x="200481" y="524618"/>
                </a:lnTo>
                <a:cubicBezTo>
                  <a:pt x="183481" y="524618"/>
                  <a:pt x="166660" y="522252"/>
                  <a:pt x="150469" y="517599"/>
                </a:cubicBezTo>
                <a:cubicBezTo>
                  <a:pt x="73499" y="495516"/>
                  <a:pt x="19721" y="424101"/>
                  <a:pt x="19721" y="343912"/>
                </a:cubicBezTo>
                <a:cubicBezTo>
                  <a:pt x="19721" y="295645"/>
                  <a:pt x="38534" y="250276"/>
                  <a:pt x="72651" y="216127"/>
                </a:cubicBezTo>
                <a:cubicBezTo>
                  <a:pt x="106788" y="181996"/>
                  <a:pt x="152185" y="163206"/>
                  <a:pt x="200481" y="163206"/>
                </a:cubicBezTo>
                <a:lnTo>
                  <a:pt x="378046" y="163206"/>
                </a:lnTo>
                <a:lnTo>
                  <a:pt x="378046" y="524618"/>
                </a:lnTo>
                <a:close/>
                <a:moveTo>
                  <a:pt x="795908" y="603171"/>
                </a:moveTo>
                <a:cubicBezTo>
                  <a:pt x="724992" y="563480"/>
                  <a:pt x="618244" y="524658"/>
                  <a:pt x="472015" y="524638"/>
                </a:cubicBezTo>
                <a:cubicBezTo>
                  <a:pt x="471976" y="524638"/>
                  <a:pt x="471936" y="524618"/>
                  <a:pt x="471897" y="524618"/>
                </a:cubicBezTo>
                <a:lnTo>
                  <a:pt x="397767" y="524618"/>
                </a:lnTo>
                <a:lnTo>
                  <a:pt x="397767" y="163206"/>
                </a:lnTo>
                <a:lnTo>
                  <a:pt x="471877" y="163206"/>
                </a:lnTo>
                <a:cubicBezTo>
                  <a:pt x="471897" y="163206"/>
                  <a:pt x="471897" y="163206"/>
                  <a:pt x="471916" y="163206"/>
                </a:cubicBezTo>
                <a:cubicBezTo>
                  <a:pt x="618185" y="163206"/>
                  <a:pt x="724972" y="124364"/>
                  <a:pt x="795908" y="84654"/>
                </a:cubicBezTo>
                <a:lnTo>
                  <a:pt x="795908" y="603171"/>
                </a:lnTo>
                <a:close/>
                <a:moveTo>
                  <a:pt x="888082" y="343912"/>
                </a:moveTo>
                <a:lnTo>
                  <a:pt x="888082" y="666856"/>
                </a:lnTo>
                <a:cubicBezTo>
                  <a:pt x="888082" y="667113"/>
                  <a:pt x="888082" y="667645"/>
                  <a:pt x="887353" y="667980"/>
                </a:cubicBezTo>
                <a:cubicBezTo>
                  <a:pt x="886662" y="668276"/>
                  <a:pt x="886288" y="667941"/>
                  <a:pt x="886110" y="667763"/>
                </a:cubicBezTo>
                <a:cubicBezTo>
                  <a:pt x="871458" y="654159"/>
                  <a:pt x="848109" y="634836"/>
                  <a:pt x="815629" y="614764"/>
                </a:cubicBezTo>
                <a:lnTo>
                  <a:pt x="815629" y="73060"/>
                </a:lnTo>
                <a:cubicBezTo>
                  <a:pt x="848109" y="53008"/>
                  <a:pt x="871458" y="33685"/>
                  <a:pt x="886091" y="20081"/>
                </a:cubicBezTo>
                <a:cubicBezTo>
                  <a:pt x="886288" y="19884"/>
                  <a:pt x="886662" y="19548"/>
                  <a:pt x="887353" y="19864"/>
                </a:cubicBezTo>
                <a:cubicBezTo>
                  <a:pt x="888082" y="20179"/>
                  <a:pt x="888082" y="20712"/>
                  <a:pt x="888082" y="20968"/>
                </a:cubicBezTo>
                <a:lnTo>
                  <a:pt x="888082" y="343912"/>
                </a:lnTo>
                <a:close/>
                <a:moveTo>
                  <a:pt x="907803" y="408880"/>
                </a:moveTo>
                <a:lnTo>
                  <a:pt x="907803" y="343912"/>
                </a:lnTo>
                <a:lnTo>
                  <a:pt x="907803" y="278964"/>
                </a:lnTo>
                <a:cubicBezTo>
                  <a:pt x="939376" y="283736"/>
                  <a:pt x="963652" y="311044"/>
                  <a:pt x="963652" y="343912"/>
                </a:cubicBezTo>
                <a:cubicBezTo>
                  <a:pt x="963652" y="376800"/>
                  <a:pt x="939376" y="404108"/>
                  <a:pt x="907803" y="4088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5418202" y="2098737"/>
            <a:ext cx="296699" cy="444555"/>
          </a:xfrm>
          <a:custGeom>
            <a:rect b="b" l="l" r="r" t="t"/>
            <a:pathLst>
              <a:path extrusionOk="0" h="889110" w="593397">
                <a:moveTo>
                  <a:pt x="298908" y="0"/>
                </a:moveTo>
                <a:lnTo>
                  <a:pt x="294489" y="0"/>
                </a:lnTo>
                <a:cubicBezTo>
                  <a:pt x="132108" y="0"/>
                  <a:pt x="0" y="132138"/>
                  <a:pt x="0" y="294535"/>
                </a:cubicBezTo>
                <a:cubicBezTo>
                  <a:pt x="0" y="367545"/>
                  <a:pt x="33624" y="431306"/>
                  <a:pt x="66125" y="492982"/>
                </a:cubicBezTo>
                <a:cubicBezTo>
                  <a:pt x="72736" y="505510"/>
                  <a:pt x="79560" y="518483"/>
                  <a:pt x="85922" y="531189"/>
                </a:cubicBezTo>
                <a:cubicBezTo>
                  <a:pt x="109282" y="577896"/>
                  <a:pt x="125550" y="625726"/>
                  <a:pt x="134192" y="672540"/>
                </a:cubicBezTo>
                <a:cubicBezTo>
                  <a:pt x="134175" y="672771"/>
                  <a:pt x="134121" y="672985"/>
                  <a:pt x="134121" y="673217"/>
                </a:cubicBezTo>
                <a:cubicBezTo>
                  <a:pt x="134121" y="674571"/>
                  <a:pt x="134442" y="675854"/>
                  <a:pt x="134994" y="676995"/>
                </a:cubicBezTo>
                <a:cubicBezTo>
                  <a:pt x="139253" y="701444"/>
                  <a:pt x="141445" y="725609"/>
                  <a:pt x="141445" y="749149"/>
                </a:cubicBezTo>
                <a:cubicBezTo>
                  <a:pt x="141445" y="772298"/>
                  <a:pt x="138932" y="785129"/>
                  <a:pt x="138914" y="785253"/>
                </a:cubicBezTo>
                <a:cubicBezTo>
                  <a:pt x="138380" y="787873"/>
                  <a:pt x="139110" y="790582"/>
                  <a:pt x="140803" y="792649"/>
                </a:cubicBezTo>
                <a:cubicBezTo>
                  <a:pt x="142496" y="794734"/>
                  <a:pt x="145098" y="795928"/>
                  <a:pt x="147770" y="795928"/>
                </a:cubicBezTo>
                <a:lnTo>
                  <a:pt x="185332" y="795928"/>
                </a:lnTo>
                <a:lnTo>
                  <a:pt x="185332" y="865481"/>
                </a:lnTo>
                <a:cubicBezTo>
                  <a:pt x="185332" y="878507"/>
                  <a:pt x="195934" y="889110"/>
                  <a:pt x="208977" y="889110"/>
                </a:cubicBezTo>
                <a:lnTo>
                  <a:pt x="380019" y="889110"/>
                </a:lnTo>
                <a:cubicBezTo>
                  <a:pt x="393062" y="889110"/>
                  <a:pt x="403664" y="878507"/>
                  <a:pt x="403664" y="865481"/>
                </a:cubicBezTo>
                <a:lnTo>
                  <a:pt x="403664" y="795928"/>
                </a:lnTo>
                <a:lnTo>
                  <a:pt x="445752" y="795928"/>
                </a:lnTo>
                <a:cubicBezTo>
                  <a:pt x="448425" y="795928"/>
                  <a:pt x="450937" y="794716"/>
                  <a:pt x="452630" y="792667"/>
                </a:cubicBezTo>
                <a:cubicBezTo>
                  <a:pt x="454323" y="790599"/>
                  <a:pt x="455000" y="787873"/>
                  <a:pt x="454483" y="785253"/>
                </a:cubicBezTo>
                <a:cubicBezTo>
                  <a:pt x="454465" y="785129"/>
                  <a:pt x="451953" y="772298"/>
                  <a:pt x="451953" y="749149"/>
                </a:cubicBezTo>
                <a:cubicBezTo>
                  <a:pt x="451953" y="679169"/>
                  <a:pt x="471162" y="603789"/>
                  <a:pt x="507476" y="531189"/>
                </a:cubicBezTo>
                <a:cubicBezTo>
                  <a:pt x="513837" y="518483"/>
                  <a:pt x="520662" y="505510"/>
                  <a:pt x="527273" y="492982"/>
                </a:cubicBezTo>
                <a:cubicBezTo>
                  <a:pt x="559774" y="431306"/>
                  <a:pt x="593398" y="367545"/>
                  <a:pt x="593398" y="294535"/>
                </a:cubicBezTo>
                <a:cubicBezTo>
                  <a:pt x="593398" y="132138"/>
                  <a:pt x="461290" y="0"/>
                  <a:pt x="298908" y="0"/>
                </a:cubicBezTo>
                <a:close/>
                <a:moveTo>
                  <a:pt x="385846" y="865481"/>
                </a:moveTo>
                <a:cubicBezTo>
                  <a:pt x="385846" y="868688"/>
                  <a:pt x="383226" y="871290"/>
                  <a:pt x="380019" y="871290"/>
                </a:cubicBezTo>
                <a:lnTo>
                  <a:pt x="208977" y="871290"/>
                </a:lnTo>
                <a:cubicBezTo>
                  <a:pt x="205770" y="871290"/>
                  <a:pt x="203151" y="868688"/>
                  <a:pt x="203151" y="865481"/>
                </a:cubicBezTo>
                <a:lnTo>
                  <a:pt x="203151" y="795928"/>
                </a:lnTo>
                <a:lnTo>
                  <a:pt x="385846" y="795928"/>
                </a:lnTo>
                <a:lnTo>
                  <a:pt x="385846" y="865481"/>
                </a:lnTo>
                <a:close/>
                <a:moveTo>
                  <a:pt x="394826" y="778107"/>
                </a:moveTo>
                <a:cubicBezTo>
                  <a:pt x="394808" y="778107"/>
                  <a:pt x="394773" y="778107"/>
                  <a:pt x="394755" y="778107"/>
                </a:cubicBezTo>
                <a:lnTo>
                  <a:pt x="194241" y="778107"/>
                </a:lnTo>
                <a:cubicBezTo>
                  <a:pt x="194224" y="778107"/>
                  <a:pt x="194188" y="778107"/>
                  <a:pt x="194170" y="778107"/>
                </a:cubicBezTo>
                <a:lnTo>
                  <a:pt x="157873" y="778107"/>
                </a:lnTo>
                <a:cubicBezTo>
                  <a:pt x="158568" y="771407"/>
                  <a:pt x="159263" y="761677"/>
                  <a:pt x="159263" y="749149"/>
                </a:cubicBezTo>
                <a:cubicBezTo>
                  <a:pt x="159263" y="745086"/>
                  <a:pt x="159192" y="741005"/>
                  <a:pt x="159067" y="736925"/>
                </a:cubicBezTo>
                <a:lnTo>
                  <a:pt x="434330" y="736925"/>
                </a:lnTo>
                <a:cubicBezTo>
                  <a:pt x="434206" y="741005"/>
                  <a:pt x="434134" y="745086"/>
                  <a:pt x="434134" y="749149"/>
                </a:cubicBezTo>
                <a:cubicBezTo>
                  <a:pt x="434134" y="761677"/>
                  <a:pt x="434829" y="771407"/>
                  <a:pt x="435524" y="778107"/>
                </a:cubicBezTo>
                <a:lnTo>
                  <a:pt x="394826" y="778107"/>
                </a:lnTo>
                <a:close/>
                <a:moveTo>
                  <a:pt x="435257" y="719104"/>
                </a:moveTo>
                <a:lnTo>
                  <a:pt x="158141" y="719104"/>
                </a:lnTo>
                <a:cubicBezTo>
                  <a:pt x="157268" y="706880"/>
                  <a:pt x="155842" y="694548"/>
                  <a:pt x="153900" y="682127"/>
                </a:cubicBezTo>
                <a:lnTo>
                  <a:pt x="439498" y="682127"/>
                </a:lnTo>
                <a:cubicBezTo>
                  <a:pt x="437555" y="694548"/>
                  <a:pt x="436130" y="706880"/>
                  <a:pt x="435257" y="719104"/>
                </a:cubicBezTo>
                <a:close/>
                <a:moveTo>
                  <a:pt x="511521" y="484678"/>
                </a:moveTo>
                <a:cubicBezTo>
                  <a:pt x="504857" y="497294"/>
                  <a:pt x="497979" y="510339"/>
                  <a:pt x="491546" y="523223"/>
                </a:cubicBezTo>
                <a:cubicBezTo>
                  <a:pt x="468239" y="569788"/>
                  <a:pt x="451775" y="617528"/>
                  <a:pt x="442616" y="664431"/>
                </a:cubicBezTo>
                <a:cubicBezTo>
                  <a:pt x="442188" y="664378"/>
                  <a:pt x="441779" y="664307"/>
                  <a:pt x="441333" y="664307"/>
                </a:cubicBezTo>
                <a:lnTo>
                  <a:pt x="305608" y="664307"/>
                </a:lnTo>
                <a:lnTo>
                  <a:pt x="305608" y="366155"/>
                </a:lnTo>
                <a:lnTo>
                  <a:pt x="386701" y="294517"/>
                </a:lnTo>
                <a:cubicBezTo>
                  <a:pt x="390389" y="291256"/>
                  <a:pt x="390746" y="285624"/>
                  <a:pt x="387485" y="281936"/>
                </a:cubicBezTo>
                <a:cubicBezTo>
                  <a:pt x="384224" y="278247"/>
                  <a:pt x="378593" y="277908"/>
                  <a:pt x="374905" y="281152"/>
                </a:cubicBezTo>
                <a:lnTo>
                  <a:pt x="294489" y="352201"/>
                </a:lnTo>
                <a:lnTo>
                  <a:pt x="214091" y="281152"/>
                </a:lnTo>
                <a:cubicBezTo>
                  <a:pt x="210403" y="277908"/>
                  <a:pt x="204772" y="278247"/>
                  <a:pt x="201511" y="281936"/>
                </a:cubicBezTo>
                <a:cubicBezTo>
                  <a:pt x="198251" y="285624"/>
                  <a:pt x="198607" y="291256"/>
                  <a:pt x="202295" y="294517"/>
                </a:cubicBezTo>
                <a:lnTo>
                  <a:pt x="287789" y="370057"/>
                </a:lnTo>
                <a:lnTo>
                  <a:pt x="287789" y="664307"/>
                </a:lnTo>
                <a:lnTo>
                  <a:pt x="150764" y="664307"/>
                </a:lnTo>
                <a:cubicBezTo>
                  <a:pt x="141605" y="617439"/>
                  <a:pt x="125123" y="569752"/>
                  <a:pt x="101852" y="523223"/>
                </a:cubicBezTo>
                <a:cubicBezTo>
                  <a:pt x="95419" y="510339"/>
                  <a:pt x="88541" y="497294"/>
                  <a:pt x="81877" y="484678"/>
                </a:cubicBezTo>
                <a:cubicBezTo>
                  <a:pt x="50391" y="424908"/>
                  <a:pt x="17819" y="363125"/>
                  <a:pt x="17819" y="294535"/>
                </a:cubicBezTo>
                <a:cubicBezTo>
                  <a:pt x="17819" y="141957"/>
                  <a:pt x="141944" y="17820"/>
                  <a:pt x="294489" y="17820"/>
                </a:cubicBezTo>
                <a:lnTo>
                  <a:pt x="298908" y="17820"/>
                </a:lnTo>
                <a:cubicBezTo>
                  <a:pt x="451454" y="17820"/>
                  <a:pt x="575579" y="141957"/>
                  <a:pt x="575579" y="294535"/>
                </a:cubicBezTo>
                <a:cubicBezTo>
                  <a:pt x="575579" y="363125"/>
                  <a:pt x="543006" y="424908"/>
                  <a:pt x="511521" y="4846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3"/>
          <p:cNvSpPr/>
          <p:nvPr/>
        </p:nvSpPr>
        <p:spPr>
          <a:xfrm>
            <a:off x="6542405" y="2098737"/>
            <a:ext cx="444814" cy="444814"/>
          </a:xfrm>
          <a:custGeom>
            <a:rect b="b" l="l" r="r" t="t"/>
            <a:pathLst>
              <a:path extrusionOk="0" h="889627" w="889627">
                <a:moveTo>
                  <a:pt x="759343" y="130285"/>
                </a:moveTo>
                <a:cubicBezTo>
                  <a:pt x="675320" y="46262"/>
                  <a:pt x="563622" y="0"/>
                  <a:pt x="444814" y="0"/>
                </a:cubicBezTo>
                <a:cubicBezTo>
                  <a:pt x="326005" y="0"/>
                  <a:pt x="214290" y="46262"/>
                  <a:pt x="130285" y="130285"/>
                </a:cubicBezTo>
                <a:cubicBezTo>
                  <a:pt x="46262" y="214290"/>
                  <a:pt x="0" y="326005"/>
                  <a:pt x="0" y="444814"/>
                </a:cubicBezTo>
                <a:cubicBezTo>
                  <a:pt x="0" y="563622"/>
                  <a:pt x="46262" y="675337"/>
                  <a:pt x="130285" y="759343"/>
                </a:cubicBezTo>
                <a:cubicBezTo>
                  <a:pt x="214290" y="843348"/>
                  <a:pt x="326005" y="889627"/>
                  <a:pt x="444814" y="889627"/>
                </a:cubicBezTo>
                <a:cubicBezTo>
                  <a:pt x="563622" y="889627"/>
                  <a:pt x="675337" y="843365"/>
                  <a:pt x="759343" y="759343"/>
                </a:cubicBezTo>
                <a:cubicBezTo>
                  <a:pt x="843348" y="675320"/>
                  <a:pt x="889627" y="563622"/>
                  <a:pt x="889627" y="444814"/>
                </a:cubicBezTo>
                <a:cubicBezTo>
                  <a:pt x="889627" y="326005"/>
                  <a:pt x="843348" y="214290"/>
                  <a:pt x="759343" y="130285"/>
                </a:cubicBezTo>
                <a:close/>
                <a:moveTo>
                  <a:pt x="746744" y="746744"/>
                </a:moveTo>
                <a:cubicBezTo>
                  <a:pt x="666089" y="827398"/>
                  <a:pt x="558864" y="871807"/>
                  <a:pt x="444814" y="871807"/>
                </a:cubicBezTo>
                <a:cubicBezTo>
                  <a:pt x="330763" y="871807"/>
                  <a:pt x="223538" y="827398"/>
                  <a:pt x="142883" y="746744"/>
                </a:cubicBezTo>
                <a:cubicBezTo>
                  <a:pt x="62229" y="666089"/>
                  <a:pt x="17820" y="558864"/>
                  <a:pt x="17820" y="444814"/>
                </a:cubicBezTo>
                <a:cubicBezTo>
                  <a:pt x="17820" y="330763"/>
                  <a:pt x="62229" y="223538"/>
                  <a:pt x="142883" y="142883"/>
                </a:cubicBezTo>
                <a:cubicBezTo>
                  <a:pt x="223538" y="62229"/>
                  <a:pt x="330763" y="17820"/>
                  <a:pt x="444814" y="17820"/>
                </a:cubicBezTo>
                <a:cubicBezTo>
                  <a:pt x="558864" y="17820"/>
                  <a:pt x="666089" y="62229"/>
                  <a:pt x="746744" y="142883"/>
                </a:cubicBezTo>
                <a:cubicBezTo>
                  <a:pt x="827398" y="223538"/>
                  <a:pt x="871807" y="330763"/>
                  <a:pt x="871807" y="444814"/>
                </a:cubicBezTo>
                <a:cubicBezTo>
                  <a:pt x="871807" y="558864"/>
                  <a:pt x="827381" y="666089"/>
                  <a:pt x="746744" y="746744"/>
                </a:cubicBezTo>
                <a:close/>
                <a:moveTo>
                  <a:pt x="670330" y="666784"/>
                </a:moveTo>
                <a:cubicBezTo>
                  <a:pt x="672094" y="671381"/>
                  <a:pt x="669795" y="676531"/>
                  <a:pt x="665198" y="678296"/>
                </a:cubicBezTo>
                <a:cubicBezTo>
                  <a:pt x="664146" y="678706"/>
                  <a:pt x="663059" y="678884"/>
                  <a:pt x="662008" y="678884"/>
                </a:cubicBezTo>
                <a:cubicBezTo>
                  <a:pt x="658426" y="678884"/>
                  <a:pt x="655040" y="676710"/>
                  <a:pt x="653686" y="673163"/>
                </a:cubicBezTo>
                <a:cubicBezTo>
                  <a:pt x="637647" y="631393"/>
                  <a:pt x="609705" y="595698"/>
                  <a:pt x="572888" y="569948"/>
                </a:cubicBezTo>
                <a:cubicBezTo>
                  <a:pt x="535234" y="543610"/>
                  <a:pt x="490950" y="529692"/>
                  <a:pt x="444814" y="529692"/>
                </a:cubicBezTo>
                <a:cubicBezTo>
                  <a:pt x="398677" y="529692"/>
                  <a:pt x="354393" y="543610"/>
                  <a:pt x="316739" y="569948"/>
                </a:cubicBezTo>
                <a:cubicBezTo>
                  <a:pt x="279922" y="595698"/>
                  <a:pt x="251980" y="631393"/>
                  <a:pt x="235941" y="673163"/>
                </a:cubicBezTo>
                <a:cubicBezTo>
                  <a:pt x="234177" y="677761"/>
                  <a:pt x="229027" y="680042"/>
                  <a:pt x="224429" y="678296"/>
                </a:cubicBezTo>
                <a:cubicBezTo>
                  <a:pt x="219832" y="676531"/>
                  <a:pt x="217551" y="671381"/>
                  <a:pt x="219315" y="666784"/>
                </a:cubicBezTo>
                <a:cubicBezTo>
                  <a:pt x="236636" y="621680"/>
                  <a:pt x="266806" y="583153"/>
                  <a:pt x="306546" y="555353"/>
                </a:cubicBezTo>
                <a:cubicBezTo>
                  <a:pt x="347212" y="526912"/>
                  <a:pt x="395024" y="511871"/>
                  <a:pt x="444831" y="511871"/>
                </a:cubicBezTo>
                <a:cubicBezTo>
                  <a:pt x="494639" y="511871"/>
                  <a:pt x="542469" y="526912"/>
                  <a:pt x="583117" y="555353"/>
                </a:cubicBezTo>
                <a:cubicBezTo>
                  <a:pt x="622839" y="583153"/>
                  <a:pt x="653009" y="621698"/>
                  <a:pt x="670330" y="666784"/>
                </a:cubicBezTo>
                <a:close/>
                <a:moveTo>
                  <a:pt x="271422" y="364586"/>
                </a:moveTo>
                <a:cubicBezTo>
                  <a:pt x="226568" y="364586"/>
                  <a:pt x="188700" y="329587"/>
                  <a:pt x="185207" y="284912"/>
                </a:cubicBezTo>
                <a:cubicBezTo>
                  <a:pt x="184833" y="280011"/>
                  <a:pt x="188486" y="275716"/>
                  <a:pt x="193404" y="275342"/>
                </a:cubicBezTo>
                <a:cubicBezTo>
                  <a:pt x="198323" y="274968"/>
                  <a:pt x="202599" y="278621"/>
                  <a:pt x="202974" y="283539"/>
                </a:cubicBezTo>
                <a:cubicBezTo>
                  <a:pt x="205736" y="319002"/>
                  <a:pt x="235799" y="346784"/>
                  <a:pt x="271422" y="346784"/>
                </a:cubicBezTo>
                <a:cubicBezTo>
                  <a:pt x="307044" y="346784"/>
                  <a:pt x="337107" y="319002"/>
                  <a:pt x="339887" y="283539"/>
                </a:cubicBezTo>
                <a:cubicBezTo>
                  <a:pt x="340262" y="278639"/>
                  <a:pt x="344538" y="274968"/>
                  <a:pt x="349457" y="275342"/>
                </a:cubicBezTo>
                <a:cubicBezTo>
                  <a:pt x="354358" y="275716"/>
                  <a:pt x="358028" y="280011"/>
                  <a:pt x="357654" y="284912"/>
                </a:cubicBezTo>
                <a:cubicBezTo>
                  <a:pt x="354161" y="329587"/>
                  <a:pt x="316293" y="364586"/>
                  <a:pt x="271422" y="364586"/>
                </a:cubicBezTo>
                <a:close/>
                <a:moveTo>
                  <a:pt x="697310" y="284912"/>
                </a:moveTo>
                <a:cubicBezTo>
                  <a:pt x="693817" y="329587"/>
                  <a:pt x="655949" y="364586"/>
                  <a:pt x="611095" y="364586"/>
                </a:cubicBezTo>
                <a:cubicBezTo>
                  <a:pt x="566241" y="364586"/>
                  <a:pt x="528373" y="329587"/>
                  <a:pt x="524880" y="284912"/>
                </a:cubicBezTo>
                <a:cubicBezTo>
                  <a:pt x="524506" y="280011"/>
                  <a:pt x="528159" y="275716"/>
                  <a:pt x="533078" y="275342"/>
                </a:cubicBezTo>
                <a:cubicBezTo>
                  <a:pt x="537943" y="274968"/>
                  <a:pt x="542273" y="278621"/>
                  <a:pt x="542647" y="283539"/>
                </a:cubicBezTo>
                <a:cubicBezTo>
                  <a:pt x="545409" y="319002"/>
                  <a:pt x="575472" y="346784"/>
                  <a:pt x="611095" y="346784"/>
                </a:cubicBezTo>
                <a:cubicBezTo>
                  <a:pt x="646718" y="346784"/>
                  <a:pt x="676781" y="319002"/>
                  <a:pt x="679543" y="283539"/>
                </a:cubicBezTo>
                <a:cubicBezTo>
                  <a:pt x="679935" y="278639"/>
                  <a:pt x="684212" y="274968"/>
                  <a:pt x="689113" y="275342"/>
                </a:cubicBezTo>
                <a:cubicBezTo>
                  <a:pt x="694031" y="275716"/>
                  <a:pt x="697702" y="280011"/>
                  <a:pt x="697310" y="2849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3"/>
          <p:cNvSpPr/>
          <p:nvPr/>
        </p:nvSpPr>
        <p:spPr>
          <a:xfrm>
            <a:off x="5906336" y="2098737"/>
            <a:ext cx="444814" cy="444814"/>
          </a:xfrm>
          <a:custGeom>
            <a:rect b="b" l="l" r="r" t="t"/>
            <a:pathLst>
              <a:path extrusionOk="0" h="889627" w="889627">
                <a:moveTo>
                  <a:pt x="759343" y="130285"/>
                </a:moveTo>
                <a:cubicBezTo>
                  <a:pt x="675320" y="46262"/>
                  <a:pt x="563622" y="0"/>
                  <a:pt x="444814" y="0"/>
                </a:cubicBezTo>
                <a:cubicBezTo>
                  <a:pt x="326005" y="0"/>
                  <a:pt x="214290" y="46262"/>
                  <a:pt x="130285" y="130285"/>
                </a:cubicBezTo>
                <a:cubicBezTo>
                  <a:pt x="46262" y="214290"/>
                  <a:pt x="0" y="326005"/>
                  <a:pt x="0" y="444814"/>
                </a:cubicBezTo>
                <a:cubicBezTo>
                  <a:pt x="0" y="563622"/>
                  <a:pt x="46262" y="675337"/>
                  <a:pt x="130285" y="759343"/>
                </a:cubicBezTo>
                <a:cubicBezTo>
                  <a:pt x="214290" y="843348"/>
                  <a:pt x="326005" y="889627"/>
                  <a:pt x="444814" y="889627"/>
                </a:cubicBezTo>
                <a:cubicBezTo>
                  <a:pt x="563622" y="889627"/>
                  <a:pt x="675337" y="843365"/>
                  <a:pt x="759343" y="759343"/>
                </a:cubicBezTo>
                <a:cubicBezTo>
                  <a:pt x="843348" y="675320"/>
                  <a:pt x="889627" y="563622"/>
                  <a:pt x="889627" y="444814"/>
                </a:cubicBezTo>
                <a:cubicBezTo>
                  <a:pt x="889627" y="326005"/>
                  <a:pt x="843348" y="214290"/>
                  <a:pt x="759343" y="130285"/>
                </a:cubicBezTo>
                <a:close/>
                <a:moveTo>
                  <a:pt x="746744" y="746744"/>
                </a:moveTo>
                <a:cubicBezTo>
                  <a:pt x="666089" y="827398"/>
                  <a:pt x="558864" y="871807"/>
                  <a:pt x="444814" y="871807"/>
                </a:cubicBezTo>
                <a:cubicBezTo>
                  <a:pt x="330763" y="871807"/>
                  <a:pt x="223538" y="827398"/>
                  <a:pt x="142883" y="746744"/>
                </a:cubicBezTo>
                <a:cubicBezTo>
                  <a:pt x="62229" y="666089"/>
                  <a:pt x="17820" y="558864"/>
                  <a:pt x="17820" y="444814"/>
                </a:cubicBezTo>
                <a:cubicBezTo>
                  <a:pt x="17820" y="330763"/>
                  <a:pt x="62229" y="223538"/>
                  <a:pt x="142883" y="142883"/>
                </a:cubicBezTo>
                <a:cubicBezTo>
                  <a:pt x="223538" y="62229"/>
                  <a:pt x="330763" y="17820"/>
                  <a:pt x="444814" y="17820"/>
                </a:cubicBezTo>
                <a:cubicBezTo>
                  <a:pt x="558864" y="17820"/>
                  <a:pt x="666089" y="62229"/>
                  <a:pt x="746744" y="142883"/>
                </a:cubicBezTo>
                <a:cubicBezTo>
                  <a:pt x="827398" y="223538"/>
                  <a:pt x="871807" y="330763"/>
                  <a:pt x="871807" y="444814"/>
                </a:cubicBezTo>
                <a:cubicBezTo>
                  <a:pt x="871807" y="558864"/>
                  <a:pt x="827381" y="666089"/>
                  <a:pt x="746744" y="746744"/>
                </a:cubicBezTo>
                <a:close/>
                <a:moveTo>
                  <a:pt x="670330" y="549882"/>
                </a:moveTo>
                <a:cubicBezTo>
                  <a:pt x="653009" y="594986"/>
                  <a:pt x="622839" y="633513"/>
                  <a:pt x="583099" y="661313"/>
                </a:cubicBezTo>
                <a:cubicBezTo>
                  <a:pt x="542433" y="689754"/>
                  <a:pt x="494621" y="704795"/>
                  <a:pt x="444814" y="704795"/>
                </a:cubicBezTo>
                <a:cubicBezTo>
                  <a:pt x="395006" y="704795"/>
                  <a:pt x="347194" y="689754"/>
                  <a:pt x="306528" y="661313"/>
                </a:cubicBezTo>
                <a:cubicBezTo>
                  <a:pt x="266788" y="633513"/>
                  <a:pt x="236618" y="594986"/>
                  <a:pt x="219297" y="549882"/>
                </a:cubicBezTo>
                <a:cubicBezTo>
                  <a:pt x="217533" y="545285"/>
                  <a:pt x="219832" y="540135"/>
                  <a:pt x="224412" y="538370"/>
                </a:cubicBezTo>
                <a:cubicBezTo>
                  <a:pt x="229009" y="536606"/>
                  <a:pt x="234159" y="538905"/>
                  <a:pt x="235923" y="543503"/>
                </a:cubicBezTo>
                <a:cubicBezTo>
                  <a:pt x="251962" y="585273"/>
                  <a:pt x="279904" y="620968"/>
                  <a:pt x="316721" y="646718"/>
                </a:cubicBezTo>
                <a:cubicBezTo>
                  <a:pt x="354375" y="673056"/>
                  <a:pt x="398659" y="686974"/>
                  <a:pt x="444796" y="686974"/>
                </a:cubicBezTo>
                <a:cubicBezTo>
                  <a:pt x="490933" y="686974"/>
                  <a:pt x="535216" y="673056"/>
                  <a:pt x="572871" y="646718"/>
                </a:cubicBezTo>
                <a:cubicBezTo>
                  <a:pt x="609687" y="620968"/>
                  <a:pt x="637630" y="585273"/>
                  <a:pt x="653668" y="543503"/>
                </a:cubicBezTo>
                <a:cubicBezTo>
                  <a:pt x="655432" y="538905"/>
                  <a:pt x="660582" y="536624"/>
                  <a:pt x="665180" y="538370"/>
                </a:cubicBezTo>
                <a:cubicBezTo>
                  <a:pt x="669795" y="540135"/>
                  <a:pt x="672094" y="545285"/>
                  <a:pt x="670330" y="549882"/>
                </a:cubicBezTo>
                <a:close/>
                <a:moveTo>
                  <a:pt x="202992" y="356371"/>
                </a:moveTo>
                <a:cubicBezTo>
                  <a:pt x="202617" y="361272"/>
                  <a:pt x="198323" y="364943"/>
                  <a:pt x="193422" y="364569"/>
                </a:cubicBezTo>
                <a:cubicBezTo>
                  <a:pt x="188521" y="364194"/>
                  <a:pt x="184850" y="359900"/>
                  <a:pt x="185225" y="354999"/>
                </a:cubicBezTo>
                <a:cubicBezTo>
                  <a:pt x="188717" y="310323"/>
                  <a:pt x="226568" y="275324"/>
                  <a:pt x="271439" y="275324"/>
                </a:cubicBezTo>
                <a:cubicBezTo>
                  <a:pt x="316311" y="275324"/>
                  <a:pt x="354179" y="310323"/>
                  <a:pt x="357654" y="354999"/>
                </a:cubicBezTo>
                <a:cubicBezTo>
                  <a:pt x="358028" y="359900"/>
                  <a:pt x="354375" y="364194"/>
                  <a:pt x="349457" y="364569"/>
                </a:cubicBezTo>
                <a:cubicBezTo>
                  <a:pt x="349225" y="364586"/>
                  <a:pt x="348994" y="364604"/>
                  <a:pt x="348762" y="364604"/>
                </a:cubicBezTo>
                <a:cubicBezTo>
                  <a:pt x="344164" y="364604"/>
                  <a:pt x="340262" y="361058"/>
                  <a:pt x="339887" y="356389"/>
                </a:cubicBezTo>
                <a:cubicBezTo>
                  <a:pt x="337125" y="320927"/>
                  <a:pt x="307044" y="293145"/>
                  <a:pt x="271422" y="293145"/>
                </a:cubicBezTo>
                <a:cubicBezTo>
                  <a:pt x="235817" y="293127"/>
                  <a:pt x="205754" y="320909"/>
                  <a:pt x="202992" y="356371"/>
                </a:cubicBezTo>
                <a:close/>
                <a:moveTo>
                  <a:pt x="697310" y="354981"/>
                </a:moveTo>
                <a:cubicBezTo>
                  <a:pt x="697684" y="359882"/>
                  <a:pt x="694031" y="364176"/>
                  <a:pt x="689113" y="364551"/>
                </a:cubicBezTo>
                <a:cubicBezTo>
                  <a:pt x="688881" y="364569"/>
                  <a:pt x="688649" y="364586"/>
                  <a:pt x="688418" y="364586"/>
                </a:cubicBezTo>
                <a:cubicBezTo>
                  <a:pt x="683820" y="364586"/>
                  <a:pt x="679917" y="361040"/>
                  <a:pt x="679543" y="356371"/>
                </a:cubicBezTo>
                <a:cubicBezTo>
                  <a:pt x="676781" y="320909"/>
                  <a:pt x="646718" y="293127"/>
                  <a:pt x="611095" y="293127"/>
                </a:cubicBezTo>
                <a:cubicBezTo>
                  <a:pt x="575490" y="293127"/>
                  <a:pt x="545427" y="320909"/>
                  <a:pt x="542647" y="356371"/>
                </a:cubicBezTo>
                <a:cubicBezTo>
                  <a:pt x="542255" y="361272"/>
                  <a:pt x="537978" y="364943"/>
                  <a:pt x="533078" y="364569"/>
                </a:cubicBezTo>
                <a:cubicBezTo>
                  <a:pt x="528177" y="364194"/>
                  <a:pt x="524506" y="359900"/>
                  <a:pt x="524880" y="354999"/>
                </a:cubicBezTo>
                <a:cubicBezTo>
                  <a:pt x="528373" y="310323"/>
                  <a:pt x="566224" y="275324"/>
                  <a:pt x="611095" y="275324"/>
                </a:cubicBezTo>
                <a:cubicBezTo>
                  <a:pt x="655967" y="275306"/>
                  <a:pt x="693835" y="310306"/>
                  <a:pt x="697310" y="3549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>
            <a:off x="7178478" y="2098737"/>
            <a:ext cx="322035" cy="444431"/>
          </a:xfrm>
          <a:custGeom>
            <a:rect b="b" l="l" r="r" t="t"/>
            <a:pathLst>
              <a:path extrusionOk="0" h="888861" w="644071">
                <a:moveTo>
                  <a:pt x="642782" y="761914"/>
                </a:moveTo>
                <a:cubicBezTo>
                  <a:pt x="627228" y="721419"/>
                  <a:pt x="591072" y="611438"/>
                  <a:pt x="591055" y="465301"/>
                </a:cubicBezTo>
                <a:cubicBezTo>
                  <a:pt x="591055" y="465283"/>
                  <a:pt x="591072" y="465266"/>
                  <a:pt x="591072" y="465248"/>
                </a:cubicBezTo>
                <a:lnTo>
                  <a:pt x="591072" y="372038"/>
                </a:lnTo>
                <a:cubicBezTo>
                  <a:pt x="591072" y="300135"/>
                  <a:pt x="563093" y="232535"/>
                  <a:pt x="512272" y="181724"/>
                </a:cubicBezTo>
                <a:cubicBezTo>
                  <a:pt x="470908" y="140357"/>
                  <a:pt x="418470" y="114107"/>
                  <a:pt x="361640" y="105766"/>
                </a:cubicBezTo>
                <a:cubicBezTo>
                  <a:pt x="374315" y="94704"/>
                  <a:pt x="382331" y="78448"/>
                  <a:pt x="382331" y="60343"/>
                </a:cubicBezTo>
                <a:cubicBezTo>
                  <a:pt x="382331" y="27068"/>
                  <a:pt x="355294" y="0"/>
                  <a:pt x="322036" y="0"/>
                </a:cubicBezTo>
                <a:cubicBezTo>
                  <a:pt x="288778" y="0"/>
                  <a:pt x="261741" y="27068"/>
                  <a:pt x="261741" y="60343"/>
                </a:cubicBezTo>
                <a:cubicBezTo>
                  <a:pt x="261741" y="78466"/>
                  <a:pt x="269775" y="94739"/>
                  <a:pt x="282467" y="105801"/>
                </a:cubicBezTo>
                <a:cubicBezTo>
                  <a:pt x="152811" y="125009"/>
                  <a:pt x="53000" y="237070"/>
                  <a:pt x="53000" y="372038"/>
                </a:cubicBezTo>
                <a:lnTo>
                  <a:pt x="53000" y="465248"/>
                </a:lnTo>
                <a:cubicBezTo>
                  <a:pt x="53000" y="465266"/>
                  <a:pt x="53017" y="465283"/>
                  <a:pt x="53017" y="465301"/>
                </a:cubicBezTo>
                <a:cubicBezTo>
                  <a:pt x="53000" y="542291"/>
                  <a:pt x="42956" y="609251"/>
                  <a:pt x="31189" y="661289"/>
                </a:cubicBezTo>
                <a:cubicBezTo>
                  <a:pt x="31064" y="661698"/>
                  <a:pt x="30975" y="662107"/>
                  <a:pt x="30904" y="662533"/>
                </a:cubicBezTo>
                <a:cubicBezTo>
                  <a:pt x="20399" y="708649"/>
                  <a:pt x="8578" y="742920"/>
                  <a:pt x="1290" y="761914"/>
                </a:cubicBezTo>
                <a:cubicBezTo>
                  <a:pt x="-1003" y="767872"/>
                  <a:pt x="-203" y="774559"/>
                  <a:pt x="3405" y="779824"/>
                </a:cubicBezTo>
                <a:cubicBezTo>
                  <a:pt x="7014" y="785070"/>
                  <a:pt x="12986" y="788218"/>
                  <a:pt x="19368" y="788218"/>
                </a:cubicBezTo>
                <a:lnTo>
                  <a:pt x="212928" y="788218"/>
                </a:lnTo>
                <a:cubicBezTo>
                  <a:pt x="217461" y="844471"/>
                  <a:pt x="264656" y="888862"/>
                  <a:pt x="322054" y="888862"/>
                </a:cubicBezTo>
                <a:cubicBezTo>
                  <a:pt x="379434" y="888862"/>
                  <a:pt x="426611" y="844471"/>
                  <a:pt x="431144" y="788218"/>
                </a:cubicBezTo>
                <a:lnTo>
                  <a:pt x="624704" y="788218"/>
                </a:lnTo>
                <a:cubicBezTo>
                  <a:pt x="631086" y="788218"/>
                  <a:pt x="637058" y="785070"/>
                  <a:pt x="640667" y="779824"/>
                </a:cubicBezTo>
                <a:cubicBezTo>
                  <a:pt x="644275" y="774559"/>
                  <a:pt x="645075" y="767872"/>
                  <a:pt x="642782" y="761914"/>
                </a:cubicBezTo>
                <a:close/>
                <a:moveTo>
                  <a:pt x="279516" y="60343"/>
                </a:moveTo>
                <a:cubicBezTo>
                  <a:pt x="279516" y="36885"/>
                  <a:pt x="298590" y="17785"/>
                  <a:pt x="322036" y="17785"/>
                </a:cubicBezTo>
                <a:cubicBezTo>
                  <a:pt x="345482" y="17785"/>
                  <a:pt x="364556" y="36885"/>
                  <a:pt x="364556" y="60343"/>
                </a:cubicBezTo>
                <a:cubicBezTo>
                  <a:pt x="364556" y="83802"/>
                  <a:pt x="345482" y="102884"/>
                  <a:pt x="322036" y="102884"/>
                </a:cubicBezTo>
                <a:cubicBezTo>
                  <a:pt x="298590" y="102884"/>
                  <a:pt x="279516" y="83802"/>
                  <a:pt x="279516" y="60343"/>
                </a:cubicBezTo>
                <a:close/>
                <a:moveTo>
                  <a:pt x="70793" y="465248"/>
                </a:moveTo>
                <a:cubicBezTo>
                  <a:pt x="70793" y="465230"/>
                  <a:pt x="70775" y="465212"/>
                  <a:pt x="70775" y="465194"/>
                </a:cubicBezTo>
                <a:lnTo>
                  <a:pt x="70775" y="372038"/>
                </a:lnTo>
                <a:cubicBezTo>
                  <a:pt x="70775" y="233442"/>
                  <a:pt x="183492" y="120669"/>
                  <a:pt x="322036" y="120669"/>
                </a:cubicBezTo>
                <a:cubicBezTo>
                  <a:pt x="389140" y="120669"/>
                  <a:pt x="452226" y="146830"/>
                  <a:pt x="499705" y="194298"/>
                </a:cubicBezTo>
                <a:cubicBezTo>
                  <a:pt x="547166" y="241765"/>
                  <a:pt x="573297" y="304883"/>
                  <a:pt x="573297" y="372038"/>
                </a:cubicBezTo>
                <a:lnTo>
                  <a:pt x="573297" y="465194"/>
                </a:lnTo>
                <a:cubicBezTo>
                  <a:pt x="573297" y="465212"/>
                  <a:pt x="573279" y="465230"/>
                  <a:pt x="573279" y="465248"/>
                </a:cubicBezTo>
                <a:cubicBezTo>
                  <a:pt x="573279" y="538752"/>
                  <a:pt x="582273" y="603346"/>
                  <a:pt x="593294" y="654922"/>
                </a:cubicBezTo>
                <a:lnTo>
                  <a:pt x="50778" y="654922"/>
                </a:lnTo>
                <a:cubicBezTo>
                  <a:pt x="61799" y="603346"/>
                  <a:pt x="70793" y="538752"/>
                  <a:pt x="70793" y="465248"/>
                </a:cubicBezTo>
                <a:close/>
                <a:moveTo>
                  <a:pt x="322054" y="871077"/>
                </a:moveTo>
                <a:cubicBezTo>
                  <a:pt x="274468" y="871077"/>
                  <a:pt x="235219" y="834654"/>
                  <a:pt x="230740" y="788218"/>
                </a:cubicBezTo>
                <a:lnTo>
                  <a:pt x="322036" y="788218"/>
                </a:lnTo>
                <a:lnTo>
                  <a:pt x="413332" y="788218"/>
                </a:lnTo>
                <a:cubicBezTo>
                  <a:pt x="408853" y="834654"/>
                  <a:pt x="369622" y="871077"/>
                  <a:pt x="322054" y="871077"/>
                </a:cubicBezTo>
                <a:close/>
                <a:moveTo>
                  <a:pt x="626019" y="769740"/>
                </a:moveTo>
                <a:cubicBezTo>
                  <a:pt x="625700" y="770202"/>
                  <a:pt x="625273" y="770433"/>
                  <a:pt x="624704" y="770433"/>
                </a:cubicBezTo>
                <a:lnTo>
                  <a:pt x="422647" y="770433"/>
                </a:lnTo>
                <a:lnTo>
                  <a:pt x="322036" y="770433"/>
                </a:lnTo>
                <a:lnTo>
                  <a:pt x="221425" y="770433"/>
                </a:lnTo>
                <a:lnTo>
                  <a:pt x="19368" y="770433"/>
                </a:lnTo>
                <a:cubicBezTo>
                  <a:pt x="18799" y="770433"/>
                  <a:pt x="18372" y="770202"/>
                  <a:pt x="18052" y="769740"/>
                </a:cubicBezTo>
                <a:cubicBezTo>
                  <a:pt x="17750" y="769295"/>
                  <a:pt x="17679" y="768815"/>
                  <a:pt x="17892" y="768299"/>
                </a:cubicBezTo>
                <a:cubicBezTo>
                  <a:pt x="25021" y="749696"/>
                  <a:pt x="36397" y="716795"/>
                  <a:pt x="46778" y="672706"/>
                </a:cubicBezTo>
                <a:lnTo>
                  <a:pt x="597294" y="672706"/>
                </a:lnTo>
                <a:cubicBezTo>
                  <a:pt x="607675" y="716795"/>
                  <a:pt x="619051" y="749696"/>
                  <a:pt x="626197" y="768299"/>
                </a:cubicBezTo>
                <a:cubicBezTo>
                  <a:pt x="626393" y="768815"/>
                  <a:pt x="626322" y="769295"/>
                  <a:pt x="626019" y="7697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3"/>
          <p:cNvSpPr/>
          <p:nvPr/>
        </p:nvSpPr>
        <p:spPr>
          <a:xfrm>
            <a:off x="3959934" y="2744727"/>
            <a:ext cx="390437" cy="444804"/>
          </a:xfrm>
          <a:custGeom>
            <a:rect b="b" l="l" r="r" t="t"/>
            <a:pathLst>
              <a:path extrusionOk="0" h="889609" w="780874">
                <a:moveTo>
                  <a:pt x="614815" y="477443"/>
                </a:moveTo>
                <a:cubicBezTo>
                  <a:pt x="606008" y="472560"/>
                  <a:pt x="594882" y="473647"/>
                  <a:pt x="587127" y="480116"/>
                </a:cubicBezTo>
                <a:cubicBezTo>
                  <a:pt x="530751" y="527233"/>
                  <a:pt x="459168" y="553179"/>
                  <a:pt x="385552" y="553179"/>
                </a:cubicBezTo>
                <a:cubicBezTo>
                  <a:pt x="313666" y="553179"/>
                  <a:pt x="243419" y="528320"/>
                  <a:pt x="187722" y="483163"/>
                </a:cubicBezTo>
                <a:cubicBezTo>
                  <a:pt x="179805" y="476748"/>
                  <a:pt x="168591" y="475874"/>
                  <a:pt x="159837" y="480971"/>
                </a:cubicBezTo>
                <a:cubicBezTo>
                  <a:pt x="112091" y="508824"/>
                  <a:pt x="72065" y="548724"/>
                  <a:pt x="44091" y="596376"/>
                </a:cubicBezTo>
                <a:cubicBezTo>
                  <a:pt x="15244" y="645488"/>
                  <a:pt x="0" y="701712"/>
                  <a:pt x="0" y="758968"/>
                </a:cubicBezTo>
                <a:lnTo>
                  <a:pt x="0" y="880699"/>
                </a:lnTo>
                <a:cubicBezTo>
                  <a:pt x="0" y="885618"/>
                  <a:pt x="3994" y="889609"/>
                  <a:pt x="8914" y="889609"/>
                </a:cubicBezTo>
                <a:lnTo>
                  <a:pt x="771960" y="889609"/>
                </a:lnTo>
                <a:cubicBezTo>
                  <a:pt x="776881" y="889609"/>
                  <a:pt x="780874" y="885618"/>
                  <a:pt x="780874" y="880699"/>
                </a:cubicBezTo>
                <a:lnTo>
                  <a:pt x="780874" y="758968"/>
                </a:lnTo>
                <a:cubicBezTo>
                  <a:pt x="780874" y="642067"/>
                  <a:pt x="717243" y="534183"/>
                  <a:pt x="614815" y="477443"/>
                </a:cubicBezTo>
                <a:close/>
                <a:moveTo>
                  <a:pt x="763045" y="871789"/>
                </a:moveTo>
                <a:lnTo>
                  <a:pt x="17829" y="871789"/>
                </a:lnTo>
                <a:lnTo>
                  <a:pt x="17829" y="758968"/>
                </a:lnTo>
                <a:cubicBezTo>
                  <a:pt x="17829" y="704884"/>
                  <a:pt x="32217" y="651779"/>
                  <a:pt x="59460" y="605410"/>
                </a:cubicBezTo>
                <a:cubicBezTo>
                  <a:pt x="85900" y="560396"/>
                  <a:pt x="123715" y="522688"/>
                  <a:pt x="168823" y="496368"/>
                </a:cubicBezTo>
                <a:cubicBezTo>
                  <a:pt x="171212" y="494978"/>
                  <a:pt x="174296" y="495227"/>
                  <a:pt x="176489" y="497009"/>
                </a:cubicBezTo>
                <a:cubicBezTo>
                  <a:pt x="235361" y="544714"/>
                  <a:pt x="309601" y="570999"/>
                  <a:pt x="385552" y="570999"/>
                </a:cubicBezTo>
                <a:cubicBezTo>
                  <a:pt x="463340" y="570999"/>
                  <a:pt x="538988" y="543574"/>
                  <a:pt x="598555" y="493784"/>
                </a:cubicBezTo>
                <a:cubicBezTo>
                  <a:pt x="600695" y="492002"/>
                  <a:pt x="603761" y="491681"/>
                  <a:pt x="606168" y="493018"/>
                </a:cubicBezTo>
                <a:cubicBezTo>
                  <a:pt x="702926" y="546621"/>
                  <a:pt x="763045" y="648536"/>
                  <a:pt x="763045" y="758968"/>
                </a:cubicBezTo>
                <a:lnTo>
                  <a:pt x="763045" y="871789"/>
                </a:lnTo>
                <a:close/>
                <a:moveTo>
                  <a:pt x="385552" y="477852"/>
                </a:moveTo>
                <a:cubicBezTo>
                  <a:pt x="517362" y="477852"/>
                  <a:pt x="624603" y="370663"/>
                  <a:pt x="624603" y="238917"/>
                </a:cubicBezTo>
                <a:cubicBezTo>
                  <a:pt x="624603" y="107189"/>
                  <a:pt x="517362" y="0"/>
                  <a:pt x="385552" y="0"/>
                </a:cubicBezTo>
                <a:cubicBezTo>
                  <a:pt x="253742" y="0"/>
                  <a:pt x="146501" y="107189"/>
                  <a:pt x="146501" y="238935"/>
                </a:cubicBezTo>
                <a:cubicBezTo>
                  <a:pt x="146501" y="370681"/>
                  <a:pt x="253742" y="477852"/>
                  <a:pt x="385552" y="477852"/>
                </a:cubicBezTo>
                <a:close/>
                <a:moveTo>
                  <a:pt x="385552" y="17820"/>
                </a:moveTo>
                <a:cubicBezTo>
                  <a:pt x="507538" y="17820"/>
                  <a:pt x="606774" y="117008"/>
                  <a:pt x="606774" y="238935"/>
                </a:cubicBezTo>
                <a:cubicBezTo>
                  <a:pt x="606774" y="360862"/>
                  <a:pt x="507538" y="460050"/>
                  <a:pt x="385552" y="460050"/>
                </a:cubicBezTo>
                <a:cubicBezTo>
                  <a:pt x="263566" y="460050"/>
                  <a:pt x="164330" y="360862"/>
                  <a:pt x="164330" y="238935"/>
                </a:cubicBezTo>
                <a:cubicBezTo>
                  <a:pt x="164330" y="117008"/>
                  <a:pt x="263566" y="17820"/>
                  <a:pt x="385552" y="178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4499180" y="2806479"/>
            <a:ext cx="540008" cy="321264"/>
          </a:xfrm>
          <a:custGeom>
            <a:rect b="b" l="l" r="r" t="t"/>
            <a:pathLst>
              <a:path extrusionOk="0" h="642527" w="1080017">
                <a:moveTo>
                  <a:pt x="1070433" y="293045"/>
                </a:moveTo>
                <a:lnTo>
                  <a:pt x="1070217" y="292764"/>
                </a:lnTo>
                <a:cubicBezTo>
                  <a:pt x="1025104" y="239180"/>
                  <a:pt x="973778" y="190202"/>
                  <a:pt x="917712" y="147301"/>
                </a:cubicBezTo>
                <a:cubicBezTo>
                  <a:pt x="793912" y="51162"/>
                  <a:pt x="663660" y="238"/>
                  <a:pt x="540964" y="0"/>
                </a:cubicBezTo>
                <a:lnTo>
                  <a:pt x="540163" y="0"/>
                </a:lnTo>
                <a:cubicBezTo>
                  <a:pt x="247969" y="0"/>
                  <a:pt x="19547" y="281022"/>
                  <a:pt x="10044" y="292894"/>
                </a:cubicBezTo>
                <a:cubicBezTo>
                  <a:pt x="-3355" y="309263"/>
                  <a:pt x="-3377" y="333114"/>
                  <a:pt x="10153" y="349764"/>
                </a:cubicBezTo>
                <a:cubicBezTo>
                  <a:pt x="55244" y="403239"/>
                  <a:pt x="106569" y="452196"/>
                  <a:pt x="162636" y="495227"/>
                </a:cubicBezTo>
                <a:cubicBezTo>
                  <a:pt x="286436" y="591366"/>
                  <a:pt x="416709" y="642290"/>
                  <a:pt x="539384" y="642528"/>
                </a:cubicBezTo>
                <a:lnTo>
                  <a:pt x="540185" y="642528"/>
                </a:lnTo>
                <a:cubicBezTo>
                  <a:pt x="607248" y="642528"/>
                  <a:pt x="676411" y="627586"/>
                  <a:pt x="745747" y="598091"/>
                </a:cubicBezTo>
                <a:cubicBezTo>
                  <a:pt x="801358" y="574456"/>
                  <a:pt x="857230" y="541437"/>
                  <a:pt x="911824" y="499962"/>
                </a:cubicBezTo>
                <a:cubicBezTo>
                  <a:pt x="1008544" y="426507"/>
                  <a:pt x="1066450" y="353483"/>
                  <a:pt x="1070477" y="348294"/>
                </a:cubicBezTo>
                <a:lnTo>
                  <a:pt x="1070477" y="348294"/>
                </a:lnTo>
                <a:cubicBezTo>
                  <a:pt x="1083205" y="331968"/>
                  <a:pt x="1083205" y="309241"/>
                  <a:pt x="1070433" y="293045"/>
                </a:cubicBezTo>
                <a:close/>
                <a:moveTo>
                  <a:pt x="1053397" y="335017"/>
                </a:moveTo>
                <a:lnTo>
                  <a:pt x="1053180" y="335298"/>
                </a:lnTo>
                <a:cubicBezTo>
                  <a:pt x="1051102" y="338152"/>
                  <a:pt x="827335" y="620904"/>
                  <a:pt x="540185" y="620904"/>
                </a:cubicBezTo>
                <a:lnTo>
                  <a:pt x="539405" y="620904"/>
                </a:lnTo>
                <a:cubicBezTo>
                  <a:pt x="421580" y="620688"/>
                  <a:pt x="295896" y="571321"/>
                  <a:pt x="175884" y="478122"/>
                </a:cubicBezTo>
                <a:cubicBezTo>
                  <a:pt x="121008" y="435999"/>
                  <a:pt x="70808" y="388124"/>
                  <a:pt x="26843" y="335990"/>
                </a:cubicBezTo>
                <a:cubicBezTo>
                  <a:pt x="19894" y="327427"/>
                  <a:pt x="19872" y="315058"/>
                  <a:pt x="26886" y="306495"/>
                </a:cubicBezTo>
                <a:cubicBezTo>
                  <a:pt x="29354" y="303424"/>
                  <a:pt x="88191" y="230466"/>
                  <a:pt x="181642" y="159648"/>
                </a:cubicBezTo>
                <a:cubicBezTo>
                  <a:pt x="234872" y="119298"/>
                  <a:pt x="289207" y="87230"/>
                  <a:pt x="343108" y="64331"/>
                </a:cubicBezTo>
                <a:cubicBezTo>
                  <a:pt x="409760" y="35982"/>
                  <a:pt x="476066" y="21624"/>
                  <a:pt x="540185" y="21624"/>
                </a:cubicBezTo>
                <a:lnTo>
                  <a:pt x="540964" y="21624"/>
                </a:lnTo>
                <a:cubicBezTo>
                  <a:pt x="658790" y="21840"/>
                  <a:pt x="784473" y="71207"/>
                  <a:pt x="904507" y="164427"/>
                </a:cubicBezTo>
                <a:cubicBezTo>
                  <a:pt x="959340" y="206399"/>
                  <a:pt x="1009475" y="254209"/>
                  <a:pt x="1053548" y="306560"/>
                </a:cubicBezTo>
                <a:cubicBezTo>
                  <a:pt x="1060021" y="314907"/>
                  <a:pt x="1059978" y="326583"/>
                  <a:pt x="1053397" y="335017"/>
                </a:cubicBezTo>
                <a:close/>
                <a:moveTo>
                  <a:pt x="539968" y="69910"/>
                </a:moveTo>
                <a:cubicBezTo>
                  <a:pt x="401210" y="69910"/>
                  <a:pt x="288341" y="182677"/>
                  <a:pt x="288341" y="321264"/>
                </a:cubicBezTo>
                <a:cubicBezTo>
                  <a:pt x="288341" y="459872"/>
                  <a:pt x="401231" y="572618"/>
                  <a:pt x="539968" y="572618"/>
                </a:cubicBezTo>
                <a:cubicBezTo>
                  <a:pt x="678727" y="572618"/>
                  <a:pt x="791595" y="459850"/>
                  <a:pt x="791595" y="321264"/>
                </a:cubicBezTo>
                <a:cubicBezTo>
                  <a:pt x="791595" y="182656"/>
                  <a:pt x="678705" y="69910"/>
                  <a:pt x="539968" y="69910"/>
                </a:cubicBezTo>
                <a:close/>
                <a:moveTo>
                  <a:pt x="539968" y="550994"/>
                </a:moveTo>
                <a:cubicBezTo>
                  <a:pt x="413159" y="550994"/>
                  <a:pt x="309988" y="447936"/>
                  <a:pt x="309988" y="321264"/>
                </a:cubicBezTo>
                <a:cubicBezTo>
                  <a:pt x="309988" y="194592"/>
                  <a:pt x="413159" y="91533"/>
                  <a:pt x="539968" y="91533"/>
                </a:cubicBezTo>
                <a:cubicBezTo>
                  <a:pt x="666778" y="91533"/>
                  <a:pt x="769948" y="194592"/>
                  <a:pt x="769948" y="321264"/>
                </a:cubicBezTo>
                <a:cubicBezTo>
                  <a:pt x="769948" y="447936"/>
                  <a:pt x="666778" y="550994"/>
                  <a:pt x="539968" y="550994"/>
                </a:cubicBezTo>
                <a:close/>
                <a:moveTo>
                  <a:pt x="539968" y="174893"/>
                </a:moveTo>
                <a:cubicBezTo>
                  <a:pt x="459181" y="174893"/>
                  <a:pt x="393460" y="240542"/>
                  <a:pt x="393460" y="321242"/>
                </a:cubicBezTo>
                <a:cubicBezTo>
                  <a:pt x="393460" y="401942"/>
                  <a:pt x="459181" y="467592"/>
                  <a:pt x="539968" y="467592"/>
                </a:cubicBezTo>
                <a:cubicBezTo>
                  <a:pt x="620756" y="467592"/>
                  <a:pt x="686477" y="401942"/>
                  <a:pt x="686477" y="321242"/>
                </a:cubicBezTo>
                <a:cubicBezTo>
                  <a:pt x="686477" y="240564"/>
                  <a:pt x="620756" y="174893"/>
                  <a:pt x="539968" y="174893"/>
                </a:cubicBezTo>
                <a:close/>
                <a:moveTo>
                  <a:pt x="539968" y="445990"/>
                </a:moveTo>
                <a:cubicBezTo>
                  <a:pt x="471108" y="445990"/>
                  <a:pt x="415107" y="390027"/>
                  <a:pt x="415107" y="321264"/>
                </a:cubicBezTo>
                <a:cubicBezTo>
                  <a:pt x="415107" y="252500"/>
                  <a:pt x="471130" y="196538"/>
                  <a:pt x="539968" y="196538"/>
                </a:cubicBezTo>
                <a:cubicBezTo>
                  <a:pt x="608806" y="196538"/>
                  <a:pt x="664829" y="252500"/>
                  <a:pt x="664829" y="321264"/>
                </a:cubicBezTo>
                <a:cubicBezTo>
                  <a:pt x="664829" y="390027"/>
                  <a:pt x="608828" y="445990"/>
                  <a:pt x="539968" y="4459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3"/>
          <p:cNvSpPr/>
          <p:nvPr/>
        </p:nvSpPr>
        <p:spPr>
          <a:xfrm>
            <a:off x="5834905" y="2744727"/>
            <a:ext cx="516749" cy="444400"/>
          </a:xfrm>
          <a:custGeom>
            <a:rect b="b" l="l" r="r" t="t"/>
            <a:pathLst>
              <a:path extrusionOk="0" h="888800" w="1033497">
                <a:moveTo>
                  <a:pt x="881294" y="120584"/>
                </a:moveTo>
                <a:cubicBezTo>
                  <a:pt x="783830" y="42828"/>
                  <a:pt x="654353" y="0"/>
                  <a:pt x="516749" y="0"/>
                </a:cubicBezTo>
                <a:cubicBezTo>
                  <a:pt x="379145" y="0"/>
                  <a:pt x="249689" y="42828"/>
                  <a:pt x="152225" y="120584"/>
                </a:cubicBezTo>
                <a:cubicBezTo>
                  <a:pt x="54057" y="198899"/>
                  <a:pt x="0" y="303229"/>
                  <a:pt x="0" y="414342"/>
                </a:cubicBezTo>
                <a:cubicBezTo>
                  <a:pt x="0" y="473197"/>
                  <a:pt x="15055" y="530067"/>
                  <a:pt x="44772" y="583359"/>
                </a:cubicBezTo>
                <a:cubicBezTo>
                  <a:pt x="73352" y="634624"/>
                  <a:pt x="113967" y="680037"/>
                  <a:pt x="165542" y="718336"/>
                </a:cubicBezTo>
                <a:cubicBezTo>
                  <a:pt x="165997" y="718688"/>
                  <a:pt x="166163" y="719329"/>
                  <a:pt x="165935" y="719887"/>
                </a:cubicBezTo>
                <a:cubicBezTo>
                  <a:pt x="132062" y="801573"/>
                  <a:pt x="70891" y="844339"/>
                  <a:pt x="52940" y="855506"/>
                </a:cubicBezTo>
                <a:cubicBezTo>
                  <a:pt x="48122" y="858505"/>
                  <a:pt x="45516" y="864068"/>
                  <a:pt x="46323" y="869693"/>
                </a:cubicBezTo>
                <a:cubicBezTo>
                  <a:pt x="47129" y="875317"/>
                  <a:pt x="51183" y="879950"/>
                  <a:pt x="56642" y="881501"/>
                </a:cubicBezTo>
                <a:lnTo>
                  <a:pt x="56642" y="881501"/>
                </a:lnTo>
                <a:cubicBezTo>
                  <a:pt x="67933" y="884685"/>
                  <a:pt x="87662" y="888801"/>
                  <a:pt x="114153" y="888801"/>
                </a:cubicBezTo>
                <a:cubicBezTo>
                  <a:pt x="126809" y="888801"/>
                  <a:pt x="141037" y="887849"/>
                  <a:pt x="156588" y="885409"/>
                </a:cubicBezTo>
                <a:cubicBezTo>
                  <a:pt x="216063" y="876083"/>
                  <a:pt x="275746" y="848247"/>
                  <a:pt x="333959" y="802648"/>
                </a:cubicBezTo>
                <a:cubicBezTo>
                  <a:pt x="334332" y="802359"/>
                  <a:pt x="334807" y="802276"/>
                  <a:pt x="335242" y="802400"/>
                </a:cubicBezTo>
                <a:cubicBezTo>
                  <a:pt x="393207" y="819813"/>
                  <a:pt x="454275" y="828664"/>
                  <a:pt x="516728" y="828664"/>
                </a:cubicBezTo>
                <a:cubicBezTo>
                  <a:pt x="654332" y="828664"/>
                  <a:pt x="783809" y="785836"/>
                  <a:pt x="881273" y="708079"/>
                </a:cubicBezTo>
                <a:cubicBezTo>
                  <a:pt x="979440" y="629765"/>
                  <a:pt x="1033498" y="525455"/>
                  <a:pt x="1033498" y="414321"/>
                </a:cubicBezTo>
                <a:cubicBezTo>
                  <a:pt x="1033518" y="303229"/>
                  <a:pt x="979461" y="198899"/>
                  <a:pt x="881294" y="120584"/>
                </a:cubicBezTo>
                <a:close/>
                <a:moveTo>
                  <a:pt x="62246" y="861607"/>
                </a:moveTo>
                <a:lnTo>
                  <a:pt x="62246" y="861607"/>
                </a:lnTo>
                <a:cubicBezTo>
                  <a:pt x="62246" y="861607"/>
                  <a:pt x="62267" y="861607"/>
                  <a:pt x="62267" y="861607"/>
                </a:cubicBezTo>
                <a:cubicBezTo>
                  <a:pt x="62267" y="861607"/>
                  <a:pt x="62246" y="861607"/>
                  <a:pt x="62246" y="861607"/>
                </a:cubicBezTo>
                <a:close/>
                <a:moveTo>
                  <a:pt x="516749" y="808004"/>
                </a:moveTo>
                <a:cubicBezTo>
                  <a:pt x="456302" y="808004"/>
                  <a:pt x="397240" y="799464"/>
                  <a:pt x="341218" y="782630"/>
                </a:cubicBezTo>
                <a:cubicBezTo>
                  <a:pt x="334352" y="780562"/>
                  <a:pt x="326866" y="781968"/>
                  <a:pt x="321221" y="786394"/>
                </a:cubicBezTo>
                <a:cubicBezTo>
                  <a:pt x="208329" y="874800"/>
                  <a:pt x="116366" y="872174"/>
                  <a:pt x="76247" y="864812"/>
                </a:cubicBezTo>
                <a:cubicBezTo>
                  <a:pt x="105240" y="844298"/>
                  <a:pt x="154727" y="800870"/>
                  <a:pt x="185023" y="727808"/>
                </a:cubicBezTo>
                <a:cubicBezTo>
                  <a:pt x="188890" y="718461"/>
                  <a:pt x="185953" y="707748"/>
                  <a:pt x="177847" y="701730"/>
                </a:cubicBezTo>
                <a:cubicBezTo>
                  <a:pt x="128650" y="665189"/>
                  <a:pt x="89957" y="621968"/>
                  <a:pt x="62805" y="573288"/>
                </a:cubicBezTo>
                <a:cubicBezTo>
                  <a:pt x="34866" y="523118"/>
                  <a:pt x="20680" y="469640"/>
                  <a:pt x="20680" y="414342"/>
                </a:cubicBezTo>
                <a:cubicBezTo>
                  <a:pt x="20680" y="197286"/>
                  <a:pt x="243216" y="20680"/>
                  <a:pt x="516749" y="20680"/>
                </a:cubicBezTo>
                <a:cubicBezTo>
                  <a:pt x="790302" y="20680"/>
                  <a:pt x="1012838" y="197286"/>
                  <a:pt x="1012838" y="414342"/>
                </a:cubicBezTo>
                <a:cubicBezTo>
                  <a:pt x="1012838" y="631398"/>
                  <a:pt x="790302" y="808004"/>
                  <a:pt x="516749" y="8080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3"/>
          <p:cNvSpPr/>
          <p:nvPr/>
        </p:nvSpPr>
        <p:spPr>
          <a:xfrm>
            <a:off x="5188070" y="2744724"/>
            <a:ext cx="497864" cy="444789"/>
          </a:xfrm>
          <a:custGeom>
            <a:rect b="b" l="l" r="r" t="t"/>
            <a:pathLst>
              <a:path extrusionOk="0" h="889578" w="995729">
                <a:moveTo>
                  <a:pt x="995729" y="403390"/>
                </a:moveTo>
                <a:lnTo>
                  <a:pt x="995729" y="395455"/>
                </a:lnTo>
                <a:cubicBezTo>
                  <a:pt x="995729" y="354323"/>
                  <a:pt x="962301" y="320847"/>
                  <a:pt x="921202" y="320847"/>
                </a:cubicBezTo>
                <a:lnTo>
                  <a:pt x="685329" y="320847"/>
                </a:lnTo>
                <a:cubicBezTo>
                  <a:pt x="731965" y="242929"/>
                  <a:pt x="738818" y="128784"/>
                  <a:pt x="700389" y="41436"/>
                </a:cubicBezTo>
                <a:cubicBezTo>
                  <a:pt x="691504" y="21278"/>
                  <a:pt x="674969" y="6405"/>
                  <a:pt x="656183" y="1659"/>
                </a:cubicBezTo>
                <a:cubicBezTo>
                  <a:pt x="639309" y="-2607"/>
                  <a:pt x="621838" y="1420"/>
                  <a:pt x="606956" y="12984"/>
                </a:cubicBezTo>
                <a:cubicBezTo>
                  <a:pt x="582233" y="32204"/>
                  <a:pt x="572492" y="68312"/>
                  <a:pt x="567332" y="93813"/>
                </a:cubicBezTo>
                <a:cubicBezTo>
                  <a:pt x="559801" y="131057"/>
                  <a:pt x="548546" y="169896"/>
                  <a:pt x="517527" y="201697"/>
                </a:cubicBezTo>
                <a:cubicBezTo>
                  <a:pt x="505176" y="214358"/>
                  <a:pt x="491171" y="226062"/>
                  <a:pt x="477624" y="237386"/>
                </a:cubicBezTo>
                <a:cubicBezTo>
                  <a:pt x="459914" y="252200"/>
                  <a:pt x="441606" y="267533"/>
                  <a:pt x="425947" y="285696"/>
                </a:cubicBezTo>
                <a:cubicBezTo>
                  <a:pt x="391702" y="325472"/>
                  <a:pt x="375286" y="374739"/>
                  <a:pt x="364827" y="413220"/>
                </a:cubicBezTo>
                <a:cubicBezTo>
                  <a:pt x="361660" y="424843"/>
                  <a:pt x="351041" y="432938"/>
                  <a:pt x="339009" y="432938"/>
                </a:cubicBezTo>
                <a:cubicBezTo>
                  <a:pt x="338989" y="432938"/>
                  <a:pt x="338989" y="432938"/>
                  <a:pt x="338969" y="432938"/>
                </a:cubicBezTo>
                <a:lnTo>
                  <a:pt x="246113" y="432918"/>
                </a:lnTo>
                <a:lnTo>
                  <a:pt x="246113" y="432579"/>
                </a:lnTo>
                <a:cubicBezTo>
                  <a:pt x="246113" y="397947"/>
                  <a:pt x="217964" y="369755"/>
                  <a:pt x="183360" y="369755"/>
                </a:cubicBezTo>
                <a:lnTo>
                  <a:pt x="62773" y="369755"/>
                </a:lnTo>
                <a:cubicBezTo>
                  <a:pt x="28169" y="369755"/>
                  <a:pt x="0" y="397947"/>
                  <a:pt x="0" y="432579"/>
                </a:cubicBezTo>
                <a:lnTo>
                  <a:pt x="0" y="826774"/>
                </a:lnTo>
                <a:cubicBezTo>
                  <a:pt x="0" y="861406"/>
                  <a:pt x="28169" y="889578"/>
                  <a:pt x="62773" y="889578"/>
                </a:cubicBezTo>
                <a:lnTo>
                  <a:pt x="183360" y="889578"/>
                </a:lnTo>
                <a:cubicBezTo>
                  <a:pt x="217964" y="889578"/>
                  <a:pt x="246113" y="861406"/>
                  <a:pt x="246113" y="826774"/>
                </a:cubicBezTo>
                <a:lnTo>
                  <a:pt x="246113" y="813355"/>
                </a:lnTo>
                <a:lnTo>
                  <a:pt x="314405" y="813355"/>
                </a:lnTo>
                <a:cubicBezTo>
                  <a:pt x="324745" y="813355"/>
                  <a:pt x="334287" y="817941"/>
                  <a:pt x="340562" y="825916"/>
                </a:cubicBezTo>
                <a:cubicBezTo>
                  <a:pt x="355265" y="844558"/>
                  <a:pt x="388275" y="875861"/>
                  <a:pt x="444474" y="875861"/>
                </a:cubicBezTo>
                <a:lnTo>
                  <a:pt x="633970" y="872671"/>
                </a:lnTo>
                <a:cubicBezTo>
                  <a:pt x="634966" y="872651"/>
                  <a:pt x="635903" y="872452"/>
                  <a:pt x="636799" y="872153"/>
                </a:cubicBezTo>
                <a:cubicBezTo>
                  <a:pt x="650445" y="883438"/>
                  <a:pt x="667359" y="889578"/>
                  <a:pt x="685368" y="889578"/>
                </a:cubicBezTo>
                <a:lnTo>
                  <a:pt x="883889" y="889578"/>
                </a:lnTo>
                <a:cubicBezTo>
                  <a:pt x="926083" y="889578"/>
                  <a:pt x="960408" y="855225"/>
                  <a:pt x="960408" y="812997"/>
                </a:cubicBezTo>
                <a:lnTo>
                  <a:pt x="960408" y="809029"/>
                </a:lnTo>
                <a:cubicBezTo>
                  <a:pt x="960408" y="786080"/>
                  <a:pt x="950268" y="765484"/>
                  <a:pt x="934231" y="751428"/>
                </a:cubicBezTo>
                <a:cubicBezTo>
                  <a:pt x="969054" y="745805"/>
                  <a:pt x="995729" y="715520"/>
                  <a:pt x="995729" y="679113"/>
                </a:cubicBezTo>
                <a:lnTo>
                  <a:pt x="995729" y="668526"/>
                </a:lnTo>
                <a:cubicBezTo>
                  <a:pt x="995729" y="641550"/>
                  <a:pt x="981067" y="617943"/>
                  <a:pt x="959312" y="605223"/>
                </a:cubicBezTo>
                <a:cubicBezTo>
                  <a:pt x="981067" y="592502"/>
                  <a:pt x="995729" y="568896"/>
                  <a:pt x="995729" y="541919"/>
                </a:cubicBezTo>
                <a:lnTo>
                  <a:pt x="995729" y="531312"/>
                </a:lnTo>
                <a:cubicBezTo>
                  <a:pt x="995729" y="504137"/>
                  <a:pt x="980848" y="480391"/>
                  <a:pt x="958834" y="467750"/>
                </a:cubicBezTo>
                <a:cubicBezTo>
                  <a:pt x="980888" y="454770"/>
                  <a:pt x="995729" y="430785"/>
                  <a:pt x="995729" y="403390"/>
                </a:cubicBezTo>
                <a:close/>
                <a:moveTo>
                  <a:pt x="226192" y="826774"/>
                </a:moveTo>
                <a:cubicBezTo>
                  <a:pt x="226192" y="850420"/>
                  <a:pt x="206987" y="869640"/>
                  <a:pt x="183360" y="869640"/>
                </a:cubicBezTo>
                <a:lnTo>
                  <a:pt x="62773" y="869640"/>
                </a:lnTo>
                <a:cubicBezTo>
                  <a:pt x="39146" y="869640"/>
                  <a:pt x="19922" y="850420"/>
                  <a:pt x="19922" y="826774"/>
                </a:cubicBezTo>
                <a:lnTo>
                  <a:pt x="19922" y="432579"/>
                </a:lnTo>
                <a:cubicBezTo>
                  <a:pt x="19922" y="408933"/>
                  <a:pt x="39146" y="389693"/>
                  <a:pt x="62773" y="389693"/>
                </a:cubicBezTo>
                <a:lnTo>
                  <a:pt x="183360" y="389693"/>
                </a:lnTo>
                <a:cubicBezTo>
                  <a:pt x="206987" y="389693"/>
                  <a:pt x="226192" y="408933"/>
                  <a:pt x="226192" y="432579"/>
                </a:cubicBezTo>
                <a:lnTo>
                  <a:pt x="226192" y="826774"/>
                </a:lnTo>
                <a:close/>
                <a:moveTo>
                  <a:pt x="444315" y="855923"/>
                </a:moveTo>
                <a:cubicBezTo>
                  <a:pt x="399053" y="855923"/>
                  <a:pt x="371421" y="832895"/>
                  <a:pt x="356221" y="813555"/>
                </a:cubicBezTo>
                <a:cubicBezTo>
                  <a:pt x="346121" y="800755"/>
                  <a:pt x="330881" y="793417"/>
                  <a:pt x="314405" y="793417"/>
                </a:cubicBezTo>
                <a:lnTo>
                  <a:pt x="246113" y="793417"/>
                </a:lnTo>
                <a:lnTo>
                  <a:pt x="246113" y="452856"/>
                </a:lnTo>
                <a:lnTo>
                  <a:pt x="338949" y="452876"/>
                </a:lnTo>
                <a:cubicBezTo>
                  <a:pt x="338969" y="452876"/>
                  <a:pt x="338989" y="452876"/>
                  <a:pt x="339009" y="452876"/>
                </a:cubicBezTo>
                <a:cubicBezTo>
                  <a:pt x="360006" y="452876"/>
                  <a:pt x="378513" y="438740"/>
                  <a:pt x="384032" y="418463"/>
                </a:cubicBezTo>
                <a:cubicBezTo>
                  <a:pt x="393953" y="382017"/>
                  <a:pt x="409392" y="335461"/>
                  <a:pt x="441048" y="298716"/>
                </a:cubicBezTo>
                <a:cubicBezTo>
                  <a:pt x="455631" y="281788"/>
                  <a:pt x="472524" y="267652"/>
                  <a:pt x="490414" y="252699"/>
                </a:cubicBezTo>
                <a:cubicBezTo>
                  <a:pt x="504339" y="241055"/>
                  <a:pt x="518723" y="229012"/>
                  <a:pt x="531791" y="215614"/>
                </a:cubicBezTo>
                <a:cubicBezTo>
                  <a:pt x="566416" y="180124"/>
                  <a:pt x="578707" y="137995"/>
                  <a:pt x="586855" y="97760"/>
                </a:cubicBezTo>
                <a:cubicBezTo>
                  <a:pt x="591397" y="75390"/>
                  <a:pt x="599685" y="43888"/>
                  <a:pt x="619188" y="28735"/>
                </a:cubicBezTo>
                <a:cubicBezTo>
                  <a:pt x="629249" y="20899"/>
                  <a:pt x="640365" y="18228"/>
                  <a:pt x="651302" y="20979"/>
                </a:cubicBezTo>
                <a:cubicBezTo>
                  <a:pt x="664191" y="24249"/>
                  <a:pt x="675726" y="34896"/>
                  <a:pt x="682141" y="49491"/>
                </a:cubicBezTo>
                <a:cubicBezTo>
                  <a:pt x="720610" y="136879"/>
                  <a:pt x="710789" y="252759"/>
                  <a:pt x="658793" y="324994"/>
                </a:cubicBezTo>
                <a:cubicBezTo>
                  <a:pt x="658793" y="324994"/>
                  <a:pt x="658793" y="324994"/>
                  <a:pt x="658793" y="325014"/>
                </a:cubicBezTo>
                <a:cubicBezTo>
                  <a:pt x="629089" y="335382"/>
                  <a:pt x="608849" y="363494"/>
                  <a:pt x="608849" y="395455"/>
                </a:cubicBezTo>
                <a:lnTo>
                  <a:pt x="608849" y="403390"/>
                </a:lnTo>
                <a:cubicBezTo>
                  <a:pt x="608849" y="426598"/>
                  <a:pt x="619487" y="447353"/>
                  <a:pt x="636162" y="461051"/>
                </a:cubicBezTo>
                <a:cubicBezTo>
                  <a:pt x="605821" y="470003"/>
                  <a:pt x="583628" y="498116"/>
                  <a:pt x="583628" y="531312"/>
                </a:cubicBezTo>
                <a:lnTo>
                  <a:pt x="583628" y="541919"/>
                </a:lnTo>
                <a:cubicBezTo>
                  <a:pt x="583628" y="568896"/>
                  <a:pt x="598290" y="592502"/>
                  <a:pt x="620045" y="605223"/>
                </a:cubicBezTo>
                <a:cubicBezTo>
                  <a:pt x="598290" y="617943"/>
                  <a:pt x="583628" y="641550"/>
                  <a:pt x="583628" y="668526"/>
                </a:cubicBezTo>
                <a:lnTo>
                  <a:pt x="583628" y="679113"/>
                </a:lnTo>
                <a:cubicBezTo>
                  <a:pt x="583628" y="712669"/>
                  <a:pt x="606299" y="741020"/>
                  <a:pt x="637098" y="749653"/>
                </a:cubicBezTo>
                <a:cubicBezTo>
                  <a:pt x="619886" y="763710"/>
                  <a:pt x="608849" y="785103"/>
                  <a:pt x="608849" y="809029"/>
                </a:cubicBezTo>
                <a:lnTo>
                  <a:pt x="608849" y="812997"/>
                </a:lnTo>
                <a:cubicBezTo>
                  <a:pt x="608849" y="827292"/>
                  <a:pt x="612793" y="841049"/>
                  <a:pt x="620105" y="852972"/>
                </a:cubicBezTo>
                <a:lnTo>
                  <a:pt x="444315" y="855923"/>
                </a:lnTo>
                <a:close/>
                <a:moveTo>
                  <a:pt x="940486" y="809029"/>
                </a:moveTo>
                <a:lnTo>
                  <a:pt x="940486" y="812997"/>
                </a:lnTo>
                <a:cubicBezTo>
                  <a:pt x="940486" y="844239"/>
                  <a:pt x="915086" y="869640"/>
                  <a:pt x="883889" y="869640"/>
                </a:cubicBezTo>
                <a:lnTo>
                  <a:pt x="685368" y="869640"/>
                </a:lnTo>
                <a:cubicBezTo>
                  <a:pt x="669730" y="869640"/>
                  <a:pt x="655187" y="863400"/>
                  <a:pt x="644409" y="852075"/>
                </a:cubicBezTo>
                <a:cubicBezTo>
                  <a:pt x="634329" y="841508"/>
                  <a:pt x="628771" y="827631"/>
                  <a:pt x="628771" y="812997"/>
                </a:cubicBezTo>
                <a:lnTo>
                  <a:pt x="628771" y="809029"/>
                </a:lnTo>
                <a:cubicBezTo>
                  <a:pt x="628771" y="777806"/>
                  <a:pt x="654171" y="752385"/>
                  <a:pt x="685368" y="752385"/>
                </a:cubicBezTo>
                <a:lnTo>
                  <a:pt x="883889" y="752385"/>
                </a:lnTo>
                <a:cubicBezTo>
                  <a:pt x="915086" y="752385"/>
                  <a:pt x="940486" y="777806"/>
                  <a:pt x="940486" y="809029"/>
                </a:cubicBezTo>
                <a:close/>
                <a:moveTo>
                  <a:pt x="975808" y="668526"/>
                </a:moveTo>
                <a:lnTo>
                  <a:pt x="975808" y="679113"/>
                </a:lnTo>
                <a:cubicBezTo>
                  <a:pt x="975808" y="708521"/>
                  <a:pt x="951902" y="732447"/>
                  <a:pt x="922517" y="732447"/>
                </a:cubicBezTo>
                <a:lnTo>
                  <a:pt x="883889" y="732447"/>
                </a:lnTo>
                <a:lnTo>
                  <a:pt x="685368" y="732447"/>
                </a:lnTo>
                <a:lnTo>
                  <a:pt x="656840" y="732447"/>
                </a:lnTo>
                <a:cubicBezTo>
                  <a:pt x="627456" y="732447"/>
                  <a:pt x="603550" y="708521"/>
                  <a:pt x="603550" y="679113"/>
                </a:cubicBezTo>
                <a:lnTo>
                  <a:pt x="603550" y="668526"/>
                </a:lnTo>
                <a:cubicBezTo>
                  <a:pt x="603550" y="639117"/>
                  <a:pt x="627456" y="615192"/>
                  <a:pt x="656840" y="615192"/>
                </a:cubicBezTo>
                <a:lnTo>
                  <a:pt x="922517" y="615192"/>
                </a:lnTo>
                <a:cubicBezTo>
                  <a:pt x="951902" y="615192"/>
                  <a:pt x="975808" y="639117"/>
                  <a:pt x="975808" y="668526"/>
                </a:cubicBezTo>
                <a:close/>
                <a:moveTo>
                  <a:pt x="975808" y="531312"/>
                </a:moveTo>
                <a:lnTo>
                  <a:pt x="975808" y="541919"/>
                </a:lnTo>
                <a:cubicBezTo>
                  <a:pt x="975808" y="571328"/>
                  <a:pt x="951902" y="595254"/>
                  <a:pt x="922517" y="595254"/>
                </a:cubicBezTo>
                <a:lnTo>
                  <a:pt x="656840" y="595254"/>
                </a:lnTo>
                <a:cubicBezTo>
                  <a:pt x="627456" y="595254"/>
                  <a:pt x="603550" y="571328"/>
                  <a:pt x="603550" y="541919"/>
                </a:cubicBezTo>
                <a:lnTo>
                  <a:pt x="603550" y="531312"/>
                </a:lnTo>
                <a:cubicBezTo>
                  <a:pt x="603550" y="501924"/>
                  <a:pt x="627456" y="477998"/>
                  <a:pt x="656840" y="477998"/>
                </a:cubicBezTo>
                <a:lnTo>
                  <a:pt x="922517" y="477998"/>
                </a:lnTo>
                <a:cubicBezTo>
                  <a:pt x="951902" y="477998"/>
                  <a:pt x="975808" y="501924"/>
                  <a:pt x="975808" y="531312"/>
                </a:cubicBezTo>
                <a:close/>
                <a:moveTo>
                  <a:pt x="921202" y="458060"/>
                </a:moveTo>
                <a:lnTo>
                  <a:pt x="683396" y="458060"/>
                </a:lnTo>
                <a:cubicBezTo>
                  <a:pt x="653274" y="458060"/>
                  <a:pt x="628771" y="433536"/>
                  <a:pt x="628771" y="403390"/>
                </a:cubicBezTo>
                <a:lnTo>
                  <a:pt x="628771" y="395455"/>
                </a:lnTo>
                <a:cubicBezTo>
                  <a:pt x="628771" y="370492"/>
                  <a:pt x="645624" y="348720"/>
                  <a:pt x="669750" y="342500"/>
                </a:cubicBezTo>
                <a:cubicBezTo>
                  <a:pt x="674152" y="341363"/>
                  <a:pt x="678734" y="340785"/>
                  <a:pt x="683396" y="340785"/>
                </a:cubicBezTo>
                <a:lnTo>
                  <a:pt x="921202" y="340785"/>
                </a:lnTo>
                <a:cubicBezTo>
                  <a:pt x="951304" y="340785"/>
                  <a:pt x="975808" y="365309"/>
                  <a:pt x="975808" y="395455"/>
                </a:cubicBezTo>
                <a:lnTo>
                  <a:pt x="975808" y="403390"/>
                </a:lnTo>
                <a:cubicBezTo>
                  <a:pt x="975808" y="433536"/>
                  <a:pt x="951304" y="458060"/>
                  <a:pt x="921202" y="4580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3"/>
          <p:cNvSpPr/>
          <p:nvPr/>
        </p:nvSpPr>
        <p:spPr>
          <a:xfrm>
            <a:off x="7094102" y="2744727"/>
            <a:ext cx="444287" cy="444376"/>
          </a:xfrm>
          <a:custGeom>
            <a:rect b="b" l="l" r="r" t="t"/>
            <a:pathLst>
              <a:path extrusionOk="0" h="888753" w="888573">
                <a:moveTo>
                  <a:pt x="802379" y="86340"/>
                </a:moveTo>
                <a:cubicBezTo>
                  <a:pt x="746708" y="30669"/>
                  <a:pt x="672682" y="0"/>
                  <a:pt x="593952" y="0"/>
                </a:cubicBezTo>
                <a:cubicBezTo>
                  <a:pt x="515222" y="0"/>
                  <a:pt x="441196" y="30669"/>
                  <a:pt x="385525" y="86340"/>
                </a:cubicBezTo>
                <a:cubicBezTo>
                  <a:pt x="329855" y="142010"/>
                  <a:pt x="299186" y="216036"/>
                  <a:pt x="299186" y="294766"/>
                </a:cubicBezTo>
                <a:cubicBezTo>
                  <a:pt x="299186" y="370521"/>
                  <a:pt x="327591" y="441909"/>
                  <a:pt x="379324" y="496795"/>
                </a:cubicBezTo>
                <a:lnTo>
                  <a:pt x="321996" y="554124"/>
                </a:lnTo>
                <a:cubicBezTo>
                  <a:pt x="290472" y="525468"/>
                  <a:pt x="241519" y="526359"/>
                  <a:pt x="211064" y="556797"/>
                </a:cubicBezTo>
                <a:lnTo>
                  <a:pt x="23523" y="744338"/>
                </a:lnTo>
                <a:cubicBezTo>
                  <a:pt x="-7841" y="775684"/>
                  <a:pt x="-7841" y="826721"/>
                  <a:pt x="23523" y="858067"/>
                </a:cubicBezTo>
                <a:lnTo>
                  <a:pt x="30651" y="865195"/>
                </a:lnTo>
                <a:lnTo>
                  <a:pt x="30651" y="865195"/>
                </a:lnTo>
                <a:cubicBezTo>
                  <a:pt x="45834" y="880378"/>
                  <a:pt x="66042" y="888754"/>
                  <a:pt x="87516" y="888754"/>
                </a:cubicBezTo>
                <a:cubicBezTo>
                  <a:pt x="108989" y="888754"/>
                  <a:pt x="129197" y="880396"/>
                  <a:pt x="144380" y="865195"/>
                </a:cubicBezTo>
                <a:lnTo>
                  <a:pt x="331940" y="677636"/>
                </a:lnTo>
                <a:cubicBezTo>
                  <a:pt x="362377" y="647199"/>
                  <a:pt x="363268" y="598229"/>
                  <a:pt x="334613" y="566722"/>
                </a:cubicBezTo>
                <a:lnTo>
                  <a:pt x="391941" y="509394"/>
                </a:lnTo>
                <a:cubicBezTo>
                  <a:pt x="448538" y="562713"/>
                  <a:pt x="521245" y="589390"/>
                  <a:pt x="593970" y="589390"/>
                </a:cubicBezTo>
                <a:cubicBezTo>
                  <a:pt x="669457" y="589390"/>
                  <a:pt x="744926" y="560664"/>
                  <a:pt x="802396" y="503193"/>
                </a:cubicBezTo>
                <a:cubicBezTo>
                  <a:pt x="917302" y="388270"/>
                  <a:pt x="917302" y="201263"/>
                  <a:pt x="802379" y="86340"/>
                </a:cubicBezTo>
                <a:close/>
                <a:moveTo>
                  <a:pt x="319323" y="665037"/>
                </a:moveTo>
                <a:lnTo>
                  <a:pt x="131764" y="852596"/>
                </a:lnTo>
                <a:cubicBezTo>
                  <a:pt x="107350" y="876992"/>
                  <a:pt x="67646" y="877010"/>
                  <a:pt x="43232" y="852596"/>
                </a:cubicBezTo>
                <a:cubicBezTo>
                  <a:pt x="43232" y="852596"/>
                  <a:pt x="43232" y="852596"/>
                  <a:pt x="43232" y="852596"/>
                </a:cubicBezTo>
                <a:lnTo>
                  <a:pt x="36104" y="845468"/>
                </a:lnTo>
                <a:cubicBezTo>
                  <a:pt x="24289" y="833653"/>
                  <a:pt x="17767" y="817918"/>
                  <a:pt x="17767" y="801203"/>
                </a:cubicBezTo>
                <a:cubicBezTo>
                  <a:pt x="17767" y="784487"/>
                  <a:pt x="24271" y="768752"/>
                  <a:pt x="36104" y="756937"/>
                </a:cubicBezTo>
                <a:lnTo>
                  <a:pt x="223663" y="569378"/>
                </a:lnTo>
                <a:cubicBezTo>
                  <a:pt x="235478" y="557563"/>
                  <a:pt x="251213" y="551041"/>
                  <a:pt x="267929" y="551041"/>
                </a:cubicBezTo>
                <a:cubicBezTo>
                  <a:pt x="284644" y="551041"/>
                  <a:pt x="300362" y="557545"/>
                  <a:pt x="312195" y="569378"/>
                </a:cubicBezTo>
                <a:lnTo>
                  <a:pt x="315759" y="572942"/>
                </a:lnTo>
                <a:cubicBezTo>
                  <a:pt x="315759" y="572942"/>
                  <a:pt x="315759" y="572942"/>
                  <a:pt x="315759" y="572942"/>
                </a:cubicBezTo>
                <a:cubicBezTo>
                  <a:pt x="315759" y="572942"/>
                  <a:pt x="315759" y="572942"/>
                  <a:pt x="315759" y="572942"/>
                </a:cubicBezTo>
                <a:lnTo>
                  <a:pt x="319323" y="576506"/>
                </a:lnTo>
                <a:cubicBezTo>
                  <a:pt x="343737" y="600920"/>
                  <a:pt x="343737" y="640641"/>
                  <a:pt x="319323" y="665037"/>
                </a:cubicBezTo>
                <a:close/>
                <a:moveTo>
                  <a:pt x="789780" y="490594"/>
                </a:moveTo>
                <a:cubicBezTo>
                  <a:pt x="681806" y="598567"/>
                  <a:pt x="506098" y="598567"/>
                  <a:pt x="398124" y="490594"/>
                </a:cubicBezTo>
                <a:cubicBezTo>
                  <a:pt x="345822" y="438291"/>
                  <a:pt x="317006" y="368739"/>
                  <a:pt x="317006" y="294766"/>
                </a:cubicBezTo>
                <a:cubicBezTo>
                  <a:pt x="317006" y="220794"/>
                  <a:pt x="345822" y="151241"/>
                  <a:pt x="398124" y="98939"/>
                </a:cubicBezTo>
                <a:cubicBezTo>
                  <a:pt x="450427" y="46636"/>
                  <a:pt x="519980" y="17820"/>
                  <a:pt x="593952" y="17820"/>
                </a:cubicBezTo>
                <a:cubicBezTo>
                  <a:pt x="667924" y="17820"/>
                  <a:pt x="737477" y="46636"/>
                  <a:pt x="789780" y="98939"/>
                </a:cubicBezTo>
                <a:cubicBezTo>
                  <a:pt x="897753" y="206912"/>
                  <a:pt x="897753" y="382603"/>
                  <a:pt x="789780" y="490594"/>
                </a:cubicBezTo>
                <a:close/>
                <a:moveTo>
                  <a:pt x="804980" y="294766"/>
                </a:moveTo>
                <a:cubicBezTo>
                  <a:pt x="804980" y="351132"/>
                  <a:pt x="783026" y="404130"/>
                  <a:pt x="743180" y="443994"/>
                </a:cubicBezTo>
                <a:cubicBezTo>
                  <a:pt x="703315" y="483858"/>
                  <a:pt x="650336" y="505813"/>
                  <a:pt x="593952" y="505813"/>
                </a:cubicBezTo>
                <a:cubicBezTo>
                  <a:pt x="589034" y="505813"/>
                  <a:pt x="585042" y="501821"/>
                  <a:pt x="585042" y="496902"/>
                </a:cubicBezTo>
                <a:cubicBezTo>
                  <a:pt x="585042" y="491984"/>
                  <a:pt x="589034" y="487992"/>
                  <a:pt x="593952" y="487992"/>
                </a:cubicBezTo>
                <a:cubicBezTo>
                  <a:pt x="645560" y="487992"/>
                  <a:pt x="694084" y="467891"/>
                  <a:pt x="730581" y="431395"/>
                </a:cubicBezTo>
                <a:cubicBezTo>
                  <a:pt x="767077" y="394881"/>
                  <a:pt x="787160" y="346356"/>
                  <a:pt x="787160" y="294766"/>
                </a:cubicBezTo>
                <a:cubicBezTo>
                  <a:pt x="787160" y="289848"/>
                  <a:pt x="791152" y="285856"/>
                  <a:pt x="796070" y="285856"/>
                </a:cubicBezTo>
                <a:cubicBezTo>
                  <a:pt x="800989" y="285856"/>
                  <a:pt x="804980" y="289848"/>
                  <a:pt x="804980" y="2947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3"/>
          <p:cNvSpPr/>
          <p:nvPr/>
        </p:nvSpPr>
        <p:spPr>
          <a:xfrm>
            <a:off x="1605280" y="4082008"/>
            <a:ext cx="444760" cy="444724"/>
          </a:xfrm>
          <a:custGeom>
            <a:rect b="b" l="l" r="r" t="t"/>
            <a:pathLst>
              <a:path extrusionOk="0" h="889448" w="889519">
                <a:moveTo>
                  <a:pt x="870419" y="354929"/>
                </a:moveTo>
                <a:lnTo>
                  <a:pt x="771678" y="354929"/>
                </a:lnTo>
                <a:cubicBezTo>
                  <a:pt x="771109" y="354929"/>
                  <a:pt x="770593" y="354574"/>
                  <a:pt x="770451" y="354040"/>
                </a:cubicBezTo>
                <a:cubicBezTo>
                  <a:pt x="763142" y="327790"/>
                  <a:pt x="752613" y="302411"/>
                  <a:pt x="739168" y="278615"/>
                </a:cubicBezTo>
                <a:cubicBezTo>
                  <a:pt x="738901" y="278135"/>
                  <a:pt x="738990" y="277512"/>
                  <a:pt x="739399" y="277103"/>
                </a:cubicBezTo>
                <a:lnTo>
                  <a:pt x="809239" y="207263"/>
                </a:lnTo>
                <a:cubicBezTo>
                  <a:pt x="812850" y="203653"/>
                  <a:pt x="814842" y="198869"/>
                  <a:pt x="814842" y="193764"/>
                </a:cubicBezTo>
                <a:cubicBezTo>
                  <a:pt x="814842" y="188660"/>
                  <a:pt x="812850" y="183858"/>
                  <a:pt x="809239" y="180248"/>
                </a:cubicBezTo>
                <a:lnTo>
                  <a:pt x="709254" y="80280"/>
                </a:lnTo>
                <a:cubicBezTo>
                  <a:pt x="701802" y="72846"/>
                  <a:pt x="689691" y="72846"/>
                  <a:pt x="682239" y="80280"/>
                </a:cubicBezTo>
                <a:lnTo>
                  <a:pt x="612381" y="150103"/>
                </a:lnTo>
                <a:cubicBezTo>
                  <a:pt x="611972" y="150512"/>
                  <a:pt x="611349" y="150619"/>
                  <a:pt x="610869" y="150352"/>
                </a:cubicBezTo>
                <a:cubicBezTo>
                  <a:pt x="587020" y="136853"/>
                  <a:pt x="561623" y="126325"/>
                  <a:pt x="535444" y="119051"/>
                </a:cubicBezTo>
                <a:cubicBezTo>
                  <a:pt x="534910" y="118909"/>
                  <a:pt x="534555" y="118393"/>
                  <a:pt x="534555" y="117824"/>
                </a:cubicBezTo>
                <a:lnTo>
                  <a:pt x="534555" y="19101"/>
                </a:lnTo>
                <a:cubicBezTo>
                  <a:pt x="534555" y="8554"/>
                  <a:pt x="525983" y="0"/>
                  <a:pt x="515454" y="0"/>
                </a:cubicBezTo>
                <a:lnTo>
                  <a:pt x="374066" y="0"/>
                </a:lnTo>
                <a:cubicBezTo>
                  <a:pt x="363537" y="0"/>
                  <a:pt x="354965" y="8554"/>
                  <a:pt x="354965" y="19101"/>
                </a:cubicBezTo>
                <a:lnTo>
                  <a:pt x="354965" y="117824"/>
                </a:lnTo>
                <a:cubicBezTo>
                  <a:pt x="354965" y="118411"/>
                  <a:pt x="354609" y="118909"/>
                  <a:pt x="354076" y="119051"/>
                </a:cubicBezTo>
                <a:cubicBezTo>
                  <a:pt x="327879" y="126343"/>
                  <a:pt x="302482" y="136871"/>
                  <a:pt x="278633" y="150370"/>
                </a:cubicBezTo>
                <a:cubicBezTo>
                  <a:pt x="278171" y="150636"/>
                  <a:pt x="277548" y="150530"/>
                  <a:pt x="277139" y="150121"/>
                </a:cubicBezTo>
                <a:lnTo>
                  <a:pt x="207281" y="80280"/>
                </a:lnTo>
                <a:cubicBezTo>
                  <a:pt x="199829" y="72846"/>
                  <a:pt x="187718" y="72846"/>
                  <a:pt x="180266" y="80280"/>
                </a:cubicBezTo>
                <a:lnTo>
                  <a:pt x="80262" y="180266"/>
                </a:lnTo>
                <a:cubicBezTo>
                  <a:pt x="76652" y="183876"/>
                  <a:pt x="74660" y="188678"/>
                  <a:pt x="74660" y="193782"/>
                </a:cubicBezTo>
                <a:cubicBezTo>
                  <a:pt x="74660" y="198886"/>
                  <a:pt x="76652" y="203688"/>
                  <a:pt x="80262" y="207298"/>
                </a:cubicBezTo>
                <a:lnTo>
                  <a:pt x="150121" y="277103"/>
                </a:lnTo>
                <a:cubicBezTo>
                  <a:pt x="150530" y="277512"/>
                  <a:pt x="150619" y="278135"/>
                  <a:pt x="150352" y="278615"/>
                </a:cubicBezTo>
                <a:cubicBezTo>
                  <a:pt x="136871" y="302500"/>
                  <a:pt x="126343" y="327879"/>
                  <a:pt x="119069" y="354040"/>
                </a:cubicBezTo>
                <a:cubicBezTo>
                  <a:pt x="118926" y="354574"/>
                  <a:pt x="118411" y="354929"/>
                  <a:pt x="117824" y="354929"/>
                </a:cubicBezTo>
                <a:lnTo>
                  <a:pt x="19101" y="354929"/>
                </a:lnTo>
                <a:cubicBezTo>
                  <a:pt x="8572" y="354929"/>
                  <a:pt x="0" y="363501"/>
                  <a:pt x="0" y="374030"/>
                </a:cubicBezTo>
                <a:lnTo>
                  <a:pt x="0" y="515454"/>
                </a:lnTo>
                <a:cubicBezTo>
                  <a:pt x="0" y="526000"/>
                  <a:pt x="8572" y="534555"/>
                  <a:pt x="19101" y="534555"/>
                </a:cubicBezTo>
                <a:lnTo>
                  <a:pt x="117841" y="534555"/>
                </a:lnTo>
                <a:cubicBezTo>
                  <a:pt x="118411" y="534555"/>
                  <a:pt x="118926" y="534928"/>
                  <a:pt x="119069" y="535444"/>
                </a:cubicBezTo>
                <a:cubicBezTo>
                  <a:pt x="126378" y="561676"/>
                  <a:pt x="136907" y="587055"/>
                  <a:pt x="150352" y="610887"/>
                </a:cubicBezTo>
                <a:cubicBezTo>
                  <a:pt x="150636" y="611367"/>
                  <a:pt x="150530" y="611972"/>
                  <a:pt x="150121" y="612398"/>
                </a:cubicBezTo>
                <a:lnTo>
                  <a:pt x="80280" y="682221"/>
                </a:lnTo>
                <a:cubicBezTo>
                  <a:pt x="76670" y="685831"/>
                  <a:pt x="74678" y="690633"/>
                  <a:pt x="74678" y="695738"/>
                </a:cubicBezTo>
                <a:cubicBezTo>
                  <a:pt x="74678" y="700842"/>
                  <a:pt x="76670" y="705644"/>
                  <a:pt x="80280" y="709236"/>
                </a:cubicBezTo>
                <a:lnTo>
                  <a:pt x="180284" y="809186"/>
                </a:lnTo>
                <a:cubicBezTo>
                  <a:pt x="187735" y="816638"/>
                  <a:pt x="199864" y="816638"/>
                  <a:pt x="207298" y="809186"/>
                </a:cubicBezTo>
                <a:lnTo>
                  <a:pt x="277139" y="739346"/>
                </a:lnTo>
                <a:cubicBezTo>
                  <a:pt x="277548" y="738937"/>
                  <a:pt x="278171" y="738848"/>
                  <a:pt x="278633" y="739114"/>
                </a:cubicBezTo>
                <a:cubicBezTo>
                  <a:pt x="302411" y="752560"/>
                  <a:pt x="327790" y="763088"/>
                  <a:pt x="354076" y="770415"/>
                </a:cubicBezTo>
                <a:cubicBezTo>
                  <a:pt x="354609" y="770558"/>
                  <a:pt x="354965" y="771073"/>
                  <a:pt x="354965" y="771643"/>
                </a:cubicBezTo>
                <a:lnTo>
                  <a:pt x="354965" y="870348"/>
                </a:lnTo>
                <a:cubicBezTo>
                  <a:pt x="354965" y="880876"/>
                  <a:pt x="363537" y="889448"/>
                  <a:pt x="374066" y="889448"/>
                </a:cubicBezTo>
                <a:lnTo>
                  <a:pt x="515472" y="889448"/>
                </a:lnTo>
                <a:cubicBezTo>
                  <a:pt x="526000" y="889448"/>
                  <a:pt x="534573" y="880876"/>
                  <a:pt x="534573" y="870348"/>
                </a:cubicBezTo>
                <a:lnTo>
                  <a:pt x="534573" y="771643"/>
                </a:lnTo>
                <a:cubicBezTo>
                  <a:pt x="534573" y="771073"/>
                  <a:pt x="534946" y="770558"/>
                  <a:pt x="535462" y="770415"/>
                </a:cubicBezTo>
                <a:cubicBezTo>
                  <a:pt x="561748" y="763088"/>
                  <a:pt x="587126" y="752560"/>
                  <a:pt x="610904" y="739114"/>
                </a:cubicBezTo>
                <a:cubicBezTo>
                  <a:pt x="611367" y="738848"/>
                  <a:pt x="611989" y="738937"/>
                  <a:pt x="612416" y="739346"/>
                </a:cubicBezTo>
                <a:lnTo>
                  <a:pt x="682239" y="809186"/>
                </a:lnTo>
                <a:cubicBezTo>
                  <a:pt x="689691" y="816638"/>
                  <a:pt x="701802" y="816638"/>
                  <a:pt x="709254" y="809186"/>
                </a:cubicBezTo>
                <a:lnTo>
                  <a:pt x="809257" y="709254"/>
                </a:lnTo>
                <a:cubicBezTo>
                  <a:pt x="812868" y="705644"/>
                  <a:pt x="814859" y="700842"/>
                  <a:pt x="814859" y="695738"/>
                </a:cubicBezTo>
                <a:cubicBezTo>
                  <a:pt x="814859" y="690633"/>
                  <a:pt x="812868" y="685831"/>
                  <a:pt x="809257" y="682221"/>
                </a:cubicBezTo>
                <a:lnTo>
                  <a:pt x="739434" y="612398"/>
                </a:lnTo>
                <a:cubicBezTo>
                  <a:pt x="739008" y="611972"/>
                  <a:pt x="738919" y="611367"/>
                  <a:pt x="739186" y="610887"/>
                </a:cubicBezTo>
                <a:cubicBezTo>
                  <a:pt x="745926" y="598953"/>
                  <a:pt x="751937" y="586628"/>
                  <a:pt x="757148" y="574019"/>
                </a:cubicBezTo>
                <a:cubicBezTo>
                  <a:pt x="762377" y="561427"/>
                  <a:pt x="766841" y="548534"/>
                  <a:pt x="770469" y="535444"/>
                </a:cubicBezTo>
                <a:cubicBezTo>
                  <a:pt x="770611" y="534928"/>
                  <a:pt x="771127" y="534555"/>
                  <a:pt x="771714" y="534555"/>
                </a:cubicBezTo>
                <a:lnTo>
                  <a:pt x="870419" y="534555"/>
                </a:lnTo>
                <a:cubicBezTo>
                  <a:pt x="880947" y="534555"/>
                  <a:pt x="889520" y="526000"/>
                  <a:pt x="889520" y="515454"/>
                </a:cubicBezTo>
                <a:lnTo>
                  <a:pt x="889520" y="374030"/>
                </a:lnTo>
                <a:cubicBezTo>
                  <a:pt x="889520" y="363501"/>
                  <a:pt x="880947" y="354929"/>
                  <a:pt x="870419" y="354929"/>
                </a:cubicBezTo>
                <a:close/>
                <a:moveTo>
                  <a:pt x="871735" y="515454"/>
                </a:moveTo>
                <a:cubicBezTo>
                  <a:pt x="871735" y="516183"/>
                  <a:pt x="871130" y="516770"/>
                  <a:pt x="870419" y="516770"/>
                </a:cubicBezTo>
                <a:lnTo>
                  <a:pt x="771714" y="516770"/>
                </a:lnTo>
                <a:cubicBezTo>
                  <a:pt x="763177" y="516770"/>
                  <a:pt x="755619" y="522497"/>
                  <a:pt x="753342" y="530695"/>
                </a:cubicBezTo>
                <a:cubicBezTo>
                  <a:pt x="746442" y="555470"/>
                  <a:pt x="736482" y="579514"/>
                  <a:pt x="723695" y="602137"/>
                </a:cubicBezTo>
                <a:cubicBezTo>
                  <a:pt x="719516" y="609535"/>
                  <a:pt x="720814" y="618925"/>
                  <a:pt x="726861" y="624972"/>
                </a:cubicBezTo>
                <a:lnTo>
                  <a:pt x="796683" y="694795"/>
                </a:lnTo>
                <a:cubicBezTo>
                  <a:pt x="797004" y="695115"/>
                  <a:pt x="797075" y="695489"/>
                  <a:pt x="797075" y="695738"/>
                </a:cubicBezTo>
                <a:cubicBezTo>
                  <a:pt x="797075" y="695986"/>
                  <a:pt x="797004" y="696342"/>
                  <a:pt x="796683" y="696662"/>
                </a:cubicBezTo>
                <a:lnTo>
                  <a:pt x="696680" y="796612"/>
                </a:lnTo>
                <a:cubicBezTo>
                  <a:pt x="696164" y="797128"/>
                  <a:pt x="695328" y="797128"/>
                  <a:pt x="694813" y="796612"/>
                </a:cubicBezTo>
                <a:lnTo>
                  <a:pt x="624990" y="726772"/>
                </a:lnTo>
                <a:cubicBezTo>
                  <a:pt x="618943" y="720725"/>
                  <a:pt x="609553" y="719444"/>
                  <a:pt x="602137" y="723624"/>
                </a:cubicBezTo>
                <a:cubicBezTo>
                  <a:pt x="579639" y="736376"/>
                  <a:pt x="555594" y="746353"/>
                  <a:pt x="530695" y="753271"/>
                </a:cubicBezTo>
                <a:cubicBezTo>
                  <a:pt x="522514" y="755547"/>
                  <a:pt x="516788" y="763106"/>
                  <a:pt x="516788" y="771643"/>
                </a:cubicBezTo>
                <a:lnTo>
                  <a:pt x="516788" y="870348"/>
                </a:lnTo>
                <a:cubicBezTo>
                  <a:pt x="516788" y="871077"/>
                  <a:pt x="516201" y="871664"/>
                  <a:pt x="515472" y="871664"/>
                </a:cubicBezTo>
                <a:lnTo>
                  <a:pt x="374066" y="871664"/>
                </a:lnTo>
                <a:cubicBezTo>
                  <a:pt x="373336" y="871664"/>
                  <a:pt x="372750" y="871077"/>
                  <a:pt x="372750" y="870348"/>
                </a:cubicBezTo>
                <a:lnTo>
                  <a:pt x="372750" y="771643"/>
                </a:lnTo>
                <a:cubicBezTo>
                  <a:pt x="372750" y="763106"/>
                  <a:pt x="367041" y="755547"/>
                  <a:pt x="358842" y="753271"/>
                </a:cubicBezTo>
                <a:cubicBezTo>
                  <a:pt x="333943" y="746353"/>
                  <a:pt x="309916" y="736376"/>
                  <a:pt x="287401" y="723624"/>
                </a:cubicBezTo>
                <a:cubicBezTo>
                  <a:pt x="284502" y="721988"/>
                  <a:pt x="281283" y="721187"/>
                  <a:pt x="278082" y="721187"/>
                </a:cubicBezTo>
                <a:cubicBezTo>
                  <a:pt x="273137" y="721187"/>
                  <a:pt x="268229" y="723108"/>
                  <a:pt x="264547" y="726772"/>
                </a:cubicBezTo>
                <a:lnTo>
                  <a:pt x="194725" y="796612"/>
                </a:lnTo>
                <a:cubicBezTo>
                  <a:pt x="194209" y="797128"/>
                  <a:pt x="193373" y="797128"/>
                  <a:pt x="192857" y="796612"/>
                </a:cubicBezTo>
                <a:lnTo>
                  <a:pt x="92854" y="696662"/>
                </a:lnTo>
                <a:cubicBezTo>
                  <a:pt x="92534" y="696342"/>
                  <a:pt x="92463" y="695986"/>
                  <a:pt x="92463" y="695738"/>
                </a:cubicBezTo>
                <a:cubicBezTo>
                  <a:pt x="92463" y="695489"/>
                  <a:pt x="92534" y="695115"/>
                  <a:pt x="92854" y="694795"/>
                </a:cubicBezTo>
                <a:lnTo>
                  <a:pt x="162694" y="624972"/>
                </a:lnTo>
                <a:cubicBezTo>
                  <a:pt x="168723" y="618925"/>
                  <a:pt x="170022" y="609535"/>
                  <a:pt x="165842" y="602137"/>
                </a:cubicBezTo>
                <a:cubicBezTo>
                  <a:pt x="153091" y="579550"/>
                  <a:pt x="143131" y="555523"/>
                  <a:pt x="136213" y="530678"/>
                </a:cubicBezTo>
                <a:cubicBezTo>
                  <a:pt x="133937" y="522497"/>
                  <a:pt x="126378" y="516770"/>
                  <a:pt x="117841" y="516770"/>
                </a:cubicBezTo>
                <a:lnTo>
                  <a:pt x="19101" y="516770"/>
                </a:lnTo>
                <a:cubicBezTo>
                  <a:pt x="18389" y="516770"/>
                  <a:pt x="17785" y="516183"/>
                  <a:pt x="17785" y="515454"/>
                </a:cubicBezTo>
                <a:lnTo>
                  <a:pt x="17785" y="374030"/>
                </a:lnTo>
                <a:cubicBezTo>
                  <a:pt x="17785" y="373301"/>
                  <a:pt x="18389" y="372714"/>
                  <a:pt x="19101" y="372714"/>
                </a:cubicBezTo>
                <a:lnTo>
                  <a:pt x="117824" y="372714"/>
                </a:lnTo>
                <a:cubicBezTo>
                  <a:pt x="126378" y="372714"/>
                  <a:pt x="133937" y="366987"/>
                  <a:pt x="136195" y="358806"/>
                </a:cubicBezTo>
                <a:cubicBezTo>
                  <a:pt x="143078" y="334032"/>
                  <a:pt x="153055" y="310005"/>
                  <a:pt x="165842" y="287365"/>
                </a:cubicBezTo>
                <a:cubicBezTo>
                  <a:pt x="170022" y="279949"/>
                  <a:pt x="168723" y="270559"/>
                  <a:pt x="162694" y="264530"/>
                </a:cubicBezTo>
                <a:lnTo>
                  <a:pt x="92836" y="194707"/>
                </a:lnTo>
                <a:cubicBezTo>
                  <a:pt x="92516" y="194387"/>
                  <a:pt x="92445" y="194031"/>
                  <a:pt x="92445" y="193782"/>
                </a:cubicBezTo>
                <a:cubicBezTo>
                  <a:pt x="92445" y="193533"/>
                  <a:pt x="92516" y="193177"/>
                  <a:pt x="92836" y="192857"/>
                </a:cubicBezTo>
                <a:lnTo>
                  <a:pt x="192840" y="92854"/>
                </a:lnTo>
                <a:cubicBezTo>
                  <a:pt x="193355" y="92356"/>
                  <a:pt x="194191" y="92356"/>
                  <a:pt x="194707" y="92854"/>
                </a:cubicBezTo>
                <a:lnTo>
                  <a:pt x="264565" y="162694"/>
                </a:lnTo>
                <a:cubicBezTo>
                  <a:pt x="270612" y="168741"/>
                  <a:pt x="280002" y="170040"/>
                  <a:pt x="287401" y="165842"/>
                </a:cubicBezTo>
                <a:cubicBezTo>
                  <a:pt x="309987" y="153055"/>
                  <a:pt x="334032" y="143078"/>
                  <a:pt x="358842" y="136195"/>
                </a:cubicBezTo>
                <a:cubicBezTo>
                  <a:pt x="367023" y="133919"/>
                  <a:pt x="372750" y="126360"/>
                  <a:pt x="372750" y="117824"/>
                </a:cubicBezTo>
                <a:lnTo>
                  <a:pt x="372750" y="19101"/>
                </a:lnTo>
                <a:cubicBezTo>
                  <a:pt x="372750" y="18372"/>
                  <a:pt x="373336" y="17785"/>
                  <a:pt x="374066" y="17785"/>
                </a:cubicBezTo>
                <a:lnTo>
                  <a:pt x="515454" y="17785"/>
                </a:lnTo>
                <a:cubicBezTo>
                  <a:pt x="516183" y="17785"/>
                  <a:pt x="516770" y="18372"/>
                  <a:pt x="516770" y="19101"/>
                </a:cubicBezTo>
                <a:lnTo>
                  <a:pt x="516770" y="117824"/>
                </a:lnTo>
                <a:cubicBezTo>
                  <a:pt x="516770" y="126360"/>
                  <a:pt x="522497" y="133919"/>
                  <a:pt x="530678" y="136195"/>
                </a:cubicBezTo>
                <a:cubicBezTo>
                  <a:pt x="555487" y="143078"/>
                  <a:pt x="579514" y="153055"/>
                  <a:pt x="602119" y="165825"/>
                </a:cubicBezTo>
                <a:cubicBezTo>
                  <a:pt x="609535" y="170022"/>
                  <a:pt x="618908" y="168723"/>
                  <a:pt x="624954" y="162677"/>
                </a:cubicBezTo>
                <a:lnTo>
                  <a:pt x="694813" y="92854"/>
                </a:lnTo>
                <a:cubicBezTo>
                  <a:pt x="695328" y="92356"/>
                  <a:pt x="696164" y="92356"/>
                  <a:pt x="696680" y="92854"/>
                </a:cubicBezTo>
                <a:lnTo>
                  <a:pt x="796666" y="192822"/>
                </a:lnTo>
                <a:cubicBezTo>
                  <a:pt x="796986" y="193142"/>
                  <a:pt x="797057" y="193515"/>
                  <a:pt x="797057" y="193764"/>
                </a:cubicBezTo>
                <a:cubicBezTo>
                  <a:pt x="797057" y="194013"/>
                  <a:pt x="796986" y="194369"/>
                  <a:pt x="796666" y="194689"/>
                </a:cubicBezTo>
                <a:lnTo>
                  <a:pt x="726825" y="264530"/>
                </a:lnTo>
                <a:cubicBezTo>
                  <a:pt x="720796" y="270559"/>
                  <a:pt x="719498" y="279949"/>
                  <a:pt x="723677" y="287365"/>
                </a:cubicBezTo>
                <a:cubicBezTo>
                  <a:pt x="736429" y="309898"/>
                  <a:pt x="746388" y="333943"/>
                  <a:pt x="753307" y="358806"/>
                </a:cubicBezTo>
                <a:cubicBezTo>
                  <a:pt x="755583" y="367005"/>
                  <a:pt x="763142" y="372714"/>
                  <a:pt x="771678" y="372714"/>
                </a:cubicBezTo>
                <a:lnTo>
                  <a:pt x="870419" y="372714"/>
                </a:lnTo>
                <a:cubicBezTo>
                  <a:pt x="871130" y="372714"/>
                  <a:pt x="871735" y="373301"/>
                  <a:pt x="871735" y="374030"/>
                </a:cubicBezTo>
                <a:lnTo>
                  <a:pt x="871735" y="515454"/>
                </a:lnTo>
                <a:close/>
                <a:moveTo>
                  <a:pt x="444760" y="251209"/>
                </a:moveTo>
                <a:cubicBezTo>
                  <a:pt x="338052" y="251209"/>
                  <a:pt x="251244" y="338016"/>
                  <a:pt x="251244" y="444724"/>
                </a:cubicBezTo>
                <a:cubicBezTo>
                  <a:pt x="251244" y="551432"/>
                  <a:pt x="338052" y="638240"/>
                  <a:pt x="444760" y="638240"/>
                </a:cubicBezTo>
                <a:cubicBezTo>
                  <a:pt x="551468" y="638240"/>
                  <a:pt x="638275" y="551432"/>
                  <a:pt x="638275" y="444724"/>
                </a:cubicBezTo>
                <a:cubicBezTo>
                  <a:pt x="638275" y="338016"/>
                  <a:pt x="551468" y="251209"/>
                  <a:pt x="444760" y="251209"/>
                </a:cubicBezTo>
                <a:close/>
                <a:moveTo>
                  <a:pt x="444760" y="620455"/>
                </a:moveTo>
                <a:cubicBezTo>
                  <a:pt x="347851" y="620455"/>
                  <a:pt x="269029" y="541633"/>
                  <a:pt x="269029" y="444724"/>
                </a:cubicBezTo>
                <a:cubicBezTo>
                  <a:pt x="269029" y="347815"/>
                  <a:pt x="347851" y="268994"/>
                  <a:pt x="444760" y="268994"/>
                </a:cubicBezTo>
                <a:cubicBezTo>
                  <a:pt x="541669" y="268994"/>
                  <a:pt x="620490" y="347815"/>
                  <a:pt x="620490" y="444724"/>
                </a:cubicBezTo>
                <a:cubicBezTo>
                  <a:pt x="620490" y="541633"/>
                  <a:pt x="541669" y="620455"/>
                  <a:pt x="444760" y="6204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3"/>
          <p:cNvSpPr/>
          <p:nvPr/>
        </p:nvSpPr>
        <p:spPr>
          <a:xfrm>
            <a:off x="4012173" y="4082008"/>
            <a:ext cx="383952" cy="444564"/>
          </a:xfrm>
          <a:custGeom>
            <a:rect b="b" l="l" r="r" t="t"/>
            <a:pathLst>
              <a:path extrusionOk="0" h="889128" w="767904">
                <a:moveTo>
                  <a:pt x="630881" y="615033"/>
                </a:moveTo>
                <a:cubicBezTo>
                  <a:pt x="561300" y="615033"/>
                  <a:pt x="503710" y="667176"/>
                  <a:pt x="495033" y="734448"/>
                </a:cubicBezTo>
                <a:lnTo>
                  <a:pt x="242509" y="531919"/>
                </a:lnTo>
                <a:cubicBezTo>
                  <a:pt x="262199" y="508183"/>
                  <a:pt x="274048" y="477728"/>
                  <a:pt x="274048" y="444564"/>
                </a:cubicBezTo>
                <a:cubicBezTo>
                  <a:pt x="274048" y="411383"/>
                  <a:pt x="262199" y="380945"/>
                  <a:pt x="242509" y="357209"/>
                </a:cubicBezTo>
                <a:lnTo>
                  <a:pt x="495033" y="154663"/>
                </a:lnTo>
                <a:cubicBezTo>
                  <a:pt x="503710" y="221917"/>
                  <a:pt x="561300" y="274077"/>
                  <a:pt x="630881" y="274077"/>
                </a:cubicBezTo>
                <a:cubicBezTo>
                  <a:pt x="706431" y="274077"/>
                  <a:pt x="767905" y="212597"/>
                  <a:pt x="767905" y="137038"/>
                </a:cubicBezTo>
                <a:cubicBezTo>
                  <a:pt x="767905" y="61480"/>
                  <a:pt x="706449" y="0"/>
                  <a:pt x="630881" y="0"/>
                </a:cubicBezTo>
                <a:cubicBezTo>
                  <a:pt x="556792" y="0"/>
                  <a:pt x="496280" y="59128"/>
                  <a:pt x="493964" y="132672"/>
                </a:cubicBezTo>
                <a:lnTo>
                  <a:pt x="230215" y="344218"/>
                </a:lnTo>
                <a:cubicBezTo>
                  <a:pt x="205750" y="321461"/>
                  <a:pt x="172982" y="307526"/>
                  <a:pt x="137024" y="307526"/>
                </a:cubicBezTo>
                <a:cubicBezTo>
                  <a:pt x="61474" y="307526"/>
                  <a:pt x="0" y="369006"/>
                  <a:pt x="0" y="444564"/>
                </a:cubicBezTo>
                <a:cubicBezTo>
                  <a:pt x="0" y="520122"/>
                  <a:pt x="61474" y="581602"/>
                  <a:pt x="137024" y="581602"/>
                </a:cubicBezTo>
                <a:cubicBezTo>
                  <a:pt x="172982" y="581602"/>
                  <a:pt x="205750" y="567649"/>
                  <a:pt x="230215" y="544910"/>
                </a:cubicBezTo>
                <a:lnTo>
                  <a:pt x="493964" y="756456"/>
                </a:lnTo>
                <a:cubicBezTo>
                  <a:pt x="496280" y="830000"/>
                  <a:pt x="556792" y="889128"/>
                  <a:pt x="630881" y="889128"/>
                </a:cubicBezTo>
                <a:cubicBezTo>
                  <a:pt x="706431" y="889128"/>
                  <a:pt x="767905" y="827648"/>
                  <a:pt x="767905" y="752090"/>
                </a:cubicBezTo>
                <a:cubicBezTo>
                  <a:pt x="767905" y="676531"/>
                  <a:pt x="706449" y="615033"/>
                  <a:pt x="630881" y="615033"/>
                </a:cubicBezTo>
                <a:close/>
                <a:moveTo>
                  <a:pt x="630881" y="17820"/>
                </a:moveTo>
                <a:cubicBezTo>
                  <a:pt x="696613" y="17820"/>
                  <a:pt x="750086" y="71299"/>
                  <a:pt x="750086" y="137038"/>
                </a:cubicBezTo>
                <a:cubicBezTo>
                  <a:pt x="750086" y="202778"/>
                  <a:pt x="696613" y="256257"/>
                  <a:pt x="630881" y="256257"/>
                </a:cubicBezTo>
                <a:cubicBezTo>
                  <a:pt x="565148" y="256257"/>
                  <a:pt x="511675" y="202778"/>
                  <a:pt x="511675" y="137038"/>
                </a:cubicBezTo>
                <a:cubicBezTo>
                  <a:pt x="511675" y="71299"/>
                  <a:pt x="565148" y="17820"/>
                  <a:pt x="630881" y="17820"/>
                </a:cubicBezTo>
                <a:close/>
                <a:moveTo>
                  <a:pt x="17818" y="444546"/>
                </a:moveTo>
                <a:cubicBezTo>
                  <a:pt x="17818" y="378807"/>
                  <a:pt x="71292" y="325328"/>
                  <a:pt x="137024" y="325328"/>
                </a:cubicBezTo>
                <a:cubicBezTo>
                  <a:pt x="202756" y="325328"/>
                  <a:pt x="256230" y="378807"/>
                  <a:pt x="256230" y="444546"/>
                </a:cubicBezTo>
                <a:cubicBezTo>
                  <a:pt x="256230" y="510285"/>
                  <a:pt x="202756" y="563764"/>
                  <a:pt x="137024" y="563764"/>
                </a:cubicBezTo>
                <a:cubicBezTo>
                  <a:pt x="71292" y="563764"/>
                  <a:pt x="17818" y="510285"/>
                  <a:pt x="17818" y="444546"/>
                </a:cubicBezTo>
                <a:close/>
                <a:moveTo>
                  <a:pt x="630881" y="871290"/>
                </a:moveTo>
                <a:cubicBezTo>
                  <a:pt x="565148" y="871290"/>
                  <a:pt x="511675" y="817811"/>
                  <a:pt x="511675" y="752072"/>
                </a:cubicBezTo>
                <a:cubicBezTo>
                  <a:pt x="511675" y="686333"/>
                  <a:pt x="565148" y="632854"/>
                  <a:pt x="630881" y="632854"/>
                </a:cubicBezTo>
                <a:cubicBezTo>
                  <a:pt x="696613" y="632854"/>
                  <a:pt x="750086" y="686333"/>
                  <a:pt x="750086" y="752072"/>
                </a:cubicBezTo>
                <a:cubicBezTo>
                  <a:pt x="750086" y="817811"/>
                  <a:pt x="696613" y="871290"/>
                  <a:pt x="630881" y="8712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3"/>
          <p:cNvSpPr/>
          <p:nvPr/>
        </p:nvSpPr>
        <p:spPr>
          <a:xfrm>
            <a:off x="3434298" y="4082008"/>
            <a:ext cx="344590" cy="444342"/>
          </a:xfrm>
          <a:custGeom>
            <a:rect b="b" l="l" r="r" t="t"/>
            <a:pathLst>
              <a:path extrusionOk="0" h="888683" w="689180">
                <a:moveTo>
                  <a:pt x="344608" y="0"/>
                </a:moveTo>
                <a:cubicBezTo>
                  <a:pt x="154587" y="0"/>
                  <a:pt x="0" y="154460"/>
                  <a:pt x="0" y="344330"/>
                </a:cubicBezTo>
                <a:cubicBezTo>
                  <a:pt x="0" y="591217"/>
                  <a:pt x="242932" y="815749"/>
                  <a:pt x="317396" y="878689"/>
                </a:cubicBezTo>
                <a:cubicBezTo>
                  <a:pt x="325280" y="885358"/>
                  <a:pt x="334944" y="888684"/>
                  <a:pt x="344608" y="888684"/>
                </a:cubicBezTo>
                <a:cubicBezTo>
                  <a:pt x="354272" y="888684"/>
                  <a:pt x="363918" y="885358"/>
                  <a:pt x="371802" y="878689"/>
                </a:cubicBezTo>
                <a:cubicBezTo>
                  <a:pt x="446266" y="815749"/>
                  <a:pt x="689180" y="591217"/>
                  <a:pt x="689180" y="344330"/>
                </a:cubicBezTo>
                <a:cubicBezTo>
                  <a:pt x="689180" y="154460"/>
                  <a:pt x="534593" y="0"/>
                  <a:pt x="344608" y="0"/>
                </a:cubicBezTo>
                <a:close/>
                <a:moveTo>
                  <a:pt x="360305" y="865101"/>
                </a:moveTo>
                <a:cubicBezTo>
                  <a:pt x="351211" y="872802"/>
                  <a:pt x="337987" y="872802"/>
                  <a:pt x="328893" y="865101"/>
                </a:cubicBezTo>
                <a:cubicBezTo>
                  <a:pt x="255906" y="803424"/>
                  <a:pt x="17797" y="583569"/>
                  <a:pt x="17797" y="344330"/>
                </a:cubicBezTo>
                <a:cubicBezTo>
                  <a:pt x="17797" y="164259"/>
                  <a:pt x="164411" y="17785"/>
                  <a:pt x="344608" y="17785"/>
                </a:cubicBezTo>
                <a:cubicBezTo>
                  <a:pt x="524787" y="17785"/>
                  <a:pt x="671383" y="164259"/>
                  <a:pt x="671383" y="344330"/>
                </a:cubicBezTo>
                <a:cubicBezTo>
                  <a:pt x="671383" y="583569"/>
                  <a:pt x="433292" y="803424"/>
                  <a:pt x="360305" y="865101"/>
                </a:cubicBezTo>
                <a:close/>
                <a:moveTo>
                  <a:pt x="344590" y="131553"/>
                </a:moveTo>
                <a:cubicBezTo>
                  <a:pt x="226221" y="131553"/>
                  <a:pt x="129920" y="227786"/>
                  <a:pt x="129920" y="346072"/>
                </a:cubicBezTo>
                <a:cubicBezTo>
                  <a:pt x="129920" y="464359"/>
                  <a:pt x="226221" y="560609"/>
                  <a:pt x="344590" y="560609"/>
                </a:cubicBezTo>
                <a:cubicBezTo>
                  <a:pt x="462960" y="560609"/>
                  <a:pt x="559260" y="464359"/>
                  <a:pt x="559260" y="346072"/>
                </a:cubicBezTo>
                <a:cubicBezTo>
                  <a:pt x="559260" y="227786"/>
                  <a:pt x="462960" y="131553"/>
                  <a:pt x="344590" y="131553"/>
                </a:cubicBezTo>
                <a:close/>
                <a:moveTo>
                  <a:pt x="344590" y="542825"/>
                </a:moveTo>
                <a:cubicBezTo>
                  <a:pt x="236027" y="542825"/>
                  <a:pt x="147717" y="454559"/>
                  <a:pt x="147717" y="346072"/>
                </a:cubicBezTo>
                <a:cubicBezTo>
                  <a:pt x="147717" y="237604"/>
                  <a:pt x="236027" y="149338"/>
                  <a:pt x="344590" y="149338"/>
                </a:cubicBezTo>
                <a:cubicBezTo>
                  <a:pt x="453153" y="149338"/>
                  <a:pt x="541463" y="237604"/>
                  <a:pt x="541463" y="346072"/>
                </a:cubicBezTo>
                <a:cubicBezTo>
                  <a:pt x="541463" y="454559"/>
                  <a:pt x="453153" y="542825"/>
                  <a:pt x="344590" y="5428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3"/>
          <p:cNvSpPr/>
          <p:nvPr/>
        </p:nvSpPr>
        <p:spPr>
          <a:xfrm>
            <a:off x="2283397" y="4081999"/>
            <a:ext cx="444662" cy="444661"/>
          </a:xfrm>
          <a:custGeom>
            <a:rect b="b" l="l" r="r" t="t"/>
            <a:pathLst>
              <a:path extrusionOk="0" h="889323" w="889323">
                <a:moveTo>
                  <a:pt x="889324" y="437059"/>
                </a:moveTo>
                <a:cubicBezTo>
                  <a:pt x="889324" y="436614"/>
                  <a:pt x="889253" y="436170"/>
                  <a:pt x="889199" y="435743"/>
                </a:cubicBezTo>
                <a:cubicBezTo>
                  <a:pt x="886994" y="322881"/>
                  <a:pt x="842461" y="216102"/>
                  <a:pt x="763728" y="134986"/>
                </a:cubicBezTo>
                <a:cubicBezTo>
                  <a:pt x="722735" y="92765"/>
                  <a:pt x="674680" y="59561"/>
                  <a:pt x="620882" y="36316"/>
                </a:cubicBezTo>
                <a:cubicBezTo>
                  <a:pt x="617396" y="34805"/>
                  <a:pt x="613910" y="33346"/>
                  <a:pt x="610389" y="31941"/>
                </a:cubicBezTo>
                <a:cubicBezTo>
                  <a:pt x="557799" y="10778"/>
                  <a:pt x="502169" y="53"/>
                  <a:pt x="444760" y="18"/>
                </a:cubicBezTo>
                <a:cubicBezTo>
                  <a:pt x="444724" y="18"/>
                  <a:pt x="444706" y="0"/>
                  <a:pt x="444671" y="0"/>
                </a:cubicBezTo>
                <a:cubicBezTo>
                  <a:pt x="444653" y="0"/>
                  <a:pt x="444618" y="0"/>
                  <a:pt x="444600" y="0"/>
                </a:cubicBezTo>
                <a:cubicBezTo>
                  <a:pt x="444600" y="0"/>
                  <a:pt x="444600" y="0"/>
                  <a:pt x="444600" y="0"/>
                </a:cubicBezTo>
                <a:cubicBezTo>
                  <a:pt x="444600" y="0"/>
                  <a:pt x="444582" y="0"/>
                  <a:pt x="444582" y="0"/>
                </a:cubicBezTo>
                <a:cubicBezTo>
                  <a:pt x="442892" y="0"/>
                  <a:pt x="441221" y="53"/>
                  <a:pt x="439531" y="71"/>
                </a:cubicBezTo>
                <a:cubicBezTo>
                  <a:pt x="437415" y="89"/>
                  <a:pt x="435298" y="107"/>
                  <a:pt x="433182" y="160"/>
                </a:cubicBezTo>
                <a:cubicBezTo>
                  <a:pt x="432115" y="196"/>
                  <a:pt x="431048" y="249"/>
                  <a:pt x="429963" y="285"/>
                </a:cubicBezTo>
                <a:cubicBezTo>
                  <a:pt x="427224" y="373"/>
                  <a:pt x="424485" y="462"/>
                  <a:pt x="421764" y="587"/>
                </a:cubicBezTo>
                <a:cubicBezTo>
                  <a:pt x="421551" y="605"/>
                  <a:pt x="421337" y="622"/>
                  <a:pt x="421124" y="622"/>
                </a:cubicBezTo>
                <a:cubicBezTo>
                  <a:pt x="368268" y="3361"/>
                  <a:pt x="317012" y="15313"/>
                  <a:pt x="268478" y="36281"/>
                </a:cubicBezTo>
                <a:cubicBezTo>
                  <a:pt x="214661" y="59543"/>
                  <a:pt x="166589" y="92747"/>
                  <a:pt x="125578" y="134986"/>
                </a:cubicBezTo>
                <a:cubicBezTo>
                  <a:pt x="46578" y="216386"/>
                  <a:pt x="1992" y="323610"/>
                  <a:pt x="71" y="436881"/>
                </a:cubicBezTo>
                <a:cubicBezTo>
                  <a:pt x="18" y="439460"/>
                  <a:pt x="0" y="442074"/>
                  <a:pt x="0" y="444671"/>
                </a:cubicBezTo>
                <a:cubicBezTo>
                  <a:pt x="0" y="560965"/>
                  <a:pt x="44604" y="670963"/>
                  <a:pt x="125596" y="754391"/>
                </a:cubicBezTo>
                <a:cubicBezTo>
                  <a:pt x="166607" y="796630"/>
                  <a:pt x="214679" y="829816"/>
                  <a:pt x="268478" y="853061"/>
                </a:cubicBezTo>
                <a:cubicBezTo>
                  <a:pt x="324180" y="877124"/>
                  <a:pt x="383456" y="889324"/>
                  <a:pt x="444742" y="889324"/>
                </a:cubicBezTo>
                <a:cubicBezTo>
                  <a:pt x="444742" y="889324"/>
                  <a:pt x="444742" y="889324"/>
                  <a:pt x="444742" y="889324"/>
                </a:cubicBezTo>
                <a:cubicBezTo>
                  <a:pt x="444742" y="889324"/>
                  <a:pt x="444742" y="889324"/>
                  <a:pt x="444742" y="889324"/>
                </a:cubicBezTo>
                <a:cubicBezTo>
                  <a:pt x="444742" y="889324"/>
                  <a:pt x="444742" y="889324"/>
                  <a:pt x="444742" y="889324"/>
                </a:cubicBezTo>
                <a:cubicBezTo>
                  <a:pt x="505921" y="889306"/>
                  <a:pt x="565180" y="877088"/>
                  <a:pt x="620864" y="853025"/>
                </a:cubicBezTo>
                <a:cubicBezTo>
                  <a:pt x="674663" y="829781"/>
                  <a:pt x="722717" y="796577"/>
                  <a:pt x="763711" y="754338"/>
                </a:cubicBezTo>
                <a:cubicBezTo>
                  <a:pt x="844684" y="670928"/>
                  <a:pt x="889271" y="560947"/>
                  <a:pt x="889271" y="444671"/>
                </a:cubicBezTo>
                <a:cubicBezTo>
                  <a:pt x="889271" y="442412"/>
                  <a:pt x="889253" y="440171"/>
                  <a:pt x="889199" y="437948"/>
                </a:cubicBezTo>
                <a:cubicBezTo>
                  <a:pt x="889271" y="437646"/>
                  <a:pt x="889324" y="437361"/>
                  <a:pt x="889324" y="437059"/>
                </a:cubicBezTo>
                <a:close/>
                <a:moveTo>
                  <a:pt x="643130" y="653694"/>
                </a:moveTo>
                <a:cubicBezTo>
                  <a:pt x="660097" y="590167"/>
                  <a:pt x="669096" y="518566"/>
                  <a:pt x="669203" y="445969"/>
                </a:cubicBezTo>
                <a:lnTo>
                  <a:pt x="871504" y="445969"/>
                </a:lnTo>
                <a:cubicBezTo>
                  <a:pt x="871184" y="554100"/>
                  <a:pt x="830706" y="656487"/>
                  <a:pt x="757219" y="735397"/>
                </a:cubicBezTo>
                <a:cubicBezTo>
                  <a:pt x="723606" y="702158"/>
                  <a:pt x="685298" y="674734"/>
                  <a:pt x="643130" y="653694"/>
                </a:cubicBezTo>
                <a:close/>
                <a:moveTo>
                  <a:pt x="365867" y="864336"/>
                </a:moveTo>
                <a:cubicBezTo>
                  <a:pt x="363928" y="863981"/>
                  <a:pt x="362008" y="863625"/>
                  <a:pt x="360069" y="863234"/>
                </a:cubicBezTo>
                <a:cubicBezTo>
                  <a:pt x="358540" y="862931"/>
                  <a:pt x="357028" y="862594"/>
                  <a:pt x="355516" y="862273"/>
                </a:cubicBezTo>
                <a:cubicBezTo>
                  <a:pt x="353613" y="861864"/>
                  <a:pt x="351692" y="861473"/>
                  <a:pt x="349789" y="861046"/>
                </a:cubicBezTo>
                <a:cubicBezTo>
                  <a:pt x="348278" y="860708"/>
                  <a:pt x="346766" y="860335"/>
                  <a:pt x="345254" y="859979"/>
                </a:cubicBezTo>
                <a:cubicBezTo>
                  <a:pt x="343351" y="859535"/>
                  <a:pt x="341466" y="859090"/>
                  <a:pt x="339563" y="858610"/>
                </a:cubicBezTo>
                <a:cubicBezTo>
                  <a:pt x="338069" y="858236"/>
                  <a:pt x="336575" y="857827"/>
                  <a:pt x="335082" y="857436"/>
                </a:cubicBezTo>
                <a:cubicBezTo>
                  <a:pt x="333196" y="856938"/>
                  <a:pt x="331311" y="856440"/>
                  <a:pt x="329426" y="855924"/>
                </a:cubicBezTo>
                <a:cubicBezTo>
                  <a:pt x="327932" y="855515"/>
                  <a:pt x="326456" y="855071"/>
                  <a:pt x="324962" y="854644"/>
                </a:cubicBezTo>
                <a:cubicBezTo>
                  <a:pt x="323095" y="854110"/>
                  <a:pt x="321227" y="853559"/>
                  <a:pt x="319360" y="852990"/>
                </a:cubicBezTo>
                <a:cubicBezTo>
                  <a:pt x="317884" y="852545"/>
                  <a:pt x="316408" y="852065"/>
                  <a:pt x="314931" y="851603"/>
                </a:cubicBezTo>
                <a:cubicBezTo>
                  <a:pt x="313082" y="851016"/>
                  <a:pt x="311232" y="850429"/>
                  <a:pt x="309383" y="849806"/>
                </a:cubicBezTo>
                <a:cubicBezTo>
                  <a:pt x="307924" y="849326"/>
                  <a:pt x="306466" y="848810"/>
                  <a:pt x="305008" y="848312"/>
                </a:cubicBezTo>
                <a:cubicBezTo>
                  <a:pt x="303176" y="847672"/>
                  <a:pt x="301326" y="847050"/>
                  <a:pt x="299512" y="846392"/>
                </a:cubicBezTo>
                <a:cubicBezTo>
                  <a:pt x="298054" y="845876"/>
                  <a:pt x="296613" y="845325"/>
                  <a:pt x="295173" y="844791"/>
                </a:cubicBezTo>
                <a:cubicBezTo>
                  <a:pt x="293359" y="844115"/>
                  <a:pt x="291545" y="843422"/>
                  <a:pt x="289731" y="842728"/>
                </a:cubicBezTo>
                <a:cubicBezTo>
                  <a:pt x="288290" y="842177"/>
                  <a:pt x="286867" y="841590"/>
                  <a:pt x="285427" y="841021"/>
                </a:cubicBezTo>
                <a:cubicBezTo>
                  <a:pt x="283630" y="840292"/>
                  <a:pt x="281834" y="839562"/>
                  <a:pt x="280038" y="838815"/>
                </a:cubicBezTo>
                <a:cubicBezTo>
                  <a:pt x="278615" y="838229"/>
                  <a:pt x="277192" y="837624"/>
                  <a:pt x="275787" y="837001"/>
                </a:cubicBezTo>
                <a:cubicBezTo>
                  <a:pt x="274009" y="836237"/>
                  <a:pt x="272230" y="835454"/>
                  <a:pt x="270452" y="834672"/>
                </a:cubicBezTo>
                <a:cubicBezTo>
                  <a:pt x="269047" y="834049"/>
                  <a:pt x="267642" y="833409"/>
                  <a:pt x="266237" y="832751"/>
                </a:cubicBezTo>
                <a:cubicBezTo>
                  <a:pt x="264476" y="831933"/>
                  <a:pt x="262716" y="831115"/>
                  <a:pt x="260955" y="830279"/>
                </a:cubicBezTo>
                <a:cubicBezTo>
                  <a:pt x="259568" y="829621"/>
                  <a:pt x="258180" y="828945"/>
                  <a:pt x="256793" y="828269"/>
                </a:cubicBezTo>
                <a:cubicBezTo>
                  <a:pt x="255050" y="827415"/>
                  <a:pt x="253307" y="826544"/>
                  <a:pt x="251582" y="825673"/>
                </a:cubicBezTo>
                <a:cubicBezTo>
                  <a:pt x="250213" y="824979"/>
                  <a:pt x="248826" y="824268"/>
                  <a:pt x="247456" y="823556"/>
                </a:cubicBezTo>
                <a:cubicBezTo>
                  <a:pt x="245731" y="822649"/>
                  <a:pt x="244024" y="821742"/>
                  <a:pt x="242317" y="820817"/>
                </a:cubicBezTo>
                <a:cubicBezTo>
                  <a:pt x="240947" y="820088"/>
                  <a:pt x="239595" y="819341"/>
                  <a:pt x="238244" y="818594"/>
                </a:cubicBezTo>
                <a:cubicBezTo>
                  <a:pt x="236554" y="817652"/>
                  <a:pt x="234865" y="816709"/>
                  <a:pt x="233175" y="815731"/>
                </a:cubicBezTo>
                <a:cubicBezTo>
                  <a:pt x="231824" y="814966"/>
                  <a:pt x="230472" y="814184"/>
                  <a:pt x="229138" y="813401"/>
                </a:cubicBezTo>
                <a:cubicBezTo>
                  <a:pt x="227466" y="812423"/>
                  <a:pt x="225812" y="811427"/>
                  <a:pt x="224158" y="810431"/>
                </a:cubicBezTo>
                <a:cubicBezTo>
                  <a:pt x="222825" y="809613"/>
                  <a:pt x="221491" y="808813"/>
                  <a:pt x="220157" y="807977"/>
                </a:cubicBezTo>
                <a:cubicBezTo>
                  <a:pt x="218521" y="806963"/>
                  <a:pt x="216884" y="805914"/>
                  <a:pt x="215248" y="804882"/>
                </a:cubicBezTo>
                <a:cubicBezTo>
                  <a:pt x="213932" y="804029"/>
                  <a:pt x="212616" y="803193"/>
                  <a:pt x="211300" y="802321"/>
                </a:cubicBezTo>
                <a:cubicBezTo>
                  <a:pt x="209682" y="801254"/>
                  <a:pt x="208081" y="800187"/>
                  <a:pt x="206480" y="799102"/>
                </a:cubicBezTo>
                <a:cubicBezTo>
                  <a:pt x="205164" y="798213"/>
                  <a:pt x="203866" y="797341"/>
                  <a:pt x="202568" y="796434"/>
                </a:cubicBezTo>
                <a:cubicBezTo>
                  <a:pt x="200985" y="795332"/>
                  <a:pt x="199420" y="794229"/>
                  <a:pt x="197837" y="793109"/>
                </a:cubicBezTo>
                <a:cubicBezTo>
                  <a:pt x="196539" y="792184"/>
                  <a:pt x="195240" y="791259"/>
                  <a:pt x="193960" y="790317"/>
                </a:cubicBezTo>
                <a:cubicBezTo>
                  <a:pt x="192413" y="789178"/>
                  <a:pt x="190865" y="788040"/>
                  <a:pt x="189318" y="786884"/>
                </a:cubicBezTo>
                <a:cubicBezTo>
                  <a:pt x="188038" y="785924"/>
                  <a:pt x="186757" y="784963"/>
                  <a:pt x="185477" y="783985"/>
                </a:cubicBezTo>
                <a:cubicBezTo>
                  <a:pt x="183947" y="782811"/>
                  <a:pt x="182453" y="781620"/>
                  <a:pt x="180942" y="780446"/>
                </a:cubicBezTo>
                <a:cubicBezTo>
                  <a:pt x="179679" y="779450"/>
                  <a:pt x="178398" y="778454"/>
                  <a:pt x="177153" y="777423"/>
                </a:cubicBezTo>
                <a:cubicBezTo>
                  <a:pt x="175659" y="776213"/>
                  <a:pt x="174201" y="775004"/>
                  <a:pt x="172725" y="773777"/>
                </a:cubicBezTo>
                <a:cubicBezTo>
                  <a:pt x="171462" y="772727"/>
                  <a:pt x="170217" y="771696"/>
                  <a:pt x="168972" y="770647"/>
                </a:cubicBezTo>
                <a:cubicBezTo>
                  <a:pt x="167514" y="769419"/>
                  <a:pt x="166091" y="768157"/>
                  <a:pt x="164651" y="766912"/>
                </a:cubicBezTo>
                <a:cubicBezTo>
                  <a:pt x="163406" y="765827"/>
                  <a:pt x="162161" y="764742"/>
                  <a:pt x="160934" y="763657"/>
                </a:cubicBezTo>
                <a:cubicBezTo>
                  <a:pt x="159529" y="762395"/>
                  <a:pt x="158124" y="761114"/>
                  <a:pt x="156719" y="759834"/>
                </a:cubicBezTo>
                <a:cubicBezTo>
                  <a:pt x="155492" y="758713"/>
                  <a:pt x="154247" y="757575"/>
                  <a:pt x="153037" y="756437"/>
                </a:cubicBezTo>
                <a:cubicBezTo>
                  <a:pt x="151668" y="755138"/>
                  <a:pt x="150299" y="753840"/>
                  <a:pt x="148947" y="752524"/>
                </a:cubicBezTo>
                <a:cubicBezTo>
                  <a:pt x="147720" y="751350"/>
                  <a:pt x="146510" y="750176"/>
                  <a:pt x="145301" y="749003"/>
                </a:cubicBezTo>
                <a:cubicBezTo>
                  <a:pt x="145034" y="748754"/>
                  <a:pt x="144785" y="748487"/>
                  <a:pt x="144536" y="748238"/>
                </a:cubicBezTo>
                <a:cubicBezTo>
                  <a:pt x="176033" y="717061"/>
                  <a:pt x="211851" y="691185"/>
                  <a:pt x="251227" y="671123"/>
                </a:cubicBezTo>
                <a:cubicBezTo>
                  <a:pt x="269883" y="733957"/>
                  <a:pt x="296151" y="786955"/>
                  <a:pt x="327523" y="824801"/>
                </a:cubicBezTo>
                <a:cubicBezTo>
                  <a:pt x="341342" y="841465"/>
                  <a:pt x="356014" y="855017"/>
                  <a:pt x="371273" y="865332"/>
                </a:cubicBezTo>
                <a:cubicBezTo>
                  <a:pt x="371007" y="865279"/>
                  <a:pt x="370722" y="865243"/>
                  <a:pt x="370455" y="865208"/>
                </a:cubicBezTo>
                <a:cubicBezTo>
                  <a:pt x="368908" y="864906"/>
                  <a:pt x="367379" y="864621"/>
                  <a:pt x="365867" y="864336"/>
                </a:cubicBezTo>
                <a:close/>
                <a:moveTo>
                  <a:pt x="132123" y="735433"/>
                </a:moveTo>
                <a:cubicBezTo>
                  <a:pt x="58618" y="656487"/>
                  <a:pt x="18123" y="554100"/>
                  <a:pt x="17802" y="445951"/>
                </a:cubicBezTo>
                <a:lnTo>
                  <a:pt x="220228" y="445951"/>
                </a:lnTo>
                <a:cubicBezTo>
                  <a:pt x="220335" y="518549"/>
                  <a:pt x="229334" y="590132"/>
                  <a:pt x="246300" y="653641"/>
                </a:cubicBezTo>
                <a:cubicBezTo>
                  <a:pt x="204079" y="674716"/>
                  <a:pt x="165736" y="702176"/>
                  <a:pt x="132123" y="735433"/>
                </a:cubicBezTo>
                <a:close/>
                <a:moveTo>
                  <a:pt x="132105" y="153962"/>
                </a:moveTo>
                <a:cubicBezTo>
                  <a:pt x="165736" y="187220"/>
                  <a:pt x="204079" y="214661"/>
                  <a:pt x="246283" y="235718"/>
                </a:cubicBezTo>
                <a:cubicBezTo>
                  <a:pt x="230525" y="294781"/>
                  <a:pt x="221615" y="360958"/>
                  <a:pt x="220388" y="428184"/>
                </a:cubicBezTo>
                <a:lnTo>
                  <a:pt x="18123" y="428184"/>
                </a:lnTo>
                <a:cubicBezTo>
                  <a:pt x="22000" y="325780"/>
                  <a:pt x="62211" y="229049"/>
                  <a:pt x="132105" y="153962"/>
                </a:cubicBezTo>
                <a:close/>
                <a:moveTo>
                  <a:pt x="152593" y="133367"/>
                </a:moveTo>
                <a:cubicBezTo>
                  <a:pt x="153678" y="132336"/>
                  <a:pt x="154780" y="131340"/>
                  <a:pt x="155883" y="130326"/>
                </a:cubicBezTo>
                <a:cubicBezTo>
                  <a:pt x="157306" y="129028"/>
                  <a:pt x="158728" y="127712"/>
                  <a:pt x="160151" y="126431"/>
                </a:cubicBezTo>
                <a:cubicBezTo>
                  <a:pt x="161272" y="125418"/>
                  <a:pt x="162428" y="124422"/>
                  <a:pt x="163566" y="123426"/>
                </a:cubicBezTo>
                <a:cubicBezTo>
                  <a:pt x="164989" y="122163"/>
                  <a:pt x="166429" y="120918"/>
                  <a:pt x="167870" y="119673"/>
                </a:cubicBezTo>
                <a:cubicBezTo>
                  <a:pt x="169026" y="118677"/>
                  <a:pt x="170200" y="117717"/>
                  <a:pt x="171373" y="116739"/>
                </a:cubicBezTo>
                <a:cubicBezTo>
                  <a:pt x="172832" y="115529"/>
                  <a:pt x="174290" y="114320"/>
                  <a:pt x="175748" y="113128"/>
                </a:cubicBezTo>
                <a:cubicBezTo>
                  <a:pt x="176922" y="112168"/>
                  <a:pt x="178114" y="111226"/>
                  <a:pt x="179305" y="110265"/>
                </a:cubicBezTo>
                <a:cubicBezTo>
                  <a:pt x="180781" y="109091"/>
                  <a:pt x="182275" y="107918"/>
                  <a:pt x="183769" y="106762"/>
                </a:cubicBezTo>
                <a:cubicBezTo>
                  <a:pt x="184961" y="105837"/>
                  <a:pt x="186170" y="104912"/>
                  <a:pt x="187380" y="104005"/>
                </a:cubicBezTo>
                <a:cubicBezTo>
                  <a:pt x="188891" y="102867"/>
                  <a:pt x="190403" y="101728"/>
                  <a:pt x="191932" y="100608"/>
                </a:cubicBezTo>
                <a:cubicBezTo>
                  <a:pt x="193142" y="99719"/>
                  <a:pt x="194369" y="98830"/>
                  <a:pt x="195596" y="97940"/>
                </a:cubicBezTo>
                <a:cubicBezTo>
                  <a:pt x="197143" y="96820"/>
                  <a:pt x="198691" y="95735"/>
                  <a:pt x="200256" y="94632"/>
                </a:cubicBezTo>
                <a:cubicBezTo>
                  <a:pt x="201483" y="93779"/>
                  <a:pt x="202710" y="92925"/>
                  <a:pt x="203937" y="92071"/>
                </a:cubicBezTo>
                <a:cubicBezTo>
                  <a:pt x="205520" y="90987"/>
                  <a:pt x="207121" y="89919"/>
                  <a:pt x="208703" y="88852"/>
                </a:cubicBezTo>
                <a:cubicBezTo>
                  <a:pt x="209931" y="88034"/>
                  <a:pt x="211176" y="87216"/>
                  <a:pt x="212420" y="86416"/>
                </a:cubicBezTo>
                <a:cubicBezTo>
                  <a:pt x="214057" y="85367"/>
                  <a:pt x="215693" y="84317"/>
                  <a:pt x="217329" y="83286"/>
                </a:cubicBezTo>
                <a:cubicBezTo>
                  <a:pt x="218556" y="82503"/>
                  <a:pt x="219783" y="81738"/>
                  <a:pt x="221028" y="80974"/>
                </a:cubicBezTo>
                <a:cubicBezTo>
                  <a:pt x="222718" y="79942"/>
                  <a:pt x="224425" y="78911"/>
                  <a:pt x="226115" y="77897"/>
                </a:cubicBezTo>
                <a:cubicBezTo>
                  <a:pt x="227324" y="77168"/>
                  <a:pt x="228533" y="76439"/>
                  <a:pt x="229761" y="75727"/>
                </a:cubicBezTo>
                <a:cubicBezTo>
                  <a:pt x="231521" y="74696"/>
                  <a:pt x="233300" y="73700"/>
                  <a:pt x="235078" y="72686"/>
                </a:cubicBezTo>
                <a:cubicBezTo>
                  <a:pt x="236270" y="72010"/>
                  <a:pt x="237444" y="71334"/>
                  <a:pt x="238635" y="70694"/>
                </a:cubicBezTo>
                <a:cubicBezTo>
                  <a:pt x="240502" y="69663"/>
                  <a:pt x="242388" y="68667"/>
                  <a:pt x="244273" y="67653"/>
                </a:cubicBezTo>
                <a:cubicBezTo>
                  <a:pt x="245393" y="67066"/>
                  <a:pt x="246514" y="66444"/>
                  <a:pt x="247634" y="65857"/>
                </a:cubicBezTo>
                <a:cubicBezTo>
                  <a:pt x="249679" y="64790"/>
                  <a:pt x="251725" y="63776"/>
                  <a:pt x="253788" y="62744"/>
                </a:cubicBezTo>
                <a:cubicBezTo>
                  <a:pt x="254784" y="62246"/>
                  <a:pt x="255762" y="61731"/>
                  <a:pt x="256776" y="61251"/>
                </a:cubicBezTo>
                <a:cubicBezTo>
                  <a:pt x="259176" y="60077"/>
                  <a:pt x="261613" y="58921"/>
                  <a:pt x="264032" y="57800"/>
                </a:cubicBezTo>
                <a:cubicBezTo>
                  <a:pt x="264690" y="57498"/>
                  <a:pt x="265348" y="57160"/>
                  <a:pt x="266024" y="56858"/>
                </a:cubicBezTo>
                <a:cubicBezTo>
                  <a:pt x="269154" y="55417"/>
                  <a:pt x="272302" y="54012"/>
                  <a:pt x="275485" y="52625"/>
                </a:cubicBezTo>
                <a:cubicBezTo>
                  <a:pt x="306324" y="39304"/>
                  <a:pt x="338301" y="29789"/>
                  <a:pt x="371131" y="24098"/>
                </a:cubicBezTo>
                <a:cubicBezTo>
                  <a:pt x="355890" y="34413"/>
                  <a:pt x="341235" y="47948"/>
                  <a:pt x="327452" y="64594"/>
                </a:cubicBezTo>
                <a:cubicBezTo>
                  <a:pt x="296097" y="102458"/>
                  <a:pt x="269829" y="155420"/>
                  <a:pt x="251173" y="218254"/>
                </a:cubicBezTo>
                <a:cubicBezTo>
                  <a:pt x="211798" y="198228"/>
                  <a:pt x="175980" y="172352"/>
                  <a:pt x="144465" y="141175"/>
                </a:cubicBezTo>
                <a:cubicBezTo>
                  <a:pt x="144696" y="140944"/>
                  <a:pt x="144928" y="140713"/>
                  <a:pt x="145159" y="140481"/>
                </a:cubicBezTo>
                <a:cubicBezTo>
                  <a:pt x="146208" y="139450"/>
                  <a:pt x="147257" y="138454"/>
                  <a:pt x="148307" y="137440"/>
                </a:cubicBezTo>
                <a:cubicBezTo>
                  <a:pt x="149747" y="136089"/>
                  <a:pt x="151170" y="134719"/>
                  <a:pt x="152593" y="133367"/>
                </a:cubicBezTo>
                <a:close/>
                <a:moveTo>
                  <a:pt x="453563" y="607134"/>
                </a:moveTo>
                <a:lnTo>
                  <a:pt x="453563" y="445951"/>
                </a:lnTo>
                <a:lnTo>
                  <a:pt x="651418" y="445951"/>
                </a:lnTo>
                <a:cubicBezTo>
                  <a:pt x="651311" y="515827"/>
                  <a:pt x="642828" y="584672"/>
                  <a:pt x="626804" y="645940"/>
                </a:cubicBezTo>
                <a:cubicBezTo>
                  <a:pt x="572152" y="621326"/>
                  <a:pt x="513960" y="608308"/>
                  <a:pt x="453563" y="607134"/>
                </a:cubicBezTo>
                <a:close/>
                <a:moveTo>
                  <a:pt x="435779" y="264441"/>
                </a:moveTo>
                <a:cubicBezTo>
                  <a:pt x="377018" y="263267"/>
                  <a:pt x="320463" y="250373"/>
                  <a:pt x="267411" y="226097"/>
                </a:cubicBezTo>
                <a:cubicBezTo>
                  <a:pt x="303371" y="102813"/>
                  <a:pt x="366898" y="24596"/>
                  <a:pt x="435779" y="18247"/>
                </a:cubicBezTo>
                <a:lnTo>
                  <a:pt x="435779" y="264441"/>
                </a:lnTo>
                <a:close/>
                <a:moveTo>
                  <a:pt x="262627" y="243455"/>
                </a:moveTo>
                <a:cubicBezTo>
                  <a:pt x="317244" y="268051"/>
                  <a:pt x="375399" y="281052"/>
                  <a:pt x="435779" y="282208"/>
                </a:cubicBezTo>
                <a:lnTo>
                  <a:pt x="435779" y="428167"/>
                </a:lnTo>
                <a:lnTo>
                  <a:pt x="238173" y="428167"/>
                </a:lnTo>
                <a:cubicBezTo>
                  <a:pt x="239382" y="363697"/>
                  <a:pt x="247776" y="300259"/>
                  <a:pt x="262627" y="243455"/>
                </a:cubicBezTo>
                <a:close/>
                <a:moveTo>
                  <a:pt x="435779" y="445951"/>
                </a:moveTo>
                <a:lnTo>
                  <a:pt x="435779" y="607134"/>
                </a:lnTo>
                <a:cubicBezTo>
                  <a:pt x="375435" y="608290"/>
                  <a:pt x="317279" y="621309"/>
                  <a:pt x="262627" y="645905"/>
                </a:cubicBezTo>
                <a:cubicBezTo>
                  <a:pt x="246603" y="584672"/>
                  <a:pt x="238102" y="515827"/>
                  <a:pt x="238013" y="445951"/>
                </a:cubicBezTo>
                <a:lnTo>
                  <a:pt x="435779" y="445951"/>
                </a:lnTo>
                <a:close/>
                <a:moveTo>
                  <a:pt x="435779" y="624919"/>
                </a:moveTo>
                <a:lnTo>
                  <a:pt x="435779" y="871130"/>
                </a:lnTo>
                <a:cubicBezTo>
                  <a:pt x="366970" y="864870"/>
                  <a:pt x="303389" y="786635"/>
                  <a:pt x="267411" y="663280"/>
                </a:cubicBezTo>
                <a:cubicBezTo>
                  <a:pt x="320498" y="638987"/>
                  <a:pt x="377053" y="626110"/>
                  <a:pt x="435779" y="624919"/>
                </a:cubicBezTo>
                <a:close/>
                <a:moveTo>
                  <a:pt x="453563" y="428167"/>
                </a:moveTo>
                <a:lnTo>
                  <a:pt x="453563" y="282208"/>
                </a:lnTo>
                <a:cubicBezTo>
                  <a:pt x="513960" y="281034"/>
                  <a:pt x="572152" y="268015"/>
                  <a:pt x="626786" y="243401"/>
                </a:cubicBezTo>
                <a:cubicBezTo>
                  <a:pt x="641636" y="300188"/>
                  <a:pt x="650049" y="363662"/>
                  <a:pt x="651258" y="428167"/>
                </a:cubicBezTo>
                <a:lnTo>
                  <a:pt x="453563" y="428167"/>
                </a:lnTo>
                <a:close/>
                <a:moveTo>
                  <a:pt x="453563" y="264441"/>
                </a:moveTo>
                <a:lnTo>
                  <a:pt x="453563" y="18229"/>
                </a:lnTo>
                <a:cubicBezTo>
                  <a:pt x="522390" y="24436"/>
                  <a:pt x="585988" y="102671"/>
                  <a:pt x="622002" y="226044"/>
                </a:cubicBezTo>
                <a:cubicBezTo>
                  <a:pt x="568933" y="250355"/>
                  <a:pt x="512359" y="263249"/>
                  <a:pt x="453563" y="264441"/>
                </a:cubicBezTo>
                <a:close/>
                <a:moveTo>
                  <a:pt x="453563" y="624919"/>
                </a:moveTo>
                <a:cubicBezTo>
                  <a:pt x="512342" y="626093"/>
                  <a:pt x="568933" y="639004"/>
                  <a:pt x="622020" y="663298"/>
                </a:cubicBezTo>
                <a:cubicBezTo>
                  <a:pt x="586024" y="786635"/>
                  <a:pt x="522461" y="864852"/>
                  <a:pt x="453563" y="871112"/>
                </a:cubicBezTo>
                <a:lnTo>
                  <a:pt x="453563" y="624919"/>
                </a:lnTo>
                <a:close/>
                <a:moveTo>
                  <a:pt x="669043" y="428167"/>
                </a:moveTo>
                <a:cubicBezTo>
                  <a:pt x="667816" y="360905"/>
                  <a:pt x="658888" y="294710"/>
                  <a:pt x="643130" y="235647"/>
                </a:cubicBezTo>
                <a:cubicBezTo>
                  <a:pt x="685298" y="214608"/>
                  <a:pt x="723606" y="187184"/>
                  <a:pt x="757201" y="153944"/>
                </a:cubicBezTo>
                <a:cubicBezTo>
                  <a:pt x="827095" y="229031"/>
                  <a:pt x="867289" y="325745"/>
                  <a:pt x="871201" y="428167"/>
                </a:cubicBezTo>
                <a:lnTo>
                  <a:pt x="669043" y="428167"/>
                </a:lnTo>
                <a:close/>
                <a:moveTo>
                  <a:pt x="613821" y="52643"/>
                </a:moveTo>
                <a:cubicBezTo>
                  <a:pt x="616969" y="53994"/>
                  <a:pt x="620099" y="55399"/>
                  <a:pt x="623194" y="56840"/>
                </a:cubicBezTo>
                <a:cubicBezTo>
                  <a:pt x="624225" y="57320"/>
                  <a:pt x="625257" y="57818"/>
                  <a:pt x="626288" y="58316"/>
                </a:cubicBezTo>
                <a:cubicBezTo>
                  <a:pt x="628351" y="59276"/>
                  <a:pt x="630396" y="60255"/>
                  <a:pt x="632442" y="61251"/>
                </a:cubicBezTo>
                <a:cubicBezTo>
                  <a:pt x="633687" y="61855"/>
                  <a:pt x="634896" y="62495"/>
                  <a:pt x="636123" y="63100"/>
                </a:cubicBezTo>
                <a:cubicBezTo>
                  <a:pt x="637937" y="64007"/>
                  <a:pt x="639751" y="64914"/>
                  <a:pt x="641565" y="65857"/>
                </a:cubicBezTo>
                <a:cubicBezTo>
                  <a:pt x="642864" y="66533"/>
                  <a:pt x="644162" y="67244"/>
                  <a:pt x="645460" y="67920"/>
                </a:cubicBezTo>
                <a:cubicBezTo>
                  <a:pt x="647168" y="68827"/>
                  <a:pt x="648875" y="69734"/>
                  <a:pt x="650564" y="70659"/>
                </a:cubicBezTo>
                <a:cubicBezTo>
                  <a:pt x="651898" y="71388"/>
                  <a:pt x="653214" y="72135"/>
                  <a:pt x="654530" y="72882"/>
                </a:cubicBezTo>
                <a:cubicBezTo>
                  <a:pt x="656167" y="73807"/>
                  <a:pt x="657821" y="74731"/>
                  <a:pt x="659439" y="75692"/>
                </a:cubicBezTo>
                <a:cubicBezTo>
                  <a:pt x="660773" y="76474"/>
                  <a:pt x="662089" y="77257"/>
                  <a:pt x="663405" y="78057"/>
                </a:cubicBezTo>
                <a:cubicBezTo>
                  <a:pt x="665006" y="79000"/>
                  <a:pt x="666588" y="79960"/>
                  <a:pt x="668171" y="80938"/>
                </a:cubicBezTo>
                <a:cubicBezTo>
                  <a:pt x="669505" y="81756"/>
                  <a:pt x="670821" y="82592"/>
                  <a:pt x="672137" y="83428"/>
                </a:cubicBezTo>
                <a:cubicBezTo>
                  <a:pt x="673684" y="84406"/>
                  <a:pt x="675232" y="85384"/>
                  <a:pt x="676779" y="86380"/>
                </a:cubicBezTo>
                <a:cubicBezTo>
                  <a:pt x="678095" y="87234"/>
                  <a:pt x="679411" y="88105"/>
                  <a:pt x="680727" y="88977"/>
                </a:cubicBezTo>
                <a:cubicBezTo>
                  <a:pt x="682239" y="89991"/>
                  <a:pt x="683751" y="91004"/>
                  <a:pt x="685262" y="92018"/>
                </a:cubicBezTo>
                <a:cubicBezTo>
                  <a:pt x="686561" y="92907"/>
                  <a:pt x="687859" y="93814"/>
                  <a:pt x="689157" y="94721"/>
                </a:cubicBezTo>
                <a:cubicBezTo>
                  <a:pt x="690651" y="95771"/>
                  <a:pt x="692127" y="96820"/>
                  <a:pt x="693603" y="97869"/>
                </a:cubicBezTo>
                <a:cubicBezTo>
                  <a:pt x="694884" y="98794"/>
                  <a:pt x="696164" y="99719"/>
                  <a:pt x="697445" y="100661"/>
                </a:cubicBezTo>
                <a:cubicBezTo>
                  <a:pt x="698903" y="101746"/>
                  <a:pt x="700361" y="102831"/>
                  <a:pt x="701820" y="103934"/>
                </a:cubicBezTo>
                <a:cubicBezTo>
                  <a:pt x="703083" y="104894"/>
                  <a:pt x="704345" y="105855"/>
                  <a:pt x="705590" y="106815"/>
                </a:cubicBezTo>
                <a:cubicBezTo>
                  <a:pt x="707031" y="107935"/>
                  <a:pt x="708471" y="109056"/>
                  <a:pt x="709894" y="110194"/>
                </a:cubicBezTo>
                <a:cubicBezTo>
                  <a:pt x="711121" y="111172"/>
                  <a:pt x="712366" y="112150"/>
                  <a:pt x="713576" y="113146"/>
                </a:cubicBezTo>
                <a:cubicBezTo>
                  <a:pt x="714998" y="114302"/>
                  <a:pt x="716421" y="115494"/>
                  <a:pt x="717844" y="116668"/>
                </a:cubicBezTo>
                <a:cubicBezTo>
                  <a:pt x="719035" y="117664"/>
                  <a:pt x="720245" y="118677"/>
                  <a:pt x="721436" y="119691"/>
                </a:cubicBezTo>
                <a:cubicBezTo>
                  <a:pt x="722859" y="120900"/>
                  <a:pt x="724264" y="122128"/>
                  <a:pt x="725669" y="123372"/>
                </a:cubicBezTo>
                <a:cubicBezTo>
                  <a:pt x="726825" y="124386"/>
                  <a:pt x="727999" y="125400"/>
                  <a:pt x="729155" y="126431"/>
                </a:cubicBezTo>
                <a:cubicBezTo>
                  <a:pt x="730578" y="127694"/>
                  <a:pt x="731965" y="128992"/>
                  <a:pt x="733370" y="130273"/>
                </a:cubicBezTo>
                <a:cubicBezTo>
                  <a:pt x="734490" y="131304"/>
                  <a:pt x="735611" y="132318"/>
                  <a:pt x="736713" y="133350"/>
                </a:cubicBezTo>
                <a:cubicBezTo>
                  <a:pt x="738136" y="134701"/>
                  <a:pt x="739559" y="136071"/>
                  <a:pt x="740964" y="137422"/>
                </a:cubicBezTo>
                <a:cubicBezTo>
                  <a:pt x="742013" y="138436"/>
                  <a:pt x="743080" y="139450"/>
                  <a:pt x="744112" y="140464"/>
                </a:cubicBezTo>
                <a:cubicBezTo>
                  <a:pt x="744343" y="140695"/>
                  <a:pt x="744574" y="140926"/>
                  <a:pt x="744805" y="141157"/>
                </a:cubicBezTo>
                <a:cubicBezTo>
                  <a:pt x="713327" y="172316"/>
                  <a:pt x="677526" y="198157"/>
                  <a:pt x="638204" y="218183"/>
                </a:cubicBezTo>
                <a:cubicBezTo>
                  <a:pt x="619548" y="155349"/>
                  <a:pt x="593262" y="102387"/>
                  <a:pt x="561890" y="64541"/>
                </a:cubicBezTo>
                <a:cubicBezTo>
                  <a:pt x="548125" y="47930"/>
                  <a:pt x="533488" y="34413"/>
                  <a:pt x="518264" y="24098"/>
                </a:cubicBezTo>
                <a:cubicBezTo>
                  <a:pt x="551059" y="29825"/>
                  <a:pt x="583018" y="39340"/>
                  <a:pt x="613821" y="52643"/>
                </a:cubicBezTo>
                <a:close/>
                <a:moveTo>
                  <a:pt x="518317" y="865208"/>
                </a:moveTo>
                <a:cubicBezTo>
                  <a:pt x="533541" y="854911"/>
                  <a:pt x="548160" y="841394"/>
                  <a:pt x="561925" y="824783"/>
                </a:cubicBezTo>
                <a:cubicBezTo>
                  <a:pt x="593298" y="786937"/>
                  <a:pt x="619566" y="733957"/>
                  <a:pt x="638240" y="671123"/>
                </a:cubicBezTo>
                <a:cubicBezTo>
                  <a:pt x="677562" y="691149"/>
                  <a:pt x="713344" y="716990"/>
                  <a:pt x="744841" y="748149"/>
                </a:cubicBezTo>
                <a:cubicBezTo>
                  <a:pt x="744628" y="748362"/>
                  <a:pt x="744396" y="748594"/>
                  <a:pt x="744183" y="748807"/>
                </a:cubicBezTo>
                <a:cubicBezTo>
                  <a:pt x="743098" y="749874"/>
                  <a:pt x="741995" y="750923"/>
                  <a:pt x="740893" y="751991"/>
                </a:cubicBezTo>
                <a:cubicBezTo>
                  <a:pt x="739523" y="753307"/>
                  <a:pt x="738154" y="754640"/>
                  <a:pt x="736767" y="755939"/>
                </a:cubicBezTo>
                <a:cubicBezTo>
                  <a:pt x="735629" y="757006"/>
                  <a:pt x="734490" y="758055"/>
                  <a:pt x="733352" y="759104"/>
                </a:cubicBezTo>
                <a:cubicBezTo>
                  <a:pt x="731983" y="760367"/>
                  <a:pt x="730595" y="761630"/>
                  <a:pt x="729208" y="762875"/>
                </a:cubicBezTo>
                <a:cubicBezTo>
                  <a:pt x="728034" y="763924"/>
                  <a:pt x="726861" y="764956"/>
                  <a:pt x="725687" y="765987"/>
                </a:cubicBezTo>
                <a:cubicBezTo>
                  <a:pt x="724300" y="767214"/>
                  <a:pt x="722913" y="768424"/>
                  <a:pt x="721508" y="769615"/>
                </a:cubicBezTo>
                <a:cubicBezTo>
                  <a:pt x="720316" y="770647"/>
                  <a:pt x="719089" y="771643"/>
                  <a:pt x="717879" y="772656"/>
                </a:cubicBezTo>
                <a:cubicBezTo>
                  <a:pt x="716474" y="773830"/>
                  <a:pt x="715069" y="775004"/>
                  <a:pt x="713647" y="776160"/>
                </a:cubicBezTo>
                <a:cubicBezTo>
                  <a:pt x="712420" y="777156"/>
                  <a:pt x="711175" y="778152"/>
                  <a:pt x="709947" y="779130"/>
                </a:cubicBezTo>
                <a:cubicBezTo>
                  <a:pt x="708525" y="780268"/>
                  <a:pt x="707084" y="781389"/>
                  <a:pt x="705644" y="782509"/>
                </a:cubicBezTo>
                <a:cubicBezTo>
                  <a:pt x="704399" y="783487"/>
                  <a:pt x="703136" y="784448"/>
                  <a:pt x="701873" y="785390"/>
                </a:cubicBezTo>
                <a:cubicBezTo>
                  <a:pt x="700433" y="786493"/>
                  <a:pt x="698974" y="787578"/>
                  <a:pt x="697516" y="788645"/>
                </a:cubicBezTo>
                <a:cubicBezTo>
                  <a:pt x="696235" y="789587"/>
                  <a:pt x="694955" y="790512"/>
                  <a:pt x="693674" y="791455"/>
                </a:cubicBezTo>
                <a:cubicBezTo>
                  <a:pt x="692198" y="792522"/>
                  <a:pt x="690722" y="793571"/>
                  <a:pt x="689228" y="794603"/>
                </a:cubicBezTo>
                <a:cubicBezTo>
                  <a:pt x="687930" y="795510"/>
                  <a:pt x="686632" y="796417"/>
                  <a:pt x="685333" y="797306"/>
                </a:cubicBezTo>
                <a:cubicBezTo>
                  <a:pt x="683822" y="798337"/>
                  <a:pt x="682310" y="799351"/>
                  <a:pt x="680798" y="800365"/>
                </a:cubicBezTo>
                <a:cubicBezTo>
                  <a:pt x="679482" y="801236"/>
                  <a:pt x="678184" y="802108"/>
                  <a:pt x="676868" y="802961"/>
                </a:cubicBezTo>
                <a:cubicBezTo>
                  <a:pt x="675321" y="803957"/>
                  <a:pt x="673773" y="804953"/>
                  <a:pt x="672226" y="805931"/>
                </a:cubicBezTo>
                <a:cubicBezTo>
                  <a:pt x="670910" y="806767"/>
                  <a:pt x="669594" y="807603"/>
                  <a:pt x="668260" y="808404"/>
                </a:cubicBezTo>
                <a:cubicBezTo>
                  <a:pt x="666677" y="809382"/>
                  <a:pt x="665094" y="810324"/>
                  <a:pt x="663494" y="811285"/>
                </a:cubicBezTo>
                <a:cubicBezTo>
                  <a:pt x="662160" y="812085"/>
                  <a:pt x="660844" y="812868"/>
                  <a:pt x="659510" y="813650"/>
                </a:cubicBezTo>
                <a:cubicBezTo>
                  <a:pt x="657892" y="814593"/>
                  <a:pt x="656238" y="815517"/>
                  <a:pt x="654601" y="816442"/>
                </a:cubicBezTo>
                <a:cubicBezTo>
                  <a:pt x="653285" y="817189"/>
                  <a:pt x="651969" y="817936"/>
                  <a:pt x="650635" y="818665"/>
                </a:cubicBezTo>
                <a:cubicBezTo>
                  <a:pt x="648928" y="819608"/>
                  <a:pt x="647221" y="820515"/>
                  <a:pt x="645496" y="821422"/>
                </a:cubicBezTo>
                <a:cubicBezTo>
                  <a:pt x="644215" y="822116"/>
                  <a:pt x="642917" y="822809"/>
                  <a:pt x="641636" y="823485"/>
                </a:cubicBezTo>
                <a:cubicBezTo>
                  <a:pt x="639822" y="824428"/>
                  <a:pt x="638008" y="825335"/>
                  <a:pt x="636177" y="826259"/>
                </a:cubicBezTo>
                <a:cubicBezTo>
                  <a:pt x="634949" y="826882"/>
                  <a:pt x="633740" y="827504"/>
                  <a:pt x="632513" y="828109"/>
                </a:cubicBezTo>
                <a:cubicBezTo>
                  <a:pt x="630468" y="829105"/>
                  <a:pt x="628405" y="830083"/>
                  <a:pt x="626342" y="831043"/>
                </a:cubicBezTo>
                <a:cubicBezTo>
                  <a:pt x="625310" y="831524"/>
                  <a:pt x="624296" y="832022"/>
                  <a:pt x="623247" y="832502"/>
                </a:cubicBezTo>
                <a:cubicBezTo>
                  <a:pt x="620135" y="833925"/>
                  <a:pt x="617022" y="835330"/>
                  <a:pt x="613875" y="836699"/>
                </a:cubicBezTo>
                <a:cubicBezTo>
                  <a:pt x="583036" y="850020"/>
                  <a:pt x="551112" y="859517"/>
                  <a:pt x="518317" y="8652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3"/>
          <p:cNvSpPr/>
          <p:nvPr/>
        </p:nvSpPr>
        <p:spPr>
          <a:xfrm>
            <a:off x="2961513" y="4082008"/>
            <a:ext cx="239133" cy="444279"/>
          </a:xfrm>
          <a:custGeom>
            <a:rect b="b" l="l" r="r" t="t"/>
            <a:pathLst>
              <a:path extrusionOk="0" h="888559" w="478267">
                <a:moveTo>
                  <a:pt x="449269" y="0"/>
                </a:moveTo>
                <a:lnTo>
                  <a:pt x="339393" y="0"/>
                </a:lnTo>
                <a:lnTo>
                  <a:pt x="138856" y="0"/>
                </a:lnTo>
                <a:lnTo>
                  <a:pt x="28981" y="0"/>
                </a:lnTo>
                <a:cubicBezTo>
                  <a:pt x="13005" y="0"/>
                  <a:pt x="0" y="13001"/>
                  <a:pt x="0" y="28971"/>
                </a:cubicBezTo>
                <a:lnTo>
                  <a:pt x="0" y="859588"/>
                </a:lnTo>
                <a:cubicBezTo>
                  <a:pt x="0" y="875559"/>
                  <a:pt x="13005" y="888559"/>
                  <a:pt x="28981" y="888559"/>
                </a:cubicBezTo>
                <a:lnTo>
                  <a:pt x="449287" y="888559"/>
                </a:lnTo>
                <a:cubicBezTo>
                  <a:pt x="465263" y="888559"/>
                  <a:pt x="478268" y="875559"/>
                  <a:pt x="478268" y="859588"/>
                </a:cubicBezTo>
                <a:lnTo>
                  <a:pt x="478268" y="28971"/>
                </a:lnTo>
                <a:cubicBezTo>
                  <a:pt x="478250" y="13001"/>
                  <a:pt x="465263" y="0"/>
                  <a:pt x="449269" y="0"/>
                </a:cubicBezTo>
                <a:close/>
                <a:moveTo>
                  <a:pt x="330498" y="17785"/>
                </a:moveTo>
                <a:lnTo>
                  <a:pt x="330498" y="56555"/>
                </a:lnTo>
                <a:lnTo>
                  <a:pt x="147752" y="56555"/>
                </a:lnTo>
                <a:lnTo>
                  <a:pt x="147752" y="17785"/>
                </a:lnTo>
                <a:lnTo>
                  <a:pt x="330498" y="17785"/>
                </a:lnTo>
                <a:close/>
                <a:moveTo>
                  <a:pt x="28981" y="17785"/>
                </a:moveTo>
                <a:lnTo>
                  <a:pt x="129961" y="17785"/>
                </a:lnTo>
                <a:lnTo>
                  <a:pt x="129961" y="65448"/>
                </a:lnTo>
                <a:cubicBezTo>
                  <a:pt x="129961" y="70356"/>
                  <a:pt x="133946" y="74340"/>
                  <a:pt x="138856" y="74340"/>
                </a:cubicBezTo>
                <a:lnTo>
                  <a:pt x="339393" y="74340"/>
                </a:lnTo>
                <a:cubicBezTo>
                  <a:pt x="344304" y="74340"/>
                  <a:pt x="348289" y="70356"/>
                  <a:pt x="348289" y="65448"/>
                </a:cubicBezTo>
                <a:lnTo>
                  <a:pt x="348289" y="17785"/>
                </a:lnTo>
                <a:lnTo>
                  <a:pt x="449269" y="17785"/>
                </a:lnTo>
                <a:cubicBezTo>
                  <a:pt x="455442" y="17785"/>
                  <a:pt x="460459" y="22800"/>
                  <a:pt x="460459" y="28971"/>
                </a:cubicBezTo>
                <a:lnTo>
                  <a:pt x="460459" y="773243"/>
                </a:lnTo>
                <a:lnTo>
                  <a:pt x="17791" y="773243"/>
                </a:lnTo>
                <a:lnTo>
                  <a:pt x="17791" y="28971"/>
                </a:lnTo>
                <a:cubicBezTo>
                  <a:pt x="17791" y="22800"/>
                  <a:pt x="22808" y="17785"/>
                  <a:pt x="28981" y="17785"/>
                </a:cubicBezTo>
                <a:close/>
                <a:moveTo>
                  <a:pt x="449269" y="870775"/>
                </a:moveTo>
                <a:lnTo>
                  <a:pt x="28981" y="870775"/>
                </a:lnTo>
                <a:cubicBezTo>
                  <a:pt x="22808" y="870775"/>
                  <a:pt x="17791" y="865759"/>
                  <a:pt x="17791" y="859588"/>
                </a:cubicBezTo>
                <a:lnTo>
                  <a:pt x="17791" y="791028"/>
                </a:lnTo>
                <a:lnTo>
                  <a:pt x="460459" y="791028"/>
                </a:lnTo>
                <a:lnTo>
                  <a:pt x="460459" y="859588"/>
                </a:lnTo>
                <a:cubicBezTo>
                  <a:pt x="460459" y="865741"/>
                  <a:pt x="455442" y="870775"/>
                  <a:pt x="449269" y="870775"/>
                </a:cubicBezTo>
                <a:close/>
                <a:moveTo>
                  <a:pt x="312618" y="830883"/>
                </a:moveTo>
                <a:cubicBezTo>
                  <a:pt x="312618" y="835792"/>
                  <a:pt x="308633" y="839776"/>
                  <a:pt x="303723" y="839776"/>
                </a:cubicBezTo>
                <a:lnTo>
                  <a:pt x="174527" y="839776"/>
                </a:lnTo>
                <a:cubicBezTo>
                  <a:pt x="169617" y="839776"/>
                  <a:pt x="165631" y="835792"/>
                  <a:pt x="165631" y="830883"/>
                </a:cubicBezTo>
                <a:cubicBezTo>
                  <a:pt x="165631" y="825975"/>
                  <a:pt x="169617" y="821991"/>
                  <a:pt x="174527" y="821991"/>
                </a:cubicBezTo>
                <a:lnTo>
                  <a:pt x="303723" y="821991"/>
                </a:lnTo>
                <a:cubicBezTo>
                  <a:pt x="308633" y="821991"/>
                  <a:pt x="312618" y="825975"/>
                  <a:pt x="312618" y="8308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3"/>
          <p:cNvSpPr/>
          <p:nvPr/>
        </p:nvSpPr>
        <p:spPr>
          <a:xfrm>
            <a:off x="2326459" y="3399538"/>
            <a:ext cx="483581" cy="444213"/>
          </a:xfrm>
          <a:custGeom>
            <a:rect b="b" l="l" r="r" t="t"/>
            <a:pathLst>
              <a:path extrusionOk="0" h="888426" w="967163">
                <a:moveTo>
                  <a:pt x="961297" y="408278"/>
                </a:moveTo>
                <a:lnTo>
                  <a:pt x="809321" y="276656"/>
                </a:lnTo>
                <a:lnTo>
                  <a:pt x="809321" y="79532"/>
                </a:lnTo>
                <a:cubicBezTo>
                  <a:pt x="809321" y="70194"/>
                  <a:pt x="801747" y="62600"/>
                  <a:pt x="792411" y="62600"/>
                </a:cubicBezTo>
                <a:lnTo>
                  <a:pt x="676578" y="62600"/>
                </a:lnTo>
                <a:cubicBezTo>
                  <a:pt x="667261" y="62600"/>
                  <a:pt x="659668" y="70194"/>
                  <a:pt x="659668" y="79532"/>
                </a:cubicBezTo>
                <a:lnTo>
                  <a:pt x="659668" y="147029"/>
                </a:lnTo>
                <a:lnTo>
                  <a:pt x="494656" y="4112"/>
                </a:lnTo>
                <a:cubicBezTo>
                  <a:pt x="488341" y="-1371"/>
                  <a:pt x="478831" y="-1371"/>
                  <a:pt x="472497" y="4112"/>
                </a:cubicBezTo>
                <a:lnTo>
                  <a:pt x="5875" y="408278"/>
                </a:lnTo>
                <a:cubicBezTo>
                  <a:pt x="471" y="412966"/>
                  <a:pt x="-1408" y="420309"/>
                  <a:pt x="1090" y="426993"/>
                </a:cubicBezTo>
                <a:cubicBezTo>
                  <a:pt x="3589" y="433676"/>
                  <a:pt x="9807" y="437997"/>
                  <a:pt x="16954" y="437997"/>
                </a:cubicBezTo>
                <a:lnTo>
                  <a:pt x="113765" y="437997"/>
                </a:lnTo>
                <a:lnTo>
                  <a:pt x="113765" y="871513"/>
                </a:lnTo>
                <a:cubicBezTo>
                  <a:pt x="113765" y="880832"/>
                  <a:pt x="121358" y="888426"/>
                  <a:pt x="130675" y="888426"/>
                </a:cubicBezTo>
                <a:lnTo>
                  <a:pt x="371250" y="888426"/>
                </a:lnTo>
                <a:cubicBezTo>
                  <a:pt x="376596" y="888426"/>
                  <a:pt x="380935" y="884087"/>
                  <a:pt x="380935" y="878740"/>
                </a:cubicBezTo>
                <a:lnTo>
                  <a:pt x="380935" y="618033"/>
                </a:lnTo>
                <a:lnTo>
                  <a:pt x="592571" y="618033"/>
                </a:lnTo>
                <a:lnTo>
                  <a:pt x="592571" y="878740"/>
                </a:lnTo>
                <a:cubicBezTo>
                  <a:pt x="592571" y="884087"/>
                  <a:pt x="596910" y="888426"/>
                  <a:pt x="602256" y="888426"/>
                </a:cubicBezTo>
                <a:lnTo>
                  <a:pt x="842811" y="888426"/>
                </a:lnTo>
                <a:cubicBezTo>
                  <a:pt x="852147" y="888426"/>
                  <a:pt x="859740" y="880832"/>
                  <a:pt x="859740" y="871513"/>
                </a:cubicBezTo>
                <a:lnTo>
                  <a:pt x="859740" y="437997"/>
                </a:lnTo>
                <a:lnTo>
                  <a:pt x="950217" y="437997"/>
                </a:lnTo>
                <a:cubicBezTo>
                  <a:pt x="957365" y="437997"/>
                  <a:pt x="963583" y="433676"/>
                  <a:pt x="966081" y="426993"/>
                </a:cubicBezTo>
                <a:cubicBezTo>
                  <a:pt x="968561" y="420309"/>
                  <a:pt x="966701" y="412966"/>
                  <a:pt x="961297" y="408278"/>
                </a:cubicBezTo>
                <a:close/>
                <a:moveTo>
                  <a:pt x="679038" y="81973"/>
                </a:moveTo>
                <a:lnTo>
                  <a:pt x="789951" y="81973"/>
                </a:lnTo>
                <a:lnTo>
                  <a:pt x="789951" y="259878"/>
                </a:lnTo>
                <a:lnTo>
                  <a:pt x="679038" y="163806"/>
                </a:lnTo>
                <a:lnTo>
                  <a:pt x="679038" y="81973"/>
                </a:lnTo>
                <a:close/>
                <a:moveTo>
                  <a:pt x="850056" y="418623"/>
                </a:moveTo>
                <a:cubicBezTo>
                  <a:pt x="844709" y="418623"/>
                  <a:pt x="840371" y="422963"/>
                  <a:pt x="840371" y="428310"/>
                </a:cubicBezTo>
                <a:lnTo>
                  <a:pt x="840371" y="869053"/>
                </a:lnTo>
                <a:lnTo>
                  <a:pt x="611941" y="869053"/>
                </a:lnTo>
                <a:lnTo>
                  <a:pt x="611941" y="615572"/>
                </a:lnTo>
                <a:cubicBezTo>
                  <a:pt x="611941" y="606235"/>
                  <a:pt x="604348" y="598660"/>
                  <a:pt x="595011" y="598660"/>
                </a:cubicBezTo>
                <a:lnTo>
                  <a:pt x="378475" y="598660"/>
                </a:lnTo>
                <a:cubicBezTo>
                  <a:pt x="369158" y="598660"/>
                  <a:pt x="361565" y="606235"/>
                  <a:pt x="361565" y="615572"/>
                </a:cubicBezTo>
                <a:lnTo>
                  <a:pt x="361565" y="869053"/>
                </a:lnTo>
                <a:lnTo>
                  <a:pt x="133135" y="869053"/>
                </a:lnTo>
                <a:lnTo>
                  <a:pt x="133135" y="428310"/>
                </a:lnTo>
                <a:cubicBezTo>
                  <a:pt x="133135" y="422963"/>
                  <a:pt x="128796" y="418623"/>
                  <a:pt x="123450" y="418623"/>
                </a:cubicBezTo>
                <a:lnTo>
                  <a:pt x="23521" y="418623"/>
                </a:lnTo>
                <a:lnTo>
                  <a:pt x="483576" y="20134"/>
                </a:lnTo>
                <a:lnTo>
                  <a:pt x="943651" y="418623"/>
                </a:lnTo>
                <a:lnTo>
                  <a:pt x="850056" y="4186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3"/>
          <p:cNvSpPr/>
          <p:nvPr/>
        </p:nvSpPr>
        <p:spPr>
          <a:xfrm>
            <a:off x="3041579" y="3399541"/>
            <a:ext cx="358660" cy="444885"/>
          </a:xfrm>
          <a:custGeom>
            <a:rect b="b" l="l" r="r" t="t"/>
            <a:pathLst>
              <a:path extrusionOk="0" h="889769" w="717320">
                <a:moveTo>
                  <a:pt x="685774" y="348780"/>
                </a:moveTo>
                <a:lnTo>
                  <a:pt x="588819" y="348780"/>
                </a:lnTo>
                <a:lnTo>
                  <a:pt x="588819" y="230257"/>
                </a:lnTo>
                <a:cubicBezTo>
                  <a:pt x="588819" y="103287"/>
                  <a:pt x="485576" y="0"/>
                  <a:pt x="358660" y="0"/>
                </a:cubicBezTo>
                <a:cubicBezTo>
                  <a:pt x="231744" y="0"/>
                  <a:pt x="128501" y="103287"/>
                  <a:pt x="128501" y="230257"/>
                </a:cubicBezTo>
                <a:lnTo>
                  <a:pt x="128501" y="348780"/>
                </a:lnTo>
                <a:lnTo>
                  <a:pt x="31546" y="348780"/>
                </a:lnTo>
                <a:cubicBezTo>
                  <a:pt x="14161" y="348780"/>
                  <a:pt x="0" y="362947"/>
                  <a:pt x="0" y="380340"/>
                </a:cubicBezTo>
                <a:lnTo>
                  <a:pt x="0" y="858210"/>
                </a:lnTo>
                <a:cubicBezTo>
                  <a:pt x="0" y="875620"/>
                  <a:pt x="14161" y="889770"/>
                  <a:pt x="31546" y="889770"/>
                </a:cubicBezTo>
                <a:lnTo>
                  <a:pt x="685774" y="889770"/>
                </a:lnTo>
                <a:cubicBezTo>
                  <a:pt x="703159" y="889770"/>
                  <a:pt x="717321" y="875620"/>
                  <a:pt x="717321" y="858210"/>
                </a:cubicBezTo>
                <a:lnTo>
                  <a:pt x="717321" y="380340"/>
                </a:lnTo>
                <a:cubicBezTo>
                  <a:pt x="717321" y="362947"/>
                  <a:pt x="703159" y="348780"/>
                  <a:pt x="685774" y="348780"/>
                </a:cubicBezTo>
                <a:close/>
                <a:moveTo>
                  <a:pt x="146314" y="230257"/>
                </a:moveTo>
                <a:cubicBezTo>
                  <a:pt x="146314" y="113124"/>
                  <a:pt x="241577" y="17820"/>
                  <a:pt x="358660" y="17820"/>
                </a:cubicBezTo>
                <a:cubicBezTo>
                  <a:pt x="475744" y="17820"/>
                  <a:pt x="571006" y="113124"/>
                  <a:pt x="571006" y="230257"/>
                </a:cubicBezTo>
                <a:lnTo>
                  <a:pt x="571006" y="348780"/>
                </a:lnTo>
                <a:lnTo>
                  <a:pt x="515395" y="348780"/>
                </a:lnTo>
                <a:lnTo>
                  <a:pt x="515395" y="232983"/>
                </a:lnTo>
                <a:cubicBezTo>
                  <a:pt x="515395" y="146519"/>
                  <a:pt x="445088" y="76182"/>
                  <a:pt x="358660" y="76182"/>
                </a:cubicBezTo>
                <a:cubicBezTo>
                  <a:pt x="272233" y="76182"/>
                  <a:pt x="201926" y="146519"/>
                  <a:pt x="201926" y="232983"/>
                </a:cubicBezTo>
                <a:lnTo>
                  <a:pt x="201926" y="348780"/>
                </a:lnTo>
                <a:lnTo>
                  <a:pt x="146314" y="348780"/>
                </a:lnTo>
                <a:lnTo>
                  <a:pt x="146314" y="230257"/>
                </a:lnTo>
                <a:close/>
                <a:moveTo>
                  <a:pt x="497582" y="232983"/>
                </a:moveTo>
                <a:lnTo>
                  <a:pt x="497582" y="348780"/>
                </a:lnTo>
                <a:lnTo>
                  <a:pt x="219738" y="348780"/>
                </a:lnTo>
                <a:lnTo>
                  <a:pt x="219738" y="232983"/>
                </a:lnTo>
                <a:cubicBezTo>
                  <a:pt x="219738" y="156356"/>
                  <a:pt x="282065" y="94002"/>
                  <a:pt x="358660" y="94002"/>
                </a:cubicBezTo>
                <a:cubicBezTo>
                  <a:pt x="435255" y="94002"/>
                  <a:pt x="497582" y="156356"/>
                  <a:pt x="497582" y="232983"/>
                </a:cubicBezTo>
                <a:close/>
                <a:moveTo>
                  <a:pt x="699508" y="858210"/>
                </a:moveTo>
                <a:cubicBezTo>
                  <a:pt x="699508" y="865801"/>
                  <a:pt x="693345" y="871949"/>
                  <a:pt x="685774" y="871949"/>
                </a:cubicBezTo>
                <a:lnTo>
                  <a:pt x="31546" y="871949"/>
                </a:lnTo>
                <a:cubicBezTo>
                  <a:pt x="23976" y="871949"/>
                  <a:pt x="17813" y="865801"/>
                  <a:pt x="17813" y="858210"/>
                </a:cubicBezTo>
                <a:lnTo>
                  <a:pt x="17813" y="380340"/>
                </a:lnTo>
                <a:cubicBezTo>
                  <a:pt x="17813" y="372766"/>
                  <a:pt x="23976" y="366600"/>
                  <a:pt x="31546" y="366600"/>
                </a:cubicBezTo>
                <a:lnTo>
                  <a:pt x="137408" y="366600"/>
                </a:lnTo>
                <a:lnTo>
                  <a:pt x="210832" y="366600"/>
                </a:lnTo>
                <a:lnTo>
                  <a:pt x="506489" y="366600"/>
                </a:lnTo>
                <a:lnTo>
                  <a:pt x="579913" y="366600"/>
                </a:lnTo>
                <a:lnTo>
                  <a:pt x="685774" y="366600"/>
                </a:lnTo>
                <a:cubicBezTo>
                  <a:pt x="693345" y="366600"/>
                  <a:pt x="699508" y="372766"/>
                  <a:pt x="699508" y="380340"/>
                </a:cubicBezTo>
                <a:lnTo>
                  <a:pt x="699508" y="858210"/>
                </a:lnTo>
                <a:close/>
                <a:moveTo>
                  <a:pt x="355294" y="505456"/>
                </a:moveTo>
                <a:cubicBezTo>
                  <a:pt x="310673" y="507131"/>
                  <a:pt x="274531" y="541934"/>
                  <a:pt x="271217" y="586432"/>
                </a:cubicBezTo>
                <a:cubicBezTo>
                  <a:pt x="268688" y="620451"/>
                  <a:pt x="285681" y="652296"/>
                  <a:pt x="314859" y="669100"/>
                </a:cubicBezTo>
                <a:lnTo>
                  <a:pt x="314859" y="719550"/>
                </a:lnTo>
                <a:cubicBezTo>
                  <a:pt x="314859" y="727070"/>
                  <a:pt x="320968" y="733165"/>
                  <a:pt x="328468" y="733165"/>
                </a:cubicBezTo>
                <a:lnTo>
                  <a:pt x="388853" y="733165"/>
                </a:lnTo>
                <a:cubicBezTo>
                  <a:pt x="396352" y="733165"/>
                  <a:pt x="402462" y="727070"/>
                  <a:pt x="402462" y="719550"/>
                </a:cubicBezTo>
                <a:lnTo>
                  <a:pt x="402462" y="669100"/>
                </a:lnTo>
                <a:cubicBezTo>
                  <a:pt x="429680" y="653454"/>
                  <a:pt x="446353" y="624835"/>
                  <a:pt x="446353" y="593114"/>
                </a:cubicBezTo>
                <a:cubicBezTo>
                  <a:pt x="446353" y="569057"/>
                  <a:pt x="436805" y="546621"/>
                  <a:pt x="419491" y="529923"/>
                </a:cubicBezTo>
                <a:cubicBezTo>
                  <a:pt x="402177" y="513244"/>
                  <a:pt x="379377" y="504529"/>
                  <a:pt x="355294" y="505456"/>
                </a:cubicBezTo>
                <a:close/>
                <a:moveTo>
                  <a:pt x="389601" y="655789"/>
                </a:moveTo>
                <a:cubicBezTo>
                  <a:pt x="386573" y="657285"/>
                  <a:pt x="384649" y="660386"/>
                  <a:pt x="384649" y="663772"/>
                </a:cubicBezTo>
                <a:lnTo>
                  <a:pt x="384649" y="715344"/>
                </a:lnTo>
                <a:lnTo>
                  <a:pt x="332671" y="715344"/>
                </a:lnTo>
                <a:lnTo>
                  <a:pt x="332671" y="663772"/>
                </a:lnTo>
                <a:cubicBezTo>
                  <a:pt x="332671" y="660386"/>
                  <a:pt x="330748" y="657285"/>
                  <a:pt x="327720" y="655789"/>
                </a:cubicBezTo>
                <a:cubicBezTo>
                  <a:pt x="302051" y="643083"/>
                  <a:pt x="286857" y="616388"/>
                  <a:pt x="288977" y="587751"/>
                </a:cubicBezTo>
                <a:cubicBezTo>
                  <a:pt x="291577" y="552894"/>
                  <a:pt x="320986" y="524577"/>
                  <a:pt x="355971" y="523259"/>
                </a:cubicBezTo>
                <a:cubicBezTo>
                  <a:pt x="375191" y="522546"/>
                  <a:pt x="393342" y="529460"/>
                  <a:pt x="407129" y="542754"/>
                </a:cubicBezTo>
                <a:cubicBezTo>
                  <a:pt x="420934" y="556066"/>
                  <a:pt x="428540" y="573940"/>
                  <a:pt x="428540" y="593114"/>
                </a:cubicBezTo>
                <a:cubicBezTo>
                  <a:pt x="428540" y="619881"/>
                  <a:pt x="413613" y="643902"/>
                  <a:pt x="389601" y="6557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3"/>
          <p:cNvSpPr/>
          <p:nvPr/>
        </p:nvSpPr>
        <p:spPr>
          <a:xfrm>
            <a:off x="3642617" y="3474609"/>
            <a:ext cx="512708" cy="294664"/>
          </a:xfrm>
          <a:custGeom>
            <a:rect b="b" l="l" r="r" t="t"/>
            <a:pathLst>
              <a:path extrusionOk="0" h="589329" w="1025416">
                <a:moveTo>
                  <a:pt x="1016214" y="6321"/>
                </a:moveTo>
                <a:cubicBezTo>
                  <a:pt x="1015618" y="5808"/>
                  <a:pt x="1015022" y="5336"/>
                  <a:pt x="1014385" y="4884"/>
                </a:cubicBezTo>
                <a:cubicBezTo>
                  <a:pt x="1010010" y="1724"/>
                  <a:pt x="1004710" y="0"/>
                  <a:pt x="999266" y="0"/>
                </a:cubicBezTo>
                <a:lnTo>
                  <a:pt x="26172" y="0"/>
                </a:lnTo>
                <a:cubicBezTo>
                  <a:pt x="19968" y="0"/>
                  <a:pt x="13949" y="2237"/>
                  <a:pt x="9224" y="6300"/>
                </a:cubicBezTo>
                <a:cubicBezTo>
                  <a:pt x="9224" y="6300"/>
                  <a:pt x="9203" y="6321"/>
                  <a:pt x="9203" y="6321"/>
                </a:cubicBezTo>
                <a:cubicBezTo>
                  <a:pt x="9183" y="6341"/>
                  <a:pt x="9162" y="6341"/>
                  <a:pt x="9162" y="6362"/>
                </a:cubicBezTo>
                <a:cubicBezTo>
                  <a:pt x="3328" y="11430"/>
                  <a:pt x="0" y="18818"/>
                  <a:pt x="0" y="26575"/>
                </a:cubicBezTo>
                <a:lnTo>
                  <a:pt x="0" y="562754"/>
                </a:lnTo>
                <a:cubicBezTo>
                  <a:pt x="0" y="570101"/>
                  <a:pt x="3020" y="577099"/>
                  <a:pt x="8340" y="582168"/>
                </a:cubicBezTo>
                <a:cubicBezTo>
                  <a:pt x="8607" y="582475"/>
                  <a:pt x="8916" y="582763"/>
                  <a:pt x="9224" y="583029"/>
                </a:cubicBezTo>
                <a:cubicBezTo>
                  <a:pt x="13949" y="587093"/>
                  <a:pt x="19968" y="589329"/>
                  <a:pt x="26172" y="589329"/>
                </a:cubicBezTo>
                <a:lnTo>
                  <a:pt x="999266" y="589329"/>
                </a:lnTo>
                <a:cubicBezTo>
                  <a:pt x="1000046" y="589329"/>
                  <a:pt x="1000827" y="589288"/>
                  <a:pt x="1001587" y="589227"/>
                </a:cubicBezTo>
                <a:cubicBezTo>
                  <a:pt x="1006969" y="588734"/>
                  <a:pt x="1012105" y="586580"/>
                  <a:pt x="1016214" y="583009"/>
                </a:cubicBezTo>
                <a:cubicBezTo>
                  <a:pt x="1016214" y="583009"/>
                  <a:pt x="1016214" y="583009"/>
                  <a:pt x="1016214" y="583009"/>
                </a:cubicBezTo>
                <a:cubicBezTo>
                  <a:pt x="1016214" y="583009"/>
                  <a:pt x="1016214" y="583009"/>
                  <a:pt x="1016214" y="583009"/>
                </a:cubicBezTo>
                <a:cubicBezTo>
                  <a:pt x="1022068" y="577920"/>
                  <a:pt x="1025417" y="570552"/>
                  <a:pt x="1025417" y="562754"/>
                </a:cubicBezTo>
                <a:lnTo>
                  <a:pt x="1025417" y="26575"/>
                </a:lnTo>
                <a:cubicBezTo>
                  <a:pt x="1025437" y="18797"/>
                  <a:pt x="1022089" y="11410"/>
                  <a:pt x="1016214" y="6321"/>
                </a:cubicBezTo>
                <a:close/>
                <a:moveTo>
                  <a:pt x="981619" y="20521"/>
                </a:moveTo>
                <a:lnTo>
                  <a:pt x="521110" y="331500"/>
                </a:lnTo>
                <a:cubicBezTo>
                  <a:pt x="516016" y="334948"/>
                  <a:pt x="509421" y="334948"/>
                  <a:pt x="504327" y="331500"/>
                </a:cubicBezTo>
                <a:lnTo>
                  <a:pt x="437049" y="286066"/>
                </a:lnTo>
                <a:cubicBezTo>
                  <a:pt x="437049" y="286066"/>
                  <a:pt x="437049" y="286066"/>
                  <a:pt x="437049" y="286066"/>
                </a:cubicBezTo>
                <a:lnTo>
                  <a:pt x="43797" y="20521"/>
                </a:lnTo>
                <a:lnTo>
                  <a:pt x="981619" y="20521"/>
                </a:lnTo>
                <a:close/>
                <a:moveTo>
                  <a:pt x="20543" y="559738"/>
                </a:moveTo>
                <a:lnTo>
                  <a:pt x="20543" y="29592"/>
                </a:lnTo>
                <a:lnTo>
                  <a:pt x="413096" y="294665"/>
                </a:lnTo>
                <a:lnTo>
                  <a:pt x="20543" y="559738"/>
                </a:lnTo>
                <a:close/>
                <a:moveTo>
                  <a:pt x="43797" y="568808"/>
                </a:moveTo>
                <a:lnTo>
                  <a:pt x="431441" y="307060"/>
                </a:lnTo>
                <a:lnTo>
                  <a:pt x="492823" y="348512"/>
                </a:lnTo>
                <a:cubicBezTo>
                  <a:pt x="498862" y="352596"/>
                  <a:pt x="505785" y="354628"/>
                  <a:pt x="512729" y="354628"/>
                </a:cubicBezTo>
                <a:cubicBezTo>
                  <a:pt x="519652" y="354628"/>
                  <a:pt x="526575" y="352576"/>
                  <a:pt x="532614" y="348512"/>
                </a:cubicBezTo>
                <a:lnTo>
                  <a:pt x="593996" y="307060"/>
                </a:lnTo>
                <a:lnTo>
                  <a:pt x="981619" y="568829"/>
                </a:lnTo>
                <a:lnTo>
                  <a:pt x="43797" y="568829"/>
                </a:lnTo>
                <a:close/>
                <a:moveTo>
                  <a:pt x="1004894" y="559758"/>
                </a:moveTo>
                <a:lnTo>
                  <a:pt x="612341" y="294665"/>
                </a:lnTo>
                <a:lnTo>
                  <a:pt x="1004894" y="29571"/>
                </a:lnTo>
                <a:lnTo>
                  <a:pt x="1004894" y="5597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3"/>
          <p:cNvSpPr/>
          <p:nvPr/>
        </p:nvSpPr>
        <p:spPr>
          <a:xfrm>
            <a:off x="4397272" y="3399541"/>
            <a:ext cx="323953" cy="445045"/>
          </a:xfrm>
          <a:custGeom>
            <a:rect b="b" l="l" r="r" t="t"/>
            <a:pathLst>
              <a:path extrusionOk="0" h="890090" w="647905">
                <a:moveTo>
                  <a:pt x="633995" y="35177"/>
                </a:moveTo>
                <a:cubicBezTo>
                  <a:pt x="539132" y="-3760"/>
                  <a:pt x="443912" y="17642"/>
                  <a:pt x="351828" y="38332"/>
                </a:cubicBezTo>
                <a:cubicBezTo>
                  <a:pt x="257374" y="59556"/>
                  <a:pt x="168032" y="79586"/>
                  <a:pt x="77479" y="41147"/>
                </a:cubicBezTo>
                <a:lnTo>
                  <a:pt x="77479" y="32094"/>
                </a:lnTo>
                <a:cubicBezTo>
                  <a:pt x="77479" y="14399"/>
                  <a:pt x="63088" y="0"/>
                  <a:pt x="45383" y="0"/>
                </a:cubicBezTo>
                <a:lnTo>
                  <a:pt x="32078" y="0"/>
                </a:lnTo>
                <a:cubicBezTo>
                  <a:pt x="14392" y="0"/>
                  <a:pt x="0" y="14399"/>
                  <a:pt x="0" y="32094"/>
                </a:cubicBezTo>
                <a:lnTo>
                  <a:pt x="0" y="857996"/>
                </a:lnTo>
                <a:cubicBezTo>
                  <a:pt x="0" y="875692"/>
                  <a:pt x="14392" y="890090"/>
                  <a:pt x="32078" y="890090"/>
                </a:cubicBezTo>
                <a:lnTo>
                  <a:pt x="45383" y="890090"/>
                </a:lnTo>
                <a:cubicBezTo>
                  <a:pt x="63070" y="890090"/>
                  <a:pt x="77462" y="875692"/>
                  <a:pt x="77462" y="857996"/>
                </a:cubicBezTo>
                <a:lnTo>
                  <a:pt x="77462" y="416479"/>
                </a:lnTo>
                <a:cubicBezTo>
                  <a:pt x="114705" y="431110"/>
                  <a:pt x="151984" y="436616"/>
                  <a:pt x="189103" y="436616"/>
                </a:cubicBezTo>
                <a:cubicBezTo>
                  <a:pt x="245262" y="436616"/>
                  <a:pt x="301030" y="424088"/>
                  <a:pt x="355728" y="411792"/>
                </a:cubicBezTo>
                <a:cubicBezTo>
                  <a:pt x="446032" y="391495"/>
                  <a:pt x="531330" y="372338"/>
                  <a:pt x="617947" y="404130"/>
                </a:cubicBezTo>
                <a:cubicBezTo>
                  <a:pt x="624733" y="406625"/>
                  <a:pt x="632338" y="405627"/>
                  <a:pt x="638305" y="401474"/>
                </a:cubicBezTo>
                <a:cubicBezTo>
                  <a:pt x="644325" y="397269"/>
                  <a:pt x="647906" y="390390"/>
                  <a:pt x="647906" y="383066"/>
                </a:cubicBezTo>
                <a:lnTo>
                  <a:pt x="647906" y="55920"/>
                </a:lnTo>
                <a:cubicBezTo>
                  <a:pt x="647906" y="46778"/>
                  <a:pt x="642455" y="38635"/>
                  <a:pt x="633995" y="35177"/>
                </a:cubicBezTo>
                <a:close/>
                <a:moveTo>
                  <a:pt x="59668" y="858014"/>
                </a:moveTo>
                <a:cubicBezTo>
                  <a:pt x="59668" y="865890"/>
                  <a:pt x="53274" y="872288"/>
                  <a:pt x="45401" y="872288"/>
                </a:cubicBezTo>
                <a:lnTo>
                  <a:pt x="32096" y="872288"/>
                </a:lnTo>
                <a:cubicBezTo>
                  <a:pt x="24223" y="872288"/>
                  <a:pt x="17829" y="865890"/>
                  <a:pt x="17829" y="858014"/>
                </a:cubicBezTo>
                <a:lnTo>
                  <a:pt x="17829" y="32094"/>
                </a:lnTo>
                <a:cubicBezTo>
                  <a:pt x="17829" y="24218"/>
                  <a:pt x="24223" y="17820"/>
                  <a:pt x="32096" y="17820"/>
                </a:cubicBezTo>
                <a:lnTo>
                  <a:pt x="45401" y="17820"/>
                </a:lnTo>
                <a:cubicBezTo>
                  <a:pt x="53274" y="17820"/>
                  <a:pt x="59668" y="24218"/>
                  <a:pt x="59668" y="32094"/>
                </a:cubicBezTo>
                <a:lnTo>
                  <a:pt x="59668" y="47010"/>
                </a:lnTo>
                <a:lnTo>
                  <a:pt x="59668" y="403096"/>
                </a:lnTo>
                <a:lnTo>
                  <a:pt x="59668" y="858014"/>
                </a:lnTo>
                <a:close/>
                <a:moveTo>
                  <a:pt x="630094" y="383066"/>
                </a:moveTo>
                <a:cubicBezTo>
                  <a:pt x="630094" y="385240"/>
                  <a:pt x="628705" y="386452"/>
                  <a:pt x="628099" y="386862"/>
                </a:cubicBezTo>
                <a:cubicBezTo>
                  <a:pt x="627387" y="387361"/>
                  <a:pt x="625926" y="388074"/>
                  <a:pt x="624074" y="387414"/>
                </a:cubicBezTo>
                <a:cubicBezTo>
                  <a:pt x="532524" y="353805"/>
                  <a:pt x="440653" y="374459"/>
                  <a:pt x="351810" y="394418"/>
                </a:cubicBezTo>
                <a:cubicBezTo>
                  <a:pt x="257374" y="415642"/>
                  <a:pt x="168032" y="435707"/>
                  <a:pt x="77479" y="397269"/>
                </a:cubicBezTo>
                <a:lnTo>
                  <a:pt x="77479" y="60429"/>
                </a:lnTo>
                <a:cubicBezTo>
                  <a:pt x="114741" y="75059"/>
                  <a:pt x="152002" y="80530"/>
                  <a:pt x="189121" y="80530"/>
                </a:cubicBezTo>
                <a:cubicBezTo>
                  <a:pt x="245280" y="80530"/>
                  <a:pt x="301047" y="68002"/>
                  <a:pt x="355746" y="55706"/>
                </a:cubicBezTo>
                <a:cubicBezTo>
                  <a:pt x="449256" y="34696"/>
                  <a:pt x="537564" y="14844"/>
                  <a:pt x="627244" y="51643"/>
                </a:cubicBezTo>
                <a:cubicBezTo>
                  <a:pt x="628990" y="52356"/>
                  <a:pt x="630112" y="54031"/>
                  <a:pt x="630112" y="55902"/>
                </a:cubicBezTo>
                <a:lnTo>
                  <a:pt x="630112" y="3830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3"/>
          <p:cNvSpPr/>
          <p:nvPr/>
        </p:nvSpPr>
        <p:spPr>
          <a:xfrm>
            <a:off x="4953274" y="3399541"/>
            <a:ext cx="416913" cy="444288"/>
          </a:xfrm>
          <a:custGeom>
            <a:rect b="b" l="l" r="r" t="t"/>
            <a:pathLst>
              <a:path extrusionOk="0" h="888576" w="833825">
                <a:moveTo>
                  <a:pt x="807318" y="145301"/>
                </a:moveTo>
                <a:lnTo>
                  <a:pt x="678265" y="145301"/>
                </a:lnTo>
                <a:lnTo>
                  <a:pt x="678265" y="20399"/>
                </a:lnTo>
                <a:cubicBezTo>
                  <a:pt x="678265" y="9159"/>
                  <a:pt x="669104" y="0"/>
                  <a:pt x="657862" y="0"/>
                </a:cubicBezTo>
                <a:lnTo>
                  <a:pt x="175910" y="0"/>
                </a:lnTo>
                <a:cubicBezTo>
                  <a:pt x="164650" y="0"/>
                  <a:pt x="155507" y="9159"/>
                  <a:pt x="155507" y="20399"/>
                </a:cubicBezTo>
                <a:lnTo>
                  <a:pt x="155507" y="145301"/>
                </a:lnTo>
                <a:lnTo>
                  <a:pt x="26436" y="145301"/>
                </a:lnTo>
                <a:cubicBezTo>
                  <a:pt x="11885" y="145301"/>
                  <a:pt x="39" y="157146"/>
                  <a:pt x="3" y="171711"/>
                </a:cubicBezTo>
                <a:cubicBezTo>
                  <a:pt x="-388" y="379739"/>
                  <a:pt x="38105" y="506615"/>
                  <a:pt x="114416" y="548854"/>
                </a:cubicBezTo>
                <a:cubicBezTo>
                  <a:pt x="134303" y="559862"/>
                  <a:pt x="154351" y="563739"/>
                  <a:pt x="172708" y="563739"/>
                </a:cubicBezTo>
                <a:cubicBezTo>
                  <a:pt x="206096" y="563739"/>
                  <a:pt x="233881" y="550934"/>
                  <a:pt x="245070" y="544941"/>
                </a:cubicBezTo>
                <a:cubicBezTo>
                  <a:pt x="274083" y="570302"/>
                  <a:pt x="308734" y="589367"/>
                  <a:pt x="346872" y="599985"/>
                </a:cubicBezTo>
                <a:lnTo>
                  <a:pt x="324992" y="759673"/>
                </a:lnTo>
                <a:lnTo>
                  <a:pt x="289594" y="759673"/>
                </a:lnTo>
                <a:cubicBezTo>
                  <a:pt x="274083" y="759673"/>
                  <a:pt x="261471" y="772283"/>
                  <a:pt x="261471" y="787791"/>
                </a:cubicBezTo>
                <a:lnTo>
                  <a:pt x="261471" y="860459"/>
                </a:lnTo>
                <a:cubicBezTo>
                  <a:pt x="261471" y="875968"/>
                  <a:pt x="274083" y="888577"/>
                  <a:pt x="289594" y="888577"/>
                </a:cubicBezTo>
                <a:lnTo>
                  <a:pt x="544231" y="888577"/>
                </a:lnTo>
                <a:cubicBezTo>
                  <a:pt x="559743" y="888577"/>
                  <a:pt x="572354" y="875968"/>
                  <a:pt x="572354" y="860459"/>
                </a:cubicBezTo>
                <a:lnTo>
                  <a:pt x="572354" y="787791"/>
                </a:lnTo>
                <a:cubicBezTo>
                  <a:pt x="572354" y="772283"/>
                  <a:pt x="559743" y="759673"/>
                  <a:pt x="544231" y="759673"/>
                </a:cubicBezTo>
                <a:lnTo>
                  <a:pt x="508833" y="759673"/>
                </a:lnTo>
                <a:lnTo>
                  <a:pt x="486953" y="599985"/>
                </a:lnTo>
                <a:cubicBezTo>
                  <a:pt x="525091" y="589367"/>
                  <a:pt x="559743" y="570302"/>
                  <a:pt x="588755" y="544941"/>
                </a:cubicBezTo>
                <a:cubicBezTo>
                  <a:pt x="599944" y="550934"/>
                  <a:pt x="627729" y="563739"/>
                  <a:pt x="661117" y="563739"/>
                </a:cubicBezTo>
                <a:cubicBezTo>
                  <a:pt x="679475" y="563739"/>
                  <a:pt x="699504" y="559862"/>
                  <a:pt x="719409" y="548854"/>
                </a:cubicBezTo>
                <a:cubicBezTo>
                  <a:pt x="795720" y="506633"/>
                  <a:pt x="834214" y="379739"/>
                  <a:pt x="833822" y="171711"/>
                </a:cubicBezTo>
                <a:cubicBezTo>
                  <a:pt x="833733" y="157146"/>
                  <a:pt x="821869" y="145301"/>
                  <a:pt x="807318" y="145301"/>
                </a:cubicBezTo>
                <a:close/>
                <a:moveTo>
                  <a:pt x="554531" y="787791"/>
                </a:moveTo>
                <a:lnTo>
                  <a:pt x="554531" y="860459"/>
                </a:lnTo>
                <a:cubicBezTo>
                  <a:pt x="554531" y="866168"/>
                  <a:pt x="549888" y="870792"/>
                  <a:pt x="544196" y="870792"/>
                </a:cubicBezTo>
                <a:lnTo>
                  <a:pt x="289576" y="870792"/>
                </a:lnTo>
                <a:cubicBezTo>
                  <a:pt x="283866" y="870792"/>
                  <a:pt x="279241" y="866150"/>
                  <a:pt x="279241" y="860459"/>
                </a:cubicBezTo>
                <a:lnTo>
                  <a:pt x="279241" y="787791"/>
                </a:lnTo>
                <a:cubicBezTo>
                  <a:pt x="279241" y="782082"/>
                  <a:pt x="283884" y="777458"/>
                  <a:pt x="289576" y="777458"/>
                </a:cubicBezTo>
                <a:lnTo>
                  <a:pt x="544213" y="777458"/>
                </a:lnTo>
                <a:cubicBezTo>
                  <a:pt x="549906" y="777440"/>
                  <a:pt x="554531" y="782082"/>
                  <a:pt x="554531" y="787791"/>
                </a:cubicBezTo>
                <a:close/>
                <a:moveTo>
                  <a:pt x="175910" y="17785"/>
                </a:moveTo>
                <a:lnTo>
                  <a:pt x="657862" y="17785"/>
                </a:lnTo>
                <a:cubicBezTo>
                  <a:pt x="659303" y="17785"/>
                  <a:pt x="660477" y="18958"/>
                  <a:pt x="660477" y="20399"/>
                </a:cubicBezTo>
                <a:lnTo>
                  <a:pt x="660477" y="154140"/>
                </a:lnTo>
                <a:cubicBezTo>
                  <a:pt x="660477" y="154158"/>
                  <a:pt x="660477" y="154158"/>
                  <a:pt x="660477" y="154176"/>
                </a:cubicBezTo>
                <a:cubicBezTo>
                  <a:pt x="660477" y="154193"/>
                  <a:pt x="660477" y="154193"/>
                  <a:pt x="660477" y="154211"/>
                </a:cubicBezTo>
                <a:lnTo>
                  <a:pt x="660477" y="348171"/>
                </a:lnTo>
                <a:cubicBezTo>
                  <a:pt x="660477" y="482463"/>
                  <a:pt x="551204" y="591715"/>
                  <a:pt x="416886" y="591715"/>
                </a:cubicBezTo>
                <a:cubicBezTo>
                  <a:pt x="282568" y="591715"/>
                  <a:pt x="173295" y="482463"/>
                  <a:pt x="173295" y="348171"/>
                </a:cubicBezTo>
                <a:lnTo>
                  <a:pt x="173295" y="154229"/>
                </a:lnTo>
                <a:cubicBezTo>
                  <a:pt x="173295" y="154211"/>
                  <a:pt x="173295" y="154211"/>
                  <a:pt x="173295" y="154193"/>
                </a:cubicBezTo>
                <a:cubicBezTo>
                  <a:pt x="173295" y="154176"/>
                  <a:pt x="173295" y="154176"/>
                  <a:pt x="173295" y="154158"/>
                </a:cubicBezTo>
                <a:lnTo>
                  <a:pt x="173295" y="20417"/>
                </a:lnTo>
                <a:cubicBezTo>
                  <a:pt x="173295" y="18958"/>
                  <a:pt x="174469" y="17785"/>
                  <a:pt x="175910" y="17785"/>
                </a:cubicBezTo>
                <a:close/>
                <a:moveTo>
                  <a:pt x="122883" y="533203"/>
                </a:moveTo>
                <a:cubicBezTo>
                  <a:pt x="35561" y="484704"/>
                  <a:pt x="17542" y="309863"/>
                  <a:pt x="17791" y="171747"/>
                </a:cubicBezTo>
                <a:cubicBezTo>
                  <a:pt x="17791" y="166963"/>
                  <a:pt x="21687" y="163086"/>
                  <a:pt x="26436" y="163086"/>
                </a:cubicBezTo>
                <a:lnTo>
                  <a:pt x="155489" y="163086"/>
                </a:lnTo>
                <a:lnTo>
                  <a:pt x="155489" y="348189"/>
                </a:lnTo>
                <a:cubicBezTo>
                  <a:pt x="155489" y="419755"/>
                  <a:pt x="184413" y="484686"/>
                  <a:pt x="231178" y="531923"/>
                </a:cubicBezTo>
                <a:cubicBezTo>
                  <a:pt x="211806" y="541011"/>
                  <a:pt x="166038" y="557177"/>
                  <a:pt x="122883" y="533203"/>
                </a:cubicBezTo>
                <a:close/>
                <a:moveTo>
                  <a:pt x="490849" y="759656"/>
                </a:moveTo>
                <a:lnTo>
                  <a:pt x="342923" y="759656"/>
                </a:lnTo>
                <a:lnTo>
                  <a:pt x="364233" y="604182"/>
                </a:lnTo>
                <a:cubicBezTo>
                  <a:pt x="381239" y="607668"/>
                  <a:pt x="398867" y="609517"/>
                  <a:pt x="416886" y="609517"/>
                </a:cubicBezTo>
                <a:cubicBezTo>
                  <a:pt x="434923" y="609517"/>
                  <a:pt x="452533" y="607685"/>
                  <a:pt x="469539" y="604182"/>
                </a:cubicBezTo>
                <a:lnTo>
                  <a:pt x="490849" y="759656"/>
                </a:lnTo>
                <a:close/>
                <a:moveTo>
                  <a:pt x="710888" y="533203"/>
                </a:moveTo>
                <a:cubicBezTo>
                  <a:pt x="694221" y="542469"/>
                  <a:pt x="677162" y="545724"/>
                  <a:pt x="661366" y="545724"/>
                </a:cubicBezTo>
                <a:cubicBezTo>
                  <a:pt x="636303" y="545724"/>
                  <a:pt x="614477" y="537471"/>
                  <a:pt x="602559" y="531905"/>
                </a:cubicBezTo>
                <a:cubicBezTo>
                  <a:pt x="649324" y="484669"/>
                  <a:pt x="678265" y="419737"/>
                  <a:pt x="678265" y="348171"/>
                </a:cubicBezTo>
                <a:lnTo>
                  <a:pt x="678265" y="163086"/>
                </a:lnTo>
                <a:lnTo>
                  <a:pt x="807318" y="163086"/>
                </a:lnTo>
                <a:cubicBezTo>
                  <a:pt x="812085" y="163086"/>
                  <a:pt x="815963" y="166981"/>
                  <a:pt x="815963" y="171747"/>
                </a:cubicBezTo>
                <a:cubicBezTo>
                  <a:pt x="816230" y="309863"/>
                  <a:pt x="798210" y="484704"/>
                  <a:pt x="710888" y="533203"/>
                </a:cubicBezTo>
                <a:close/>
                <a:moveTo>
                  <a:pt x="365300" y="824125"/>
                </a:moveTo>
                <a:cubicBezTo>
                  <a:pt x="365300" y="819217"/>
                  <a:pt x="369285" y="815233"/>
                  <a:pt x="374194" y="815233"/>
                </a:cubicBezTo>
                <a:lnTo>
                  <a:pt x="459577" y="815233"/>
                </a:lnTo>
                <a:cubicBezTo>
                  <a:pt x="464487" y="815233"/>
                  <a:pt x="468472" y="819217"/>
                  <a:pt x="468472" y="824125"/>
                </a:cubicBezTo>
                <a:cubicBezTo>
                  <a:pt x="468472" y="829034"/>
                  <a:pt x="464487" y="833018"/>
                  <a:pt x="459577" y="833018"/>
                </a:cubicBezTo>
                <a:lnTo>
                  <a:pt x="374194" y="833018"/>
                </a:lnTo>
                <a:cubicBezTo>
                  <a:pt x="369285" y="833018"/>
                  <a:pt x="365300" y="829034"/>
                  <a:pt x="365300" y="824125"/>
                </a:cubicBezTo>
                <a:close/>
                <a:moveTo>
                  <a:pt x="344381" y="307142"/>
                </a:moveTo>
                <a:lnTo>
                  <a:pt x="331752" y="380806"/>
                </a:lnTo>
                <a:cubicBezTo>
                  <a:pt x="330898" y="385750"/>
                  <a:pt x="332890" y="390641"/>
                  <a:pt x="336946" y="393593"/>
                </a:cubicBezTo>
                <a:cubicBezTo>
                  <a:pt x="339241" y="395265"/>
                  <a:pt x="341927" y="396101"/>
                  <a:pt x="344613" y="396101"/>
                </a:cubicBezTo>
                <a:cubicBezTo>
                  <a:pt x="346694" y="396101"/>
                  <a:pt x="348775" y="395603"/>
                  <a:pt x="350714" y="394589"/>
                </a:cubicBezTo>
                <a:lnTo>
                  <a:pt x="416868" y="359820"/>
                </a:lnTo>
                <a:lnTo>
                  <a:pt x="483022" y="394589"/>
                </a:lnTo>
                <a:cubicBezTo>
                  <a:pt x="487452" y="396919"/>
                  <a:pt x="492735" y="396545"/>
                  <a:pt x="496790" y="393593"/>
                </a:cubicBezTo>
                <a:cubicBezTo>
                  <a:pt x="500846" y="390641"/>
                  <a:pt x="502838" y="385750"/>
                  <a:pt x="501984" y="380806"/>
                </a:cubicBezTo>
                <a:lnTo>
                  <a:pt x="489355" y="307142"/>
                </a:lnTo>
                <a:lnTo>
                  <a:pt x="542879" y="254979"/>
                </a:lnTo>
                <a:cubicBezTo>
                  <a:pt x="546473" y="251476"/>
                  <a:pt x="547736" y="246354"/>
                  <a:pt x="546188" y="241587"/>
                </a:cubicBezTo>
                <a:cubicBezTo>
                  <a:pt x="544640" y="236821"/>
                  <a:pt x="540603" y="233406"/>
                  <a:pt x="535640" y="232695"/>
                </a:cubicBezTo>
                <a:lnTo>
                  <a:pt x="461676" y="221953"/>
                </a:lnTo>
                <a:lnTo>
                  <a:pt x="428591" y="154940"/>
                </a:lnTo>
                <a:cubicBezTo>
                  <a:pt x="428591" y="154940"/>
                  <a:pt x="428591" y="154940"/>
                  <a:pt x="428591" y="154940"/>
                </a:cubicBezTo>
                <a:cubicBezTo>
                  <a:pt x="426367" y="150441"/>
                  <a:pt x="421884" y="147649"/>
                  <a:pt x="416868" y="147649"/>
                </a:cubicBezTo>
                <a:cubicBezTo>
                  <a:pt x="411852" y="147649"/>
                  <a:pt x="407369" y="150441"/>
                  <a:pt x="405146" y="154940"/>
                </a:cubicBezTo>
                <a:lnTo>
                  <a:pt x="372060" y="221953"/>
                </a:lnTo>
                <a:lnTo>
                  <a:pt x="298079" y="232695"/>
                </a:lnTo>
                <a:cubicBezTo>
                  <a:pt x="293116" y="233424"/>
                  <a:pt x="289078" y="236821"/>
                  <a:pt x="287531" y="241587"/>
                </a:cubicBezTo>
                <a:cubicBezTo>
                  <a:pt x="285983" y="246354"/>
                  <a:pt x="287246" y="251493"/>
                  <a:pt x="290839" y="254979"/>
                </a:cubicBezTo>
                <a:lnTo>
                  <a:pt x="344381" y="307142"/>
                </a:lnTo>
                <a:close/>
                <a:moveTo>
                  <a:pt x="379264" y="238866"/>
                </a:moveTo>
                <a:cubicBezTo>
                  <a:pt x="382163" y="238439"/>
                  <a:pt x="384672" y="236625"/>
                  <a:pt x="385970" y="233993"/>
                </a:cubicBezTo>
                <a:lnTo>
                  <a:pt x="416886" y="171356"/>
                </a:lnTo>
                <a:lnTo>
                  <a:pt x="447802" y="233993"/>
                </a:lnTo>
                <a:cubicBezTo>
                  <a:pt x="449100" y="236625"/>
                  <a:pt x="451608" y="238439"/>
                  <a:pt x="454490" y="238866"/>
                </a:cubicBezTo>
                <a:lnTo>
                  <a:pt x="523633" y="248915"/>
                </a:lnTo>
                <a:lnTo>
                  <a:pt x="473595" y="297680"/>
                </a:lnTo>
                <a:cubicBezTo>
                  <a:pt x="471496" y="299726"/>
                  <a:pt x="470535" y="302660"/>
                  <a:pt x="471033" y="305559"/>
                </a:cubicBezTo>
                <a:lnTo>
                  <a:pt x="482844" y="374404"/>
                </a:lnTo>
                <a:lnTo>
                  <a:pt x="420995" y="341893"/>
                </a:lnTo>
                <a:cubicBezTo>
                  <a:pt x="418398" y="340524"/>
                  <a:pt x="415303" y="340524"/>
                  <a:pt x="412724" y="341893"/>
                </a:cubicBezTo>
                <a:lnTo>
                  <a:pt x="350874" y="374404"/>
                </a:lnTo>
                <a:lnTo>
                  <a:pt x="362685" y="305559"/>
                </a:lnTo>
                <a:cubicBezTo>
                  <a:pt x="363184" y="302678"/>
                  <a:pt x="362223" y="299726"/>
                  <a:pt x="360124" y="297680"/>
                </a:cubicBezTo>
                <a:lnTo>
                  <a:pt x="310086" y="248915"/>
                </a:lnTo>
                <a:lnTo>
                  <a:pt x="379264" y="2388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3"/>
          <p:cNvSpPr/>
          <p:nvPr/>
        </p:nvSpPr>
        <p:spPr>
          <a:xfrm>
            <a:off x="5602245" y="3399549"/>
            <a:ext cx="324654" cy="444484"/>
          </a:xfrm>
          <a:custGeom>
            <a:rect b="b" l="l" r="r" t="t"/>
            <a:pathLst>
              <a:path extrusionOk="0" h="888968" w="649308">
                <a:moveTo>
                  <a:pt x="649131" y="191097"/>
                </a:moveTo>
                <a:cubicBezTo>
                  <a:pt x="649060" y="190741"/>
                  <a:pt x="648935" y="190403"/>
                  <a:pt x="648810" y="190047"/>
                </a:cubicBezTo>
                <a:cubicBezTo>
                  <a:pt x="648739" y="189852"/>
                  <a:pt x="648704" y="189638"/>
                  <a:pt x="648615" y="189425"/>
                </a:cubicBezTo>
                <a:cubicBezTo>
                  <a:pt x="648454" y="189051"/>
                  <a:pt x="648241" y="188696"/>
                  <a:pt x="648045" y="188340"/>
                </a:cubicBezTo>
                <a:cubicBezTo>
                  <a:pt x="647956" y="188198"/>
                  <a:pt x="647902" y="188038"/>
                  <a:pt x="647795" y="187895"/>
                </a:cubicBezTo>
                <a:cubicBezTo>
                  <a:pt x="647475" y="187415"/>
                  <a:pt x="647101" y="186971"/>
                  <a:pt x="646691" y="186544"/>
                </a:cubicBezTo>
                <a:lnTo>
                  <a:pt x="462515" y="2597"/>
                </a:lnTo>
                <a:cubicBezTo>
                  <a:pt x="462106" y="2188"/>
                  <a:pt x="461660" y="1814"/>
                  <a:pt x="461162" y="1494"/>
                </a:cubicBezTo>
                <a:cubicBezTo>
                  <a:pt x="461019" y="1405"/>
                  <a:pt x="460877" y="1352"/>
                  <a:pt x="460734" y="1263"/>
                </a:cubicBezTo>
                <a:cubicBezTo>
                  <a:pt x="460378" y="1049"/>
                  <a:pt x="460022" y="836"/>
                  <a:pt x="459630" y="676"/>
                </a:cubicBezTo>
                <a:cubicBezTo>
                  <a:pt x="459435" y="605"/>
                  <a:pt x="459239" y="569"/>
                  <a:pt x="459043" y="498"/>
                </a:cubicBezTo>
                <a:cubicBezTo>
                  <a:pt x="458687" y="374"/>
                  <a:pt x="458331" y="249"/>
                  <a:pt x="457957" y="178"/>
                </a:cubicBezTo>
                <a:cubicBezTo>
                  <a:pt x="457387" y="53"/>
                  <a:pt x="456799" y="0"/>
                  <a:pt x="456194" y="0"/>
                </a:cubicBezTo>
                <a:lnTo>
                  <a:pt x="8903" y="0"/>
                </a:lnTo>
                <a:cubicBezTo>
                  <a:pt x="3989" y="-18"/>
                  <a:pt x="0" y="3966"/>
                  <a:pt x="0" y="8875"/>
                </a:cubicBezTo>
                <a:lnTo>
                  <a:pt x="0" y="880076"/>
                </a:lnTo>
                <a:cubicBezTo>
                  <a:pt x="0" y="884985"/>
                  <a:pt x="3989" y="888968"/>
                  <a:pt x="8903" y="888968"/>
                </a:cubicBezTo>
                <a:lnTo>
                  <a:pt x="640406" y="888968"/>
                </a:lnTo>
                <a:cubicBezTo>
                  <a:pt x="645320" y="888968"/>
                  <a:pt x="649309" y="884985"/>
                  <a:pt x="649309" y="880076"/>
                </a:cubicBezTo>
                <a:lnTo>
                  <a:pt x="649309" y="192840"/>
                </a:lnTo>
                <a:cubicBezTo>
                  <a:pt x="649309" y="192253"/>
                  <a:pt x="649256" y="191666"/>
                  <a:pt x="649131" y="191097"/>
                </a:cubicBezTo>
                <a:close/>
                <a:moveTo>
                  <a:pt x="465115" y="183947"/>
                </a:moveTo>
                <a:lnTo>
                  <a:pt x="465115" y="30341"/>
                </a:lnTo>
                <a:lnTo>
                  <a:pt x="618913" y="183947"/>
                </a:lnTo>
                <a:lnTo>
                  <a:pt x="465115" y="183947"/>
                </a:lnTo>
                <a:close/>
                <a:moveTo>
                  <a:pt x="17807" y="871184"/>
                </a:moveTo>
                <a:lnTo>
                  <a:pt x="17807" y="17767"/>
                </a:lnTo>
                <a:lnTo>
                  <a:pt x="447308" y="17767"/>
                </a:lnTo>
                <a:lnTo>
                  <a:pt x="447308" y="192840"/>
                </a:lnTo>
                <a:cubicBezTo>
                  <a:pt x="447308" y="197748"/>
                  <a:pt x="451297" y="201732"/>
                  <a:pt x="456212" y="201732"/>
                </a:cubicBezTo>
                <a:lnTo>
                  <a:pt x="631502" y="201732"/>
                </a:lnTo>
                <a:lnTo>
                  <a:pt x="631502" y="871166"/>
                </a:lnTo>
                <a:lnTo>
                  <a:pt x="17807" y="871166"/>
                </a:lnTo>
                <a:close/>
                <a:moveTo>
                  <a:pt x="111400" y="200380"/>
                </a:moveTo>
                <a:cubicBezTo>
                  <a:pt x="111400" y="195472"/>
                  <a:pt x="115388" y="191488"/>
                  <a:pt x="120303" y="191488"/>
                </a:cubicBezTo>
                <a:lnTo>
                  <a:pt x="297713" y="191488"/>
                </a:lnTo>
                <a:cubicBezTo>
                  <a:pt x="302627" y="191488"/>
                  <a:pt x="306616" y="195472"/>
                  <a:pt x="306616" y="200380"/>
                </a:cubicBezTo>
                <a:cubicBezTo>
                  <a:pt x="306616" y="205289"/>
                  <a:pt x="302627" y="209273"/>
                  <a:pt x="297713" y="209273"/>
                </a:cubicBezTo>
                <a:lnTo>
                  <a:pt x="120303" y="209273"/>
                </a:lnTo>
                <a:cubicBezTo>
                  <a:pt x="115388" y="209273"/>
                  <a:pt x="111400" y="205289"/>
                  <a:pt x="111400" y="200380"/>
                </a:cubicBezTo>
                <a:close/>
                <a:moveTo>
                  <a:pt x="306616" y="731965"/>
                </a:moveTo>
                <a:cubicBezTo>
                  <a:pt x="306616" y="736874"/>
                  <a:pt x="302627" y="740857"/>
                  <a:pt x="297713" y="740857"/>
                </a:cubicBezTo>
                <a:lnTo>
                  <a:pt x="120303" y="740857"/>
                </a:lnTo>
                <a:cubicBezTo>
                  <a:pt x="115388" y="740857"/>
                  <a:pt x="111400" y="736874"/>
                  <a:pt x="111400" y="731965"/>
                </a:cubicBezTo>
                <a:cubicBezTo>
                  <a:pt x="111400" y="727056"/>
                  <a:pt x="115388" y="723073"/>
                  <a:pt x="120303" y="723073"/>
                </a:cubicBezTo>
                <a:lnTo>
                  <a:pt x="297713" y="723073"/>
                </a:lnTo>
                <a:cubicBezTo>
                  <a:pt x="302645" y="723073"/>
                  <a:pt x="306616" y="727056"/>
                  <a:pt x="306616" y="731965"/>
                </a:cubicBezTo>
                <a:close/>
                <a:moveTo>
                  <a:pt x="537909" y="306697"/>
                </a:moveTo>
                <a:cubicBezTo>
                  <a:pt x="537909" y="311606"/>
                  <a:pt x="533921" y="315590"/>
                  <a:pt x="529006" y="315590"/>
                </a:cubicBezTo>
                <a:lnTo>
                  <a:pt x="120303" y="315590"/>
                </a:lnTo>
                <a:cubicBezTo>
                  <a:pt x="115388" y="315590"/>
                  <a:pt x="111400" y="311606"/>
                  <a:pt x="111400" y="306697"/>
                </a:cubicBezTo>
                <a:cubicBezTo>
                  <a:pt x="111400" y="301789"/>
                  <a:pt x="115388" y="297805"/>
                  <a:pt x="120303" y="297805"/>
                </a:cubicBezTo>
                <a:lnTo>
                  <a:pt x="529006" y="297805"/>
                </a:lnTo>
                <a:cubicBezTo>
                  <a:pt x="533921" y="297805"/>
                  <a:pt x="537909" y="301789"/>
                  <a:pt x="537909" y="306697"/>
                </a:cubicBezTo>
                <a:close/>
                <a:moveTo>
                  <a:pt x="537909" y="413014"/>
                </a:moveTo>
                <a:cubicBezTo>
                  <a:pt x="537909" y="417923"/>
                  <a:pt x="533921" y="421907"/>
                  <a:pt x="529006" y="421907"/>
                </a:cubicBezTo>
                <a:lnTo>
                  <a:pt x="120303" y="421907"/>
                </a:lnTo>
                <a:cubicBezTo>
                  <a:pt x="115388" y="421907"/>
                  <a:pt x="111400" y="417923"/>
                  <a:pt x="111400" y="413014"/>
                </a:cubicBezTo>
                <a:cubicBezTo>
                  <a:pt x="111400" y="408106"/>
                  <a:pt x="115388" y="404122"/>
                  <a:pt x="120303" y="404122"/>
                </a:cubicBezTo>
                <a:lnTo>
                  <a:pt x="529006" y="404122"/>
                </a:lnTo>
                <a:cubicBezTo>
                  <a:pt x="533921" y="404122"/>
                  <a:pt x="537909" y="408106"/>
                  <a:pt x="537909" y="413014"/>
                </a:cubicBezTo>
                <a:close/>
                <a:moveTo>
                  <a:pt x="537909" y="519331"/>
                </a:moveTo>
                <a:cubicBezTo>
                  <a:pt x="537909" y="524240"/>
                  <a:pt x="533921" y="528223"/>
                  <a:pt x="529006" y="528223"/>
                </a:cubicBezTo>
                <a:lnTo>
                  <a:pt x="120303" y="528223"/>
                </a:lnTo>
                <a:cubicBezTo>
                  <a:pt x="115388" y="528223"/>
                  <a:pt x="111400" y="524240"/>
                  <a:pt x="111400" y="519331"/>
                </a:cubicBezTo>
                <a:cubicBezTo>
                  <a:pt x="111400" y="514423"/>
                  <a:pt x="115388" y="510439"/>
                  <a:pt x="120303" y="510439"/>
                </a:cubicBezTo>
                <a:lnTo>
                  <a:pt x="529006" y="510439"/>
                </a:lnTo>
                <a:cubicBezTo>
                  <a:pt x="533921" y="510439"/>
                  <a:pt x="537909" y="514423"/>
                  <a:pt x="537909" y="519331"/>
                </a:cubicBezTo>
                <a:close/>
                <a:moveTo>
                  <a:pt x="537909" y="625648"/>
                </a:moveTo>
                <a:cubicBezTo>
                  <a:pt x="537909" y="630557"/>
                  <a:pt x="533921" y="634540"/>
                  <a:pt x="529006" y="634540"/>
                </a:cubicBezTo>
                <a:lnTo>
                  <a:pt x="120303" y="634540"/>
                </a:lnTo>
                <a:cubicBezTo>
                  <a:pt x="115388" y="634540"/>
                  <a:pt x="111400" y="630557"/>
                  <a:pt x="111400" y="625648"/>
                </a:cubicBezTo>
                <a:cubicBezTo>
                  <a:pt x="111400" y="620739"/>
                  <a:pt x="115388" y="616756"/>
                  <a:pt x="120303" y="616756"/>
                </a:cubicBezTo>
                <a:lnTo>
                  <a:pt x="529006" y="616756"/>
                </a:lnTo>
                <a:cubicBezTo>
                  <a:pt x="533921" y="616756"/>
                  <a:pt x="537909" y="620739"/>
                  <a:pt x="537909" y="6256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3"/>
          <p:cNvSpPr/>
          <p:nvPr/>
        </p:nvSpPr>
        <p:spPr>
          <a:xfrm>
            <a:off x="6155164" y="3438430"/>
            <a:ext cx="610038" cy="366789"/>
          </a:xfrm>
          <a:custGeom>
            <a:rect b="b" l="l" r="r" t="t"/>
            <a:pathLst>
              <a:path extrusionOk="0" h="733578" w="1220077">
                <a:moveTo>
                  <a:pt x="1207862" y="95867"/>
                </a:moveTo>
                <a:lnTo>
                  <a:pt x="1126409" y="95867"/>
                </a:lnTo>
                <a:lnTo>
                  <a:pt x="1126409" y="12228"/>
                </a:lnTo>
                <a:cubicBezTo>
                  <a:pt x="1126409" y="5478"/>
                  <a:pt x="1120937" y="0"/>
                  <a:pt x="1114194" y="0"/>
                </a:cubicBezTo>
                <a:lnTo>
                  <a:pt x="755329" y="0"/>
                </a:lnTo>
                <a:cubicBezTo>
                  <a:pt x="691833" y="0"/>
                  <a:pt x="634396" y="38616"/>
                  <a:pt x="610039" y="96796"/>
                </a:cubicBezTo>
                <a:cubicBezTo>
                  <a:pt x="585681" y="38591"/>
                  <a:pt x="528244" y="0"/>
                  <a:pt x="464748" y="0"/>
                </a:cubicBezTo>
                <a:lnTo>
                  <a:pt x="105883" y="0"/>
                </a:lnTo>
                <a:cubicBezTo>
                  <a:pt x="99140" y="0"/>
                  <a:pt x="93668" y="5478"/>
                  <a:pt x="93668" y="12228"/>
                </a:cubicBezTo>
                <a:lnTo>
                  <a:pt x="93668" y="95867"/>
                </a:lnTo>
                <a:lnTo>
                  <a:pt x="12215" y="95867"/>
                </a:lnTo>
                <a:cubicBezTo>
                  <a:pt x="5448" y="95867"/>
                  <a:pt x="0" y="101345"/>
                  <a:pt x="0" y="108095"/>
                </a:cubicBezTo>
                <a:lnTo>
                  <a:pt x="0" y="721350"/>
                </a:lnTo>
                <a:cubicBezTo>
                  <a:pt x="0" y="728125"/>
                  <a:pt x="5448" y="733578"/>
                  <a:pt x="12215" y="733578"/>
                </a:cubicBezTo>
                <a:lnTo>
                  <a:pt x="1207862" y="733578"/>
                </a:lnTo>
                <a:cubicBezTo>
                  <a:pt x="1214629" y="733578"/>
                  <a:pt x="1220077" y="728125"/>
                  <a:pt x="1220077" y="721350"/>
                </a:cubicBezTo>
                <a:lnTo>
                  <a:pt x="1220077" y="108095"/>
                </a:lnTo>
                <a:cubicBezTo>
                  <a:pt x="1220077" y="101345"/>
                  <a:pt x="1214629" y="95867"/>
                  <a:pt x="1207862" y="95867"/>
                </a:cubicBezTo>
                <a:close/>
                <a:moveTo>
                  <a:pt x="24431" y="709122"/>
                </a:moveTo>
                <a:lnTo>
                  <a:pt x="24431" y="120323"/>
                </a:lnTo>
                <a:lnTo>
                  <a:pt x="93668" y="120323"/>
                </a:lnTo>
                <a:lnTo>
                  <a:pt x="93668" y="598973"/>
                </a:lnTo>
                <a:cubicBezTo>
                  <a:pt x="93668" y="605723"/>
                  <a:pt x="99140" y="611201"/>
                  <a:pt x="105883" y="611201"/>
                </a:cubicBezTo>
                <a:lnTo>
                  <a:pt x="467729" y="611201"/>
                </a:lnTo>
                <a:cubicBezTo>
                  <a:pt x="528098" y="611201"/>
                  <a:pt x="580526" y="652434"/>
                  <a:pt x="595136" y="709122"/>
                </a:cubicBezTo>
                <a:lnTo>
                  <a:pt x="24431" y="709122"/>
                </a:lnTo>
                <a:close/>
                <a:moveTo>
                  <a:pt x="597823" y="656249"/>
                </a:moveTo>
                <a:cubicBezTo>
                  <a:pt x="569630" y="614185"/>
                  <a:pt x="521306" y="586745"/>
                  <a:pt x="467729" y="586745"/>
                </a:cubicBezTo>
                <a:lnTo>
                  <a:pt x="118099" y="586745"/>
                </a:lnTo>
                <a:lnTo>
                  <a:pt x="118099" y="24456"/>
                </a:lnTo>
                <a:lnTo>
                  <a:pt x="464748" y="24456"/>
                </a:lnTo>
                <a:cubicBezTo>
                  <a:pt x="520573" y="24456"/>
                  <a:pt x="570852" y="59746"/>
                  <a:pt x="589883" y="112277"/>
                </a:cubicBezTo>
                <a:cubicBezTo>
                  <a:pt x="595160" y="126828"/>
                  <a:pt x="597823" y="142113"/>
                  <a:pt x="597823" y="157667"/>
                </a:cubicBezTo>
                <a:lnTo>
                  <a:pt x="597823" y="656249"/>
                </a:lnTo>
                <a:close/>
                <a:moveTo>
                  <a:pt x="622254" y="157667"/>
                </a:moveTo>
                <a:cubicBezTo>
                  <a:pt x="622254" y="142113"/>
                  <a:pt x="624917" y="126828"/>
                  <a:pt x="630194" y="112277"/>
                </a:cubicBezTo>
                <a:cubicBezTo>
                  <a:pt x="649226" y="59746"/>
                  <a:pt x="699504" y="24456"/>
                  <a:pt x="755329" y="24456"/>
                </a:cubicBezTo>
                <a:lnTo>
                  <a:pt x="1101979" y="24456"/>
                </a:lnTo>
                <a:lnTo>
                  <a:pt x="1101979" y="586745"/>
                </a:lnTo>
                <a:lnTo>
                  <a:pt x="752348" y="586745"/>
                </a:lnTo>
                <a:cubicBezTo>
                  <a:pt x="698772" y="586745"/>
                  <a:pt x="650447" y="614185"/>
                  <a:pt x="622254" y="656249"/>
                </a:cubicBezTo>
                <a:lnTo>
                  <a:pt x="622254" y="157667"/>
                </a:lnTo>
                <a:close/>
                <a:moveTo>
                  <a:pt x="1195646" y="709122"/>
                </a:moveTo>
                <a:lnTo>
                  <a:pt x="624941" y="709122"/>
                </a:lnTo>
                <a:cubicBezTo>
                  <a:pt x="639551" y="652434"/>
                  <a:pt x="691980" y="611201"/>
                  <a:pt x="752348" y="611201"/>
                </a:cubicBezTo>
                <a:lnTo>
                  <a:pt x="1114194" y="611201"/>
                </a:lnTo>
                <a:cubicBezTo>
                  <a:pt x="1120937" y="611201"/>
                  <a:pt x="1126409" y="605723"/>
                  <a:pt x="1126409" y="598973"/>
                </a:cubicBezTo>
                <a:lnTo>
                  <a:pt x="1126409" y="120323"/>
                </a:lnTo>
                <a:lnTo>
                  <a:pt x="1195646" y="120323"/>
                </a:lnTo>
                <a:lnTo>
                  <a:pt x="1195646" y="709122"/>
                </a:lnTo>
                <a:close/>
                <a:moveTo>
                  <a:pt x="709936" y="149939"/>
                </a:moveTo>
                <a:cubicBezTo>
                  <a:pt x="709936" y="143189"/>
                  <a:pt x="715409" y="137711"/>
                  <a:pt x="722152" y="137711"/>
                </a:cubicBezTo>
                <a:lnTo>
                  <a:pt x="1007871" y="137711"/>
                </a:lnTo>
                <a:cubicBezTo>
                  <a:pt x="1014614" y="137711"/>
                  <a:pt x="1020086" y="143189"/>
                  <a:pt x="1020086" y="149939"/>
                </a:cubicBezTo>
                <a:cubicBezTo>
                  <a:pt x="1020086" y="156689"/>
                  <a:pt x="1014614" y="162167"/>
                  <a:pt x="1007871" y="162167"/>
                </a:cubicBezTo>
                <a:lnTo>
                  <a:pt x="722152" y="162167"/>
                </a:lnTo>
                <a:cubicBezTo>
                  <a:pt x="715409" y="162167"/>
                  <a:pt x="709936" y="156689"/>
                  <a:pt x="709936" y="149939"/>
                </a:cubicBezTo>
                <a:close/>
                <a:moveTo>
                  <a:pt x="709936" y="255319"/>
                </a:moveTo>
                <a:cubicBezTo>
                  <a:pt x="709936" y="248569"/>
                  <a:pt x="715409" y="243091"/>
                  <a:pt x="722152" y="243091"/>
                </a:cubicBezTo>
                <a:lnTo>
                  <a:pt x="1007871" y="243091"/>
                </a:lnTo>
                <a:cubicBezTo>
                  <a:pt x="1014614" y="243091"/>
                  <a:pt x="1020086" y="248569"/>
                  <a:pt x="1020086" y="255319"/>
                </a:cubicBezTo>
                <a:cubicBezTo>
                  <a:pt x="1020086" y="262069"/>
                  <a:pt x="1014614" y="267547"/>
                  <a:pt x="1007871" y="267547"/>
                </a:cubicBezTo>
                <a:lnTo>
                  <a:pt x="722152" y="267547"/>
                </a:lnTo>
                <a:cubicBezTo>
                  <a:pt x="715409" y="267547"/>
                  <a:pt x="709936" y="262069"/>
                  <a:pt x="709936" y="255319"/>
                </a:cubicBezTo>
                <a:close/>
                <a:moveTo>
                  <a:pt x="709936" y="360675"/>
                </a:moveTo>
                <a:cubicBezTo>
                  <a:pt x="709936" y="353925"/>
                  <a:pt x="715409" y="348447"/>
                  <a:pt x="722152" y="348447"/>
                </a:cubicBezTo>
                <a:lnTo>
                  <a:pt x="1007871" y="348447"/>
                </a:lnTo>
                <a:cubicBezTo>
                  <a:pt x="1014614" y="348447"/>
                  <a:pt x="1020086" y="353925"/>
                  <a:pt x="1020086" y="360675"/>
                </a:cubicBezTo>
                <a:cubicBezTo>
                  <a:pt x="1020086" y="367425"/>
                  <a:pt x="1014614" y="372903"/>
                  <a:pt x="1007871" y="372903"/>
                </a:cubicBezTo>
                <a:lnTo>
                  <a:pt x="722152" y="372903"/>
                </a:lnTo>
                <a:cubicBezTo>
                  <a:pt x="715409" y="372903"/>
                  <a:pt x="709936" y="367425"/>
                  <a:pt x="709936" y="360675"/>
                </a:cubicBezTo>
                <a:close/>
                <a:moveTo>
                  <a:pt x="709936" y="466055"/>
                </a:moveTo>
                <a:cubicBezTo>
                  <a:pt x="709936" y="459306"/>
                  <a:pt x="715409" y="453828"/>
                  <a:pt x="722152" y="453828"/>
                </a:cubicBezTo>
                <a:lnTo>
                  <a:pt x="1007871" y="453828"/>
                </a:lnTo>
                <a:cubicBezTo>
                  <a:pt x="1014614" y="453828"/>
                  <a:pt x="1020086" y="459306"/>
                  <a:pt x="1020086" y="466055"/>
                </a:cubicBezTo>
                <a:cubicBezTo>
                  <a:pt x="1020086" y="472805"/>
                  <a:pt x="1014614" y="478283"/>
                  <a:pt x="1007871" y="478283"/>
                </a:cubicBezTo>
                <a:lnTo>
                  <a:pt x="722152" y="478283"/>
                </a:lnTo>
                <a:cubicBezTo>
                  <a:pt x="715409" y="478283"/>
                  <a:pt x="709936" y="472805"/>
                  <a:pt x="709936" y="466055"/>
                </a:cubicBezTo>
                <a:close/>
                <a:moveTo>
                  <a:pt x="510141" y="149939"/>
                </a:moveTo>
                <a:cubicBezTo>
                  <a:pt x="510141" y="156689"/>
                  <a:pt x="504668" y="162167"/>
                  <a:pt x="497925" y="162167"/>
                </a:cubicBezTo>
                <a:lnTo>
                  <a:pt x="212206" y="162167"/>
                </a:lnTo>
                <a:cubicBezTo>
                  <a:pt x="205464" y="162167"/>
                  <a:pt x="199991" y="156689"/>
                  <a:pt x="199991" y="149939"/>
                </a:cubicBezTo>
                <a:cubicBezTo>
                  <a:pt x="199991" y="143189"/>
                  <a:pt x="205464" y="137711"/>
                  <a:pt x="212206" y="137711"/>
                </a:cubicBezTo>
                <a:lnTo>
                  <a:pt x="497925" y="137711"/>
                </a:lnTo>
                <a:cubicBezTo>
                  <a:pt x="504668" y="137711"/>
                  <a:pt x="510141" y="143189"/>
                  <a:pt x="510141" y="149939"/>
                </a:cubicBezTo>
                <a:close/>
                <a:moveTo>
                  <a:pt x="510141" y="255319"/>
                </a:moveTo>
                <a:cubicBezTo>
                  <a:pt x="510141" y="262069"/>
                  <a:pt x="504668" y="267547"/>
                  <a:pt x="497925" y="267547"/>
                </a:cubicBezTo>
                <a:lnTo>
                  <a:pt x="212206" y="267547"/>
                </a:lnTo>
                <a:cubicBezTo>
                  <a:pt x="205464" y="267547"/>
                  <a:pt x="199991" y="262069"/>
                  <a:pt x="199991" y="255319"/>
                </a:cubicBezTo>
                <a:cubicBezTo>
                  <a:pt x="199991" y="248569"/>
                  <a:pt x="205464" y="243091"/>
                  <a:pt x="212206" y="243091"/>
                </a:cubicBezTo>
                <a:lnTo>
                  <a:pt x="497925" y="243091"/>
                </a:lnTo>
                <a:cubicBezTo>
                  <a:pt x="504668" y="243091"/>
                  <a:pt x="510141" y="248569"/>
                  <a:pt x="510141" y="255319"/>
                </a:cubicBezTo>
                <a:close/>
                <a:moveTo>
                  <a:pt x="510141" y="360675"/>
                </a:moveTo>
                <a:cubicBezTo>
                  <a:pt x="510141" y="367425"/>
                  <a:pt x="504668" y="372903"/>
                  <a:pt x="497925" y="372903"/>
                </a:cubicBezTo>
                <a:lnTo>
                  <a:pt x="212206" y="372903"/>
                </a:lnTo>
                <a:cubicBezTo>
                  <a:pt x="205464" y="372903"/>
                  <a:pt x="199991" y="367425"/>
                  <a:pt x="199991" y="360675"/>
                </a:cubicBezTo>
                <a:cubicBezTo>
                  <a:pt x="199991" y="353925"/>
                  <a:pt x="205464" y="348447"/>
                  <a:pt x="212206" y="348447"/>
                </a:cubicBezTo>
                <a:lnTo>
                  <a:pt x="497925" y="348447"/>
                </a:lnTo>
                <a:cubicBezTo>
                  <a:pt x="504668" y="348447"/>
                  <a:pt x="510141" y="353925"/>
                  <a:pt x="510141" y="360675"/>
                </a:cubicBezTo>
                <a:close/>
                <a:moveTo>
                  <a:pt x="510141" y="466055"/>
                </a:moveTo>
                <a:cubicBezTo>
                  <a:pt x="510141" y="472805"/>
                  <a:pt x="504668" y="478283"/>
                  <a:pt x="497925" y="478283"/>
                </a:cubicBezTo>
                <a:lnTo>
                  <a:pt x="212206" y="478283"/>
                </a:lnTo>
                <a:cubicBezTo>
                  <a:pt x="205464" y="478283"/>
                  <a:pt x="199991" y="472805"/>
                  <a:pt x="199991" y="466055"/>
                </a:cubicBezTo>
                <a:cubicBezTo>
                  <a:pt x="199991" y="459306"/>
                  <a:pt x="205464" y="453828"/>
                  <a:pt x="212206" y="453828"/>
                </a:cubicBezTo>
                <a:lnTo>
                  <a:pt x="497925" y="453828"/>
                </a:lnTo>
                <a:cubicBezTo>
                  <a:pt x="504668" y="453828"/>
                  <a:pt x="510141" y="459306"/>
                  <a:pt x="510141" y="4660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3"/>
          <p:cNvSpPr/>
          <p:nvPr/>
        </p:nvSpPr>
        <p:spPr>
          <a:xfrm>
            <a:off x="4629659" y="4082007"/>
            <a:ext cx="224190" cy="444734"/>
          </a:xfrm>
          <a:custGeom>
            <a:rect b="b" l="l" r="r" t="t"/>
            <a:pathLst>
              <a:path extrusionOk="0" h="889468" w="448381">
                <a:moveTo>
                  <a:pt x="445525" y="306842"/>
                </a:moveTo>
                <a:cubicBezTo>
                  <a:pt x="442415" y="302271"/>
                  <a:pt x="437279" y="299532"/>
                  <a:pt x="431752" y="299532"/>
                </a:cubicBezTo>
                <a:cubicBezTo>
                  <a:pt x="420236" y="299532"/>
                  <a:pt x="408702" y="299532"/>
                  <a:pt x="397185" y="299514"/>
                </a:cubicBezTo>
                <a:cubicBezTo>
                  <a:pt x="361784" y="299496"/>
                  <a:pt x="325209" y="299461"/>
                  <a:pt x="289186" y="299692"/>
                </a:cubicBezTo>
                <a:cubicBezTo>
                  <a:pt x="289417" y="279702"/>
                  <a:pt x="289381" y="259410"/>
                  <a:pt x="289364" y="239775"/>
                </a:cubicBezTo>
                <a:cubicBezTo>
                  <a:pt x="289346" y="227113"/>
                  <a:pt x="289328" y="214432"/>
                  <a:pt x="289381" y="201770"/>
                </a:cubicBezTo>
                <a:cubicBezTo>
                  <a:pt x="289488" y="173225"/>
                  <a:pt x="307935" y="154587"/>
                  <a:pt x="336370" y="154249"/>
                </a:cubicBezTo>
                <a:cubicBezTo>
                  <a:pt x="338876" y="154213"/>
                  <a:pt x="341382" y="154178"/>
                  <a:pt x="343870" y="154142"/>
                </a:cubicBezTo>
                <a:cubicBezTo>
                  <a:pt x="355297" y="153982"/>
                  <a:pt x="367115" y="153804"/>
                  <a:pt x="378560" y="154409"/>
                </a:cubicBezTo>
                <a:cubicBezTo>
                  <a:pt x="382648" y="154622"/>
                  <a:pt x="388584" y="154409"/>
                  <a:pt x="392973" y="150194"/>
                </a:cubicBezTo>
                <a:cubicBezTo>
                  <a:pt x="397310" y="146032"/>
                  <a:pt x="397843" y="140234"/>
                  <a:pt x="397790" y="135130"/>
                </a:cubicBezTo>
                <a:cubicBezTo>
                  <a:pt x="397416" y="97782"/>
                  <a:pt x="397416" y="58620"/>
                  <a:pt x="397790" y="18747"/>
                </a:cubicBezTo>
                <a:cubicBezTo>
                  <a:pt x="397825" y="13945"/>
                  <a:pt x="397328" y="8485"/>
                  <a:pt x="393276" y="4466"/>
                </a:cubicBezTo>
                <a:cubicBezTo>
                  <a:pt x="389135" y="340"/>
                  <a:pt x="383394" y="-33"/>
                  <a:pt x="379449" y="2"/>
                </a:cubicBezTo>
                <a:cubicBezTo>
                  <a:pt x="354249" y="376"/>
                  <a:pt x="328586" y="304"/>
                  <a:pt x="303776" y="233"/>
                </a:cubicBezTo>
                <a:cubicBezTo>
                  <a:pt x="296597" y="216"/>
                  <a:pt x="289417" y="198"/>
                  <a:pt x="282237" y="180"/>
                </a:cubicBezTo>
                <a:cubicBezTo>
                  <a:pt x="268108" y="91"/>
                  <a:pt x="256592" y="1229"/>
                  <a:pt x="246000" y="3541"/>
                </a:cubicBezTo>
                <a:cubicBezTo>
                  <a:pt x="164356" y="21326"/>
                  <a:pt x="109086" y="89530"/>
                  <a:pt x="108464" y="173261"/>
                </a:cubicBezTo>
                <a:cubicBezTo>
                  <a:pt x="108197" y="211071"/>
                  <a:pt x="108215" y="251247"/>
                  <a:pt x="108553" y="299692"/>
                </a:cubicBezTo>
                <a:cubicBezTo>
                  <a:pt x="92540" y="299496"/>
                  <a:pt x="76297" y="299496"/>
                  <a:pt x="60586" y="299514"/>
                </a:cubicBezTo>
                <a:cubicBezTo>
                  <a:pt x="46351" y="299514"/>
                  <a:pt x="31618" y="299532"/>
                  <a:pt x="17170" y="299390"/>
                </a:cubicBezTo>
                <a:cubicBezTo>
                  <a:pt x="13526" y="299336"/>
                  <a:pt x="8284" y="299745"/>
                  <a:pt x="4374" y="303640"/>
                </a:cubicBezTo>
                <a:cubicBezTo>
                  <a:pt x="517" y="307482"/>
                  <a:pt x="55" y="312550"/>
                  <a:pt x="73" y="316534"/>
                </a:cubicBezTo>
                <a:cubicBezTo>
                  <a:pt x="375" y="364588"/>
                  <a:pt x="357" y="401616"/>
                  <a:pt x="2" y="436563"/>
                </a:cubicBezTo>
                <a:cubicBezTo>
                  <a:pt x="-34" y="440227"/>
                  <a:pt x="375" y="445562"/>
                  <a:pt x="4303" y="449493"/>
                </a:cubicBezTo>
                <a:cubicBezTo>
                  <a:pt x="8639" y="453832"/>
                  <a:pt x="14628" y="453779"/>
                  <a:pt x="17863" y="453725"/>
                </a:cubicBezTo>
                <a:cubicBezTo>
                  <a:pt x="30232" y="453601"/>
                  <a:pt x="42850" y="453636"/>
                  <a:pt x="55059" y="453654"/>
                </a:cubicBezTo>
                <a:cubicBezTo>
                  <a:pt x="71818" y="453690"/>
                  <a:pt x="89128" y="453725"/>
                  <a:pt x="106207" y="453370"/>
                </a:cubicBezTo>
                <a:cubicBezTo>
                  <a:pt x="107237" y="453352"/>
                  <a:pt x="108002" y="453370"/>
                  <a:pt x="108570" y="453405"/>
                </a:cubicBezTo>
                <a:cubicBezTo>
                  <a:pt x="108606" y="453957"/>
                  <a:pt x="108641" y="454686"/>
                  <a:pt x="108641" y="455664"/>
                </a:cubicBezTo>
                <a:cubicBezTo>
                  <a:pt x="108446" y="534361"/>
                  <a:pt x="108410" y="614357"/>
                  <a:pt x="108375" y="691720"/>
                </a:cubicBezTo>
                <a:cubicBezTo>
                  <a:pt x="108357" y="751441"/>
                  <a:pt x="108321" y="811145"/>
                  <a:pt x="108233" y="870866"/>
                </a:cubicBezTo>
                <a:cubicBezTo>
                  <a:pt x="108233" y="875276"/>
                  <a:pt x="108730" y="880843"/>
                  <a:pt x="112800" y="884880"/>
                </a:cubicBezTo>
                <a:cubicBezTo>
                  <a:pt x="116852" y="888917"/>
                  <a:pt x="122343" y="889379"/>
                  <a:pt x="126662" y="889379"/>
                </a:cubicBezTo>
                <a:cubicBezTo>
                  <a:pt x="168550" y="889077"/>
                  <a:pt x="218258" y="888864"/>
                  <a:pt x="269335" y="889468"/>
                </a:cubicBezTo>
                <a:cubicBezTo>
                  <a:pt x="269566" y="889468"/>
                  <a:pt x="269797" y="889468"/>
                  <a:pt x="270028" y="889468"/>
                </a:cubicBezTo>
                <a:cubicBezTo>
                  <a:pt x="274755" y="889468"/>
                  <a:pt x="280495" y="888828"/>
                  <a:pt x="284672" y="884702"/>
                </a:cubicBezTo>
                <a:cubicBezTo>
                  <a:pt x="288973" y="880434"/>
                  <a:pt x="289559" y="874618"/>
                  <a:pt x="289541" y="868963"/>
                </a:cubicBezTo>
                <a:cubicBezTo>
                  <a:pt x="289399" y="805293"/>
                  <a:pt x="289381" y="740539"/>
                  <a:pt x="289346" y="677937"/>
                </a:cubicBezTo>
                <a:cubicBezTo>
                  <a:pt x="289310" y="605055"/>
                  <a:pt x="289275" y="529702"/>
                  <a:pt x="289079" y="455593"/>
                </a:cubicBezTo>
                <a:cubicBezTo>
                  <a:pt x="289079" y="454650"/>
                  <a:pt x="289115" y="453939"/>
                  <a:pt x="289150" y="453405"/>
                </a:cubicBezTo>
                <a:cubicBezTo>
                  <a:pt x="289719" y="453370"/>
                  <a:pt x="290483" y="453352"/>
                  <a:pt x="291532" y="453370"/>
                </a:cubicBezTo>
                <a:cubicBezTo>
                  <a:pt x="309072" y="453690"/>
                  <a:pt x="326880" y="453672"/>
                  <a:pt x="344083" y="453636"/>
                </a:cubicBezTo>
                <a:cubicBezTo>
                  <a:pt x="356417" y="453619"/>
                  <a:pt x="369177" y="453601"/>
                  <a:pt x="381706" y="453708"/>
                </a:cubicBezTo>
                <a:cubicBezTo>
                  <a:pt x="381795" y="453708"/>
                  <a:pt x="381884" y="453708"/>
                  <a:pt x="381973" y="453708"/>
                </a:cubicBezTo>
                <a:cubicBezTo>
                  <a:pt x="391143" y="453708"/>
                  <a:pt x="397043" y="449582"/>
                  <a:pt x="400047" y="441098"/>
                </a:cubicBezTo>
                <a:cubicBezTo>
                  <a:pt x="402535" y="434038"/>
                  <a:pt x="405467" y="426870"/>
                  <a:pt x="408275" y="419934"/>
                </a:cubicBezTo>
                <a:cubicBezTo>
                  <a:pt x="409484" y="416947"/>
                  <a:pt x="410710" y="413977"/>
                  <a:pt x="411901" y="410989"/>
                </a:cubicBezTo>
                <a:lnTo>
                  <a:pt x="447195" y="322314"/>
                </a:lnTo>
                <a:cubicBezTo>
                  <a:pt x="449239" y="317210"/>
                  <a:pt x="448617" y="311412"/>
                  <a:pt x="445525" y="306842"/>
                </a:cubicBezTo>
                <a:close/>
                <a:moveTo>
                  <a:pt x="395390" y="404444"/>
                </a:moveTo>
                <a:cubicBezTo>
                  <a:pt x="394218" y="407378"/>
                  <a:pt x="393027" y="410313"/>
                  <a:pt x="391818" y="413247"/>
                </a:cubicBezTo>
                <a:cubicBezTo>
                  <a:pt x="388921" y="420361"/>
                  <a:pt x="385918" y="427742"/>
                  <a:pt x="383270" y="435194"/>
                </a:cubicBezTo>
                <a:cubicBezTo>
                  <a:pt x="383163" y="435496"/>
                  <a:pt x="383075" y="435727"/>
                  <a:pt x="382986" y="435905"/>
                </a:cubicBezTo>
                <a:cubicBezTo>
                  <a:pt x="382719" y="435923"/>
                  <a:pt x="382364" y="435958"/>
                  <a:pt x="381831" y="435941"/>
                </a:cubicBezTo>
                <a:cubicBezTo>
                  <a:pt x="369212" y="435834"/>
                  <a:pt x="356417" y="435852"/>
                  <a:pt x="344030" y="435870"/>
                </a:cubicBezTo>
                <a:cubicBezTo>
                  <a:pt x="326915" y="435905"/>
                  <a:pt x="309215" y="435923"/>
                  <a:pt x="291834" y="435603"/>
                </a:cubicBezTo>
                <a:cubicBezTo>
                  <a:pt x="286271" y="435496"/>
                  <a:pt x="280513" y="435994"/>
                  <a:pt x="276212" y="440227"/>
                </a:cubicBezTo>
                <a:cubicBezTo>
                  <a:pt x="271823" y="444566"/>
                  <a:pt x="271272" y="450738"/>
                  <a:pt x="271272" y="455646"/>
                </a:cubicBezTo>
                <a:cubicBezTo>
                  <a:pt x="271467" y="529755"/>
                  <a:pt x="271503" y="605091"/>
                  <a:pt x="271538" y="677955"/>
                </a:cubicBezTo>
                <a:cubicBezTo>
                  <a:pt x="271574" y="740575"/>
                  <a:pt x="271592" y="805329"/>
                  <a:pt x="271734" y="869016"/>
                </a:cubicBezTo>
                <a:cubicBezTo>
                  <a:pt x="271734" y="870190"/>
                  <a:pt x="271698" y="871026"/>
                  <a:pt x="271663" y="871630"/>
                </a:cubicBezTo>
                <a:cubicBezTo>
                  <a:pt x="271147" y="871666"/>
                  <a:pt x="270454" y="871701"/>
                  <a:pt x="269530" y="871684"/>
                </a:cubicBezTo>
                <a:cubicBezTo>
                  <a:pt x="245751" y="871399"/>
                  <a:pt x="222292" y="871292"/>
                  <a:pt x="199758" y="871292"/>
                </a:cubicBezTo>
                <a:cubicBezTo>
                  <a:pt x="173757" y="871292"/>
                  <a:pt x="149001" y="871435"/>
                  <a:pt x="126520" y="871595"/>
                </a:cubicBezTo>
                <a:cubicBezTo>
                  <a:pt x="126324" y="871595"/>
                  <a:pt x="126147" y="871595"/>
                  <a:pt x="125987" y="871595"/>
                </a:cubicBezTo>
                <a:cubicBezTo>
                  <a:pt x="125987" y="871381"/>
                  <a:pt x="125987" y="871150"/>
                  <a:pt x="125987" y="870901"/>
                </a:cubicBezTo>
                <a:cubicBezTo>
                  <a:pt x="126093" y="811180"/>
                  <a:pt x="126111" y="751459"/>
                  <a:pt x="126129" y="691738"/>
                </a:cubicBezTo>
                <a:cubicBezTo>
                  <a:pt x="126164" y="614375"/>
                  <a:pt x="126200" y="534397"/>
                  <a:pt x="126395" y="455717"/>
                </a:cubicBezTo>
                <a:cubicBezTo>
                  <a:pt x="126413" y="450489"/>
                  <a:pt x="125827" y="444548"/>
                  <a:pt x="121455" y="440227"/>
                </a:cubicBezTo>
                <a:cubicBezTo>
                  <a:pt x="117101" y="435958"/>
                  <a:pt x="111129" y="435496"/>
                  <a:pt x="105833" y="435585"/>
                </a:cubicBezTo>
                <a:cubicBezTo>
                  <a:pt x="88950" y="435923"/>
                  <a:pt x="71729" y="435887"/>
                  <a:pt x="55077" y="435852"/>
                </a:cubicBezTo>
                <a:cubicBezTo>
                  <a:pt x="42850" y="435834"/>
                  <a:pt x="30214" y="435798"/>
                  <a:pt x="17774" y="435923"/>
                </a:cubicBezTo>
                <a:cubicBezTo>
                  <a:pt x="18111" y="401296"/>
                  <a:pt x="18129" y="364588"/>
                  <a:pt x="17827" y="317157"/>
                </a:cubicBezTo>
                <a:cubicBezTo>
                  <a:pt x="32098" y="317299"/>
                  <a:pt x="46564" y="317281"/>
                  <a:pt x="60568" y="317281"/>
                </a:cubicBezTo>
                <a:cubicBezTo>
                  <a:pt x="76403" y="317263"/>
                  <a:pt x="92753" y="317263"/>
                  <a:pt x="108819" y="317459"/>
                </a:cubicBezTo>
                <a:cubicBezTo>
                  <a:pt x="112889" y="317512"/>
                  <a:pt x="118043" y="317068"/>
                  <a:pt x="121953" y="313173"/>
                </a:cubicBezTo>
                <a:cubicBezTo>
                  <a:pt x="125845" y="309314"/>
                  <a:pt x="126324" y="304245"/>
                  <a:pt x="126307" y="299799"/>
                </a:cubicBezTo>
                <a:cubicBezTo>
                  <a:pt x="125969" y="251336"/>
                  <a:pt x="125933" y="211160"/>
                  <a:pt x="126218" y="173367"/>
                </a:cubicBezTo>
                <a:cubicBezTo>
                  <a:pt x="126769" y="98156"/>
                  <a:pt x="176406" y="36870"/>
                  <a:pt x="249750" y="20899"/>
                </a:cubicBezTo>
                <a:cubicBezTo>
                  <a:pt x="258974" y="18889"/>
                  <a:pt x="269192" y="17947"/>
                  <a:pt x="281864" y="17947"/>
                </a:cubicBezTo>
                <a:cubicBezTo>
                  <a:pt x="281970" y="17947"/>
                  <a:pt x="282077" y="17947"/>
                  <a:pt x="282184" y="17947"/>
                </a:cubicBezTo>
                <a:cubicBezTo>
                  <a:pt x="289364" y="17965"/>
                  <a:pt x="296526" y="17982"/>
                  <a:pt x="303688" y="18000"/>
                </a:cubicBezTo>
                <a:cubicBezTo>
                  <a:pt x="328586" y="18071"/>
                  <a:pt x="354320" y="18142"/>
                  <a:pt x="379680" y="17769"/>
                </a:cubicBezTo>
                <a:cubicBezTo>
                  <a:pt x="379787" y="17769"/>
                  <a:pt x="379893" y="17769"/>
                  <a:pt x="380000" y="17769"/>
                </a:cubicBezTo>
                <a:cubicBezTo>
                  <a:pt x="380000" y="18018"/>
                  <a:pt x="380000" y="18285"/>
                  <a:pt x="380000" y="18587"/>
                </a:cubicBezTo>
                <a:cubicBezTo>
                  <a:pt x="379645" y="58567"/>
                  <a:pt x="379645" y="97836"/>
                  <a:pt x="380000" y="135290"/>
                </a:cubicBezTo>
                <a:cubicBezTo>
                  <a:pt x="380000" y="135824"/>
                  <a:pt x="380000" y="136268"/>
                  <a:pt x="379982" y="136660"/>
                </a:cubicBezTo>
                <a:cubicBezTo>
                  <a:pt x="379822" y="136660"/>
                  <a:pt x="379645" y="136642"/>
                  <a:pt x="379449" y="136642"/>
                </a:cubicBezTo>
                <a:cubicBezTo>
                  <a:pt x="367418" y="136019"/>
                  <a:pt x="355315" y="136197"/>
                  <a:pt x="343585" y="136357"/>
                </a:cubicBezTo>
                <a:cubicBezTo>
                  <a:pt x="341097" y="136393"/>
                  <a:pt x="338609" y="136429"/>
                  <a:pt x="336121" y="136464"/>
                </a:cubicBezTo>
                <a:cubicBezTo>
                  <a:pt x="298249" y="136891"/>
                  <a:pt x="271716" y="163710"/>
                  <a:pt x="271556" y="201698"/>
                </a:cubicBezTo>
                <a:cubicBezTo>
                  <a:pt x="271503" y="214397"/>
                  <a:pt x="271521" y="227095"/>
                  <a:pt x="271538" y="239793"/>
                </a:cubicBezTo>
                <a:cubicBezTo>
                  <a:pt x="271556" y="259516"/>
                  <a:pt x="271592" y="279916"/>
                  <a:pt x="271361" y="299959"/>
                </a:cubicBezTo>
                <a:cubicBezTo>
                  <a:pt x="271307" y="304049"/>
                  <a:pt x="271752" y="309225"/>
                  <a:pt x="275626" y="313137"/>
                </a:cubicBezTo>
                <a:cubicBezTo>
                  <a:pt x="279500" y="317032"/>
                  <a:pt x="284796" y="317495"/>
                  <a:pt x="288901" y="317477"/>
                </a:cubicBezTo>
                <a:cubicBezTo>
                  <a:pt x="324961" y="317246"/>
                  <a:pt x="361642" y="317281"/>
                  <a:pt x="397114" y="317299"/>
                </a:cubicBezTo>
                <a:cubicBezTo>
                  <a:pt x="408080" y="317299"/>
                  <a:pt x="419063" y="317317"/>
                  <a:pt x="430028" y="317317"/>
                </a:cubicBezTo>
                <a:lnTo>
                  <a:pt x="395390" y="40444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33"/>
          <p:cNvGrpSpPr/>
          <p:nvPr/>
        </p:nvGrpSpPr>
        <p:grpSpPr>
          <a:xfrm>
            <a:off x="7010053" y="3413266"/>
            <a:ext cx="528518" cy="416975"/>
            <a:chOff x="7010053" y="3413266"/>
            <a:chExt cx="528518" cy="416975"/>
          </a:xfrm>
        </p:grpSpPr>
        <p:sp>
          <p:nvSpPr>
            <p:cNvPr id="513" name="Google Shape;513;p33"/>
            <p:cNvSpPr/>
            <p:nvPr/>
          </p:nvSpPr>
          <p:spPr>
            <a:xfrm>
              <a:off x="7010053" y="3413266"/>
              <a:ext cx="528518" cy="416975"/>
            </a:xfrm>
            <a:custGeom>
              <a:rect b="b" l="l" r="r" t="t"/>
              <a:pathLst>
                <a:path extrusionOk="0" h="833950" w="1057036">
                  <a:moveTo>
                    <a:pt x="948125" y="548372"/>
                  </a:moveTo>
                  <a:cubicBezTo>
                    <a:pt x="944268" y="543968"/>
                    <a:pt x="944692" y="537276"/>
                    <a:pt x="949099" y="533422"/>
                  </a:cubicBezTo>
                  <a:cubicBezTo>
                    <a:pt x="953486" y="529568"/>
                    <a:pt x="960181" y="529991"/>
                    <a:pt x="964038" y="534396"/>
                  </a:cubicBezTo>
                  <a:cubicBezTo>
                    <a:pt x="970966" y="542252"/>
                    <a:pt x="978298" y="549134"/>
                    <a:pt x="985862" y="554788"/>
                  </a:cubicBezTo>
                  <a:cubicBezTo>
                    <a:pt x="990524" y="558304"/>
                    <a:pt x="991478" y="564932"/>
                    <a:pt x="987960" y="569612"/>
                  </a:cubicBezTo>
                  <a:cubicBezTo>
                    <a:pt x="985884" y="572386"/>
                    <a:pt x="982705" y="573847"/>
                    <a:pt x="979485" y="573847"/>
                  </a:cubicBezTo>
                  <a:cubicBezTo>
                    <a:pt x="977260" y="573847"/>
                    <a:pt x="975035" y="573148"/>
                    <a:pt x="973128" y="571729"/>
                  </a:cubicBezTo>
                  <a:cubicBezTo>
                    <a:pt x="964419" y="565186"/>
                    <a:pt x="956007" y="557330"/>
                    <a:pt x="948125" y="548372"/>
                  </a:cubicBezTo>
                  <a:close/>
                  <a:moveTo>
                    <a:pt x="907272" y="482473"/>
                  </a:moveTo>
                  <a:cubicBezTo>
                    <a:pt x="912760" y="493992"/>
                    <a:pt x="917528" y="503289"/>
                    <a:pt x="922316" y="511674"/>
                  </a:cubicBezTo>
                  <a:cubicBezTo>
                    <a:pt x="924266" y="515105"/>
                    <a:pt x="927847" y="517032"/>
                    <a:pt x="931534" y="517032"/>
                  </a:cubicBezTo>
                  <a:cubicBezTo>
                    <a:pt x="933314" y="517032"/>
                    <a:pt x="935115" y="516587"/>
                    <a:pt x="936767" y="515634"/>
                  </a:cubicBezTo>
                  <a:cubicBezTo>
                    <a:pt x="941853" y="512733"/>
                    <a:pt x="943633" y="506274"/>
                    <a:pt x="940730" y="501192"/>
                  </a:cubicBezTo>
                  <a:cubicBezTo>
                    <a:pt x="936216" y="493272"/>
                    <a:pt x="931661" y="484421"/>
                    <a:pt x="926406" y="473388"/>
                  </a:cubicBezTo>
                  <a:cubicBezTo>
                    <a:pt x="923884" y="468094"/>
                    <a:pt x="917570" y="465850"/>
                    <a:pt x="912273" y="468369"/>
                  </a:cubicBezTo>
                  <a:cubicBezTo>
                    <a:pt x="906997" y="470868"/>
                    <a:pt x="904751" y="477200"/>
                    <a:pt x="907272" y="482473"/>
                  </a:cubicBezTo>
                  <a:close/>
                  <a:moveTo>
                    <a:pt x="889262" y="443657"/>
                  </a:moveTo>
                  <a:cubicBezTo>
                    <a:pt x="891063" y="447469"/>
                    <a:pt x="894877" y="449713"/>
                    <a:pt x="898839" y="449713"/>
                  </a:cubicBezTo>
                  <a:cubicBezTo>
                    <a:pt x="900365" y="449713"/>
                    <a:pt x="901911" y="449375"/>
                    <a:pt x="903373" y="448676"/>
                  </a:cubicBezTo>
                  <a:cubicBezTo>
                    <a:pt x="908650" y="446177"/>
                    <a:pt x="910917" y="439867"/>
                    <a:pt x="908416" y="434573"/>
                  </a:cubicBezTo>
                  <a:cubicBezTo>
                    <a:pt x="902907" y="423011"/>
                    <a:pt x="898161" y="413714"/>
                    <a:pt x="893436" y="405371"/>
                  </a:cubicBezTo>
                  <a:cubicBezTo>
                    <a:pt x="890554" y="400268"/>
                    <a:pt x="884113" y="398468"/>
                    <a:pt x="879006" y="401348"/>
                  </a:cubicBezTo>
                  <a:cubicBezTo>
                    <a:pt x="873921" y="404228"/>
                    <a:pt x="872120" y="410686"/>
                    <a:pt x="874980" y="415768"/>
                  </a:cubicBezTo>
                  <a:cubicBezTo>
                    <a:pt x="879451" y="423688"/>
                    <a:pt x="883986" y="432540"/>
                    <a:pt x="889262" y="443657"/>
                  </a:cubicBezTo>
                  <a:close/>
                  <a:moveTo>
                    <a:pt x="830144" y="361897"/>
                  </a:moveTo>
                  <a:cubicBezTo>
                    <a:pt x="837709" y="367657"/>
                    <a:pt x="845019" y="374560"/>
                    <a:pt x="851863" y="382437"/>
                  </a:cubicBezTo>
                  <a:cubicBezTo>
                    <a:pt x="853961" y="384830"/>
                    <a:pt x="856906" y="386059"/>
                    <a:pt x="859872" y="386059"/>
                  </a:cubicBezTo>
                  <a:cubicBezTo>
                    <a:pt x="862330" y="386059"/>
                    <a:pt x="864809" y="385212"/>
                    <a:pt x="866822" y="383454"/>
                  </a:cubicBezTo>
                  <a:cubicBezTo>
                    <a:pt x="871230" y="379621"/>
                    <a:pt x="871696" y="372929"/>
                    <a:pt x="867839" y="368525"/>
                  </a:cubicBezTo>
                  <a:cubicBezTo>
                    <a:pt x="860063" y="359589"/>
                    <a:pt x="851693" y="351690"/>
                    <a:pt x="842985" y="345062"/>
                  </a:cubicBezTo>
                  <a:cubicBezTo>
                    <a:pt x="838323" y="341504"/>
                    <a:pt x="831670" y="342415"/>
                    <a:pt x="828131" y="347074"/>
                  </a:cubicBezTo>
                  <a:cubicBezTo>
                    <a:pt x="824593" y="351711"/>
                    <a:pt x="825483" y="358360"/>
                    <a:pt x="830144" y="361897"/>
                  </a:cubicBezTo>
                  <a:close/>
                  <a:moveTo>
                    <a:pt x="767848" y="341864"/>
                  </a:moveTo>
                  <a:cubicBezTo>
                    <a:pt x="770751" y="341610"/>
                    <a:pt x="773803" y="341526"/>
                    <a:pt x="776621" y="341568"/>
                  </a:cubicBezTo>
                  <a:cubicBezTo>
                    <a:pt x="783020" y="341674"/>
                    <a:pt x="789504" y="342627"/>
                    <a:pt x="795881" y="344363"/>
                  </a:cubicBezTo>
                  <a:cubicBezTo>
                    <a:pt x="796814" y="344638"/>
                    <a:pt x="797767" y="344744"/>
                    <a:pt x="798700" y="344744"/>
                  </a:cubicBezTo>
                  <a:cubicBezTo>
                    <a:pt x="803340" y="344744"/>
                    <a:pt x="807620" y="341674"/>
                    <a:pt x="808913" y="336973"/>
                  </a:cubicBezTo>
                  <a:cubicBezTo>
                    <a:pt x="810460" y="331319"/>
                    <a:pt x="807133" y="325495"/>
                    <a:pt x="801497" y="323950"/>
                  </a:cubicBezTo>
                  <a:cubicBezTo>
                    <a:pt x="793424" y="321747"/>
                    <a:pt x="785181" y="320540"/>
                    <a:pt x="776981" y="320392"/>
                  </a:cubicBezTo>
                  <a:cubicBezTo>
                    <a:pt x="773294" y="320328"/>
                    <a:pt x="769607" y="320456"/>
                    <a:pt x="765941" y="320794"/>
                  </a:cubicBezTo>
                  <a:cubicBezTo>
                    <a:pt x="760114" y="321303"/>
                    <a:pt x="755813" y="326448"/>
                    <a:pt x="756343" y="332272"/>
                  </a:cubicBezTo>
                  <a:cubicBezTo>
                    <a:pt x="756872" y="338116"/>
                    <a:pt x="762000" y="342436"/>
                    <a:pt x="767848" y="341864"/>
                  </a:cubicBezTo>
                  <a:close/>
                  <a:moveTo>
                    <a:pt x="643808" y="422227"/>
                  </a:moveTo>
                  <a:cubicBezTo>
                    <a:pt x="646329" y="422227"/>
                    <a:pt x="648851" y="421338"/>
                    <a:pt x="650885" y="419517"/>
                  </a:cubicBezTo>
                  <a:cubicBezTo>
                    <a:pt x="656945" y="414096"/>
                    <a:pt x="663026" y="408442"/>
                    <a:pt x="668917" y="402957"/>
                  </a:cubicBezTo>
                  <a:lnTo>
                    <a:pt x="674638" y="397642"/>
                  </a:lnTo>
                  <a:cubicBezTo>
                    <a:pt x="678939" y="393661"/>
                    <a:pt x="679193" y="386969"/>
                    <a:pt x="675210" y="382670"/>
                  </a:cubicBezTo>
                  <a:cubicBezTo>
                    <a:pt x="671226" y="378393"/>
                    <a:pt x="664531" y="378139"/>
                    <a:pt x="660229" y="382120"/>
                  </a:cubicBezTo>
                  <a:lnTo>
                    <a:pt x="654487" y="387456"/>
                  </a:lnTo>
                  <a:cubicBezTo>
                    <a:pt x="648681" y="392856"/>
                    <a:pt x="642664" y="398446"/>
                    <a:pt x="636752" y="403740"/>
                  </a:cubicBezTo>
                  <a:cubicBezTo>
                    <a:pt x="632387" y="407658"/>
                    <a:pt x="632027" y="414350"/>
                    <a:pt x="635925" y="418712"/>
                  </a:cubicBezTo>
                  <a:cubicBezTo>
                    <a:pt x="638023" y="421041"/>
                    <a:pt x="640905" y="422227"/>
                    <a:pt x="643808" y="422227"/>
                  </a:cubicBezTo>
                  <a:close/>
                  <a:moveTo>
                    <a:pt x="572104" y="456871"/>
                  </a:moveTo>
                  <a:cubicBezTo>
                    <a:pt x="573693" y="461106"/>
                    <a:pt x="577719" y="463732"/>
                    <a:pt x="582021" y="463732"/>
                  </a:cubicBezTo>
                  <a:cubicBezTo>
                    <a:pt x="583250" y="463732"/>
                    <a:pt x="584521" y="463520"/>
                    <a:pt x="585729" y="463054"/>
                  </a:cubicBezTo>
                  <a:cubicBezTo>
                    <a:pt x="595751" y="459306"/>
                    <a:pt x="605731" y="454076"/>
                    <a:pt x="616220" y="447088"/>
                  </a:cubicBezTo>
                  <a:cubicBezTo>
                    <a:pt x="621093" y="443827"/>
                    <a:pt x="622407" y="437262"/>
                    <a:pt x="619165" y="432392"/>
                  </a:cubicBezTo>
                  <a:cubicBezTo>
                    <a:pt x="615923" y="427542"/>
                    <a:pt x="609333" y="426208"/>
                    <a:pt x="604481" y="429469"/>
                  </a:cubicBezTo>
                  <a:cubicBezTo>
                    <a:pt x="595348" y="435547"/>
                    <a:pt x="586788" y="440057"/>
                    <a:pt x="578291" y="443234"/>
                  </a:cubicBezTo>
                  <a:cubicBezTo>
                    <a:pt x="572824" y="445288"/>
                    <a:pt x="570049" y="451386"/>
                    <a:pt x="572104" y="456871"/>
                  </a:cubicBezTo>
                  <a:close/>
                  <a:moveTo>
                    <a:pt x="559285" y="320328"/>
                  </a:moveTo>
                  <a:cubicBezTo>
                    <a:pt x="558035" y="329476"/>
                    <a:pt x="555428" y="338984"/>
                    <a:pt x="551508" y="348598"/>
                  </a:cubicBezTo>
                  <a:cubicBezTo>
                    <a:pt x="549283" y="353998"/>
                    <a:pt x="551890" y="360182"/>
                    <a:pt x="557293" y="362405"/>
                  </a:cubicBezTo>
                  <a:cubicBezTo>
                    <a:pt x="558607" y="362934"/>
                    <a:pt x="559963" y="363189"/>
                    <a:pt x="561298" y="363189"/>
                  </a:cubicBezTo>
                  <a:cubicBezTo>
                    <a:pt x="565472" y="363189"/>
                    <a:pt x="569434" y="360690"/>
                    <a:pt x="571108" y="356603"/>
                  </a:cubicBezTo>
                  <a:cubicBezTo>
                    <a:pt x="575706" y="345337"/>
                    <a:pt x="578800" y="334093"/>
                    <a:pt x="580283" y="323166"/>
                  </a:cubicBezTo>
                  <a:cubicBezTo>
                    <a:pt x="581067" y="317364"/>
                    <a:pt x="576999" y="312027"/>
                    <a:pt x="571193" y="311244"/>
                  </a:cubicBezTo>
                  <a:cubicBezTo>
                    <a:pt x="565387" y="310460"/>
                    <a:pt x="560069" y="314526"/>
                    <a:pt x="559285" y="320328"/>
                  </a:cubicBezTo>
                  <a:close/>
                  <a:moveTo>
                    <a:pt x="556022" y="283038"/>
                  </a:moveTo>
                  <a:cubicBezTo>
                    <a:pt x="557547" y="287400"/>
                    <a:pt x="561658" y="290132"/>
                    <a:pt x="566023" y="290132"/>
                  </a:cubicBezTo>
                  <a:cubicBezTo>
                    <a:pt x="567188" y="290132"/>
                    <a:pt x="568375" y="289941"/>
                    <a:pt x="569519" y="289539"/>
                  </a:cubicBezTo>
                  <a:cubicBezTo>
                    <a:pt x="575049" y="287612"/>
                    <a:pt x="577952" y="281576"/>
                    <a:pt x="576024" y="276050"/>
                  </a:cubicBezTo>
                  <a:cubicBezTo>
                    <a:pt x="571998" y="264509"/>
                    <a:pt x="565726" y="253751"/>
                    <a:pt x="557886" y="244942"/>
                  </a:cubicBezTo>
                  <a:cubicBezTo>
                    <a:pt x="554009" y="240580"/>
                    <a:pt x="547292" y="240178"/>
                    <a:pt x="542927" y="244074"/>
                  </a:cubicBezTo>
                  <a:cubicBezTo>
                    <a:pt x="538562" y="247949"/>
                    <a:pt x="538159" y="254641"/>
                    <a:pt x="542058" y="259024"/>
                  </a:cubicBezTo>
                  <a:cubicBezTo>
                    <a:pt x="548054" y="265779"/>
                    <a:pt x="552886" y="274080"/>
                    <a:pt x="556022" y="283038"/>
                  </a:cubicBezTo>
                  <a:close/>
                  <a:moveTo>
                    <a:pt x="541083" y="448549"/>
                  </a:moveTo>
                  <a:cubicBezTo>
                    <a:pt x="531908" y="447702"/>
                    <a:pt x="522776" y="445118"/>
                    <a:pt x="513898" y="440925"/>
                  </a:cubicBezTo>
                  <a:cubicBezTo>
                    <a:pt x="508622" y="438405"/>
                    <a:pt x="502286" y="440671"/>
                    <a:pt x="499786" y="445944"/>
                  </a:cubicBezTo>
                  <a:cubicBezTo>
                    <a:pt x="497286" y="451238"/>
                    <a:pt x="499532" y="457549"/>
                    <a:pt x="504808" y="460047"/>
                  </a:cubicBezTo>
                  <a:cubicBezTo>
                    <a:pt x="515932" y="465320"/>
                    <a:pt x="527459" y="468539"/>
                    <a:pt x="539113" y="469640"/>
                  </a:cubicBezTo>
                  <a:cubicBezTo>
                    <a:pt x="539431" y="469661"/>
                    <a:pt x="539770" y="469682"/>
                    <a:pt x="540109" y="469682"/>
                  </a:cubicBezTo>
                  <a:cubicBezTo>
                    <a:pt x="545512" y="469682"/>
                    <a:pt x="550131" y="465574"/>
                    <a:pt x="550640" y="460090"/>
                  </a:cubicBezTo>
                  <a:cubicBezTo>
                    <a:pt x="551190" y="454266"/>
                    <a:pt x="546910" y="449099"/>
                    <a:pt x="541083" y="448549"/>
                  </a:cubicBezTo>
                  <a:close/>
                  <a:moveTo>
                    <a:pt x="512542" y="422100"/>
                  </a:moveTo>
                  <a:cubicBezTo>
                    <a:pt x="514597" y="424048"/>
                    <a:pt x="517224" y="425022"/>
                    <a:pt x="519873" y="425022"/>
                  </a:cubicBezTo>
                  <a:cubicBezTo>
                    <a:pt x="522649" y="425022"/>
                    <a:pt x="525446" y="423942"/>
                    <a:pt x="527522" y="421761"/>
                  </a:cubicBezTo>
                  <a:cubicBezTo>
                    <a:pt x="535299" y="413630"/>
                    <a:pt x="542503" y="404947"/>
                    <a:pt x="548966" y="395948"/>
                  </a:cubicBezTo>
                  <a:cubicBezTo>
                    <a:pt x="552377" y="391204"/>
                    <a:pt x="551275" y="384597"/>
                    <a:pt x="546529" y="381188"/>
                  </a:cubicBezTo>
                  <a:cubicBezTo>
                    <a:pt x="541783" y="377779"/>
                    <a:pt x="535150" y="378859"/>
                    <a:pt x="531739" y="383602"/>
                  </a:cubicBezTo>
                  <a:cubicBezTo>
                    <a:pt x="525870" y="391797"/>
                    <a:pt x="519280" y="399717"/>
                    <a:pt x="512203" y="407129"/>
                  </a:cubicBezTo>
                  <a:cubicBezTo>
                    <a:pt x="508156" y="411343"/>
                    <a:pt x="508304" y="418055"/>
                    <a:pt x="512542" y="422100"/>
                  </a:cubicBezTo>
                  <a:close/>
                  <a:moveTo>
                    <a:pt x="482072" y="244942"/>
                  </a:moveTo>
                  <a:cubicBezTo>
                    <a:pt x="483322" y="244942"/>
                    <a:pt x="484572" y="244709"/>
                    <a:pt x="485801" y="244243"/>
                  </a:cubicBezTo>
                  <a:cubicBezTo>
                    <a:pt x="491904" y="241956"/>
                    <a:pt x="498070" y="240813"/>
                    <a:pt x="504130" y="240813"/>
                  </a:cubicBezTo>
                  <a:lnTo>
                    <a:pt x="504151" y="240813"/>
                  </a:lnTo>
                  <a:cubicBezTo>
                    <a:pt x="506736" y="240813"/>
                    <a:pt x="509321" y="241025"/>
                    <a:pt x="511864" y="241448"/>
                  </a:cubicBezTo>
                  <a:cubicBezTo>
                    <a:pt x="517627" y="242443"/>
                    <a:pt x="523094" y="238547"/>
                    <a:pt x="524068" y="232787"/>
                  </a:cubicBezTo>
                  <a:cubicBezTo>
                    <a:pt x="525043" y="227006"/>
                    <a:pt x="521166" y="221543"/>
                    <a:pt x="515402" y="220569"/>
                  </a:cubicBezTo>
                  <a:cubicBezTo>
                    <a:pt x="511694" y="219954"/>
                    <a:pt x="507817" y="219616"/>
                    <a:pt x="504130" y="219637"/>
                  </a:cubicBezTo>
                  <a:cubicBezTo>
                    <a:pt x="495506" y="219637"/>
                    <a:pt x="486839" y="221246"/>
                    <a:pt x="478364" y="224423"/>
                  </a:cubicBezTo>
                  <a:cubicBezTo>
                    <a:pt x="472876" y="226477"/>
                    <a:pt x="470100" y="232597"/>
                    <a:pt x="472155" y="238060"/>
                  </a:cubicBezTo>
                  <a:cubicBezTo>
                    <a:pt x="473766" y="242316"/>
                    <a:pt x="477792" y="244942"/>
                    <a:pt x="482072" y="244942"/>
                  </a:cubicBezTo>
                  <a:close/>
                  <a:moveTo>
                    <a:pt x="481436" y="434001"/>
                  </a:moveTo>
                  <a:cubicBezTo>
                    <a:pt x="473236" y="439994"/>
                    <a:pt x="464506" y="445542"/>
                    <a:pt x="455522" y="450476"/>
                  </a:cubicBezTo>
                  <a:cubicBezTo>
                    <a:pt x="450373" y="453292"/>
                    <a:pt x="448508" y="459730"/>
                    <a:pt x="451327" y="464854"/>
                  </a:cubicBezTo>
                  <a:cubicBezTo>
                    <a:pt x="453255" y="468348"/>
                    <a:pt x="456878" y="470339"/>
                    <a:pt x="460629" y="470339"/>
                  </a:cubicBezTo>
                  <a:cubicBezTo>
                    <a:pt x="462345" y="470339"/>
                    <a:pt x="464104" y="469915"/>
                    <a:pt x="465714" y="469026"/>
                  </a:cubicBezTo>
                  <a:cubicBezTo>
                    <a:pt x="475503" y="463668"/>
                    <a:pt x="484996" y="457633"/>
                    <a:pt x="493938" y="451111"/>
                  </a:cubicBezTo>
                  <a:cubicBezTo>
                    <a:pt x="498663" y="447659"/>
                    <a:pt x="499701" y="441031"/>
                    <a:pt x="496247" y="436309"/>
                  </a:cubicBezTo>
                  <a:cubicBezTo>
                    <a:pt x="492793" y="431587"/>
                    <a:pt x="486161" y="430549"/>
                    <a:pt x="481436" y="434001"/>
                  </a:cubicBezTo>
                  <a:close/>
                  <a:moveTo>
                    <a:pt x="449483" y="391268"/>
                  </a:moveTo>
                  <a:cubicBezTo>
                    <a:pt x="444546" y="394402"/>
                    <a:pt x="443084" y="400945"/>
                    <a:pt x="446220" y="405879"/>
                  </a:cubicBezTo>
                  <a:cubicBezTo>
                    <a:pt x="452471" y="415726"/>
                    <a:pt x="459590" y="424789"/>
                    <a:pt x="467388" y="432773"/>
                  </a:cubicBezTo>
                  <a:cubicBezTo>
                    <a:pt x="469464" y="434890"/>
                    <a:pt x="472219" y="435970"/>
                    <a:pt x="474974" y="435970"/>
                  </a:cubicBezTo>
                  <a:cubicBezTo>
                    <a:pt x="477643" y="435970"/>
                    <a:pt x="480313" y="434975"/>
                    <a:pt x="482368" y="432963"/>
                  </a:cubicBezTo>
                  <a:cubicBezTo>
                    <a:pt x="486564" y="428876"/>
                    <a:pt x="486649" y="422185"/>
                    <a:pt x="482559" y="417992"/>
                  </a:cubicBezTo>
                  <a:cubicBezTo>
                    <a:pt x="475800" y="411046"/>
                    <a:pt x="469591" y="403148"/>
                    <a:pt x="464104" y="394529"/>
                  </a:cubicBezTo>
                  <a:cubicBezTo>
                    <a:pt x="460968" y="389595"/>
                    <a:pt x="454420" y="388134"/>
                    <a:pt x="449483" y="391268"/>
                  </a:cubicBezTo>
                  <a:close/>
                  <a:moveTo>
                    <a:pt x="430625" y="298073"/>
                  </a:moveTo>
                  <a:cubicBezTo>
                    <a:pt x="431621" y="298369"/>
                    <a:pt x="432617" y="298496"/>
                    <a:pt x="433591" y="298496"/>
                  </a:cubicBezTo>
                  <a:cubicBezTo>
                    <a:pt x="438189" y="298496"/>
                    <a:pt x="442406" y="295489"/>
                    <a:pt x="443762" y="290873"/>
                  </a:cubicBezTo>
                  <a:cubicBezTo>
                    <a:pt x="444440" y="288522"/>
                    <a:pt x="445245" y="286193"/>
                    <a:pt x="446114" y="283948"/>
                  </a:cubicBezTo>
                  <a:cubicBezTo>
                    <a:pt x="448572" y="277659"/>
                    <a:pt x="452047" y="271645"/>
                    <a:pt x="456433" y="266118"/>
                  </a:cubicBezTo>
                  <a:cubicBezTo>
                    <a:pt x="460056" y="261544"/>
                    <a:pt x="459294" y="254874"/>
                    <a:pt x="454717" y="251253"/>
                  </a:cubicBezTo>
                  <a:cubicBezTo>
                    <a:pt x="450119" y="247610"/>
                    <a:pt x="443465" y="248394"/>
                    <a:pt x="439821" y="252968"/>
                  </a:cubicBezTo>
                  <a:cubicBezTo>
                    <a:pt x="434121" y="260146"/>
                    <a:pt x="429587" y="267982"/>
                    <a:pt x="426366" y="276261"/>
                  </a:cubicBezTo>
                  <a:cubicBezTo>
                    <a:pt x="425264" y="279078"/>
                    <a:pt x="424268" y="282000"/>
                    <a:pt x="423421" y="284943"/>
                  </a:cubicBezTo>
                  <a:cubicBezTo>
                    <a:pt x="421768" y="290555"/>
                    <a:pt x="425010" y="296442"/>
                    <a:pt x="430625" y="298073"/>
                  </a:cubicBezTo>
                  <a:close/>
                  <a:moveTo>
                    <a:pt x="426959" y="364861"/>
                  </a:moveTo>
                  <a:cubicBezTo>
                    <a:pt x="428421" y="369330"/>
                    <a:pt x="432574" y="372167"/>
                    <a:pt x="437024" y="372167"/>
                  </a:cubicBezTo>
                  <a:cubicBezTo>
                    <a:pt x="438126" y="372167"/>
                    <a:pt x="439228" y="371998"/>
                    <a:pt x="440308" y="371638"/>
                  </a:cubicBezTo>
                  <a:cubicBezTo>
                    <a:pt x="445881" y="369838"/>
                    <a:pt x="448911" y="363845"/>
                    <a:pt x="447110" y="358297"/>
                  </a:cubicBezTo>
                  <a:cubicBezTo>
                    <a:pt x="443889" y="348429"/>
                    <a:pt x="441749" y="338624"/>
                    <a:pt x="440774" y="329180"/>
                  </a:cubicBezTo>
                  <a:cubicBezTo>
                    <a:pt x="440160" y="323378"/>
                    <a:pt x="434969" y="319143"/>
                    <a:pt x="429142" y="319757"/>
                  </a:cubicBezTo>
                  <a:cubicBezTo>
                    <a:pt x="423315" y="320350"/>
                    <a:pt x="419098" y="325559"/>
                    <a:pt x="419691" y="331382"/>
                  </a:cubicBezTo>
                  <a:cubicBezTo>
                    <a:pt x="420836" y="342309"/>
                    <a:pt x="423272" y="353575"/>
                    <a:pt x="426959" y="364861"/>
                  </a:cubicBezTo>
                  <a:close/>
                  <a:moveTo>
                    <a:pt x="390599" y="496173"/>
                  </a:moveTo>
                  <a:cubicBezTo>
                    <a:pt x="391319" y="496173"/>
                    <a:pt x="392040" y="496110"/>
                    <a:pt x="392760" y="495962"/>
                  </a:cubicBezTo>
                  <a:cubicBezTo>
                    <a:pt x="403609" y="493717"/>
                    <a:pt x="414436" y="490731"/>
                    <a:pt x="424989" y="487089"/>
                  </a:cubicBezTo>
                  <a:cubicBezTo>
                    <a:pt x="430519" y="485162"/>
                    <a:pt x="433464" y="479148"/>
                    <a:pt x="431557" y="473621"/>
                  </a:cubicBezTo>
                  <a:cubicBezTo>
                    <a:pt x="429629" y="468094"/>
                    <a:pt x="423611" y="465151"/>
                    <a:pt x="418081" y="467078"/>
                  </a:cubicBezTo>
                  <a:cubicBezTo>
                    <a:pt x="408376" y="470423"/>
                    <a:pt x="398417" y="473155"/>
                    <a:pt x="388459" y="475230"/>
                  </a:cubicBezTo>
                  <a:cubicBezTo>
                    <a:pt x="382738" y="476416"/>
                    <a:pt x="379051" y="482007"/>
                    <a:pt x="380237" y="487745"/>
                  </a:cubicBezTo>
                  <a:cubicBezTo>
                    <a:pt x="381276" y="492743"/>
                    <a:pt x="385683" y="496173"/>
                    <a:pt x="390599" y="496173"/>
                  </a:cubicBezTo>
                  <a:close/>
                  <a:moveTo>
                    <a:pt x="240178" y="482981"/>
                  </a:moveTo>
                  <a:cubicBezTo>
                    <a:pt x="250158" y="485840"/>
                    <a:pt x="260858" y="488847"/>
                    <a:pt x="271538" y="491494"/>
                  </a:cubicBezTo>
                  <a:cubicBezTo>
                    <a:pt x="272385" y="491705"/>
                    <a:pt x="273254" y="491811"/>
                    <a:pt x="274101" y="491811"/>
                  </a:cubicBezTo>
                  <a:cubicBezTo>
                    <a:pt x="278848" y="491811"/>
                    <a:pt x="283170" y="488592"/>
                    <a:pt x="284378" y="483764"/>
                  </a:cubicBezTo>
                  <a:cubicBezTo>
                    <a:pt x="285777" y="478089"/>
                    <a:pt x="282323" y="472351"/>
                    <a:pt x="276644" y="470953"/>
                  </a:cubicBezTo>
                  <a:cubicBezTo>
                    <a:pt x="266283" y="468369"/>
                    <a:pt x="255815" y="465426"/>
                    <a:pt x="246047" y="462610"/>
                  </a:cubicBezTo>
                  <a:cubicBezTo>
                    <a:pt x="240411" y="461000"/>
                    <a:pt x="234541" y="464261"/>
                    <a:pt x="232931" y="469873"/>
                  </a:cubicBezTo>
                  <a:cubicBezTo>
                    <a:pt x="231321" y="475485"/>
                    <a:pt x="234563" y="481350"/>
                    <a:pt x="240178" y="482981"/>
                  </a:cubicBezTo>
                  <a:close/>
                  <a:moveTo>
                    <a:pt x="168771" y="465066"/>
                  </a:moveTo>
                  <a:cubicBezTo>
                    <a:pt x="177988" y="466591"/>
                    <a:pt x="187608" y="468624"/>
                    <a:pt x="198202" y="471292"/>
                  </a:cubicBezTo>
                  <a:lnTo>
                    <a:pt x="199262" y="471567"/>
                  </a:lnTo>
                  <a:cubicBezTo>
                    <a:pt x="200152" y="471779"/>
                    <a:pt x="201020" y="471906"/>
                    <a:pt x="201889" y="471906"/>
                  </a:cubicBezTo>
                  <a:cubicBezTo>
                    <a:pt x="206593" y="471906"/>
                    <a:pt x="210873" y="468708"/>
                    <a:pt x="212102" y="463922"/>
                  </a:cubicBezTo>
                  <a:cubicBezTo>
                    <a:pt x="213543" y="458247"/>
                    <a:pt x="210068" y="452466"/>
                    <a:pt x="204411" y="451026"/>
                  </a:cubicBezTo>
                  <a:lnTo>
                    <a:pt x="203372" y="450751"/>
                  </a:lnTo>
                  <a:cubicBezTo>
                    <a:pt x="192206" y="447935"/>
                    <a:pt x="182035" y="445796"/>
                    <a:pt x="172225" y="444165"/>
                  </a:cubicBezTo>
                  <a:cubicBezTo>
                    <a:pt x="166440" y="443212"/>
                    <a:pt x="161016" y="447130"/>
                    <a:pt x="160041" y="452890"/>
                  </a:cubicBezTo>
                  <a:cubicBezTo>
                    <a:pt x="159087" y="458671"/>
                    <a:pt x="163007" y="464113"/>
                    <a:pt x="168771" y="465066"/>
                  </a:cubicBezTo>
                  <a:close/>
                  <a:moveTo>
                    <a:pt x="96071" y="465680"/>
                  </a:moveTo>
                  <a:cubicBezTo>
                    <a:pt x="96855" y="465680"/>
                    <a:pt x="97660" y="465595"/>
                    <a:pt x="98465" y="465405"/>
                  </a:cubicBezTo>
                  <a:cubicBezTo>
                    <a:pt x="107704" y="463287"/>
                    <a:pt x="117684" y="462080"/>
                    <a:pt x="128130" y="461847"/>
                  </a:cubicBezTo>
                  <a:cubicBezTo>
                    <a:pt x="133978" y="461720"/>
                    <a:pt x="138619" y="456871"/>
                    <a:pt x="138492" y="451026"/>
                  </a:cubicBezTo>
                  <a:cubicBezTo>
                    <a:pt x="138364" y="445182"/>
                    <a:pt x="133512" y="440502"/>
                    <a:pt x="127664" y="440671"/>
                  </a:cubicBezTo>
                  <a:cubicBezTo>
                    <a:pt x="115777" y="440947"/>
                    <a:pt x="104356" y="442323"/>
                    <a:pt x="93698" y="444758"/>
                  </a:cubicBezTo>
                  <a:cubicBezTo>
                    <a:pt x="87998" y="446071"/>
                    <a:pt x="84438" y="451767"/>
                    <a:pt x="85752" y="457464"/>
                  </a:cubicBezTo>
                  <a:cubicBezTo>
                    <a:pt x="86896" y="462355"/>
                    <a:pt x="91240" y="465680"/>
                    <a:pt x="96071" y="465680"/>
                  </a:cubicBezTo>
                  <a:close/>
                  <a:moveTo>
                    <a:pt x="26825" y="501743"/>
                  </a:moveTo>
                  <a:cubicBezTo>
                    <a:pt x="28775" y="503289"/>
                    <a:pt x="31106" y="504051"/>
                    <a:pt x="33436" y="504051"/>
                  </a:cubicBezTo>
                  <a:cubicBezTo>
                    <a:pt x="36551" y="504051"/>
                    <a:pt x="39624" y="502696"/>
                    <a:pt x="41721" y="500070"/>
                  </a:cubicBezTo>
                  <a:cubicBezTo>
                    <a:pt x="47633" y="492679"/>
                    <a:pt x="54752" y="486115"/>
                    <a:pt x="62931" y="480567"/>
                  </a:cubicBezTo>
                  <a:cubicBezTo>
                    <a:pt x="67763" y="477285"/>
                    <a:pt x="69013" y="470699"/>
                    <a:pt x="65728" y="465871"/>
                  </a:cubicBezTo>
                  <a:cubicBezTo>
                    <a:pt x="62444" y="461043"/>
                    <a:pt x="55854" y="459772"/>
                    <a:pt x="51023" y="463054"/>
                  </a:cubicBezTo>
                  <a:cubicBezTo>
                    <a:pt x="41086" y="469809"/>
                    <a:pt x="32398" y="477814"/>
                    <a:pt x="25151" y="486856"/>
                  </a:cubicBezTo>
                  <a:cubicBezTo>
                    <a:pt x="21507" y="491430"/>
                    <a:pt x="22248" y="498079"/>
                    <a:pt x="26825" y="501743"/>
                  </a:cubicBezTo>
                  <a:close/>
                  <a:moveTo>
                    <a:pt x="1057036" y="10524"/>
                  </a:moveTo>
                  <a:cubicBezTo>
                    <a:pt x="1057036" y="10546"/>
                    <a:pt x="1057036" y="10567"/>
                    <a:pt x="1057036" y="10588"/>
                  </a:cubicBezTo>
                  <a:lnTo>
                    <a:pt x="1057036" y="669075"/>
                  </a:lnTo>
                  <a:cubicBezTo>
                    <a:pt x="1057036" y="669139"/>
                    <a:pt x="1057036" y="669181"/>
                    <a:pt x="1057036" y="669244"/>
                  </a:cubicBezTo>
                  <a:lnTo>
                    <a:pt x="1057036" y="669350"/>
                  </a:lnTo>
                  <a:cubicBezTo>
                    <a:pt x="1057036" y="669477"/>
                    <a:pt x="1056994" y="669583"/>
                    <a:pt x="1056994" y="669710"/>
                  </a:cubicBezTo>
                  <a:cubicBezTo>
                    <a:pt x="1056973" y="670282"/>
                    <a:pt x="1056930" y="670833"/>
                    <a:pt x="1056825" y="671383"/>
                  </a:cubicBezTo>
                  <a:cubicBezTo>
                    <a:pt x="1056782" y="671595"/>
                    <a:pt x="1056697" y="671807"/>
                    <a:pt x="1056655" y="672040"/>
                  </a:cubicBezTo>
                  <a:cubicBezTo>
                    <a:pt x="1056528" y="672484"/>
                    <a:pt x="1056422" y="672929"/>
                    <a:pt x="1056252" y="673353"/>
                  </a:cubicBezTo>
                  <a:cubicBezTo>
                    <a:pt x="1056146" y="673564"/>
                    <a:pt x="1056019" y="673776"/>
                    <a:pt x="1055913" y="673988"/>
                  </a:cubicBezTo>
                  <a:cubicBezTo>
                    <a:pt x="1055723" y="674390"/>
                    <a:pt x="1055532" y="674793"/>
                    <a:pt x="1055278" y="675152"/>
                  </a:cubicBezTo>
                  <a:cubicBezTo>
                    <a:pt x="1055172" y="675343"/>
                    <a:pt x="1055023" y="675512"/>
                    <a:pt x="1054896" y="675682"/>
                  </a:cubicBezTo>
                  <a:cubicBezTo>
                    <a:pt x="1054621" y="676042"/>
                    <a:pt x="1054324" y="676423"/>
                    <a:pt x="1054006" y="676762"/>
                  </a:cubicBezTo>
                  <a:cubicBezTo>
                    <a:pt x="1053858" y="676910"/>
                    <a:pt x="1053689" y="677037"/>
                    <a:pt x="1053540" y="677164"/>
                  </a:cubicBezTo>
                  <a:cubicBezTo>
                    <a:pt x="1053180" y="677482"/>
                    <a:pt x="1052841" y="677799"/>
                    <a:pt x="1052438" y="678075"/>
                  </a:cubicBezTo>
                  <a:cubicBezTo>
                    <a:pt x="1052226" y="678223"/>
                    <a:pt x="1051993" y="678308"/>
                    <a:pt x="1051782" y="678435"/>
                  </a:cubicBezTo>
                  <a:cubicBezTo>
                    <a:pt x="1051443" y="678647"/>
                    <a:pt x="1051125" y="678858"/>
                    <a:pt x="1050764" y="679028"/>
                  </a:cubicBezTo>
                  <a:lnTo>
                    <a:pt x="705489" y="833019"/>
                  </a:lnTo>
                  <a:cubicBezTo>
                    <a:pt x="705468" y="833040"/>
                    <a:pt x="705426" y="833040"/>
                    <a:pt x="705404" y="833061"/>
                  </a:cubicBezTo>
                  <a:cubicBezTo>
                    <a:pt x="705277" y="833104"/>
                    <a:pt x="705171" y="833146"/>
                    <a:pt x="705044" y="833189"/>
                  </a:cubicBezTo>
                  <a:cubicBezTo>
                    <a:pt x="704769" y="833294"/>
                    <a:pt x="704514" y="833400"/>
                    <a:pt x="704239" y="833485"/>
                  </a:cubicBezTo>
                  <a:cubicBezTo>
                    <a:pt x="704133" y="833506"/>
                    <a:pt x="704027" y="833527"/>
                    <a:pt x="703921" y="833570"/>
                  </a:cubicBezTo>
                  <a:cubicBezTo>
                    <a:pt x="703752" y="833612"/>
                    <a:pt x="703561" y="833676"/>
                    <a:pt x="703391" y="833718"/>
                  </a:cubicBezTo>
                  <a:cubicBezTo>
                    <a:pt x="703307" y="833718"/>
                    <a:pt x="703222" y="833739"/>
                    <a:pt x="703158" y="833760"/>
                  </a:cubicBezTo>
                  <a:cubicBezTo>
                    <a:pt x="703052" y="833760"/>
                    <a:pt x="702968" y="833781"/>
                    <a:pt x="702862" y="833803"/>
                  </a:cubicBezTo>
                  <a:cubicBezTo>
                    <a:pt x="702756" y="833824"/>
                    <a:pt x="702650" y="833824"/>
                    <a:pt x="702523" y="833845"/>
                  </a:cubicBezTo>
                  <a:cubicBezTo>
                    <a:pt x="702099" y="833908"/>
                    <a:pt x="701675" y="833930"/>
                    <a:pt x="701251" y="833951"/>
                  </a:cubicBezTo>
                  <a:cubicBezTo>
                    <a:pt x="701209" y="833951"/>
                    <a:pt x="701188" y="833951"/>
                    <a:pt x="701166" y="833951"/>
                  </a:cubicBezTo>
                  <a:cubicBezTo>
                    <a:pt x="701145" y="833951"/>
                    <a:pt x="701124" y="833951"/>
                    <a:pt x="701082" y="833951"/>
                  </a:cubicBezTo>
                  <a:cubicBezTo>
                    <a:pt x="700658" y="833930"/>
                    <a:pt x="700234" y="833908"/>
                    <a:pt x="699810" y="833845"/>
                  </a:cubicBezTo>
                  <a:cubicBezTo>
                    <a:pt x="699683" y="833824"/>
                    <a:pt x="699577" y="833824"/>
                    <a:pt x="699471" y="833803"/>
                  </a:cubicBezTo>
                  <a:cubicBezTo>
                    <a:pt x="699365" y="833781"/>
                    <a:pt x="699281" y="833760"/>
                    <a:pt x="699175" y="833760"/>
                  </a:cubicBezTo>
                  <a:cubicBezTo>
                    <a:pt x="699111" y="833739"/>
                    <a:pt x="699026" y="833718"/>
                    <a:pt x="698942" y="833718"/>
                  </a:cubicBezTo>
                  <a:cubicBezTo>
                    <a:pt x="698772" y="833676"/>
                    <a:pt x="698581" y="833612"/>
                    <a:pt x="698412" y="833570"/>
                  </a:cubicBezTo>
                  <a:cubicBezTo>
                    <a:pt x="698306" y="833527"/>
                    <a:pt x="698200" y="833506"/>
                    <a:pt x="698094" y="833485"/>
                  </a:cubicBezTo>
                  <a:cubicBezTo>
                    <a:pt x="697819" y="833400"/>
                    <a:pt x="697564" y="833294"/>
                    <a:pt x="697289" y="833189"/>
                  </a:cubicBezTo>
                  <a:cubicBezTo>
                    <a:pt x="697162" y="833146"/>
                    <a:pt x="697056" y="833104"/>
                    <a:pt x="696929" y="833061"/>
                  </a:cubicBezTo>
                  <a:cubicBezTo>
                    <a:pt x="696907" y="833040"/>
                    <a:pt x="696865" y="833040"/>
                    <a:pt x="696844" y="833019"/>
                  </a:cubicBezTo>
                  <a:lnTo>
                    <a:pt x="355891" y="680955"/>
                  </a:lnTo>
                  <a:lnTo>
                    <a:pt x="14917" y="833019"/>
                  </a:lnTo>
                  <a:cubicBezTo>
                    <a:pt x="14875" y="833040"/>
                    <a:pt x="14854" y="833061"/>
                    <a:pt x="14811" y="833061"/>
                  </a:cubicBezTo>
                  <a:cubicBezTo>
                    <a:pt x="14705" y="833104"/>
                    <a:pt x="14620" y="833146"/>
                    <a:pt x="14514" y="833189"/>
                  </a:cubicBezTo>
                  <a:cubicBezTo>
                    <a:pt x="13942" y="833400"/>
                    <a:pt x="13370" y="833591"/>
                    <a:pt x="12777" y="833718"/>
                  </a:cubicBezTo>
                  <a:cubicBezTo>
                    <a:pt x="12713" y="833739"/>
                    <a:pt x="12650" y="833739"/>
                    <a:pt x="12607" y="833739"/>
                  </a:cubicBezTo>
                  <a:cubicBezTo>
                    <a:pt x="11951" y="833866"/>
                    <a:pt x="11315" y="833951"/>
                    <a:pt x="10658" y="833951"/>
                  </a:cubicBezTo>
                  <a:cubicBezTo>
                    <a:pt x="10637" y="833951"/>
                    <a:pt x="10616" y="833951"/>
                    <a:pt x="10595" y="833951"/>
                  </a:cubicBezTo>
                  <a:cubicBezTo>
                    <a:pt x="10531" y="833951"/>
                    <a:pt x="10467" y="833930"/>
                    <a:pt x="10425" y="833930"/>
                  </a:cubicBezTo>
                  <a:cubicBezTo>
                    <a:pt x="9853" y="833930"/>
                    <a:pt x="9323" y="833866"/>
                    <a:pt x="8772" y="833760"/>
                  </a:cubicBezTo>
                  <a:cubicBezTo>
                    <a:pt x="8539" y="833718"/>
                    <a:pt x="8306" y="833676"/>
                    <a:pt x="8073" y="833612"/>
                  </a:cubicBezTo>
                  <a:cubicBezTo>
                    <a:pt x="7692" y="833527"/>
                    <a:pt x="7331" y="833400"/>
                    <a:pt x="6950" y="833273"/>
                  </a:cubicBezTo>
                  <a:cubicBezTo>
                    <a:pt x="6738" y="833189"/>
                    <a:pt x="6505" y="833125"/>
                    <a:pt x="6293" y="833019"/>
                  </a:cubicBezTo>
                  <a:cubicBezTo>
                    <a:pt x="5785" y="832807"/>
                    <a:pt x="5297" y="832532"/>
                    <a:pt x="4831" y="832236"/>
                  </a:cubicBezTo>
                  <a:cubicBezTo>
                    <a:pt x="4640" y="832109"/>
                    <a:pt x="4471" y="831960"/>
                    <a:pt x="4280" y="831833"/>
                  </a:cubicBezTo>
                  <a:cubicBezTo>
                    <a:pt x="3984" y="831600"/>
                    <a:pt x="3687" y="831346"/>
                    <a:pt x="3390" y="831092"/>
                  </a:cubicBezTo>
                  <a:cubicBezTo>
                    <a:pt x="3221" y="830923"/>
                    <a:pt x="3051" y="830753"/>
                    <a:pt x="2882" y="830584"/>
                  </a:cubicBezTo>
                  <a:cubicBezTo>
                    <a:pt x="2606" y="830287"/>
                    <a:pt x="2373" y="829991"/>
                    <a:pt x="2140" y="829694"/>
                  </a:cubicBezTo>
                  <a:cubicBezTo>
                    <a:pt x="2013" y="829504"/>
                    <a:pt x="1865" y="829335"/>
                    <a:pt x="1738" y="829123"/>
                  </a:cubicBezTo>
                  <a:cubicBezTo>
                    <a:pt x="1420" y="828678"/>
                    <a:pt x="1165" y="828191"/>
                    <a:pt x="932" y="827683"/>
                  </a:cubicBezTo>
                  <a:cubicBezTo>
                    <a:pt x="932" y="827662"/>
                    <a:pt x="911" y="827662"/>
                    <a:pt x="911" y="827640"/>
                  </a:cubicBezTo>
                  <a:cubicBezTo>
                    <a:pt x="657" y="827069"/>
                    <a:pt x="466" y="826455"/>
                    <a:pt x="318" y="825840"/>
                  </a:cubicBezTo>
                  <a:cubicBezTo>
                    <a:pt x="297" y="825756"/>
                    <a:pt x="275" y="825692"/>
                    <a:pt x="254" y="825608"/>
                  </a:cubicBezTo>
                  <a:cubicBezTo>
                    <a:pt x="148" y="825184"/>
                    <a:pt x="127" y="824739"/>
                    <a:pt x="85" y="824273"/>
                  </a:cubicBezTo>
                  <a:cubicBezTo>
                    <a:pt x="64" y="824019"/>
                    <a:pt x="21" y="823765"/>
                    <a:pt x="21" y="823490"/>
                  </a:cubicBezTo>
                  <a:cubicBezTo>
                    <a:pt x="21" y="823448"/>
                    <a:pt x="0" y="823405"/>
                    <a:pt x="0" y="823363"/>
                  </a:cubicBezTo>
                  <a:lnTo>
                    <a:pt x="0" y="164579"/>
                  </a:lnTo>
                  <a:cubicBezTo>
                    <a:pt x="0" y="164219"/>
                    <a:pt x="64" y="163881"/>
                    <a:pt x="106" y="163542"/>
                  </a:cubicBezTo>
                  <a:cubicBezTo>
                    <a:pt x="127" y="163245"/>
                    <a:pt x="148" y="162949"/>
                    <a:pt x="191" y="162652"/>
                  </a:cubicBezTo>
                  <a:cubicBezTo>
                    <a:pt x="275" y="162208"/>
                    <a:pt x="403" y="161805"/>
                    <a:pt x="551" y="161403"/>
                  </a:cubicBezTo>
                  <a:cubicBezTo>
                    <a:pt x="614" y="161149"/>
                    <a:pt x="678" y="160916"/>
                    <a:pt x="763" y="160683"/>
                  </a:cubicBezTo>
                  <a:cubicBezTo>
                    <a:pt x="911" y="160281"/>
                    <a:pt x="1123" y="159921"/>
                    <a:pt x="1335" y="159540"/>
                  </a:cubicBezTo>
                  <a:cubicBezTo>
                    <a:pt x="1462" y="159307"/>
                    <a:pt x="1568" y="159074"/>
                    <a:pt x="1695" y="158862"/>
                  </a:cubicBezTo>
                  <a:cubicBezTo>
                    <a:pt x="1928" y="158523"/>
                    <a:pt x="2182" y="158227"/>
                    <a:pt x="2437" y="157909"/>
                  </a:cubicBezTo>
                  <a:cubicBezTo>
                    <a:pt x="2606" y="157676"/>
                    <a:pt x="2776" y="157443"/>
                    <a:pt x="2988" y="157253"/>
                  </a:cubicBezTo>
                  <a:cubicBezTo>
                    <a:pt x="3263" y="156956"/>
                    <a:pt x="3581" y="156702"/>
                    <a:pt x="3878" y="156448"/>
                  </a:cubicBezTo>
                  <a:cubicBezTo>
                    <a:pt x="4111" y="156278"/>
                    <a:pt x="4301" y="156067"/>
                    <a:pt x="4534" y="155918"/>
                  </a:cubicBezTo>
                  <a:cubicBezTo>
                    <a:pt x="4937" y="155622"/>
                    <a:pt x="5361" y="155410"/>
                    <a:pt x="5806" y="155177"/>
                  </a:cubicBezTo>
                  <a:cubicBezTo>
                    <a:pt x="5975" y="155093"/>
                    <a:pt x="6102" y="154987"/>
                    <a:pt x="6293" y="154902"/>
                  </a:cubicBezTo>
                  <a:lnTo>
                    <a:pt x="6441" y="154838"/>
                  </a:lnTo>
                  <a:cubicBezTo>
                    <a:pt x="6463" y="154838"/>
                    <a:pt x="6484" y="154817"/>
                    <a:pt x="6505" y="154817"/>
                  </a:cubicBezTo>
                  <a:lnTo>
                    <a:pt x="351569" y="911"/>
                  </a:lnTo>
                  <a:cubicBezTo>
                    <a:pt x="351611" y="889"/>
                    <a:pt x="351674" y="889"/>
                    <a:pt x="351717" y="868"/>
                  </a:cubicBezTo>
                  <a:cubicBezTo>
                    <a:pt x="351759" y="847"/>
                    <a:pt x="351823" y="826"/>
                    <a:pt x="351886" y="805"/>
                  </a:cubicBezTo>
                  <a:cubicBezTo>
                    <a:pt x="352225" y="656"/>
                    <a:pt x="352564" y="572"/>
                    <a:pt x="352925" y="466"/>
                  </a:cubicBezTo>
                  <a:cubicBezTo>
                    <a:pt x="353200" y="381"/>
                    <a:pt x="353476" y="275"/>
                    <a:pt x="353751" y="212"/>
                  </a:cubicBezTo>
                  <a:cubicBezTo>
                    <a:pt x="353772" y="212"/>
                    <a:pt x="353815" y="212"/>
                    <a:pt x="353836" y="212"/>
                  </a:cubicBezTo>
                  <a:cubicBezTo>
                    <a:pt x="354196" y="148"/>
                    <a:pt x="354535" y="127"/>
                    <a:pt x="354895" y="85"/>
                  </a:cubicBezTo>
                  <a:cubicBezTo>
                    <a:pt x="355213" y="64"/>
                    <a:pt x="355531" y="0"/>
                    <a:pt x="355849" y="0"/>
                  </a:cubicBezTo>
                  <a:cubicBezTo>
                    <a:pt x="355870" y="0"/>
                    <a:pt x="355870" y="0"/>
                    <a:pt x="355891" y="0"/>
                  </a:cubicBezTo>
                  <a:lnTo>
                    <a:pt x="355912" y="0"/>
                  </a:lnTo>
                  <a:cubicBezTo>
                    <a:pt x="356251" y="0"/>
                    <a:pt x="356569" y="64"/>
                    <a:pt x="356887" y="85"/>
                  </a:cubicBezTo>
                  <a:cubicBezTo>
                    <a:pt x="357247" y="127"/>
                    <a:pt x="357586" y="148"/>
                    <a:pt x="357904" y="212"/>
                  </a:cubicBezTo>
                  <a:cubicBezTo>
                    <a:pt x="357968" y="212"/>
                    <a:pt x="358010" y="212"/>
                    <a:pt x="358052" y="233"/>
                  </a:cubicBezTo>
                  <a:cubicBezTo>
                    <a:pt x="358328" y="275"/>
                    <a:pt x="358582" y="381"/>
                    <a:pt x="358858" y="466"/>
                  </a:cubicBezTo>
                  <a:cubicBezTo>
                    <a:pt x="359197" y="572"/>
                    <a:pt x="359536" y="656"/>
                    <a:pt x="359853" y="784"/>
                  </a:cubicBezTo>
                  <a:cubicBezTo>
                    <a:pt x="359938" y="826"/>
                    <a:pt x="360002" y="847"/>
                    <a:pt x="360087" y="868"/>
                  </a:cubicBezTo>
                  <a:cubicBezTo>
                    <a:pt x="360129" y="889"/>
                    <a:pt x="360171" y="889"/>
                    <a:pt x="360192" y="911"/>
                  </a:cubicBezTo>
                  <a:lnTo>
                    <a:pt x="701166" y="152975"/>
                  </a:lnTo>
                  <a:lnTo>
                    <a:pt x="1042140" y="911"/>
                  </a:lnTo>
                  <a:cubicBezTo>
                    <a:pt x="1042162" y="889"/>
                    <a:pt x="1042204" y="889"/>
                    <a:pt x="1042246" y="868"/>
                  </a:cubicBezTo>
                  <a:cubicBezTo>
                    <a:pt x="1042501" y="762"/>
                    <a:pt x="1042797" y="699"/>
                    <a:pt x="1043052" y="593"/>
                  </a:cubicBezTo>
                  <a:cubicBezTo>
                    <a:pt x="1043475" y="466"/>
                    <a:pt x="1043878" y="318"/>
                    <a:pt x="1044281" y="233"/>
                  </a:cubicBezTo>
                  <a:cubicBezTo>
                    <a:pt x="1044365" y="212"/>
                    <a:pt x="1044450" y="212"/>
                    <a:pt x="1044535" y="191"/>
                  </a:cubicBezTo>
                  <a:cubicBezTo>
                    <a:pt x="1045171" y="85"/>
                    <a:pt x="1045785" y="0"/>
                    <a:pt x="1046421" y="0"/>
                  </a:cubicBezTo>
                  <a:lnTo>
                    <a:pt x="1046442" y="0"/>
                  </a:lnTo>
                  <a:cubicBezTo>
                    <a:pt x="1046527" y="0"/>
                    <a:pt x="1046590" y="21"/>
                    <a:pt x="1046675" y="21"/>
                  </a:cubicBezTo>
                  <a:cubicBezTo>
                    <a:pt x="1047289" y="42"/>
                    <a:pt x="1047904" y="85"/>
                    <a:pt x="1048497" y="212"/>
                  </a:cubicBezTo>
                  <a:cubicBezTo>
                    <a:pt x="1048688" y="254"/>
                    <a:pt x="1048857" y="318"/>
                    <a:pt x="1049048" y="360"/>
                  </a:cubicBezTo>
                  <a:cubicBezTo>
                    <a:pt x="1049514" y="487"/>
                    <a:pt x="1050002" y="614"/>
                    <a:pt x="1050447" y="805"/>
                  </a:cubicBezTo>
                  <a:cubicBezTo>
                    <a:pt x="1050659" y="868"/>
                    <a:pt x="1050828" y="995"/>
                    <a:pt x="1051019" y="1080"/>
                  </a:cubicBezTo>
                  <a:cubicBezTo>
                    <a:pt x="1051443" y="1292"/>
                    <a:pt x="1051866" y="1503"/>
                    <a:pt x="1052269" y="1758"/>
                  </a:cubicBezTo>
                  <a:cubicBezTo>
                    <a:pt x="1052438" y="1863"/>
                    <a:pt x="1052566" y="1991"/>
                    <a:pt x="1052735" y="2096"/>
                  </a:cubicBezTo>
                  <a:cubicBezTo>
                    <a:pt x="1053116" y="2393"/>
                    <a:pt x="1053519" y="2689"/>
                    <a:pt x="1053858" y="3049"/>
                  </a:cubicBezTo>
                  <a:cubicBezTo>
                    <a:pt x="1054006" y="3176"/>
                    <a:pt x="1054112" y="3325"/>
                    <a:pt x="1054239" y="3473"/>
                  </a:cubicBezTo>
                  <a:cubicBezTo>
                    <a:pt x="1054557" y="3833"/>
                    <a:pt x="1054896" y="4193"/>
                    <a:pt x="1055172" y="4595"/>
                  </a:cubicBezTo>
                  <a:cubicBezTo>
                    <a:pt x="1055320" y="4807"/>
                    <a:pt x="1055405" y="5019"/>
                    <a:pt x="1055532" y="5252"/>
                  </a:cubicBezTo>
                  <a:cubicBezTo>
                    <a:pt x="1055744" y="5569"/>
                    <a:pt x="1055956" y="5887"/>
                    <a:pt x="1056125" y="6268"/>
                  </a:cubicBezTo>
                  <a:cubicBezTo>
                    <a:pt x="1056146" y="6310"/>
                    <a:pt x="1056146" y="6353"/>
                    <a:pt x="1056168" y="6416"/>
                  </a:cubicBezTo>
                  <a:cubicBezTo>
                    <a:pt x="1056274" y="6628"/>
                    <a:pt x="1056316" y="6861"/>
                    <a:pt x="1056401" y="7094"/>
                  </a:cubicBezTo>
                  <a:cubicBezTo>
                    <a:pt x="1056549" y="7539"/>
                    <a:pt x="1056719" y="7983"/>
                    <a:pt x="1056803" y="8428"/>
                  </a:cubicBezTo>
                  <a:cubicBezTo>
                    <a:pt x="1056825" y="8534"/>
                    <a:pt x="1056825" y="8640"/>
                    <a:pt x="1056846" y="8746"/>
                  </a:cubicBezTo>
                  <a:cubicBezTo>
                    <a:pt x="1056952" y="9339"/>
                    <a:pt x="1057036" y="9932"/>
                    <a:pt x="1057036" y="10524"/>
                  </a:cubicBezTo>
                  <a:close/>
                  <a:moveTo>
                    <a:pt x="345297" y="26893"/>
                  </a:moveTo>
                  <a:lnTo>
                    <a:pt x="21189" y="171440"/>
                  </a:lnTo>
                  <a:lnTo>
                    <a:pt x="21189" y="522855"/>
                  </a:lnTo>
                  <a:cubicBezTo>
                    <a:pt x="24749" y="525057"/>
                    <a:pt x="26825" y="529250"/>
                    <a:pt x="26084" y="533613"/>
                  </a:cubicBezTo>
                  <a:cubicBezTo>
                    <a:pt x="25321" y="538102"/>
                    <a:pt x="25067" y="542612"/>
                    <a:pt x="25321" y="547080"/>
                  </a:cubicBezTo>
                  <a:cubicBezTo>
                    <a:pt x="25533" y="550723"/>
                    <a:pt x="23880" y="554026"/>
                    <a:pt x="21189" y="556101"/>
                  </a:cubicBezTo>
                  <a:lnTo>
                    <a:pt x="21189" y="807036"/>
                  </a:lnTo>
                  <a:lnTo>
                    <a:pt x="345297" y="662489"/>
                  </a:lnTo>
                  <a:lnTo>
                    <a:pt x="345297" y="501171"/>
                  </a:lnTo>
                  <a:cubicBezTo>
                    <a:pt x="344216" y="501171"/>
                    <a:pt x="343156" y="501213"/>
                    <a:pt x="342076" y="501213"/>
                  </a:cubicBezTo>
                  <a:cubicBezTo>
                    <a:pt x="333367" y="501213"/>
                    <a:pt x="324616" y="500726"/>
                    <a:pt x="316056" y="499795"/>
                  </a:cubicBezTo>
                  <a:lnTo>
                    <a:pt x="314933" y="499667"/>
                  </a:lnTo>
                  <a:cubicBezTo>
                    <a:pt x="309127" y="499011"/>
                    <a:pt x="304931" y="493759"/>
                    <a:pt x="305588" y="487957"/>
                  </a:cubicBezTo>
                  <a:cubicBezTo>
                    <a:pt x="306245" y="482155"/>
                    <a:pt x="311479" y="477962"/>
                    <a:pt x="317306" y="478619"/>
                  </a:cubicBezTo>
                  <a:lnTo>
                    <a:pt x="318408" y="478746"/>
                  </a:lnTo>
                  <a:cubicBezTo>
                    <a:pt x="327222" y="479720"/>
                    <a:pt x="336291" y="480122"/>
                    <a:pt x="345297" y="479974"/>
                  </a:cubicBezTo>
                  <a:lnTo>
                    <a:pt x="345297" y="26893"/>
                  </a:lnTo>
                  <a:close/>
                  <a:moveTo>
                    <a:pt x="690572" y="171440"/>
                  </a:moveTo>
                  <a:lnTo>
                    <a:pt x="366486" y="26893"/>
                  </a:lnTo>
                  <a:lnTo>
                    <a:pt x="366486" y="662489"/>
                  </a:lnTo>
                  <a:lnTo>
                    <a:pt x="690572" y="807036"/>
                  </a:lnTo>
                  <a:lnTo>
                    <a:pt x="690572" y="367021"/>
                  </a:lnTo>
                  <a:cubicBezTo>
                    <a:pt x="688686" y="363697"/>
                    <a:pt x="688729" y="359695"/>
                    <a:pt x="690572" y="356497"/>
                  </a:cubicBezTo>
                  <a:lnTo>
                    <a:pt x="690572" y="171440"/>
                  </a:lnTo>
                  <a:close/>
                  <a:moveTo>
                    <a:pt x="1035847" y="26893"/>
                  </a:moveTo>
                  <a:lnTo>
                    <a:pt x="711761" y="171440"/>
                  </a:lnTo>
                  <a:lnTo>
                    <a:pt x="711761" y="340361"/>
                  </a:lnTo>
                  <a:cubicBezTo>
                    <a:pt x="715024" y="338328"/>
                    <a:pt x="718245" y="336443"/>
                    <a:pt x="721444" y="334728"/>
                  </a:cubicBezTo>
                  <a:cubicBezTo>
                    <a:pt x="726615" y="331975"/>
                    <a:pt x="733014" y="333923"/>
                    <a:pt x="735789" y="339069"/>
                  </a:cubicBezTo>
                  <a:cubicBezTo>
                    <a:pt x="738544" y="344236"/>
                    <a:pt x="736595" y="350652"/>
                    <a:pt x="731446" y="353405"/>
                  </a:cubicBezTo>
                  <a:cubicBezTo>
                    <a:pt x="725131" y="356772"/>
                    <a:pt x="718647" y="360923"/>
                    <a:pt x="711761" y="365984"/>
                  </a:cubicBezTo>
                  <a:lnTo>
                    <a:pt x="711761" y="807036"/>
                  </a:lnTo>
                  <a:lnTo>
                    <a:pt x="1035847" y="662489"/>
                  </a:lnTo>
                  <a:lnTo>
                    <a:pt x="1035847" y="595192"/>
                  </a:lnTo>
                  <a:cubicBezTo>
                    <a:pt x="1035169" y="595340"/>
                    <a:pt x="1034449" y="595425"/>
                    <a:pt x="1033728" y="595425"/>
                  </a:cubicBezTo>
                  <a:cubicBezTo>
                    <a:pt x="1033474" y="595425"/>
                    <a:pt x="1033220" y="595404"/>
                    <a:pt x="1032944" y="595383"/>
                  </a:cubicBezTo>
                  <a:cubicBezTo>
                    <a:pt x="1027096" y="594959"/>
                    <a:pt x="1021206" y="594006"/>
                    <a:pt x="1015442" y="592545"/>
                  </a:cubicBezTo>
                  <a:cubicBezTo>
                    <a:pt x="1009785" y="591105"/>
                    <a:pt x="1006352" y="585345"/>
                    <a:pt x="1007793" y="579691"/>
                  </a:cubicBezTo>
                  <a:cubicBezTo>
                    <a:pt x="1009213" y="574016"/>
                    <a:pt x="1014976" y="570586"/>
                    <a:pt x="1020655" y="572026"/>
                  </a:cubicBezTo>
                  <a:cubicBezTo>
                    <a:pt x="1025210" y="573169"/>
                    <a:pt x="1029851" y="573932"/>
                    <a:pt x="1034491" y="574270"/>
                  </a:cubicBezTo>
                  <a:cubicBezTo>
                    <a:pt x="1034957" y="574292"/>
                    <a:pt x="1035402" y="574419"/>
                    <a:pt x="1035847" y="574503"/>
                  </a:cubicBezTo>
                  <a:lnTo>
                    <a:pt x="1035847" y="268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7369278" y="3640141"/>
              <a:ext cx="122027" cy="155156"/>
            </a:xfrm>
            <a:custGeom>
              <a:rect b="b" l="l" r="r" t="t"/>
              <a:pathLst>
                <a:path extrusionOk="0" h="310312" w="244055">
                  <a:moveTo>
                    <a:pt x="122028" y="0"/>
                  </a:moveTo>
                  <a:cubicBezTo>
                    <a:pt x="54731" y="0"/>
                    <a:pt x="0" y="54697"/>
                    <a:pt x="0" y="121952"/>
                  </a:cubicBezTo>
                  <a:cubicBezTo>
                    <a:pt x="0" y="207207"/>
                    <a:pt x="82722" y="283758"/>
                    <a:pt x="108064" y="305188"/>
                  </a:cubicBezTo>
                  <a:cubicBezTo>
                    <a:pt x="112111" y="308597"/>
                    <a:pt x="117069" y="310312"/>
                    <a:pt x="122028" y="310312"/>
                  </a:cubicBezTo>
                  <a:cubicBezTo>
                    <a:pt x="126986" y="310312"/>
                    <a:pt x="131944" y="308597"/>
                    <a:pt x="135991" y="305188"/>
                  </a:cubicBezTo>
                  <a:cubicBezTo>
                    <a:pt x="161333" y="283758"/>
                    <a:pt x="244055" y="207207"/>
                    <a:pt x="244055" y="121952"/>
                  </a:cubicBezTo>
                  <a:cubicBezTo>
                    <a:pt x="244055" y="54719"/>
                    <a:pt x="189303" y="0"/>
                    <a:pt x="122028" y="0"/>
                  </a:cubicBezTo>
                  <a:close/>
                  <a:moveTo>
                    <a:pt x="122303" y="289009"/>
                  </a:moveTo>
                  <a:cubicBezTo>
                    <a:pt x="122134" y="289157"/>
                    <a:pt x="121901" y="289157"/>
                    <a:pt x="121752" y="289009"/>
                  </a:cubicBezTo>
                  <a:cubicBezTo>
                    <a:pt x="108933" y="278167"/>
                    <a:pt x="84099" y="255509"/>
                    <a:pt x="62063" y="225714"/>
                  </a:cubicBezTo>
                  <a:cubicBezTo>
                    <a:pt x="34941" y="189059"/>
                    <a:pt x="21189" y="154161"/>
                    <a:pt x="21189" y="121952"/>
                  </a:cubicBezTo>
                  <a:cubicBezTo>
                    <a:pt x="21189" y="66387"/>
                    <a:pt x="66428" y="21176"/>
                    <a:pt x="122028" y="21176"/>
                  </a:cubicBezTo>
                  <a:cubicBezTo>
                    <a:pt x="177628" y="21176"/>
                    <a:pt x="222866" y="66387"/>
                    <a:pt x="222866" y="121952"/>
                  </a:cubicBezTo>
                  <a:cubicBezTo>
                    <a:pt x="222866" y="198101"/>
                    <a:pt x="145887" y="269083"/>
                    <a:pt x="122303" y="289009"/>
                  </a:cubicBezTo>
                  <a:close/>
                  <a:moveTo>
                    <a:pt x="122028" y="68123"/>
                  </a:moveTo>
                  <a:cubicBezTo>
                    <a:pt x="92003" y="68123"/>
                    <a:pt x="67572" y="92539"/>
                    <a:pt x="67572" y="122545"/>
                  </a:cubicBezTo>
                  <a:cubicBezTo>
                    <a:pt x="67572" y="152551"/>
                    <a:pt x="92003" y="176967"/>
                    <a:pt x="122028" y="176967"/>
                  </a:cubicBezTo>
                  <a:cubicBezTo>
                    <a:pt x="152053" y="176967"/>
                    <a:pt x="176484" y="152551"/>
                    <a:pt x="176484" y="122545"/>
                  </a:cubicBezTo>
                  <a:cubicBezTo>
                    <a:pt x="176484" y="92539"/>
                    <a:pt x="152053" y="68123"/>
                    <a:pt x="122028" y="68123"/>
                  </a:cubicBezTo>
                  <a:close/>
                  <a:moveTo>
                    <a:pt x="122028" y="155770"/>
                  </a:moveTo>
                  <a:cubicBezTo>
                    <a:pt x="103678" y="155770"/>
                    <a:pt x="88761" y="140862"/>
                    <a:pt x="88761" y="122524"/>
                  </a:cubicBezTo>
                  <a:cubicBezTo>
                    <a:pt x="88761" y="104186"/>
                    <a:pt x="103678" y="89278"/>
                    <a:pt x="122028" y="89278"/>
                  </a:cubicBezTo>
                  <a:cubicBezTo>
                    <a:pt x="140377" y="89278"/>
                    <a:pt x="155294" y="104186"/>
                    <a:pt x="155294" y="122524"/>
                  </a:cubicBezTo>
                  <a:cubicBezTo>
                    <a:pt x="155294" y="140862"/>
                    <a:pt x="140356" y="155770"/>
                    <a:pt x="122028" y="15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33"/>
          <p:cNvSpPr/>
          <p:nvPr/>
        </p:nvSpPr>
        <p:spPr>
          <a:xfrm>
            <a:off x="5087085" y="4125380"/>
            <a:ext cx="357815" cy="357801"/>
          </a:xfrm>
          <a:custGeom>
            <a:rect b="b" l="l" r="r" t="t"/>
            <a:pathLst>
              <a:path extrusionOk="0" h="715602" w="715631">
                <a:moveTo>
                  <a:pt x="604462" y="0"/>
                </a:moveTo>
                <a:lnTo>
                  <a:pt x="111170" y="0"/>
                </a:lnTo>
                <a:cubicBezTo>
                  <a:pt x="50059" y="143"/>
                  <a:pt x="186" y="50016"/>
                  <a:pt x="0" y="111184"/>
                </a:cubicBezTo>
                <a:lnTo>
                  <a:pt x="0" y="604433"/>
                </a:lnTo>
                <a:cubicBezTo>
                  <a:pt x="186" y="665587"/>
                  <a:pt x="50059" y="715460"/>
                  <a:pt x="111184" y="715603"/>
                </a:cubicBezTo>
                <a:lnTo>
                  <a:pt x="604462" y="715603"/>
                </a:lnTo>
                <a:cubicBezTo>
                  <a:pt x="665587" y="715460"/>
                  <a:pt x="715445" y="665587"/>
                  <a:pt x="715632" y="604419"/>
                </a:cubicBezTo>
                <a:lnTo>
                  <a:pt x="715632" y="111184"/>
                </a:lnTo>
                <a:cubicBezTo>
                  <a:pt x="715632" y="111184"/>
                  <a:pt x="715632" y="111170"/>
                  <a:pt x="715632" y="111155"/>
                </a:cubicBezTo>
                <a:cubicBezTo>
                  <a:pt x="715460" y="50016"/>
                  <a:pt x="665587" y="143"/>
                  <a:pt x="604462" y="0"/>
                </a:cubicBezTo>
                <a:close/>
                <a:moveTo>
                  <a:pt x="701331" y="604405"/>
                </a:moveTo>
                <a:cubicBezTo>
                  <a:pt x="701173" y="657699"/>
                  <a:pt x="657699" y="701173"/>
                  <a:pt x="604462" y="701302"/>
                </a:cubicBezTo>
                <a:lnTo>
                  <a:pt x="111213" y="701302"/>
                </a:lnTo>
                <a:cubicBezTo>
                  <a:pt x="57947" y="701173"/>
                  <a:pt x="14487" y="657699"/>
                  <a:pt x="14315" y="604433"/>
                </a:cubicBezTo>
                <a:lnTo>
                  <a:pt x="14315" y="111213"/>
                </a:lnTo>
                <a:cubicBezTo>
                  <a:pt x="14472" y="57904"/>
                  <a:pt x="57932" y="14444"/>
                  <a:pt x="111184" y="14315"/>
                </a:cubicBezTo>
                <a:lnTo>
                  <a:pt x="604433" y="14315"/>
                </a:lnTo>
                <a:cubicBezTo>
                  <a:pt x="657699" y="14444"/>
                  <a:pt x="701159" y="57904"/>
                  <a:pt x="701331" y="111213"/>
                </a:cubicBezTo>
                <a:lnTo>
                  <a:pt x="701331" y="604405"/>
                </a:lnTo>
                <a:close/>
                <a:moveTo>
                  <a:pt x="357844" y="175301"/>
                </a:moveTo>
                <a:cubicBezTo>
                  <a:pt x="257210" y="175301"/>
                  <a:pt x="175343" y="257168"/>
                  <a:pt x="175343" y="357801"/>
                </a:cubicBezTo>
                <a:cubicBezTo>
                  <a:pt x="175343" y="458435"/>
                  <a:pt x="257210" y="540302"/>
                  <a:pt x="357844" y="540302"/>
                </a:cubicBezTo>
                <a:cubicBezTo>
                  <a:pt x="458450" y="540302"/>
                  <a:pt x="540302" y="458435"/>
                  <a:pt x="540302" y="357801"/>
                </a:cubicBezTo>
                <a:cubicBezTo>
                  <a:pt x="540302" y="257182"/>
                  <a:pt x="458450" y="175301"/>
                  <a:pt x="357844" y="175301"/>
                </a:cubicBezTo>
                <a:close/>
                <a:moveTo>
                  <a:pt x="357844" y="525987"/>
                </a:moveTo>
                <a:cubicBezTo>
                  <a:pt x="265112" y="525987"/>
                  <a:pt x="189658" y="450534"/>
                  <a:pt x="189658" y="357801"/>
                </a:cubicBezTo>
                <a:cubicBezTo>
                  <a:pt x="189658" y="265069"/>
                  <a:pt x="265112" y="189615"/>
                  <a:pt x="357844" y="189615"/>
                </a:cubicBezTo>
                <a:cubicBezTo>
                  <a:pt x="450562" y="189615"/>
                  <a:pt x="525987" y="265069"/>
                  <a:pt x="525987" y="357801"/>
                </a:cubicBezTo>
                <a:cubicBezTo>
                  <a:pt x="525987" y="450548"/>
                  <a:pt x="450562" y="525987"/>
                  <a:pt x="357844" y="525987"/>
                </a:cubicBezTo>
                <a:close/>
                <a:moveTo>
                  <a:pt x="547760" y="116867"/>
                </a:moveTo>
                <a:cubicBezTo>
                  <a:pt x="519646" y="116867"/>
                  <a:pt x="496771" y="139742"/>
                  <a:pt x="496771" y="167857"/>
                </a:cubicBezTo>
                <a:cubicBezTo>
                  <a:pt x="496771" y="195971"/>
                  <a:pt x="519646" y="218847"/>
                  <a:pt x="547760" y="218847"/>
                </a:cubicBezTo>
                <a:cubicBezTo>
                  <a:pt x="575875" y="218847"/>
                  <a:pt x="598750" y="195971"/>
                  <a:pt x="598750" y="167857"/>
                </a:cubicBezTo>
                <a:cubicBezTo>
                  <a:pt x="598750" y="139742"/>
                  <a:pt x="575875" y="116867"/>
                  <a:pt x="547760" y="116867"/>
                </a:cubicBezTo>
                <a:close/>
                <a:moveTo>
                  <a:pt x="547760" y="204532"/>
                </a:moveTo>
                <a:cubicBezTo>
                  <a:pt x="527533" y="204532"/>
                  <a:pt x="511086" y="188084"/>
                  <a:pt x="511086" y="167857"/>
                </a:cubicBezTo>
                <a:cubicBezTo>
                  <a:pt x="511086" y="147630"/>
                  <a:pt x="527533" y="131182"/>
                  <a:pt x="547760" y="131182"/>
                </a:cubicBezTo>
                <a:cubicBezTo>
                  <a:pt x="567987" y="131182"/>
                  <a:pt x="584435" y="147630"/>
                  <a:pt x="584435" y="167857"/>
                </a:cubicBezTo>
                <a:cubicBezTo>
                  <a:pt x="584435" y="188084"/>
                  <a:pt x="567987" y="204532"/>
                  <a:pt x="547760" y="2045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3"/>
          <p:cNvSpPr/>
          <p:nvPr/>
        </p:nvSpPr>
        <p:spPr>
          <a:xfrm>
            <a:off x="5678457" y="4125375"/>
            <a:ext cx="437768" cy="358114"/>
          </a:xfrm>
          <a:custGeom>
            <a:rect b="b" l="l" r="r" t="t"/>
            <a:pathLst>
              <a:path extrusionOk="0" h="716228" w="875536">
                <a:moveTo>
                  <a:pt x="872977" y="86320"/>
                </a:moveTo>
                <a:cubicBezTo>
                  <a:pt x="870873" y="83776"/>
                  <a:pt x="866140" y="80145"/>
                  <a:pt x="857900" y="84302"/>
                </a:cubicBezTo>
                <a:cubicBezTo>
                  <a:pt x="857707" y="84390"/>
                  <a:pt x="857532" y="84495"/>
                  <a:pt x="857356" y="84566"/>
                </a:cubicBezTo>
                <a:cubicBezTo>
                  <a:pt x="841088" y="91460"/>
                  <a:pt x="823872" y="97144"/>
                  <a:pt x="806061" y="101529"/>
                </a:cubicBezTo>
                <a:cubicBezTo>
                  <a:pt x="809865" y="97916"/>
                  <a:pt x="813634" y="93933"/>
                  <a:pt x="817526" y="89407"/>
                </a:cubicBezTo>
                <a:cubicBezTo>
                  <a:pt x="825730" y="79864"/>
                  <a:pt x="832901" y="69549"/>
                  <a:pt x="838826" y="58743"/>
                </a:cubicBezTo>
                <a:cubicBezTo>
                  <a:pt x="843472" y="50287"/>
                  <a:pt x="848679" y="40095"/>
                  <a:pt x="852132" y="28657"/>
                </a:cubicBezTo>
                <a:cubicBezTo>
                  <a:pt x="854289" y="21499"/>
                  <a:pt x="851378" y="17394"/>
                  <a:pt x="848573" y="15219"/>
                </a:cubicBezTo>
                <a:cubicBezTo>
                  <a:pt x="845839" y="13096"/>
                  <a:pt x="841245" y="11342"/>
                  <a:pt x="834917" y="14921"/>
                </a:cubicBezTo>
                <a:cubicBezTo>
                  <a:pt x="821505" y="22552"/>
                  <a:pt x="808848" y="28815"/>
                  <a:pt x="796208" y="34095"/>
                </a:cubicBezTo>
                <a:cubicBezTo>
                  <a:pt x="776380" y="42358"/>
                  <a:pt x="755746" y="48848"/>
                  <a:pt x="734884" y="53375"/>
                </a:cubicBezTo>
                <a:cubicBezTo>
                  <a:pt x="719369" y="37340"/>
                  <a:pt x="700489" y="24289"/>
                  <a:pt x="678768" y="14587"/>
                </a:cubicBezTo>
                <a:cubicBezTo>
                  <a:pt x="655925" y="4377"/>
                  <a:pt x="633835" y="-377"/>
                  <a:pt x="611483" y="44"/>
                </a:cubicBezTo>
                <a:lnTo>
                  <a:pt x="594759" y="44"/>
                </a:lnTo>
                <a:cubicBezTo>
                  <a:pt x="592427" y="-78"/>
                  <a:pt x="590218" y="80"/>
                  <a:pt x="588272" y="202"/>
                </a:cubicBezTo>
                <a:cubicBezTo>
                  <a:pt x="587220" y="272"/>
                  <a:pt x="586186" y="360"/>
                  <a:pt x="585134" y="360"/>
                </a:cubicBezTo>
                <a:cubicBezTo>
                  <a:pt x="575825" y="501"/>
                  <a:pt x="566464" y="1764"/>
                  <a:pt x="557295" y="4149"/>
                </a:cubicBezTo>
                <a:cubicBezTo>
                  <a:pt x="528632" y="11570"/>
                  <a:pt x="503019" y="24955"/>
                  <a:pt x="481175" y="43954"/>
                </a:cubicBezTo>
                <a:cubicBezTo>
                  <a:pt x="462627" y="60076"/>
                  <a:pt x="447761" y="78917"/>
                  <a:pt x="436979" y="99933"/>
                </a:cubicBezTo>
                <a:cubicBezTo>
                  <a:pt x="426916" y="119546"/>
                  <a:pt x="420395" y="140983"/>
                  <a:pt x="417625" y="163613"/>
                </a:cubicBezTo>
                <a:cubicBezTo>
                  <a:pt x="416801" y="170350"/>
                  <a:pt x="416415" y="177613"/>
                  <a:pt x="416433" y="186454"/>
                </a:cubicBezTo>
                <a:cubicBezTo>
                  <a:pt x="416450" y="195945"/>
                  <a:pt x="417151" y="205207"/>
                  <a:pt x="418554" y="214102"/>
                </a:cubicBezTo>
                <a:cubicBezTo>
                  <a:pt x="418291" y="214084"/>
                  <a:pt x="418028" y="214067"/>
                  <a:pt x="417765" y="214049"/>
                </a:cubicBezTo>
                <a:cubicBezTo>
                  <a:pt x="406685" y="213330"/>
                  <a:pt x="394957" y="211979"/>
                  <a:pt x="380845" y="209769"/>
                </a:cubicBezTo>
                <a:cubicBezTo>
                  <a:pt x="359685" y="206470"/>
                  <a:pt x="338174" y="201611"/>
                  <a:pt x="316909" y="195313"/>
                </a:cubicBezTo>
                <a:cubicBezTo>
                  <a:pt x="292120" y="187980"/>
                  <a:pt x="267699" y="178542"/>
                  <a:pt x="244313" y="167262"/>
                </a:cubicBezTo>
                <a:cubicBezTo>
                  <a:pt x="220628" y="155824"/>
                  <a:pt x="197820" y="142509"/>
                  <a:pt x="176485" y="127668"/>
                </a:cubicBezTo>
                <a:cubicBezTo>
                  <a:pt x="155500" y="113073"/>
                  <a:pt x="134673" y="95933"/>
                  <a:pt x="114618" y="76706"/>
                </a:cubicBezTo>
                <a:cubicBezTo>
                  <a:pt x="103696" y="66251"/>
                  <a:pt x="92389" y="53953"/>
                  <a:pt x="79065" y="38060"/>
                </a:cubicBezTo>
                <a:cubicBezTo>
                  <a:pt x="77592" y="36305"/>
                  <a:pt x="73683" y="31621"/>
                  <a:pt x="67512" y="32165"/>
                </a:cubicBezTo>
                <a:cubicBezTo>
                  <a:pt x="61341" y="32692"/>
                  <a:pt x="58291" y="37972"/>
                  <a:pt x="57134" y="39954"/>
                </a:cubicBezTo>
                <a:cubicBezTo>
                  <a:pt x="49771" y="52655"/>
                  <a:pt x="44020" y="67005"/>
                  <a:pt x="40076" y="82618"/>
                </a:cubicBezTo>
                <a:cubicBezTo>
                  <a:pt x="35027" y="102529"/>
                  <a:pt x="33151" y="120756"/>
                  <a:pt x="34326" y="138352"/>
                </a:cubicBezTo>
                <a:lnTo>
                  <a:pt x="34448" y="140159"/>
                </a:lnTo>
                <a:cubicBezTo>
                  <a:pt x="34852" y="146229"/>
                  <a:pt x="35272" y="152526"/>
                  <a:pt x="36254" y="158842"/>
                </a:cubicBezTo>
                <a:cubicBezTo>
                  <a:pt x="39725" y="181033"/>
                  <a:pt x="46895" y="201909"/>
                  <a:pt x="57589" y="220873"/>
                </a:cubicBezTo>
                <a:cubicBezTo>
                  <a:pt x="65268" y="234504"/>
                  <a:pt x="74630" y="247240"/>
                  <a:pt x="85429" y="258695"/>
                </a:cubicBezTo>
                <a:cubicBezTo>
                  <a:pt x="86218" y="259537"/>
                  <a:pt x="87007" y="260362"/>
                  <a:pt x="87830" y="261186"/>
                </a:cubicBezTo>
                <a:cubicBezTo>
                  <a:pt x="86603" y="260871"/>
                  <a:pt x="85359" y="260537"/>
                  <a:pt x="84096" y="260204"/>
                </a:cubicBezTo>
                <a:cubicBezTo>
                  <a:pt x="73175" y="257204"/>
                  <a:pt x="62393" y="252906"/>
                  <a:pt x="51155" y="247100"/>
                </a:cubicBezTo>
                <a:cubicBezTo>
                  <a:pt x="45107" y="243977"/>
                  <a:pt x="40777" y="245135"/>
                  <a:pt x="38235" y="246679"/>
                </a:cubicBezTo>
                <a:cubicBezTo>
                  <a:pt x="35676" y="248222"/>
                  <a:pt x="32608" y="251485"/>
                  <a:pt x="32502" y="258345"/>
                </a:cubicBezTo>
                <a:cubicBezTo>
                  <a:pt x="32397" y="265905"/>
                  <a:pt x="33221" y="273168"/>
                  <a:pt x="34063" y="279957"/>
                </a:cubicBezTo>
                <a:cubicBezTo>
                  <a:pt x="36973" y="303412"/>
                  <a:pt x="44143" y="325726"/>
                  <a:pt x="55363" y="346269"/>
                </a:cubicBezTo>
                <a:cubicBezTo>
                  <a:pt x="63199" y="360619"/>
                  <a:pt x="73175" y="374180"/>
                  <a:pt x="85026" y="386600"/>
                </a:cubicBezTo>
                <a:cubicBezTo>
                  <a:pt x="95562" y="397652"/>
                  <a:pt x="107746" y="407441"/>
                  <a:pt x="121245" y="415686"/>
                </a:cubicBezTo>
                <a:cubicBezTo>
                  <a:pt x="127047" y="419230"/>
                  <a:pt x="132850" y="422405"/>
                  <a:pt x="138688" y="425229"/>
                </a:cubicBezTo>
                <a:cubicBezTo>
                  <a:pt x="133692" y="425229"/>
                  <a:pt x="128467" y="425019"/>
                  <a:pt x="122945" y="424633"/>
                </a:cubicBezTo>
                <a:cubicBezTo>
                  <a:pt x="119790" y="424405"/>
                  <a:pt x="116599" y="423966"/>
                  <a:pt x="113233" y="423510"/>
                </a:cubicBezTo>
                <a:cubicBezTo>
                  <a:pt x="111936" y="423335"/>
                  <a:pt x="110638" y="423159"/>
                  <a:pt x="109341" y="422984"/>
                </a:cubicBezTo>
                <a:cubicBezTo>
                  <a:pt x="103188" y="422194"/>
                  <a:pt x="99734" y="424896"/>
                  <a:pt x="98209" y="426597"/>
                </a:cubicBezTo>
                <a:cubicBezTo>
                  <a:pt x="96684" y="428299"/>
                  <a:pt x="94334" y="432053"/>
                  <a:pt x="95772" y="438158"/>
                </a:cubicBezTo>
                <a:cubicBezTo>
                  <a:pt x="95947" y="438930"/>
                  <a:pt x="96193" y="439702"/>
                  <a:pt x="96456" y="440456"/>
                </a:cubicBezTo>
                <a:lnTo>
                  <a:pt x="96578" y="440807"/>
                </a:lnTo>
                <a:cubicBezTo>
                  <a:pt x="100470" y="452526"/>
                  <a:pt x="105975" y="464139"/>
                  <a:pt x="113408" y="476296"/>
                </a:cubicBezTo>
                <a:cubicBezTo>
                  <a:pt x="123085" y="492120"/>
                  <a:pt x="135673" y="506873"/>
                  <a:pt x="150802" y="520136"/>
                </a:cubicBezTo>
                <a:cubicBezTo>
                  <a:pt x="165879" y="533345"/>
                  <a:pt x="183515" y="544134"/>
                  <a:pt x="203237" y="552186"/>
                </a:cubicBezTo>
                <a:cubicBezTo>
                  <a:pt x="215229" y="557081"/>
                  <a:pt x="227676" y="560607"/>
                  <a:pt x="240894" y="562817"/>
                </a:cubicBezTo>
                <a:cubicBezTo>
                  <a:pt x="231024" y="569378"/>
                  <a:pt x="220804" y="575413"/>
                  <a:pt x="210040" y="581044"/>
                </a:cubicBezTo>
                <a:cubicBezTo>
                  <a:pt x="183533" y="594868"/>
                  <a:pt x="155202" y="605236"/>
                  <a:pt x="125803" y="611867"/>
                </a:cubicBezTo>
                <a:cubicBezTo>
                  <a:pt x="102872" y="617025"/>
                  <a:pt x="79030" y="619779"/>
                  <a:pt x="52891" y="620305"/>
                </a:cubicBezTo>
                <a:cubicBezTo>
                  <a:pt x="40006" y="620568"/>
                  <a:pt x="26822" y="619481"/>
                  <a:pt x="13166" y="618217"/>
                </a:cubicBezTo>
                <a:cubicBezTo>
                  <a:pt x="4365" y="617375"/>
                  <a:pt x="1455" y="622972"/>
                  <a:pt x="613" y="625410"/>
                </a:cubicBezTo>
                <a:cubicBezTo>
                  <a:pt x="-316" y="628094"/>
                  <a:pt x="-999" y="633304"/>
                  <a:pt x="4909" y="638041"/>
                </a:cubicBezTo>
                <a:lnTo>
                  <a:pt x="5136" y="638234"/>
                </a:lnTo>
                <a:cubicBezTo>
                  <a:pt x="5960" y="638918"/>
                  <a:pt x="6714" y="639357"/>
                  <a:pt x="7223" y="639637"/>
                </a:cubicBezTo>
                <a:cubicBezTo>
                  <a:pt x="25630" y="651128"/>
                  <a:pt x="44196" y="661232"/>
                  <a:pt x="62428" y="669706"/>
                </a:cubicBezTo>
                <a:cubicBezTo>
                  <a:pt x="80888" y="678266"/>
                  <a:pt x="98016" y="685196"/>
                  <a:pt x="114776" y="690845"/>
                </a:cubicBezTo>
                <a:cubicBezTo>
                  <a:pt x="136462" y="698160"/>
                  <a:pt x="158551" y="704002"/>
                  <a:pt x="180430" y="708194"/>
                </a:cubicBezTo>
                <a:cubicBezTo>
                  <a:pt x="206814" y="713247"/>
                  <a:pt x="227220" y="715562"/>
                  <a:pt x="246557" y="715685"/>
                </a:cubicBezTo>
                <a:cubicBezTo>
                  <a:pt x="247907" y="715685"/>
                  <a:pt x="249256" y="715668"/>
                  <a:pt x="250606" y="715668"/>
                </a:cubicBezTo>
                <a:cubicBezTo>
                  <a:pt x="254270" y="715615"/>
                  <a:pt x="257742" y="715580"/>
                  <a:pt x="260897" y="716106"/>
                </a:cubicBezTo>
                <a:cubicBezTo>
                  <a:pt x="261388" y="716194"/>
                  <a:pt x="261879" y="716229"/>
                  <a:pt x="262370" y="716229"/>
                </a:cubicBezTo>
                <a:lnTo>
                  <a:pt x="296117" y="716229"/>
                </a:lnTo>
                <a:cubicBezTo>
                  <a:pt x="296485" y="716229"/>
                  <a:pt x="296836" y="716211"/>
                  <a:pt x="297204" y="716159"/>
                </a:cubicBezTo>
                <a:cubicBezTo>
                  <a:pt x="300605" y="715738"/>
                  <a:pt x="304181" y="715738"/>
                  <a:pt x="307951" y="715738"/>
                </a:cubicBezTo>
                <a:cubicBezTo>
                  <a:pt x="310317" y="715738"/>
                  <a:pt x="312736" y="715738"/>
                  <a:pt x="315226" y="715633"/>
                </a:cubicBezTo>
                <a:lnTo>
                  <a:pt x="317102" y="715562"/>
                </a:lnTo>
                <a:cubicBezTo>
                  <a:pt x="328900" y="715071"/>
                  <a:pt x="341119" y="714580"/>
                  <a:pt x="353251" y="712843"/>
                </a:cubicBezTo>
                <a:cubicBezTo>
                  <a:pt x="378355" y="709265"/>
                  <a:pt x="400848" y="704721"/>
                  <a:pt x="421973" y="698914"/>
                </a:cubicBezTo>
                <a:cubicBezTo>
                  <a:pt x="449514" y="691353"/>
                  <a:pt x="476459" y="681371"/>
                  <a:pt x="502037" y="669232"/>
                </a:cubicBezTo>
                <a:cubicBezTo>
                  <a:pt x="526212" y="657759"/>
                  <a:pt x="549949" y="643883"/>
                  <a:pt x="572582" y="627989"/>
                </a:cubicBezTo>
                <a:cubicBezTo>
                  <a:pt x="593847" y="613060"/>
                  <a:pt x="614236" y="596008"/>
                  <a:pt x="634922" y="575852"/>
                </a:cubicBezTo>
                <a:cubicBezTo>
                  <a:pt x="642531" y="568431"/>
                  <a:pt x="650262" y="560151"/>
                  <a:pt x="659974" y="549029"/>
                </a:cubicBezTo>
                <a:cubicBezTo>
                  <a:pt x="673719" y="533275"/>
                  <a:pt x="686446" y="516838"/>
                  <a:pt x="697824" y="500172"/>
                </a:cubicBezTo>
                <a:cubicBezTo>
                  <a:pt x="716109" y="473384"/>
                  <a:pt x="732413" y="443807"/>
                  <a:pt x="746245" y="412283"/>
                </a:cubicBezTo>
                <a:cubicBezTo>
                  <a:pt x="755238" y="391793"/>
                  <a:pt x="763127" y="369987"/>
                  <a:pt x="769666" y="347497"/>
                </a:cubicBezTo>
                <a:cubicBezTo>
                  <a:pt x="777222" y="321534"/>
                  <a:pt x="782762" y="294763"/>
                  <a:pt x="786145" y="267888"/>
                </a:cubicBezTo>
                <a:cubicBezTo>
                  <a:pt x="788792" y="246942"/>
                  <a:pt x="790020" y="229767"/>
                  <a:pt x="790020" y="213803"/>
                </a:cubicBezTo>
                <a:cubicBezTo>
                  <a:pt x="790020" y="211453"/>
                  <a:pt x="790037" y="209084"/>
                  <a:pt x="790037" y="206734"/>
                </a:cubicBezTo>
                <a:cubicBezTo>
                  <a:pt x="790072" y="200646"/>
                  <a:pt x="790090" y="194366"/>
                  <a:pt x="789950" y="188121"/>
                </a:cubicBezTo>
                <a:cubicBezTo>
                  <a:pt x="789950" y="188051"/>
                  <a:pt x="789950" y="187998"/>
                  <a:pt x="789950" y="187945"/>
                </a:cubicBezTo>
                <a:cubicBezTo>
                  <a:pt x="790020" y="187875"/>
                  <a:pt x="790125" y="187805"/>
                  <a:pt x="790248" y="187717"/>
                </a:cubicBezTo>
                <a:cubicBezTo>
                  <a:pt x="800801" y="180104"/>
                  <a:pt x="811162" y="171455"/>
                  <a:pt x="821085" y="161999"/>
                </a:cubicBezTo>
                <a:cubicBezTo>
                  <a:pt x="836880" y="146913"/>
                  <a:pt x="848959" y="133773"/>
                  <a:pt x="859057" y="120616"/>
                </a:cubicBezTo>
                <a:cubicBezTo>
                  <a:pt x="859863" y="119581"/>
                  <a:pt x="860670" y="118546"/>
                  <a:pt x="861459" y="117493"/>
                </a:cubicBezTo>
                <a:cubicBezTo>
                  <a:pt x="865175" y="112704"/>
                  <a:pt x="869015" y="107757"/>
                  <a:pt x="872416" y="102354"/>
                </a:cubicBezTo>
                <a:cubicBezTo>
                  <a:pt x="876378" y="96056"/>
                  <a:pt x="876571" y="90671"/>
                  <a:pt x="872977" y="86320"/>
                </a:cubicBezTo>
                <a:close/>
                <a:moveTo>
                  <a:pt x="845155" y="109897"/>
                </a:moveTo>
                <a:cubicBezTo>
                  <a:pt x="835618" y="122318"/>
                  <a:pt x="824118" y="134843"/>
                  <a:pt x="808988" y="149281"/>
                </a:cubicBezTo>
                <a:cubicBezTo>
                  <a:pt x="799662" y="158193"/>
                  <a:pt x="789897" y="166333"/>
                  <a:pt x="779992" y="173472"/>
                </a:cubicBezTo>
                <a:cubicBezTo>
                  <a:pt x="774820" y="177209"/>
                  <a:pt x="772278" y="182261"/>
                  <a:pt x="772418" y="188524"/>
                </a:cubicBezTo>
                <a:cubicBezTo>
                  <a:pt x="772559" y="194524"/>
                  <a:pt x="772524" y="200681"/>
                  <a:pt x="772506" y="206646"/>
                </a:cubicBezTo>
                <a:cubicBezTo>
                  <a:pt x="772489" y="209032"/>
                  <a:pt x="772489" y="211400"/>
                  <a:pt x="772489" y="213786"/>
                </a:cubicBezTo>
                <a:cubicBezTo>
                  <a:pt x="772489" y="228995"/>
                  <a:pt x="771296" y="245486"/>
                  <a:pt x="768755" y="265677"/>
                </a:cubicBezTo>
                <a:cubicBezTo>
                  <a:pt x="765476" y="291623"/>
                  <a:pt x="760129" y="317499"/>
                  <a:pt x="752836" y="342568"/>
                </a:cubicBezTo>
                <a:cubicBezTo>
                  <a:pt x="746508" y="364338"/>
                  <a:pt x="738899" y="385407"/>
                  <a:pt x="730204" y="405195"/>
                </a:cubicBezTo>
                <a:cubicBezTo>
                  <a:pt x="716792" y="435720"/>
                  <a:pt x="701032" y="464350"/>
                  <a:pt x="683343" y="490243"/>
                </a:cubicBezTo>
                <a:cubicBezTo>
                  <a:pt x="672351" y="506329"/>
                  <a:pt x="660044" y="522223"/>
                  <a:pt x="646756" y="537450"/>
                </a:cubicBezTo>
                <a:cubicBezTo>
                  <a:pt x="637377" y="548204"/>
                  <a:pt x="629944" y="556169"/>
                  <a:pt x="622686" y="563256"/>
                </a:cubicBezTo>
                <a:cubicBezTo>
                  <a:pt x="602683" y="582763"/>
                  <a:pt x="582995" y="599219"/>
                  <a:pt x="562519" y="613604"/>
                </a:cubicBezTo>
                <a:cubicBezTo>
                  <a:pt x="540693" y="628936"/>
                  <a:pt x="517815" y="642304"/>
                  <a:pt x="494534" y="653356"/>
                </a:cubicBezTo>
                <a:cubicBezTo>
                  <a:pt x="469867" y="665057"/>
                  <a:pt x="443904" y="674688"/>
                  <a:pt x="417344" y="681968"/>
                </a:cubicBezTo>
                <a:cubicBezTo>
                  <a:pt x="396938" y="687564"/>
                  <a:pt x="375165" y="691985"/>
                  <a:pt x="350796" y="695441"/>
                </a:cubicBezTo>
                <a:cubicBezTo>
                  <a:pt x="339524" y="697037"/>
                  <a:pt x="328287" y="697511"/>
                  <a:pt x="316383" y="698002"/>
                </a:cubicBezTo>
                <a:lnTo>
                  <a:pt x="314490" y="698072"/>
                </a:lnTo>
                <a:cubicBezTo>
                  <a:pt x="312368" y="698160"/>
                  <a:pt x="310230" y="698160"/>
                  <a:pt x="307951" y="698160"/>
                </a:cubicBezTo>
                <a:cubicBezTo>
                  <a:pt x="303988" y="698160"/>
                  <a:pt x="299869" y="698160"/>
                  <a:pt x="295591" y="698651"/>
                </a:cubicBezTo>
                <a:lnTo>
                  <a:pt x="263071" y="698651"/>
                </a:lnTo>
                <a:cubicBezTo>
                  <a:pt x="258636" y="697985"/>
                  <a:pt x="254446" y="698037"/>
                  <a:pt x="250396" y="698090"/>
                </a:cubicBezTo>
                <a:cubicBezTo>
                  <a:pt x="249151" y="698107"/>
                  <a:pt x="247907" y="698125"/>
                  <a:pt x="246679" y="698107"/>
                </a:cubicBezTo>
                <a:cubicBezTo>
                  <a:pt x="228447" y="697985"/>
                  <a:pt x="209023" y="695774"/>
                  <a:pt x="183725" y="690932"/>
                </a:cubicBezTo>
                <a:cubicBezTo>
                  <a:pt x="162618" y="686897"/>
                  <a:pt x="141318" y="681266"/>
                  <a:pt x="120368" y="674196"/>
                </a:cubicBezTo>
                <a:cubicBezTo>
                  <a:pt x="104222" y="668741"/>
                  <a:pt x="87673" y="662057"/>
                  <a:pt x="69791" y="653759"/>
                </a:cubicBezTo>
                <a:cubicBezTo>
                  <a:pt x="59378" y="648935"/>
                  <a:pt x="48841" y="643532"/>
                  <a:pt x="38288" y="637637"/>
                </a:cubicBezTo>
                <a:cubicBezTo>
                  <a:pt x="43267" y="637848"/>
                  <a:pt x="48245" y="637936"/>
                  <a:pt x="53242" y="637830"/>
                </a:cubicBezTo>
                <a:cubicBezTo>
                  <a:pt x="80573" y="637286"/>
                  <a:pt x="105554" y="634392"/>
                  <a:pt x="129642" y="628971"/>
                </a:cubicBezTo>
                <a:cubicBezTo>
                  <a:pt x="160514" y="622024"/>
                  <a:pt x="190300" y="611130"/>
                  <a:pt x="218139" y="596587"/>
                </a:cubicBezTo>
                <a:cubicBezTo>
                  <a:pt x="236687" y="586904"/>
                  <a:pt x="253657" y="576080"/>
                  <a:pt x="270031" y="563519"/>
                </a:cubicBezTo>
                <a:cubicBezTo>
                  <a:pt x="272941" y="561274"/>
                  <a:pt x="274151" y="557467"/>
                  <a:pt x="273064" y="553958"/>
                </a:cubicBezTo>
                <a:cubicBezTo>
                  <a:pt x="271977" y="550450"/>
                  <a:pt x="268804" y="547994"/>
                  <a:pt x="265140" y="547801"/>
                </a:cubicBezTo>
                <a:cubicBezTo>
                  <a:pt x="244891" y="546766"/>
                  <a:pt x="226817" y="542889"/>
                  <a:pt x="209847" y="535959"/>
                </a:cubicBezTo>
                <a:cubicBezTo>
                  <a:pt x="191930" y="528644"/>
                  <a:pt x="175942" y="518873"/>
                  <a:pt x="162337" y="506961"/>
                </a:cubicBezTo>
                <a:cubicBezTo>
                  <a:pt x="148348" y="494699"/>
                  <a:pt x="137215" y="481682"/>
                  <a:pt x="128327" y="467156"/>
                </a:cubicBezTo>
                <a:cubicBezTo>
                  <a:pt x="122928" y="458350"/>
                  <a:pt x="118685" y="449912"/>
                  <a:pt x="115424" y="441526"/>
                </a:cubicBezTo>
                <a:cubicBezTo>
                  <a:pt x="117458" y="441790"/>
                  <a:pt x="119544" y="442000"/>
                  <a:pt x="121665" y="442158"/>
                </a:cubicBezTo>
                <a:cubicBezTo>
                  <a:pt x="135848" y="443158"/>
                  <a:pt x="148365" y="442982"/>
                  <a:pt x="159918" y="441597"/>
                </a:cubicBezTo>
                <a:cubicBezTo>
                  <a:pt x="165370" y="440947"/>
                  <a:pt x="170717" y="439912"/>
                  <a:pt x="175889" y="438930"/>
                </a:cubicBezTo>
                <a:lnTo>
                  <a:pt x="178887" y="438351"/>
                </a:lnTo>
                <a:cubicBezTo>
                  <a:pt x="182954" y="437579"/>
                  <a:pt x="185934" y="434071"/>
                  <a:pt x="186022" y="429931"/>
                </a:cubicBezTo>
                <a:cubicBezTo>
                  <a:pt x="186110" y="425791"/>
                  <a:pt x="183305" y="422142"/>
                  <a:pt x="179272" y="421194"/>
                </a:cubicBezTo>
                <a:cubicBezTo>
                  <a:pt x="162408" y="417230"/>
                  <a:pt x="146402" y="410528"/>
                  <a:pt x="130361" y="400722"/>
                </a:cubicBezTo>
                <a:cubicBezTo>
                  <a:pt x="118177" y="393284"/>
                  <a:pt x="107185" y="384460"/>
                  <a:pt x="97700" y="374495"/>
                </a:cubicBezTo>
                <a:cubicBezTo>
                  <a:pt x="86901" y="363180"/>
                  <a:pt x="77838" y="350848"/>
                  <a:pt x="70738" y="337848"/>
                </a:cubicBezTo>
                <a:cubicBezTo>
                  <a:pt x="60570" y="319253"/>
                  <a:pt x="54083" y="299044"/>
                  <a:pt x="51436" y="277782"/>
                </a:cubicBezTo>
                <a:cubicBezTo>
                  <a:pt x="50963" y="274028"/>
                  <a:pt x="50507" y="270133"/>
                  <a:pt x="50244" y="266221"/>
                </a:cubicBezTo>
                <a:cubicBezTo>
                  <a:pt x="60061" y="270853"/>
                  <a:pt x="69668" y="274431"/>
                  <a:pt x="79433" y="277115"/>
                </a:cubicBezTo>
                <a:cubicBezTo>
                  <a:pt x="92424" y="280694"/>
                  <a:pt x="104520" y="282729"/>
                  <a:pt x="116389" y="283361"/>
                </a:cubicBezTo>
                <a:cubicBezTo>
                  <a:pt x="120210" y="283589"/>
                  <a:pt x="123769" y="281238"/>
                  <a:pt x="125084" y="277607"/>
                </a:cubicBezTo>
                <a:cubicBezTo>
                  <a:pt x="126399" y="273993"/>
                  <a:pt x="125207" y="269923"/>
                  <a:pt x="122139" y="267607"/>
                </a:cubicBezTo>
                <a:cubicBezTo>
                  <a:pt x="111866" y="259836"/>
                  <a:pt x="104485" y="253362"/>
                  <a:pt x="98156" y="246661"/>
                </a:cubicBezTo>
                <a:cubicBezTo>
                  <a:pt x="88339" y="236241"/>
                  <a:pt x="79819" y="224662"/>
                  <a:pt x="72824" y="212260"/>
                </a:cubicBezTo>
                <a:cubicBezTo>
                  <a:pt x="63164" y="195120"/>
                  <a:pt x="56678" y="176244"/>
                  <a:pt x="53540" y="156123"/>
                </a:cubicBezTo>
                <a:cubicBezTo>
                  <a:pt x="52681" y="150579"/>
                  <a:pt x="52295" y="144948"/>
                  <a:pt x="51909" y="138983"/>
                </a:cubicBezTo>
                <a:lnTo>
                  <a:pt x="51787" y="137159"/>
                </a:lnTo>
                <a:cubicBezTo>
                  <a:pt x="50735" y="121441"/>
                  <a:pt x="52453" y="105003"/>
                  <a:pt x="57028" y="86916"/>
                </a:cubicBezTo>
                <a:cubicBezTo>
                  <a:pt x="60061" y="74970"/>
                  <a:pt x="64216" y="63883"/>
                  <a:pt x="69440" y="53866"/>
                </a:cubicBezTo>
                <a:cubicBezTo>
                  <a:pt x="81554" y="68110"/>
                  <a:pt x="92143" y="79478"/>
                  <a:pt x="102486" y="89390"/>
                </a:cubicBezTo>
                <a:cubicBezTo>
                  <a:pt x="123208" y="109231"/>
                  <a:pt x="144736" y="126967"/>
                  <a:pt x="166475" y="142088"/>
                </a:cubicBezTo>
                <a:cubicBezTo>
                  <a:pt x="188546" y="157438"/>
                  <a:pt x="212178" y="171227"/>
                  <a:pt x="236687" y="183068"/>
                </a:cubicBezTo>
                <a:cubicBezTo>
                  <a:pt x="260915" y="194769"/>
                  <a:pt x="286230" y="204558"/>
                  <a:pt x="311930" y="212154"/>
                </a:cubicBezTo>
                <a:cubicBezTo>
                  <a:pt x="333949" y="218663"/>
                  <a:pt x="356214" y="223698"/>
                  <a:pt x="378145" y="227118"/>
                </a:cubicBezTo>
                <a:cubicBezTo>
                  <a:pt x="392783" y="229399"/>
                  <a:pt x="405020" y="230820"/>
                  <a:pt x="416643" y="231557"/>
                </a:cubicBezTo>
                <a:cubicBezTo>
                  <a:pt x="417537" y="231609"/>
                  <a:pt x="418431" y="231715"/>
                  <a:pt x="419325" y="231802"/>
                </a:cubicBezTo>
                <a:cubicBezTo>
                  <a:pt x="421306" y="232013"/>
                  <a:pt x="423550" y="232258"/>
                  <a:pt x="426005" y="232188"/>
                </a:cubicBezTo>
                <a:cubicBezTo>
                  <a:pt x="430019" y="232083"/>
                  <a:pt x="433105" y="230680"/>
                  <a:pt x="435208" y="228013"/>
                </a:cubicBezTo>
                <a:cubicBezTo>
                  <a:pt x="436628" y="226206"/>
                  <a:pt x="438136" y="223084"/>
                  <a:pt x="437172" y="218435"/>
                </a:cubicBezTo>
                <a:cubicBezTo>
                  <a:pt x="435068" y="208330"/>
                  <a:pt x="433999" y="197559"/>
                  <a:pt x="433981" y="186419"/>
                </a:cubicBezTo>
                <a:cubicBezTo>
                  <a:pt x="433964" y="178332"/>
                  <a:pt x="434314" y="171753"/>
                  <a:pt x="435051" y="165754"/>
                </a:cubicBezTo>
                <a:cubicBezTo>
                  <a:pt x="437575" y="145176"/>
                  <a:pt x="443483" y="125721"/>
                  <a:pt x="452599" y="107950"/>
                </a:cubicBezTo>
                <a:cubicBezTo>
                  <a:pt x="462364" y="88934"/>
                  <a:pt x="475845" y="71847"/>
                  <a:pt x="492693" y="57199"/>
                </a:cubicBezTo>
                <a:cubicBezTo>
                  <a:pt x="512468" y="39989"/>
                  <a:pt x="535679" y="27867"/>
                  <a:pt x="561695" y="21131"/>
                </a:cubicBezTo>
                <a:cubicBezTo>
                  <a:pt x="569514" y="19113"/>
                  <a:pt x="577491" y="18026"/>
                  <a:pt x="585397" y="17903"/>
                </a:cubicBezTo>
                <a:cubicBezTo>
                  <a:pt x="586765" y="17885"/>
                  <a:pt x="588132" y="17798"/>
                  <a:pt x="589482" y="17692"/>
                </a:cubicBezTo>
                <a:cubicBezTo>
                  <a:pt x="591112" y="17587"/>
                  <a:pt x="592655" y="17464"/>
                  <a:pt x="593952" y="17552"/>
                </a:cubicBezTo>
                <a:cubicBezTo>
                  <a:pt x="594128" y="17570"/>
                  <a:pt x="594320" y="17570"/>
                  <a:pt x="594496" y="17570"/>
                </a:cubicBezTo>
                <a:lnTo>
                  <a:pt x="611624" y="17570"/>
                </a:lnTo>
                <a:cubicBezTo>
                  <a:pt x="631574" y="17201"/>
                  <a:pt x="651156" y="21447"/>
                  <a:pt x="671580" y="30586"/>
                </a:cubicBezTo>
                <a:cubicBezTo>
                  <a:pt x="691285" y="39393"/>
                  <a:pt x="708360" y="51199"/>
                  <a:pt x="722332" y="65654"/>
                </a:cubicBezTo>
                <a:cubicBezTo>
                  <a:pt x="726768" y="70251"/>
                  <a:pt x="732167" y="71882"/>
                  <a:pt x="738408" y="70531"/>
                </a:cubicBezTo>
                <a:cubicBezTo>
                  <a:pt x="760357" y="65777"/>
                  <a:pt x="782061" y="58953"/>
                  <a:pt x="802905" y="50269"/>
                </a:cubicBezTo>
                <a:cubicBezTo>
                  <a:pt x="811828" y="46550"/>
                  <a:pt x="820752" y="42358"/>
                  <a:pt x="829885" y="37604"/>
                </a:cubicBezTo>
                <a:cubicBezTo>
                  <a:pt x="827799" y="42147"/>
                  <a:pt x="825538" y="46410"/>
                  <a:pt x="823416" y="50269"/>
                </a:cubicBezTo>
                <a:cubicBezTo>
                  <a:pt x="818069" y="60006"/>
                  <a:pt x="811600" y="69321"/>
                  <a:pt x="804185" y="77934"/>
                </a:cubicBezTo>
                <a:cubicBezTo>
                  <a:pt x="800170" y="82601"/>
                  <a:pt x="796348" y="86601"/>
                  <a:pt x="792474" y="90144"/>
                </a:cubicBezTo>
                <a:cubicBezTo>
                  <a:pt x="788635" y="93670"/>
                  <a:pt x="784427" y="96810"/>
                  <a:pt x="779974" y="100144"/>
                </a:cubicBezTo>
                <a:lnTo>
                  <a:pt x="778958" y="100898"/>
                </a:lnTo>
                <a:cubicBezTo>
                  <a:pt x="775171" y="103722"/>
                  <a:pt x="770700" y="107038"/>
                  <a:pt x="766230" y="110161"/>
                </a:cubicBezTo>
                <a:cubicBezTo>
                  <a:pt x="762829" y="112546"/>
                  <a:pt x="761549" y="116985"/>
                  <a:pt x="763180" y="120809"/>
                </a:cubicBezTo>
                <a:cubicBezTo>
                  <a:pt x="764810" y="124633"/>
                  <a:pt x="768895" y="126774"/>
                  <a:pt x="772962" y="125967"/>
                </a:cubicBezTo>
                <a:cubicBezTo>
                  <a:pt x="776836" y="125177"/>
                  <a:pt x="780851" y="124475"/>
                  <a:pt x="784725" y="123791"/>
                </a:cubicBezTo>
                <a:cubicBezTo>
                  <a:pt x="789897" y="122879"/>
                  <a:pt x="795244" y="121932"/>
                  <a:pt x="800556" y="120774"/>
                </a:cubicBezTo>
                <a:cubicBezTo>
                  <a:pt x="816492" y="117300"/>
                  <a:pt x="832042" y="112827"/>
                  <a:pt x="846978" y="107424"/>
                </a:cubicBezTo>
                <a:cubicBezTo>
                  <a:pt x="846417" y="108266"/>
                  <a:pt x="845786" y="109090"/>
                  <a:pt x="845155" y="1098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3"/>
          <p:cNvSpPr/>
          <p:nvPr/>
        </p:nvSpPr>
        <p:spPr>
          <a:xfrm>
            <a:off x="6349356" y="4125380"/>
            <a:ext cx="511749" cy="357750"/>
          </a:xfrm>
          <a:custGeom>
            <a:rect b="b" l="l" r="r" t="t"/>
            <a:pathLst>
              <a:path extrusionOk="0" h="715499" w="1023498">
                <a:moveTo>
                  <a:pt x="843506" y="0"/>
                </a:moveTo>
                <a:lnTo>
                  <a:pt x="179992" y="0"/>
                </a:lnTo>
                <a:cubicBezTo>
                  <a:pt x="80734" y="0"/>
                  <a:pt x="0" y="80803"/>
                  <a:pt x="0" y="180147"/>
                </a:cubicBezTo>
                <a:lnTo>
                  <a:pt x="0" y="535353"/>
                </a:lnTo>
                <a:cubicBezTo>
                  <a:pt x="0" y="634676"/>
                  <a:pt x="80734" y="715500"/>
                  <a:pt x="179992" y="715500"/>
                </a:cubicBezTo>
                <a:lnTo>
                  <a:pt x="843506" y="715500"/>
                </a:lnTo>
                <a:cubicBezTo>
                  <a:pt x="942744" y="715500"/>
                  <a:pt x="1023498" y="634697"/>
                  <a:pt x="1023498" y="535353"/>
                </a:cubicBezTo>
                <a:lnTo>
                  <a:pt x="1023498" y="180147"/>
                </a:lnTo>
                <a:cubicBezTo>
                  <a:pt x="1023498" y="80803"/>
                  <a:pt x="942744" y="0"/>
                  <a:pt x="843506" y="0"/>
                </a:cubicBezTo>
                <a:close/>
                <a:moveTo>
                  <a:pt x="1003007" y="535353"/>
                </a:moveTo>
                <a:cubicBezTo>
                  <a:pt x="1003007" y="623376"/>
                  <a:pt x="931453" y="694991"/>
                  <a:pt x="843506" y="694991"/>
                </a:cubicBezTo>
                <a:lnTo>
                  <a:pt x="179992" y="694991"/>
                </a:lnTo>
                <a:cubicBezTo>
                  <a:pt x="92045" y="694991"/>
                  <a:pt x="20491" y="623376"/>
                  <a:pt x="20491" y="535353"/>
                </a:cubicBezTo>
                <a:lnTo>
                  <a:pt x="20491" y="180147"/>
                </a:lnTo>
                <a:cubicBezTo>
                  <a:pt x="20491" y="92124"/>
                  <a:pt x="92045" y="20508"/>
                  <a:pt x="179992" y="20508"/>
                </a:cubicBezTo>
                <a:lnTo>
                  <a:pt x="843506" y="20508"/>
                </a:lnTo>
                <a:cubicBezTo>
                  <a:pt x="931453" y="20508"/>
                  <a:pt x="1003007" y="92124"/>
                  <a:pt x="1003007" y="180147"/>
                </a:cubicBezTo>
                <a:lnTo>
                  <a:pt x="1003007" y="535353"/>
                </a:lnTo>
                <a:close/>
                <a:moveTo>
                  <a:pt x="712857" y="341835"/>
                </a:moveTo>
                <a:lnTo>
                  <a:pt x="411989" y="187407"/>
                </a:lnTo>
                <a:cubicBezTo>
                  <a:pt x="409489" y="186114"/>
                  <a:pt x="406682" y="185417"/>
                  <a:pt x="403875" y="185397"/>
                </a:cubicBezTo>
                <a:cubicBezTo>
                  <a:pt x="403834" y="185397"/>
                  <a:pt x="403772" y="185397"/>
                  <a:pt x="403731" y="185397"/>
                </a:cubicBezTo>
                <a:cubicBezTo>
                  <a:pt x="393896" y="185397"/>
                  <a:pt x="385843" y="193374"/>
                  <a:pt x="385781" y="203321"/>
                </a:cubicBezTo>
                <a:lnTo>
                  <a:pt x="385781" y="512281"/>
                </a:lnTo>
                <a:cubicBezTo>
                  <a:pt x="385802" y="515091"/>
                  <a:pt x="386499" y="517901"/>
                  <a:pt x="387790" y="520403"/>
                </a:cubicBezTo>
                <a:cubicBezTo>
                  <a:pt x="390003" y="524669"/>
                  <a:pt x="393732" y="527806"/>
                  <a:pt x="398301" y="529262"/>
                </a:cubicBezTo>
                <a:cubicBezTo>
                  <a:pt x="400105" y="529837"/>
                  <a:pt x="401928" y="530124"/>
                  <a:pt x="403772" y="530124"/>
                </a:cubicBezTo>
                <a:cubicBezTo>
                  <a:pt x="406600" y="530124"/>
                  <a:pt x="409407" y="529447"/>
                  <a:pt x="411969" y="528114"/>
                </a:cubicBezTo>
                <a:lnTo>
                  <a:pt x="711320" y="374464"/>
                </a:lnTo>
                <a:cubicBezTo>
                  <a:pt x="711853" y="374300"/>
                  <a:pt x="712365" y="374075"/>
                  <a:pt x="712857" y="373829"/>
                </a:cubicBezTo>
                <a:cubicBezTo>
                  <a:pt x="716217" y="372106"/>
                  <a:pt x="718922" y="369399"/>
                  <a:pt x="720643" y="366035"/>
                </a:cubicBezTo>
                <a:cubicBezTo>
                  <a:pt x="725172" y="357196"/>
                  <a:pt x="721668" y="346347"/>
                  <a:pt x="712857" y="341835"/>
                </a:cubicBezTo>
                <a:close/>
                <a:moveTo>
                  <a:pt x="406252" y="507975"/>
                </a:moveTo>
                <a:lnTo>
                  <a:pt x="406252" y="207505"/>
                </a:lnTo>
                <a:lnTo>
                  <a:pt x="698964" y="357729"/>
                </a:lnTo>
                <a:lnTo>
                  <a:pt x="406252" y="5079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3"/>
          <p:cNvSpPr/>
          <p:nvPr/>
        </p:nvSpPr>
        <p:spPr>
          <a:xfrm>
            <a:off x="7094083" y="4082008"/>
            <a:ext cx="388804" cy="444608"/>
          </a:xfrm>
          <a:custGeom>
            <a:rect b="b" l="l" r="r" t="t"/>
            <a:pathLst>
              <a:path extrusionOk="0" h="889217" w="777607">
                <a:moveTo>
                  <a:pt x="777607" y="226354"/>
                </a:moveTo>
                <a:cubicBezTo>
                  <a:pt x="777643" y="215448"/>
                  <a:pt x="771864" y="209371"/>
                  <a:pt x="760431" y="208266"/>
                </a:cubicBezTo>
                <a:cubicBezTo>
                  <a:pt x="747981" y="207072"/>
                  <a:pt x="736779" y="205878"/>
                  <a:pt x="725881" y="203384"/>
                </a:cubicBezTo>
                <a:cubicBezTo>
                  <a:pt x="682324" y="193440"/>
                  <a:pt x="644493" y="170630"/>
                  <a:pt x="616489" y="137413"/>
                </a:cubicBezTo>
                <a:cubicBezTo>
                  <a:pt x="588503" y="104231"/>
                  <a:pt x="572219" y="62941"/>
                  <a:pt x="569400" y="17963"/>
                </a:cubicBezTo>
                <a:cubicBezTo>
                  <a:pt x="569365" y="17286"/>
                  <a:pt x="569276" y="16626"/>
                  <a:pt x="569151" y="15949"/>
                </a:cubicBezTo>
                <a:cubicBezTo>
                  <a:pt x="567438" y="6700"/>
                  <a:pt x="559162" y="0"/>
                  <a:pt x="549441" y="0"/>
                </a:cubicBezTo>
                <a:lnTo>
                  <a:pt x="421660" y="0"/>
                </a:lnTo>
                <a:cubicBezTo>
                  <a:pt x="410529" y="0"/>
                  <a:pt x="401361" y="9053"/>
                  <a:pt x="401219" y="20315"/>
                </a:cubicBezTo>
                <a:cubicBezTo>
                  <a:pt x="401076" y="30009"/>
                  <a:pt x="401201" y="39811"/>
                  <a:pt x="401326" y="49291"/>
                </a:cubicBezTo>
                <a:cubicBezTo>
                  <a:pt x="401415" y="55992"/>
                  <a:pt x="401504" y="62941"/>
                  <a:pt x="401486" y="69731"/>
                </a:cubicBezTo>
                <a:cubicBezTo>
                  <a:pt x="401415" y="161149"/>
                  <a:pt x="401308" y="252568"/>
                  <a:pt x="401219" y="343986"/>
                </a:cubicBezTo>
                <a:lnTo>
                  <a:pt x="401058" y="499647"/>
                </a:lnTo>
                <a:cubicBezTo>
                  <a:pt x="401040" y="513012"/>
                  <a:pt x="401040" y="526377"/>
                  <a:pt x="401058" y="539743"/>
                </a:cubicBezTo>
                <a:cubicBezTo>
                  <a:pt x="401058" y="560788"/>
                  <a:pt x="401076" y="581834"/>
                  <a:pt x="401005" y="602880"/>
                </a:cubicBezTo>
                <a:cubicBezTo>
                  <a:pt x="400987" y="610507"/>
                  <a:pt x="400434" y="617261"/>
                  <a:pt x="399310" y="623569"/>
                </a:cubicBezTo>
                <a:cubicBezTo>
                  <a:pt x="394138" y="652866"/>
                  <a:pt x="378352" y="678759"/>
                  <a:pt x="354897" y="696490"/>
                </a:cubicBezTo>
                <a:cubicBezTo>
                  <a:pt x="331709" y="714008"/>
                  <a:pt x="303171" y="722045"/>
                  <a:pt x="274507" y="719122"/>
                </a:cubicBezTo>
                <a:cubicBezTo>
                  <a:pt x="209118" y="712457"/>
                  <a:pt x="162814" y="656573"/>
                  <a:pt x="169111" y="591903"/>
                </a:cubicBezTo>
                <a:cubicBezTo>
                  <a:pt x="172339" y="558686"/>
                  <a:pt x="190069" y="528391"/>
                  <a:pt x="217751" y="508806"/>
                </a:cubicBezTo>
                <a:cubicBezTo>
                  <a:pt x="245380" y="489257"/>
                  <a:pt x="279787" y="482593"/>
                  <a:pt x="312143" y="490541"/>
                </a:cubicBezTo>
                <a:cubicBezTo>
                  <a:pt x="316548" y="491628"/>
                  <a:pt x="322024" y="492964"/>
                  <a:pt x="326662" y="489329"/>
                </a:cubicBezTo>
                <a:cubicBezTo>
                  <a:pt x="331299" y="485693"/>
                  <a:pt x="331299" y="479973"/>
                  <a:pt x="331299" y="475803"/>
                </a:cubicBezTo>
                <a:cubicBezTo>
                  <a:pt x="331317" y="460852"/>
                  <a:pt x="331299" y="445901"/>
                  <a:pt x="331299" y="430967"/>
                </a:cubicBezTo>
                <a:cubicBezTo>
                  <a:pt x="331299" y="401047"/>
                  <a:pt x="331281" y="370111"/>
                  <a:pt x="331406" y="339709"/>
                </a:cubicBezTo>
                <a:cubicBezTo>
                  <a:pt x="331442" y="332046"/>
                  <a:pt x="328552" y="322602"/>
                  <a:pt x="314640" y="321140"/>
                </a:cubicBezTo>
                <a:cubicBezTo>
                  <a:pt x="257563" y="315153"/>
                  <a:pt x="202965" y="325489"/>
                  <a:pt x="152380" y="351898"/>
                </a:cubicBezTo>
                <a:cubicBezTo>
                  <a:pt x="84958" y="387093"/>
                  <a:pt x="35390" y="446899"/>
                  <a:pt x="12826" y="520301"/>
                </a:cubicBezTo>
                <a:cubicBezTo>
                  <a:pt x="-9755" y="593756"/>
                  <a:pt x="-2353" y="671132"/>
                  <a:pt x="33713" y="738154"/>
                </a:cubicBezTo>
                <a:cubicBezTo>
                  <a:pt x="68369" y="802593"/>
                  <a:pt x="123021" y="847625"/>
                  <a:pt x="200789" y="875852"/>
                </a:cubicBezTo>
                <a:cubicBezTo>
                  <a:pt x="225350" y="884762"/>
                  <a:pt x="250981" y="889217"/>
                  <a:pt x="278164" y="889217"/>
                </a:cubicBezTo>
                <a:cubicBezTo>
                  <a:pt x="300602" y="889217"/>
                  <a:pt x="324093" y="886188"/>
                  <a:pt x="348904" y="880129"/>
                </a:cubicBezTo>
                <a:cubicBezTo>
                  <a:pt x="453908" y="854485"/>
                  <a:pt x="524077" y="789138"/>
                  <a:pt x="557450" y="685887"/>
                </a:cubicBezTo>
                <a:cubicBezTo>
                  <a:pt x="568580" y="651458"/>
                  <a:pt x="569490" y="616548"/>
                  <a:pt x="569454" y="580836"/>
                </a:cubicBezTo>
                <a:cubicBezTo>
                  <a:pt x="569436" y="551165"/>
                  <a:pt x="569436" y="521512"/>
                  <a:pt x="569454" y="491841"/>
                </a:cubicBezTo>
                <a:cubicBezTo>
                  <a:pt x="569454" y="449286"/>
                  <a:pt x="569472" y="406731"/>
                  <a:pt x="569400" y="364176"/>
                </a:cubicBezTo>
                <a:cubicBezTo>
                  <a:pt x="569383" y="354839"/>
                  <a:pt x="569204" y="345412"/>
                  <a:pt x="569026" y="336270"/>
                </a:cubicBezTo>
                <a:cubicBezTo>
                  <a:pt x="568901" y="329783"/>
                  <a:pt x="568758" y="323118"/>
                  <a:pt x="568687" y="316436"/>
                </a:cubicBezTo>
                <a:cubicBezTo>
                  <a:pt x="624052" y="353128"/>
                  <a:pt x="688371" y="373211"/>
                  <a:pt x="759913" y="376134"/>
                </a:cubicBezTo>
                <a:cubicBezTo>
                  <a:pt x="765300" y="376366"/>
                  <a:pt x="769599" y="374940"/>
                  <a:pt x="772720" y="371946"/>
                </a:cubicBezTo>
                <a:cubicBezTo>
                  <a:pt x="777037" y="367794"/>
                  <a:pt x="777536" y="362198"/>
                  <a:pt x="777518" y="358331"/>
                </a:cubicBezTo>
                <a:cubicBezTo>
                  <a:pt x="777482" y="316489"/>
                  <a:pt x="777429" y="271600"/>
                  <a:pt x="777607" y="226354"/>
                </a:cubicBezTo>
                <a:close/>
                <a:moveTo>
                  <a:pt x="759771" y="226283"/>
                </a:moveTo>
                <a:cubicBezTo>
                  <a:pt x="759592" y="271546"/>
                  <a:pt x="759646" y="316454"/>
                  <a:pt x="759735" y="358225"/>
                </a:cubicBezTo>
                <a:cubicBezTo>
                  <a:pt x="688834" y="355159"/>
                  <a:pt x="627994" y="335539"/>
                  <a:pt x="573788" y="298277"/>
                </a:cubicBezTo>
                <a:cubicBezTo>
                  <a:pt x="573770" y="298259"/>
                  <a:pt x="573735" y="298241"/>
                  <a:pt x="573699" y="298223"/>
                </a:cubicBezTo>
                <a:cubicBezTo>
                  <a:pt x="573681" y="298206"/>
                  <a:pt x="573645" y="298188"/>
                  <a:pt x="573628" y="298170"/>
                </a:cubicBezTo>
                <a:cubicBezTo>
                  <a:pt x="569168" y="295194"/>
                  <a:pt x="563425" y="294927"/>
                  <a:pt x="558663" y="297493"/>
                </a:cubicBezTo>
                <a:cubicBezTo>
                  <a:pt x="553793" y="300112"/>
                  <a:pt x="550797" y="305156"/>
                  <a:pt x="550850" y="310715"/>
                </a:cubicBezTo>
                <a:cubicBezTo>
                  <a:pt x="550886" y="319341"/>
                  <a:pt x="551064" y="328090"/>
                  <a:pt x="551225" y="336537"/>
                </a:cubicBezTo>
                <a:cubicBezTo>
                  <a:pt x="551403" y="345590"/>
                  <a:pt x="551599" y="354946"/>
                  <a:pt x="551599" y="364105"/>
                </a:cubicBezTo>
                <a:cubicBezTo>
                  <a:pt x="551653" y="406660"/>
                  <a:pt x="551653" y="449197"/>
                  <a:pt x="551653" y="491752"/>
                </a:cubicBezTo>
                <a:cubicBezTo>
                  <a:pt x="551653" y="521423"/>
                  <a:pt x="551653" y="551094"/>
                  <a:pt x="551653" y="580765"/>
                </a:cubicBezTo>
                <a:cubicBezTo>
                  <a:pt x="551671" y="614998"/>
                  <a:pt x="550832" y="648375"/>
                  <a:pt x="540505" y="680327"/>
                </a:cubicBezTo>
                <a:cubicBezTo>
                  <a:pt x="524844" y="728781"/>
                  <a:pt x="500480" y="768680"/>
                  <a:pt x="468088" y="798904"/>
                </a:cubicBezTo>
                <a:cubicBezTo>
                  <a:pt x="435608" y="829198"/>
                  <a:pt x="394102" y="850672"/>
                  <a:pt x="344694" y="862736"/>
                </a:cubicBezTo>
                <a:cubicBezTo>
                  <a:pt x="293379" y="875264"/>
                  <a:pt x="248305" y="874052"/>
                  <a:pt x="206907" y="859030"/>
                </a:cubicBezTo>
                <a:cubicBezTo>
                  <a:pt x="133437" y="832370"/>
                  <a:pt x="81943" y="790047"/>
                  <a:pt x="49445" y="729654"/>
                </a:cubicBezTo>
                <a:cubicBezTo>
                  <a:pt x="15680" y="666837"/>
                  <a:pt x="8742" y="594326"/>
                  <a:pt x="29914" y="525451"/>
                </a:cubicBezTo>
                <a:cubicBezTo>
                  <a:pt x="51068" y="456646"/>
                  <a:pt x="97514" y="400583"/>
                  <a:pt x="160674" y="367616"/>
                </a:cubicBezTo>
                <a:cubicBezTo>
                  <a:pt x="199379" y="347408"/>
                  <a:pt x="240582" y="337232"/>
                  <a:pt x="283533" y="337232"/>
                </a:cubicBezTo>
                <a:cubicBezTo>
                  <a:pt x="293200" y="337232"/>
                  <a:pt x="302975" y="337749"/>
                  <a:pt x="312803" y="338783"/>
                </a:cubicBezTo>
                <a:cubicBezTo>
                  <a:pt x="313106" y="338818"/>
                  <a:pt x="313356" y="338854"/>
                  <a:pt x="313570" y="338889"/>
                </a:cubicBezTo>
                <a:cubicBezTo>
                  <a:pt x="313570" y="339085"/>
                  <a:pt x="313587" y="339299"/>
                  <a:pt x="313587" y="339567"/>
                </a:cubicBezTo>
                <a:cubicBezTo>
                  <a:pt x="313463" y="370022"/>
                  <a:pt x="313463" y="400975"/>
                  <a:pt x="313480" y="430914"/>
                </a:cubicBezTo>
                <a:cubicBezTo>
                  <a:pt x="313480" y="444778"/>
                  <a:pt x="313480" y="458642"/>
                  <a:pt x="313480" y="472506"/>
                </a:cubicBezTo>
                <a:cubicBezTo>
                  <a:pt x="276951" y="464416"/>
                  <a:pt x="238477" y="472257"/>
                  <a:pt x="207442" y="494229"/>
                </a:cubicBezTo>
                <a:cubicBezTo>
                  <a:pt x="175532" y="516808"/>
                  <a:pt x="155091" y="551771"/>
                  <a:pt x="151363" y="590156"/>
                </a:cubicBezTo>
                <a:cubicBezTo>
                  <a:pt x="144104" y="664734"/>
                  <a:pt x="197400" y="729155"/>
                  <a:pt x="272706" y="736835"/>
                </a:cubicBezTo>
                <a:cubicBezTo>
                  <a:pt x="305846" y="740204"/>
                  <a:pt x="338862" y="730937"/>
                  <a:pt x="365653" y="710693"/>
                </a:cubicBezTo>
                <a:cubicBezTo>
                  <a:pt x="392729" y="690253"/>
                  <a:pt x="410922" y="660404"/>
                  <a:pt x="416879" y="626652"/>
                </a:cubicBezTo>
                <a:cubicBezTo>
                  <a:pt x="418181" y="619328"/>
                  <a:pt x="418806" y="611576"/>
                  <a:pt x="418841" y="602916"/>
                </a:cubicBezTo>
                <a:cubicBezTo>
                  <a:pt x="418895" y="581852"/>
                  <a:pt x="418895" y="560788"/>
                  <a:pt x="418895" y="539725"/>
                </a:cubicBezTo>
                <a:cubicBezTo>
                  <a:pt x="418895" y="526359"/>
                  <a:pt x="418895" y="513012"/>
                  <a:pt x="418895" y="499647"/>
                </a:cubicBezTo>
                <a:lnTo>
                  <a:pt x="419055" y="343986"/>
                </a:lnTo>
                <a:cubicBezTo>
                  <a:pt x="419162" y="252568"/>
                  <a:pt x="419252" y="161149"/>
                  <a:pt x="419323" y="69731"/>
                </a:cubicBezTo>
                <a:cubicBezTo>
                  <a:pt x="419323" y="62817"/>
                  <a:pt x="419234" y="55813"/>
                  <a:pt x="419145" y="49059"/>
                </a:cubicBezTo>
                <a:cubicBezTo>
                  <a:pt x="419020" y="39704"/>
                  <a:pt x="418895" y="30027"/>
                  <a:pt x="419038" y="20440"/>
                </a:cubicBezTo>
                <a:cubicBezTo>
                  <a:pt x="419055" y="18979"/>
                  <a:pt x="420197" y="17838"/>
                  <a:pt x="421642" y="17838"/>
                </a:cubicBezTo>
                <a:lnTo>
                  <a:pt x="549423" y="17838"/>
                </a:lnTo>
                <a:cubicBezTo>
                  <a:pt x="550440" y="17838"/>
                  <a:pt x="551457" y="18462"/>
                  <a:pt x="551582" y="19121"/>
                </a:cubicBezTo>
                <a:cubicBezTo>
                  <a:pt x="554649" y="67913"/>
                  <a:pt x="572379" y="112803"/>
                  <a:pt x="602826" y="148925"/>
                </a:cubicBezTo>
                <a:cubicBezTo>
                  <a:pt x="633345" y="185118"/>
                  <a:pt x="674512" y="209959"/>
                  <a:pt x="721886" y="220776"/>
                </a:cubicBezTo>
                <a:cubicBezTo>
                  <a:pt x="733836" y="223503"/>
                  <a:pt x="745626" y="224768"/>
                  <a:pt x="758718" y="226015"/>
                </a:cubicBezTo>
                <a:cubicBezTo>
                  <a:pt x="759129" y="226051"/>
                  <a:pt x="759485" y="226104"/>
                  <a:pt x="759771" y="226140"/>
                </a:cubicBezTo>
                <a:cubicBezTo>
                  <a:pt x="759771" y="226176"/>
                  <a:pt x="759771" y="226229"/>
                  <a:pt x="759771" y="2262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34"/>
          <p:cNvGrpSpPr/>
          <p:nvPr/>
        </p:nvGrpSpPr>
        <p:grpSpPr>
          <a:xfrm>
            <a:off x="1572692" y="517922"/>
            <a:ext cx="5998612" cy="1135638"/>
            <a:chOff x="0" y="9525"/>
            <a:chExt cx="15996300" cy="3028367"/>
          </a:xfrm>
        </p:grpSpPr>
        <p:sp>
          <p:nvSpPr>
            <p:cNvPr id="525" name="Google Shape;525;p34"/>
            <p:cNvSpPr txBox="1"/>
            <p:nvPr/>
          </p:nvSpPr>
          <p:spPr>
            <a:xfrm>
              <a:off x="0" y="1683392"/>
              <a:ext cx="15996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Use these design resources in your Presentation. Happy designing!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Don't forget to delete this page before presenting. 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6" name="Google Shape;526;p34"/>
            <p:cNvSpPr txBox="1"/>
            <p:nvPr/>
          </p:nvSpPr>
          <p:spPr>
            <a:xfrm>
              <a:off x="0" y="9525"/>
              <a:ext cx="1599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Elements Resource Page</a:t>
              </a:r>
              <a:endParaRPr b="1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7" name="Google Shape;527;p34"/>
          <p:cNvSpPr/>
          <p:nvPr/>
        </p:nvSpPr>
        <p:spPr>
          <a:xfrm>
            <a:off x="7005002" y="3453134"/>
            <a:ext cx="427202" cy="488982"/>
          </a:xfrm>
          <a:custGeom>
            <a:rect b="b" l="l" r="r" t="t"/>
            <a:pathLst>
              <a:path extrusionOk="0" h="977965" w="854405">
                <a:moveTo>
                  <a:pt x="721157" y="811254"/>
                </a:moveTo>
                <a:cubicBezTo>
                  <a:pt x="709990" y="850512"/>
                  <a:pt x="699870" y="886979"/>
                  <a:pt x="689401" y="923272"/>
                </a:cubicBezTo>
                <a:cubicBezTo>
                  <a:pt x="688005" y="928157"/>
                  <a:pt x="686086" y="933043"/>
                  <a:pt x="683468" y="937405"/>
                </a:cubicBezTo>
                <a:cubicBezTo>
                  <a:pt x="675966" y="950491"/>
                  <a:pt x="663228" y="951189"/>
                  <a:pt x="654853" y="938626"/>
                </a:cubicBezTo>
                <a:cubicBezTo>
                  <a:pt x="647350" y="927110"/>
                  <a:pt x="640197" y="915245"/>
                  <a:pt x="634090" y="902857"/>
                </a:cubicBezTo>
                <a:cubicBezTo>
                  <a:pt x="617165" y="869007"/>
                  <a:pt x="601113" y="834634"/>
                  <a:pt x="584188" y="800785"/>
                </a:cubicBezTo>
                <a:cubicBezTo>
                  <a:pt x="576162" y="784907"/>
                  <a:pt x="567088" y="769727"/>
                  <a:pt x="558190" y="754198"/>
                </a:cubicBezTo>
                <a:cubicBezTo>
                  <a:pt x="532192" y="708135"/>
                  <a:pt x="508637" y="661024"/>
                  <a:pt x="488920" y="611820"/>
                </a:cubicBezTo>
                <a:cubicBezTo>
                  <a:pt x="487699" y="608680"/>
                  <a:pt x="485779" y="605713"/>
                  <a:pt x="483337" y="601002"/>
                </a:cubicBezTo>
                <a:cubicBezTo>
                  <a:pt x="451755" y="609552"/>
                  <a:pt x="419302" y="608505"/>
                  <a:pt x="386848" y="604492"/>
                </a:cubicBezTo>
                <a:cubicBezTo>
                  <a:pt x="381788" y="622289"/>
                  <a:pt x="377949" y="639040"/>
                  <a:pt x="372366" y="655092"/>
                </a:cubicBezTo>
                <a:cubicBezTo>
                  <a:pt x="362420" y="684405"/>
                  <a:pt x="351253" y="713195"/>
                  <a:pt x="340959" y="742508"/>
                </a:cubicBezTo>
                <a:cubicBezTo>
                  <a:pt x="330664" y="772170"/>
                  <a:pt x="321591" y="802355"/>
                  <a:pt x="310948" y="832017"/>
                </a:cubicBezTo>
                <a:cubicBezTo>
                  <a:pt x="299781" y="862726"/>
                  <a:pt x="287393" y="893086"/>
                  <a:pt x="275353" y="923446"/>
                </a:cubicBezTo>
                <a:cubicBezTo>
                  <a:pt x="271340" y="933566"/>
                  <a:pt x="267327" y="943686"/>
                  <a:pt x="263140" y="953631"/>
                </a:cubicBezTo>
                <a:cubicBezTo>
                  <a:pt x="261395" y="957819"/>
                  <a:pt x="259475" y="962181"/>
                  <a:pt x="257207" y="966020"/>
                </a:cubicBezTo>
                <a:cubicBezTo>
                  <a:pt x="249006" y="980327"/>
                  <a:pt x="237491" y="982072"/>
                  <a:pt x="226673" y="969684"/>
                </a:cubicBezTo>
                <a:cubicBezTo>
                  <a:pt x="214459" y="955900"/>
                  <a:pt x="203467" y="941069"/>
                  <a:pt x="191776" y="926936"/>
                </a:cubicBezTo>
                <a:cubicBezTo>
                  <a:pt x="175375" y="907045"/>
                  <a:pt x="158624" y="887328"/>
                  <a:pt x="141351" y="866565"/>
                </a:cubicBezTo>
                <a:cubicBezTo>
                  <a:pt x="135418" y="869531"/>
                  <a:pt x="130009" y="871450"/>
                  <a:pt x="125647" y="874765"/>
                </a:cubicBezTo>
                <a:cubicBezTo>
                  <a:pt x="98253" y="895703"/>
                  <a:pt x="71209" y="917165"/>
                  <a:pt x="43989" y="938103"/>
                </a:cubicBezTo>
                <a:cubicBezTo>
                  <a:pt x="39104" y="941941"/>
                  <a:pt x="33346" y="945082"/>
                  <a:pt x="27414" y="947001"/>
                </a:cubicBezTo>
                <a:cubicBezTo>
                  <a:pt x="12408" y="951712"/>
                  <a:pt x="-3121" y="938975"/>
                  <a:pt x="543" y="923795"/>
                </a:cubicBezTo>
                <a:cubicBezTo>
                  <a:pt x="5080" y="904951"/>
                  <a:pt x="12059" y="886630"/>
                  <a:pt x="19213" y="868658"/>
                </a:cubicBezTo>
                <a:cubicBezTo>
                  <a:pt x="30380" y="840392"/>
                  <a:pt x="42070" y="812475"/>
                  <a:pt x="54458" y="784907"/>
                </a:cubicBezTo>
                <a:cubicBezTo>
                  <a:pt x="61787" y="768680"/>
                  <a:pt x="71034" y="753500"/>
                  <a:pt x="79060" y="737622"/>
                </a:cubicBezTo>
                <a:cubicBezTo>
                  <a:pt x="85167" y="725408"/>
                  <a:pt x="90751" y="712846"/>
                  <a:pt x="96160" y="700108"/>
                </a:cubicBezTo>
                <a:cubicBezTo>
                  <a:pt x="114131" y="657884"/>
                  <a:pt x="131231" y="615310"/>
                  <a:pt x="149726" y="573434"/>
                </a:cubicBezTo>
                <a:cubicBezTo>
                  <a:pt x="157752" y="555113"/>
                  <a:pt x="168047" y="537665"/>
                  <a:pt x="177643" y="519344"/>
                </a:cubicBezTo>
                <a:cubicBezTo>
                  <a:pt x="176771" y="517600"/>
                  <a:pt x="176073" y="515331"/>
                  <a:pt x="174677" y="513761"/>
                </a:cubicBezTo>
                <a:cubicBezTo>
                  <a:pt x="153390" y="491951"/>
                  <a:pt x="140129" y="465255"/>
                  <a:pt x="128090" y="437861"/>
                </a:cubicBezTo>
                <a:cubicBezTo>
                  <a:pt x="124949" y="430533"/>
                  <a:pt x="121983" y="422856"/>
                  <a:pt x="120064" y="415178"/>
                </a:cubicBezTo>
                <a:cubicBezTo>
                  <a:pt x="111165" y="378886"/>
                  <a:pt x="103837" y="342070"/>
                  <a:pt x="108548" y="304382"/>
                </a:cubicBezTo>
                <a:cubicBezTo>
                  <a:pt x="113957" y="261110"/>
                  <a:pt x="119540" y="218188"/>
                  <a:pt x="139431" y="178057"/>
                </a:cubicBezTo>
                <a:cubicBezTo>
                  <a:pt x="151820" y="152931"/>
                  <a:pt x="164731" y="128329"/>
                  <a:pt x="182005" y="106170"/>
                </a:cubicBezTo>
                <a:cubicBezTo>
                  <a:pt x="195789" y="88373"/>
                  <a:pt x="212365" y="73542"/>
                  <a:pt x="229813" y="59583"/>
                </a:cubicBezTo>
                <a:cubicBezTo>
                  <a:pt x="260173" y="35330"/>
                  <a:pt x="294546" y="18231"/>
                  <a:pt x="332235" y="9332"/>
                </a:cubicBezTo>
                <a:cubicBezTo>
                  <a:pt x="369225" y="608"/>
                  <a:pt x="407088" y="-1137"/>
                  <a:pt x="445299" y="608"/>
                </a:cubicBezTo>
                <a:cubicBezTo>
                  <a:pt x="511603" y="3574"/>
                  <a:pt x="567263" y="33585"/>
                  <a:pt x="622225" y="67086"/>
                </a:cubicBezTo>
                <a:cubicBezTo>
                  <a:pt x="653806" y="86279"/>
                  <a:pt x="670208" y="115243"/>
                  <a:pt x="684515" y="147173"/>
                </a:cubicBezTo>
                <a:cubicBezTo>
                  <a:pt x="689401" y="158166"/>
                  <a:pt x="695159" y="168984"/>
                  <a:pt x="701615" y="178929"/>
                </a:cubicBezTo>
                <a:cubicBezTo>
                  <a:pt x="718190" y="204055"/>
                  <a:pt x="725519" y="232146"/>
                  <a:pt x="730055" y="261285"/>
                </a:cubicBezTo>
                <a:cubicBezTo>
                  <a:pt x="739826" y="323401"/>
                  <a:pt x="723250" y="380631"/>
                  <a:pt x="697078" y="435942"/>
                </a:cubicBezTo>
                <a:cubicBezTo>
                  <a:pt x="695682" y="439083"/>
                  <a:pt x="693588" y="441874"/>
                  <a:pt x="692192" y="445015"/>
                </a:cubicBezTo>
                <a:cubicBezTo>
                  <a:pt x="683817" y="464034"/>
                  <a:pt x="674919" y="482529"/>
                  <a:pt x="657296" y="497011"/>
                </a:cubicBezTo>
                <a:cubicBezTo>
                  <a:pt x="672127" y="519868"/>
                  <a:pt x="685737" y="542376"/>
                  <a:pt x="700568" y="563838"/>
                </a:cubicBezTo>
                <a:cubicBezTo>
                  <a:pt x="730753" y="607284"/>
                  <a:pt x="761986" y="650032"/>
                  <a:pt x="791997" y="693478"/>
                </a:cubicBezTo>
                <a:cubicBezTo>
                  <a:pt x="800372" y="705692"/>
                  <a:pt x="806130" y="719650"/>
                  <a:pt x="813632" y="732737"/>
                </a:cubicBezTo>
                <a:cubicBezTo>
                  <a:pt x="824450" y="751581"/>
                  <a:pt x="835617" y="770250"/>
                  <a:pt x="846610" y="788920"/>
                </a:cubicBezTo>
                <a:cubicBezTo>
                  <a:pt x="848354" y="791886"/>
                  <a:pt x="850274" y="794678"/>
                  <a:pt x="851844" y="797819"/>
                </a:cubicBezTo>
                <a:cubicBezTo>
                  <a:pt x="857428" y="809858"/>
                  <a:pt x="853938" y="817535"/>
                  <a:pt x="840852" y="818059"/>
                </a:cubicBezTo>
                <a:cubicBezTo>
                  <a:pt x="822531" y="818756"/>
                  <a:pt x="804210" y="817884"/>
                  <a:pt x="785890" y="816663"/>
                </a:cubicBezTo>
                <a:cubicBezTo>
                  <a:pt x="764777" y="815790"/>
                  <a:pt x="743839" y="813348"/>
                  <a:pt x="721157" y="811254"/>
                </a:cubicBezTo>
                <a:close/>
                <a:moveTo>
                  <a:pt x="703185" y="290772"/>
                </a:moveTo>
                <a:cubicBezTo>
                  <a:pt x="703534" y="255876"/>
                  <a:pt x="695159" y="221677"/>
                  <a:pt x="678059" y="189573"/>
                </a:cubicBezTo>
                <a:cubicBezTo>
                  <a:pt x="673174" y="180499"/>
                  <a:pt x="668986" y="171077"/>
                  <a:pt x="663752" y="162004"/>
                </a:cubicBezTo>
                <a:cubicBezTo>
                  <a:pt x="654679" y="146126"/>
                  <a:pt x="646304" y="129551"/>
                  <a:pt x="635660" y="114720"/>
                </a:cubicBezTo>
                <a:cubicBezTo>
                  <a:pt x="619084" y="91862"/>
                  <a:pt x="595180" y="76508"/>
                  <a:pt x="570055" y="65516"/>
                </a:cubicBezTo>
                <a:cubicBezTo>
                  <a:pt x="532890" y="49114"/>
                  <a:pt x="494155" y="36202"/>
                  <a:pt x="455768" y="22767"/>
                </a:cubicBezTo>
                <a:cubicBezTo>
                  <a:pt x="449836" y="20674"/>
                  <a:pt x="442159" y="22942"/>
                  <a:pt x="435354" y="23465"/>
                </a:cubicBezTo>
                <a:cubicBezTo>
                  <a:pt x="415812" y="25036"/>
                  <a:pt x="396095" y="25210"/>
                  <a:pt x="376902" y="28525"/>
                </a:cubicBezTo>
                <a:cubicBezTo>
                  <a:pt x="353347" y="32713"/>
                  <a:pt x="328920" y="36551"/>
                  <a:pt x="306935" y="45625"/>
                </a:cubicBezTo>
                <a:cubicBezTo>
                  <a:pt x="271515" y="60456"/>
                  <a:pt x="239933" y="82266"/>
                  <a:pt x="212540" y="110009"/>
                </a:cubicBezTo>
                <a:cubicBezTo>
                  <a:pt x="188810" y="134436"/>
                  <a:pt x="171711" y="163226"/>
                  <a:pt x="160718" y="194109"/>
                </a:cubicBezTo>
                <a:cubicBezTo>
                  <a:pt x="139780" y="252735"/>
                  <a:pt x="127392" y="313106"/>
                  <a:pt x="138559" y="376443"/>
                </a:cubicBezTo>
                <a:cubicBezTo>
                  <a:pt x="145189" y="414306"/>
                  <a:pt x="156531" y="450249"/>
                  <a:pt x="180260" y="480784"/>
                </a:cubicBezTo>
                <a:cubicBezTo>
                  <a:pt x="196836" y="502071"/>
                  <a:pt x="213412" y="523707"/>
                  <a:pt x="238363" y="536444"/>
                </a:cubicBezTo>
                <a:cubicBezTo>
                  <a:pt x="269770" y="552496"/>
                  <a:pt x="303096" y="563663"/>
                  <a:pt x="337818" y="569596"/>
                </a:cubicBezTo>
                <a:cubicBezTo>
                  <a:pt x="361024" y="573434"/>
                  <a:pt x="384580" y="575702"/>
                  <a:pt x="407960" y="577273"/>
                </a:cubicBezTo>
                <a:cubicBezTo>
                  <a:pt x="423315" y="578320"/>
                  <a:pt x="439193" y="578320"/>
                  <a:pt x="454373" y="575877"/>
                </a:cubicBezTo>
                <a:cubicBezTo>
                  <a:pt x="474787" y="572562"/>
                  <a:pt x="494678" y="566629"/>
                  <a:pt x="514744" y="561395"/>
                </a:cubicBezTo>
                <a:cubicBezTo>
                  <a:pt x="520676" y="559824"/>
                  <a:pt x="526608" y="557207"/>
                  <a:pt x="532192" y="554590"/>
                </a:cubicBezTo>
                <a:cubicBezTo>
                  <a:pt x="562552" y="540282"/>
                  <a:pt x="587503" y="518123"/>
                  <a:pt x="613675" y="497709"/>
                </a:cubicBezTo>
                <a:cubicBezTo>
                  <a:pt x="621876" y="491427"/>
                  <a:pt x="631996" y="486193"/>
                  <a:pt x="637230" y="477992"/>
                </a:cubicBezTo>
                <a:cubicBezTo>
                  <a:pt x="658866" y="443619"/>
                  <a:pt x="681200" y="409072"/>
                  <a:pt x="691320" y="368941"/>
                </a:cubicBezTo>
                <a:cubicBezTo>
                  <a:pt x="697427" y="343815"/>
                  <a:pt x="708419" y="319039"/>
                  <a:pt x="703185" y="290772"/>
                </a:cubicBezTo>
                <a:close/>
                <a:moveTo>
                  <a:pt x="232954" y="944035"/>
                </a:moveTo>
                <a:cubicBezTo>
                  <a:pt x="283205" y="830447"/>
                  <a:pt x="324034" y="717033"/>
                  <a:pt x="362246" y="602224"/>
                </a:cubicBezTo>
                <a:cubicBezTo>
                  <a:pt x="334503" y="595768"/>
                  <a:pt x="307807" y="589486"/>
                  <a:pt x="280239" y="583031"/>
                </a:cubicBezTo>
                <a:cubicBezTo>
                  <a:pt x="242202" y="675681"/>
                  <a:pt x="204688" y="767284"/>
                  <a:pt x="166825" y="859760"/>
                </a:cubicBezTo>
                <a:cubicBezTo>
                  <a:pt x="188112" y="886979"/>
                  <a:pt x="209748" y="914373"/>
                  <a:pt x="232954" y="944035"/>
                </a:cubicBezTo>
                <a:close/>
                <a:moveTo>
                  <a:pt x="821659" y="797121"/>
                </a:moveTo>
                <a:cubicBezTo>
                  <a:pt x="806130" y="762573"/>
                  <a:pt x="660088" y="529988"/>
                  <a:pt x="644210" y="514633"/>
                </a:cubicBezTo>
                <a:cubicBezTo>
                  <a:pt x="624842" y="529988"/>
                  <a:pt x="605300" y="545517"/>
                  <a:pt x="587154" y="559824"/>
                </a:cubicBezTo>
                <a:cubicBezTo>
                  <a:pt x="632519" y="638516"/>
                  <a:pt x="676489" y="714939"/>
                  <a:pt x="719586" y="789618"/>
                </a:cubicBezTo>
                <a:cubicBezTo>
                  <a:pt x="754483" y="792410"/>
                  <a:pt x="787111" y="794678"/>
                  <a:pt x="821659" y="797121"/>
                </a:cubicBezTo>
                <a:close/>
                <a:moveTo>
                  <a:pt x="661832" y="905998"/>
                </a:moveTo>
                <a:cubicBezTo>
                  <a:pt x="664799" y="897448"/>
                  <a:pt x="666369" y="892737"/>
                  <a:pt x="667939" y="888201"/>
                </a:cubicBezTo>
                <a:cubicBezTo>
                  <a:pt x="677187" y="862203"/>
                  <a:pt x="686086" y="836205"/>
                  <a:pt x="695857" y="810556"/>
                </a:cubicBezTo>
                <a:cubicBezTo>
                  <a:pt x="699521" y="800785"/>
                  <a:pt x="700393" y="792235"/>
                  <a:pt x="694635" y="782988"/>
                </a:cubicBezTo>
                <a:cubicBezTo>
                  <a:pt x="682770" y="763969"/>
                  <a:pt x="671603" y="744601"/>
                  <a:pt x="660088" y="725234"/>
                </a:cubicBezTo>
                <a:cubicBezTo>
                  <a:pt x="645431" y="700457"/>
                  <a:pt x="631124" y="675681"/>
                  <a:pt x="616467" y="651079"/>
                </a:cubicBezTo>
                <a:cubicBezTo>
                  <a:pt x="604428" y="630839"/>
                  <a:pt x="592214" y="610599"/>
                  <a:pt x="580175" y="590359"/>
                </a:cubicBezTo>
                <a:cubicBezTo>
                  <a:pt x="576685" y="584601"/>
                  <a:pt x="573370" y="578669"/>
                  <a:pt x="570578" y="573609"/>
                </a:cubicBezTo>
                <a:cubicBezTo>
                  <a:pt x="547023" y="581984"/>
                  <a:pt x="525213" y="589835"/>
                  <a:pt x="502006" y="598036"/>
                </a:cubicBezTo>
                <a:cubicBezTo>
                  <a:pt x="519804" y="632235"/>
                  <a:pt x="537426" y="666433"/>
                  <a:pt x="555573" y="700283"/>
                </a:cubicBezTo>
                <a:cubicBezTo>
                  <a:pt x="573544" y="733609"/>
                  <a:pt x="592912" y="766237"/>
                  <a:pt x="610360" y="799912"/>
                </a:cubicBezTo>
                <a:cubicBezTo>
                  <a:pt x="627808" y="833762"/>
                  <a:pt x="643686" y="868310"/>
                  <a:pt x="661832" y="905998"/>
                </a:cubicBezTo>
                <a:close/>
                <a:moveTo>
                  <a:pt x="192474" y="537491"/>
                </a:moveTo>
                <a:cubicBezTo>
                  <a:pt x="177294" y="577273"/>
                  <a:pt x="162289" y="617404"/>
                  <a:pt x="146760" y="657186"/>
                </a:cubicBezTo>
                <a:cubicBezTo>
                  <a:pt x="131056" y="697666"/>
                  <a:pt x="112736" y="737273"/>
                  <a:pt x="95287" y="777055"/>
                </a:cubicBezTo>
                <a:cubicBezTo>
                  <a:pt x="78188" y="816139"/>
                  <a:pt x="60391" y="854874"/>
                  <a:pt x="46083" y="895529"/>
                </a:cubicBezTo>
                <a:cubicBezTo>
                  <a:pt x="62485" y="885583"/>
                  <a:pt x="76792" y="872672"/>
                  <a:pt x="93368" y="864645"/>
                </a:cubicBezTo>
                <a:cubicBezTo>
                  <a:pt x="110118" y="856619"/>
                  <a:pt x="121983" y="838996"/>
                  <a:pt x="143270" y="838996"/>
                </a:cubicBezTo>
                <a:cubicBezTo>
                  <a:pt x="181307" y="750883"/>
                  <a:pt x="219344" y="662769"/>
                  <a:pt x="257207" y="574655"/>
                </a:cubicBezTo>
                <a:cubicBezTo>
                  <a:pt x="237316" y="563314"/>
                  <a:pt x="216553" y="551449"/>
                  <a:pt x="192474" y="537491"/>
                </a:cubicBezTo>
                <a:close/>
                <a:moveTo>
                  <a:pt x="438320" y="113673"/>
                </a:moveTo>
                <a:cubicBezTo>
                  <a:pt x="450359" y="113498"/>
                  <a:pt x="454373" y="120478"/>
                  <a:pt x="456117" y="128678"/>
                </a:cubicBezTo>
                <a:cubicBezTo>
                  <a:pt x="462399" y="156072"/>
                  <a:pt x="468157" y="183640"/>
                  <a:pt x="473915" y="211034"/>
                </a:cubicBezTo>
                <a:cubicBezTo>
                  <a:pt x="477753" y="229529"/>
                  <a:pt x="481417" y="248024"/>
                  <a:pt x="485082" y="265996"/>
                </a:cubicBezTo>
                <a:cubicBezTo>
                  <a:pt x="498342" y="273150"/>
                  <a:pt x="511777" y="272103"/>
                  <a:pt x="524864" y="272801"/>
                </a:cubicBezTo>
                <a:cubicBezTo>
                  <a:pt x="545976" y="274022"/>
                  <a:pt x="567088" y="275592"/>
                  <a:pt x="588201" y="276988"/>
                </a:cubicBezTo>
                <a:cubicBezTo>
                  <a:pt x="589422" y="276988"/>
                  <a:pt x="590469" y="277337"/>
                  <a:pt x="591516" y="277686"/>
                </a:cubicBezTo>
                <a:cubicBezTo>
                  <a:pt x="598495" y="280129"/>
                  <a:pt x="607219" y="280827"/>
                  <a:pt x="608441" y="290075"/>
                </a:cubicBezTo>
                <a:cubicBezTo>
                  <a:pt x="609662" y="300020"/>
                  <a:pt x="600240" y="300892"/>
                  <a:pt x="593959" y="304557"/>
                </a:cubicBezTo>
                <a:cubicBezTo>
                  <a:pt x="576859" y="314677"/>
                  <a:pt x="558539" y="321132"/>
                  <a:pt x="538648" y="322179"/>
                </a:cubicBezTo>
                <a:cubicBezTo>
                  <a:pt x="538124" y="322179"/>
                  <a:pt x="537426" y="322354"/>
                  <a:pt x="536903" y="322354"/>
                </a:cubicBezTo>
                <a:cubicBezTo>
                  <a:pt x="507764" y="327763"/>
                  <a:pt x="506194" y="329682"/>
                  <a:pt x="508288" y="359170"/>
                </a:cubicBezTo>
                <a:cubicBezTo>
                  <a:pt x="510731" y="394066"/>
                  <a:pt x="513348" y="428963"/>
                  <a:pt x="515616" y="463859"/>
                </a:cubicBezTo>
                <a:cubicBezTo>
                  <a:pt x="515965" y="470489"/>
                  <a:pt x="518233" y="478516"/>
                  <a:pt x="510207" y="482354"/>
                </a:cubicBezTo>
                <a:cubicBezTo>
                  <a:pt x="501134" y="486716"/>
                  <a:pt x="494678" y="480086"/>
                  <a:pt x="489095" y="474503"/>
                </a:cubicBezTo>
                <a:cubicBezTo>
                  <a:pt x="483337" y="468919"/>
                  <a:pt x="479149" y="461940"/>
                  <a:pt x="474089" y="455833"/>
                </a:cubicBezTo>
                <a:cubicBezTo>
                  <a:pt x="462224" y="441176"/>
                  <a:pt x="450359" y="426520"/>
                  <a:pt x="438146" y="412038"/>
                </a:cubicBezTo>
                <a:cubicBezTo>
                  <a:pt x="426804" y="398428"/>
                  <a:pt x="415114" y="384993"/>
                  <a:pt x="403598" y="371383"/>
                </a:cubicBezTo>
                <a:cubicBezTo>
                  <a:pt x="399934" y="367021"/>
                  <a:pt x="396095" y="363008"/>
                  <a:pt x="391733" y="357948"/>
                </a:cubicBezTo>
                <a:cubicBezTo>
                  <a:pt x="379520" y="373652"/>
                  <a:pt x="367480" y="387959"/>
                  <a:pt x="356662" y="402965"/>
                </a:cubicBezTo>
                <a:cubicBezTo>
                  <a:pt x="343053" y="421983"/>
                  <a:pt x="330315" y="441874"/>
                  <a:pt x="317055" y="461067"/>
                </a:cubicBezTo>
                <a:cubicBezTo>
                  <a:pt x="314089" y="465255"/>
                  <a:pt x="310424" y="468919"/>
                  <a:pt x="307109" y="472932"/>
                </a:cubicBezTo>
                <a:cubicBezTo>
                  <a:pt x="302049" y="479214"/>
                  <a:pt x="296117" y="483227"/>
                  <a:pt x="287567" y="479911"/>
                </a:cubicBezTo>
                <a:cubicBezTo>
                  <a:pt x="279366" y="476945"/>
                  <a:pt x="273434" y="469268"/>
                  <a:pt x="274132" y="459846"/>
                </a:cubicBezTo>
                <a:cubicBezTo>
                  <a:pt x="275179" y="447807"/>
                  <a:pt x="276575" y="435767"/>
                  <a:pt x="279890" y="424252"/>
                </a:cubicBezTo>
                <a:cubicBezTo>
                  <a:pt x="290533" y="388657"/>
                  <a:pt x="302049" y="353412"/>
                  <a:pt x="313391" y="317992"/>
                </a:cubicBezTo>
                <a:cubicBezTo>
                  <a:pt x="314612" y="314153"/>
                  <a:pt x="316357" y="310489"/>
                  <a:pt x="318276" y="305778"/>
                </a:cubicBezTo>
                <a:cubicBezTo>
                  <a:pt x="315135" y="303510"/>
                  <a:pt x="311995" y="301241"/>
                  <a:pt x="308680" y="299322"/>
                </a:cubicBezTo>
                <a:cubicBezTo>
                  <a:pt x="290184" y="289028"/>
                  <a:pt x="271340" y="278908"/>
                  <a:pt x="253020" y="268264"/>
                </a:cubicBezTo>
                <a:cubicBezTo>
                  <a:pt x="247087" y="264775"/>
                  <a:pt x="241329" y="260587"/>
                  <a:pt x="236793" y="255527"/>
                </a:cubicBezTo>
                <a:cubicBezTo>
                  <a:pt x="228418" y="245756"/>
                  <a:pt x="231907" y="236508"/>
                  <a:pt x="244470" y="234066"/>
                </a:cubicBezTo>
                <a:cubicBezTo>
                  <a:pt x="250053" y="233019"/>
                  <a:pt x="255986" y="232670"/>
                  <a:pt x="261569" y="233193"/>
                </a:cubicBezTo>
                <a:cubicBezTo>
                  <a:pt x="275877" y="234240"/>
                  <a:pt x="290184" y="235985"/>
                  <a:pt x="304492" y="237555"/>
                </a:cubicBezTo>
                <a:cubicBezTo>
                  <a:pt x="327698" y="240172"/>
                  <a:pt x="351079" y="242964"/>
                  <a:pt x="375157" y="245756"/>
                </a:cubicBezTo>
                <a:cubicBezTo>
                  <a:pt x="393827" y="200216"/>
                  <a:pt x="412846" y="155723"/>
                  <a:pt x="438320" y="113673"/>
                </a:cubicBezTo>
                <a:close/>
                <a:moveTo>
                  <a:pt x="525387" y="300194"/>
                </a:moveTo>
                <a:cubicBezTo>
                  <a:pt x="525387" y="299497"/>
                  <a:pt x="525562" y="298624"/>
                  <a:pt x="525562" y="297926"/>
                </a:cubicBezTo>
                <a:cubicBezTo>
                  <a:pt x="517535" y="297054"/>
                  <a:pt x="509684" y="295832"/>
                  <a:pt x="501657" y="295483"/>
                </a:cubicBezTo>
                <a:cubicBezTo>
                  <a:pt x="473566" y="293913"/>
                  <a:pt x="466237" y="287981"/>
                  <a:pt x="461003" y="261110"/>
                </a:cubicBezTo>
                <a:cubicBezTo>
                  <a:pt x="454547" y="227435"/>
                  <a:pt x="448615" y="193760"/>
                  <a:pt x="441984" y="157817"/>
                </a:cubicBezTo>
                <a:cubicBezTo>
                  <a:pt x="430294" y="173346"/>
                  <a:pt x="425583" y="189747"/>
                  <a:pt x="418953" y="205276"/>
                </a:cubicBezTo>
                <a:cubicBezTo>
                  <a:pt x="411973" y="222026"/>
                  <a:pt x="405343" y="239126"/>
                  <a:pt x="398189" y="255876"/>
                </a:cubicBezTo>
                <a:cubicBezTo>
                  <a:pt x="394176" y="265123"/>
                  <a:pt x="386848" y="270184"/>
                  <a:pt x="376379" y="269835"/>
                </a:cubicBezTo>
                <a:cubicBezTo>
                  <a:pt x="362071" y="269311"/>
                  <a:pt x="347764" y="268788"/>
                  <a:pt x="333456" y="267915"/>
                </a:cubicBezTo>
                <a:cubicBezTo>
                  <a:pt x="324209" y="267392"/>
                  <a:pt x="315135" y="264775"/>
                  <a:pt x="305713" y="267915"/>
                </a:cubicBezTo>
                <a:cubicBezTo>
                  <a:pt x="313914" y="273673"/>
                  <a:pt x="322464" y="278035"/>
                  <a:pt x="331013" y="282397"/>
                </a:cubicBezTo>
                <a:cubicBezTo>
                  <a:pt x="343925" y="289028"/>
                  <a:pt x="348287" y="298275"/>
                  <a:pt x="344623" y="311885"/>
                </a:cubicBezTo>
                <a:cubicBezTo>
                  <a:pt x="342355" y="320260"/>
                  <a:pt x="339737" y="328286"/>
                  <a:pt x="337469" y="336661"/>
                </a:cubicBezTo>
                <a:cubicBezTo>
                  <a:pt x="333107" y="352365"/>
                  <a:pt x="328920" y="368068"/>
                  <a:pt x="324557" y="383772"/>
                </a:cubicBezTo>
                <a:cubicBezTo>
                  <a:pt x="325604" y="384470"/>
                  <a:pt x="326826" y="385167"/>
                  <a:pt x="327873" y="385865"/>
                </a:cubicBezTo>
                <a:cubicBezTo>
                  <a:pt x="330839" y="383074"/>
                  <a:pt x="334154" y="380456"/>
                  <a:pt x="336422" y="377316"/>
                </a:cubicBezTo>
                <a:cubicBezTo>
                  <a:pt x="344274" y="366847"/>
                  <a:pt x="352126" y="356203"/>
                  <a:pt x="359629" y="345211"/>
                </a:cubicBezTo>
                <a:cubicBezTo>
                  <a:pt x="375157" y="322703"/>
                  <a:pt x="379694" y="317119"/>
                  <a:pt x="408484" y="341896"/>
                </a:cubicBezTo>
                <a:cubicBezTo>
                  <a:pt x="410228" y="343466"/>
                  <a:pt x="411799" y="345036"/>
                  <a:pt x="413369" y="346781"/>
                </a:cubicBezTo>
                <a:cubicBezTo>
                  <a:pt x="429247" y="366323"/>
                  <a:pt x="445125" y="386040"/>
                  <a:pt x="461177" y="405582"/>
                </a:cubicBezTo>
                <a:cubicBezTo>
                  <a:pt x="469029" y="415178"/>
                  <a:pt x="477579" y="424077"/>
                  <a:pt x="488571" y="436291"/>
                </a:cubicBezTo>
                <a:cubicBezTo>
                  <a:pt x="487699" y="424252"/>
                  <a:pt x="487350" y="416051"/>
                  <a:pt x="486477" y="407676"/>
                </a:cubicBezTo>
                <a:cubicBezTo>
                  <a:pt x="484035" y="382027"/>
                  <a:pt x="480719" y="356552"/>
                  <a:pt x="479149" y="330903"/>
                </a:cubicBezTo>
                <a:cubicBezTo>
                  <a:pt x="478102" y="314328"/>
                  <a:pt x="482290" y="309965"/>
                  <a:pt x="498517" y="305952"/>
                </a:cubicBezTo>
                <a:cubicBezTo>
                  <a:pt x="507590" y="303859"/>
                  <a:pt x="516488" y="302114"/>
                  <a:pt x="525387" y="3001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4"/>
          <p:cNvSpPr/>
          <p:nvPr/>
        </p:nvSpPr>
        <p:spPr>
          <a:xfrm>
            <a:off x="6110811" y="3519133"/>
            <a:ext cx="647193" cy="408600"/>
          </a:xfrm>
          <a:custGeom>
            <a:rect b="b" l="l" r="r" t="t"/>
            <a:pathLst>
              <a:path extrusionOk="0" h="817201" w="1294386">
                <a:moveTo>
                  <a:pt x="743413" y="807549"/>
                </a:moveTo>
                <a:cubicBezTo>
                  <a:pt x="680219" y="804585"/>
                  <a:pt x="617025" y="800879"/>
                  <a:pt x="553831" y="798656"/>
                </a:cubicBezTo>
                <a:cubicBezTo>
                  <a:pt x="526924" y="797668"/>
                  <a:pt x="499770" y="799397"/>
                  <a:pt x="472617" y="799644"/>
                </a:cubicBezTo>
                <a:cubicBezTo>
                  <a:pt x="454350" y="799891"/>
                  <a:pt x="436329" y="799397"/>
                  <a:pt x="418062" y="799150"/>
                </a:cubicBezTo>
                <a:cubicBezTo>
                  <a:pt x="377579" y="798656"/>
                  <a:pt x="337095" y="798409"/>
                  <a:pt x="296858" y="797174"/>
                </a:cubicBezTo>
                <a:cubicBezTo>
                  <a:pt x="244032" y="795692"/>
                  <a:pt x="191206" y="794457"/>
                  <a:pt x="138626" y="791245"/>
                </a:cubicBezTo>
                <a:cubicBezTo>
                  <a:pt x="106535" y="789269"/>
                  <a:pt x="74445" y="784329"/>
                  <a:pt x="42601" y="779635"/>
                </a:cubicBezTo>
                <a:cubicBezTo>
                  <a:pt x="18903" y="775930"/>
                  <a:pt x="3351" y="759133"/>
                  <a:pt x="1377" y="734924"/>
                </a:cubicBezTo>
                <a:cubicBezTo>
                  <a:pt x="-1092" y="700341"/>
                  <a:pt x="-598" y="666005"/>
                  <a:pt x="5820" y="631670"/>
                </a:cubicBezTo>
                <a:cubicBezTo>
                  <a:pt x="7054" y="624506"/>
                  <a:pt x="6067" y="617095"/>
                  <a:pt x="6314" y="609685"/>
                </a:cubicBezTo>
                <a:cubicBezTo>
                  <a:pt x="6560" y="589182"/>
                  <a:pt x="5326" y="568432"/>
                  <a:pt x="7548" y="547929"/>
                </a:cubicBezTo>
                <a:cubicBezTo>
                  <a:pt x="9769" y="525944"/>
                  <a:pt x="9769" y="504701"/>
                  <a:pt x="6807" y="482469"/>
                </a:cubicBezTo>
                <a:cubicBezTo>
                  <a:pt x="3598" y="458754"/>
                  <a:pt x="7301" y="434052"/>
                  <a:pt x="8042" y="409844"/>
                </a:cubicBezTo>
                <a:cubicBezTo>
                  <a:pt x="9276" y="358217"/>
                  <a:pt x="10263" y="306836"/>
                  <a:pt x="11744" y="255209"/>
                </a:cubicBezTo>
                <a:cubicBezTo>
                  <a:pt x="13472" y="203828"/>
                  <a:pt x="14460" y="152201"/>
                  <a:pt x="18409" y="100820"/>
                </a:cubicBezTo>
                <a:cubicBezTo>
                  <a:pt x="20384" y="76118"/>
                  <a:pt x="27296" y="51663"/>
                  <a:pt x="34208" y="27455"/>
                </a:cubicBezTo>
                <a:cubicBezTo>
                  <a:pt x="39145" y="10164"/>
                  <a:pt x="59880" y="-705"/>
                  <a:pt x="80369" y="36"/>
                </a:cubicBezTo>
                <a:cubicBezTo>
                  <a:pt x="121347" y="1518"/>
                  <a:pt x="162571" y="3000"/>
                  <a:pt x="203548" y="4235"/>
                </a:cubicBezTo>
                <a:cubicBezTo>
                  <a:pt x="249709" y="5717"/>
                  <a:pt x="296118" y="7446"/>
                  <a:pt x="342279" y="7940"/>
                </a:cubicBezTo>
                <a:cubicBezTo>
                  <a:pt x="405473" y="8434"/>
                  <a:pt x="468667" y="7446"/>
                  <a:pt x="531861" y="7940"/>
                </a:cubicBezTo>
                <a:cubicBezTo>
                  <a:pt x="578763" y="8434"/>
                  <a:pt x="625912" y="10164"/>
                  <a:pt x="672813" y="11646"/>
                </a:cubicBezTo>
                <a:cubicBezTo>
                  <a:pt x="722924" y="13375"/>
                  <a:pt x="773035" y="14363"/>
                  <a:pt x="822899" y="17821"/>
                </a:cubicBezTo>
                <a:cubicBezTo>
                  <a:pt x="883872" y="22268"/>
                  <a:pt x="944597" y="28937"/>
                  <a:pt x="1005323" y="35113"/>
                </a:cubicBezTo>
                <a:cubicBezTo>
                  <a:pt x="1067530" y="41535"/>
                  <a:pt x="1129736" y="48699"/>
                  <a:pt x="1191943" y="55615"/>
                </a:cubicBezTo>
                <a:cubicBezTo>
                  <a:pt x="1207248" y="57345"/>
                  <a:pt x="1222799" y="59074"/>
                  <a:pt x="1237610" y="63026"/>
                </a:cubicBezTo>
                <a:cubicBezTo>
                  <a:pt x="1260074" y="69202"/>
                  <a:pt x="1274145" y="86246"/>
                  <a:pt x="1279575" y="107243"/>
                </a:cubicBezTo>
                <a:cubicBezTo>
                  <a:pt x="1285253" y="128240"/>
                  <a:pt x="1285747" y="150472"/>
                  <a:pt x="1288215" y="172457"/>
                </a:cubicBezTo>
                <a:cubicBezTo>
                  <a:pt x="1289943" y="187772"/>
                  <a:pt x="1291671" y="203087"/>
                  <a:pt x="1292165" y="218403"/>
                </a:cubicBezTo>
                <a:cubicBezTo>
                  <a:pt x="1293152" y="261631"/>
                  <a:pt x="1293646" y="304613"/>
                  <a:pt x="1294139" y="347842"/>
                </a:cubicBezTo>
                <a:cubicBezTo>
                  <a:pt x="1294386" y="382178"/>
                  <a:pt x="1294633" y="416514"/>
                  <a:pt x="1293893" y="450603"/>
                </a:cubicBezTo>
                <a:cubicBezTo>
                  <a:pt x="1293399" y="473082"/>
                  <a:pt x="1290930" y="495561"/>
                  <a:pt x="1289943" y="518287"/>
                </a:cubicBezTo>
                <a:cubicBezTo>
                  <a:pt x="1288709" y="546941"/>
                  <a:pt x="1289449" y="575596"/>
                  <a:pt x="1286734" y="604003"/>
                </a:cubicBezTo>
                <a:cubicBezTo>
                  <a:pt x="1282291" y="652913"/>
                  <a:pt x="1276366" y="701577"/>
                  <a:pt x="1269701" y="750240"/>
                </a:cubicBezTo>
                <a:cubicBezTo>
                  <a:pt x="1266986" y="769013"/>
                  <a:pt x="1255631" y="780870"/>
                  <a:pt x="1234401" y="783835"/>
                </a:cubicBezTo>
                <a:cubicBezTo>
                  <a:pt x="1208976" y="787293"/>
                  <a:pt x="1184290" y="795445"/>
                  <a:pt x="1158865" y="800138"/>
                </a:cubicBezTo>
                <a:cubicBezTo>
                  <a:pt x="1129242" y="805573"/>
                  <a:pt x="1099373" y="810513"/>
                  <a:pt x="1069504" y="812983"/>
                </a:cubicBezTo>
                <a:cubicBezTo>
                  <a:pt x="1034945" y="815948"/>
                  <a:pt x="1000386" y="816195"/>
                  <a:pt x="965827" y="817183"/>
                </a:cubicBezTo>
                <a:cubicBezTo>
                  <a:pt x="956446" y="817430"/>
                  <a:pt x="946819" y="815206"/>
                  <a:pt x="937192" y="814712"/>
                </a:cubicBezTo>
                <a:cubicBezTo>
                  <a:pt x="872517" y="811254"/>
                  <a:pt x="807841" y="807796"/>
                  <a:pt x="743413" y="804338"/>
                </a:cubicBezTo>
                <a:cubicBezTo>
                  <a:pt x="743413" y="806067"/>
                  <a:pt x="743413" y="806808"/>
                  <a:pt x="743413" y="807549"/>
                </a:cubicBezTo>
                <a:close/>
                <a:moveTo>
                  <a:pt x="745882" y="406880"/>
                </a:moveTo>
                <a:cubicBezTo>
                  <a:pt x="726627" y="416761"/>
                  <a:pt x="707866" y="426395"/>
                  <a:pt x="689106" y="436276"/>
                </a:cubicBezTo>
                <a:cubicBezTo>
                  <a:pt x="669851" y="446403"/>
                  <a:pt x="651090" y="449862"/>
                  <a:pt x="629861" y="440969"/>
                </a:cubicBezTo>
                <a:cubicBezTo>
                  <a:pt x="605176" y="430594"/>
                  <a:pt x="583700" y="415773"/>
                  <a:pt x="562224" y="399963"/>
                </a:cubicBezTo>
                <a:cubicBezTo>
                  <a:pt x="526677" y="373779"/>
                  <a:pt x="489649" y="350065"/>
                  <a:pt x="453115" y="325363"/>
                </a:cubicBezTo>
                <a:cubicBezTo>
                  <a:pt x="448919" y="322646"/>
                  <a:pt x="444229" y="320422"/>
                  <a:pt x="438304" y="317211"/>
                </a:cubicBezTo>
                <a:cubicBezTo>
                  <a:pt x="431146" y="326598"/>
                  <a:pt x="424727" y="335244"/>
                  <a:pt x="418062" y="343642"/>
                </a:cubicBezTo>
                <a:cubicBezTo>
                  <a:pt x="412632" y="350559"/>
                  <a:pt x="408188" y="358958"/>
                  <a:pt x="401030" y="363404"/>
                </a:cubicBezTo>
                <a:cubicBezTo>
                  <a:pt x="389921" y="370321"/>
                  <a:pt x="383750" y="380943"/>
                  <a:pt x="376591" y="390824"/>
                </a:cubicBezTo>
                <a:cubicBezTo>
                  <a:pt x="370667" y="399222"/>
                  <a:pt x="365483" y="408115"/>
                  <a:pt x="359312" y="416267"/>
                </a:cubicBezTo>
                <a:cubicBezTo>
                  <a:pt x="328702" y="455543"/>
                  <a:pt x="298339" y="495314"/>
                  <a:pt x="266742" y="533849"/>
                </a:cubicBezTo>
                <a:cubicBezTo>
                  <a:pt x="245266" y="560033"/>
                  <a:pt x="222309" y="584735"/>
                  <a:pt x="199599" y="609932"/>
                </a:cubicBezTo>
                <a:cubicBezTo>
                  <a:pt x="194908" y="615366"/>
                  <a:pt x="188243" y="619071"/>
                  <a:pt x="183553" y="624506"/>
                </a:cubicBezTo>
                <a:cubicBezTo>
                  <a:pt x="171951" y="637598"/>
                  <a:pt x="161336" y="651431"/>
                  <a:pt x="149734" y="664523"/>
                </a:cubicBezTo>
                <a:cubicBezTo>
                  <a:pt x="128752" y="688237"/>
                  <a:pt x="107523" y="711704"/>
                  <a:pt x="84566" y="737148"/>
                </a:cubicBezTo>
                <a:cubicBezTo>
                  <a:pt x="92959" y="739124"/>
                  <a:pt x="98636" y="741100"/>
                  <a:pt x="104314" y="741841"/>
                </a:cubicBezTo>
                <a:cubicBezTo>
                  <a:pt x="126037" y="744311"/>
                  <a:pt x="148006" y="747029"/>
                  <a:pt x="169729" y="748511"/>
                </a:cubicBezTo>
                <a:cubicBezTo>
                  <a:pt x="214163" y="751228"/>
                  <a:pt x="258843" y="752957"/>
                  <a:pt x="303276" y="755180"/>
                </a:cubicBezTo>
                <a:cubicBezTo>
                  <a:pt x="340057" y="756909"/>
                  <a:pt x="376591" y="758886"/>
                  <a:pt x="413372" y="760121"/>
                </a:cubicBezTo>
                <a:cubicBezTo>
                  <a:pt x="474098" y="761850"/>
                  <a:pt x="534823" y="762838"/>
                  <a:pt x="595549" y="764320"/>
                </a:cubicBezTo>
                <a:cubicBezTo>
                  <a:pt x="630108" y="765061"/>
                  <a:pt x="664667" y="767037"/>
                  <a:pt x="699227" y="767531"/>
                </a:cubicBezTo>
                <a:cubicBezTo>
                  <a:pt x="729343" y="768025"/>
                  <a:pt x="759705" y="766296"/>
                  <a:pt x="789821" y="767037"/>
                </a:cubicBezTo>
                <a:cubicBezTo>
                  <a:pt x="837464" y="768272"/>
                  <a:pt x="885106" y="771731"/>
                  <a:pt x="932748" y="771978"/>
                </a:cubicBezTo>
                <a:cubicBezTo>
                  <a:pt x="989277" y="772225"/>
                  <a:pt x="1046053" y="770002"/>
                  <a:pt x="1102583" y="768272"/>
                </a:cubicBezTo>
                <a:cubicBezTo>
                  <a:pt x="1128255" y="767531"/>
                  <a:pt x="1154175" y="765308"/>
                  <a:pt x="1179847" y="763332"/>
                </a:cubicBezTo>
                <a:cubicBezTo>
                  <a:pt x="1184537" y="763085"/>
                  <a:pt x="1189227" y="761356"/>
                  <a:pt x="1197374" y="759380"/>
                </a:cubicBezTo>
                <a:cubicBezTo>
                  <a:pt x="1183550" y="748511"/>
                  <a:pt x="1172195" y="740606"/>
                  <a:pt x="1161827" y="731466"/>
                </a:cubicBezTo>
                <a:cubicBezTo>
                  <a:pt x="1107520" y="684038"/>
                  <a:pt x="1053212" y="636610"/>
                  <a:pt x="999152" y="588935"/>
                </a:cubicBezTo>
                <a:cubicBezTo>
                  <a:pt x="952743" y="547929"/>
                  <a:pt x="904114" y="509888"/>
                  <a:pt x="851287" y="477281"/>
                </a:cubicBezTo>
                <a:cubicBezTo>
                  <a:pt x="815988" y="454555"/>
                  <a:pt x="781922" y="430594"/>
                  <a:pt x="745882" y="406880"/>
                </a:cubicBezTo>
                <a:close/>
                <a:moveTo>
                  <a:pt x="647881" y="403175"/>
                </a:moveTo>
                <a:cubicBezTo>
                  <a:pt x="668123" y="393788"/>
                  <a:pt x="686884" y="385883"/>
                  <a:pt x="704904" y="376496"/>
                </a:cubicBezTo>
                <a:cubicBezTo>
                  <a:pt x="752547" y="351794"/>
                  <a:pt x="800436" y="327833"/>
                  <a:pt x="846844" y="301155"/>
                </a:cubicBezTo>
                <a:cubicBezTo>
                  <a:pt x="892265" y="275465"/>
                  <a:pt x="942129" y="258914"/>
                  <a:pt x="986068" y="230260"/>
                </a:cubicBezTo>
                <a:cubicBezTo>
                  <a:pt x="1022356" y="206546"/>
                  <a:pt x="1060371" y="185302"/>
                  <a:pt x="1097892" y="163564"/>
                </a:cubicBezTo>
                <a:cubicBezTo>
                  <a:pt x="1137882" y="140344"/>
                  <a:pt x="1178366" y="117865"/>
                  <a:pt x="1218603" y="94892"/>
                </a:cubicBezTo>
                <a:cubicBezTo>
                  <a:pt x="1221071" y="93410"/>
                  <a:pt x="1222799" y="90198"/>
                  <a:pt x="1226749" y="85752"/>
                </a:cubicBezTo>
                <a:cubicBezTo>
                  <a:pt x="1162074" y="81553"/>
                  <a:pt x="1100608" y="77847"/>
                  <a:pt x="1039142" y="73401"/>
                </a:cubicBezTo>
                <a:cubicBezTo>
                  <a:pt x="977429" y="68708"/>
                  <a:pt x="915963" y="62038"/>
                  <a:pt x="854250" y="58333"/>
                </a:cubicBezTo>
                <a:cubicBezTo>
                  <a:pt x="792537" y="54627"/>
                  <a:pt x="730824" y="52898"/>
                  <a:pt x="668864" y="51169"/>
                </a:cubicBezTo>
                <a:cubicBezTo>
                  <a:pt x="607151" y="49440"/>
                  <a:pt x="545438" y="47958"/>
                  <a:pt x="483725" y="47958"/>
                </a:cubicBezTo>
                <a:cubicBezTo>
                  <a:pt x="422012" y="47958"/>
                  <a:pt x="360299" y="49934"/>
                  <a:pt x="298833" y="51416"/>
                </a:cubicBezTo>
                <a:cubicBezTo>
                  <a:pt x="237861" y="52898"/>
                  <a:pt x="176888" y="48205"/>
                  <a:pt x="111226" y="52898"/>
                </a:cubicBezTo>
                <a:cubicBezTo>
                  <a:pt x="141341" y="74636"/>
                  <a:pt x="167261" y="92175"/>
                  <a:pt x="192934" y="110454"/>
                </a:cubicBezTo>
                <a:cubicBezTo>
                  <a:pt x="216878" y="127499"/>
                  <a:pt x="239835" y="146025"/>
                  <a:pt x="263780" y="163070"/>
                </a:cubicBezTo>
                <a:cubicBezTo>
                  <a:pt x="292415" y="183326"/>
                  <a:pt x="321543" y="203087"/>
                  <a:pt x="350919" y="222602"/>
                </a:cubicBezTo>
                <a:cubicBezTo>
                  <a:pt x="393624" y="251256"/>
                  <a:pt x="436576" y="279417"/>
                  <a:pt x="479528" y="307824"/>
                </a:cubicBezTo>
                <a:cubicBezTo>
                  <a:pt x="481997" y="309307"/>
                  <a:pt x="484959" y="310048"/>
                  <a:pt x="487675" y="311530"/>
                </a:cubicBezTo>
                <a:cubicBezTo>
                  <a:pt x="513841" y="326351"/>
                  <a:pt x="541735" y="338949"/>
                  <a:pt x="565680" y="356735"/>
                </a:cubicBezTo>
                <a:cubicBezTo>
                  <a:pt x="591846" y="376249"/>
                  <a:pt x="621221" y="389094"/>
                  <a:pt x="647881" y="403175"/>
                </a:cubicBezTo>
                <a:close/>
                <a:moveTo>
                  <a:pt x="1222799" y="733442"/>
                </a:moveTo>
                <a:cubicBezTo>
                  <a:pt x="1227243" y="698859"/>
                  <a:pt x="1232920" y="667982"/>
                  <a:pt x="1235142" y="636610"/>
                </a:cubicBezTo>
                <a:cubicBezTo>
                  <a:pt x="1239585" y="573619"/>
                  <a:pt x="1242301" y="510382"/>
                  <a:pt x="1245263" y="447391"/>
                </a:cubicBezTo>
                <a:cubicBezTo>
                  <a:pt x="1246497" y="417255"/>
                  <a:pt x="1246744" y="387365"/>
                  <a:pt x="1246497" y="357229"/>
                </a:cubicBezTo>
                <a:cubicBezTo>
                  <a:pt x="1246250" y="315976"/>
                  <a:pt x="1245016" y="274971"/>
                  <a:pt x="1244029" y="233718"/>
                </a:cubicBezTo>
                <a:cubicBezTo>
                  <a:pt x="1243288" y="201358"/>
                  <a:pt x="1242054" y="169245"/>
                  <a:pt x="1240573" y="136886"/>
                </a:cubicBezTo>
                <a:cubicBezTo>
                  <a:pt x="1240326" y="132439"/>
                  <a:pt x="1238104" y="127993"/>
                  <a:pt x="1237117" y="124287"/>
                </a:cubicBezTo>
                <a:cubicBezTo>
                  <a:pt x="1210950" y="139850"/>
                  <a:pt x="1186512" y="154671"/>
                  <a:pt x="1161827" y="168998"/>
                </a:cubicBezTo>
                <a:cubicBezTo>
                  <a:pt x="1141585" y="180855"/>
                  <a:pt x="1120603" y="191724"/>
                  <a:pt x="1100608" y="203581"/>
                </a:cubicBezTo>
                <a:cubicBezTo>
                  <a:pt x="1036179" y="241870"/>
                  <a:pt x="971998" y="280899"/>
                  <a:pt x="907323" y="318940"/>
                </a:cubicBezTo>
                <a:cubicBezTo>
                  <a:pt x="872023" y="339690"/>
                  <a:pt x="835489" y="358958"/>
                  <a:pt x="797721" y="379955"/>
                </a:cubicBezTo>
                <a:cubicBezTo>
                  <a:pt x="804385" y="387859"/>
                  <a:pt x="809323" y="398234"/>
                  <a:pt x="817469" y="402928"/>
                </a:cubicBezTo>
                <a:cubicBezTo>
                  <a:pt x="852275" y="422936"/>
                  <a:pt x="879675" y="452085"/>
                  <a:pt x="910038" y="477528"/>
                </a:cubicBezTo>
                <a:cubicBezTo>
                  <a:pt x="954471" y="514828"/>
                  <a:pt x="997424" y="554105"/>
                  <a:pt x="1042351" y="590911"/>
                </a:cubicBezTo>
                <a:cubicBezTo>
                  <a:pt x="1095671" y="634881"/>
                  <a:pt x="1150225" y="677368"/>
                  <a:pt x="1204285" y="720350"/>
                </a:cubicBezTo>
                <a:cubicBezTo>
                  <a:pt x="1209469" y="724550"/>
                  <a:pt x="1214900" y="728008"/>
                  <a:pt x="1222799" y="733442"/>
                </a:cubicBezTo>
                <a:close/>
                <a:moveTo>
                  <a:pt x="402017" y="296955"/>
                </a:moveTo>
                <a:cubicBezTo>
                  <a:pt x="285997" y="224825"/>
                  <a:pt x="170470" y="158623"/>
                  <a:pt x="59880" y="80565"/>
                </a:cubicBezTo>
                <a:cubicBezTo>
                  <a:pt x="58646" y="94892"/>
                  <a:pt x="56918" y="106502"/>
                  <a:pt x="56918" y="118112"/>
                </a:cubicBezTo>
                <a:cubicBezTo>
                  <a:pt x="57165" y="172457"/>
                  <a:pt x="58152" y="226801"/>
                  <a:pt x="58893" y="281393"/>
                </a:cubicBezTo>
                <a:cubicBezTo>
                  <a:pt x="59387" y="326104"/>
                  <a:pt x="56918" y="370815"/>
                  <a:pt x="61855" y="415526"/>
                </a:cubicBezTo>
                <a:cubicBezTo>
                  <a:pt x="63830" y="435040"/>
                  <a:pt x="66299" y="456037"/>
                  <a:pt x="61855" y="474564"/>
                </a:cubicBezTo>
                <a:cubicBezTo>
                  <a:pt x="57165" y="494079"/>
                  <a:pt x="61362" y="512111"/>
                  <a:pt x="60868" y="530885"/>
                </a:cubicBezTo>
                <a:cubicBezTo>
                  <a:pt x="60374" y="552129"/>
                  <a:pt x="66052" y="574114"/>
                  <a:pt x="61608" y="594369"/>
                </a:cubicBezTo>
                <a:cubicBezTo>
                  <a:pt x="55931" y="621295"/>
                  <a:pt x="67039" y="646244"/>
                  <a:pt x="63089" y="672922"/>
                </a:cubicBezTo>
                <a:cubicBezTo>
                  <a:pt x="75926" y="662794"/>
                  <a:pt x="86294" y="651925"/>
                  <a:pt x="96661" y="641056"/>
                </a:cubicBezTo>
                <a:cubicBezTo>
                  <a:pt x="111226" y="625494"/>
                  <a:pt x="125790" y="610426"/>
                  <a:pt x="139860" y="594369"/>
                </a:cubicBezTo>
                <a:cubicBezTo>
                  <a:pt x="152944" y="579548"/>
                  <a:pt x="164792" y="563492"/>
                  <a:pt x="177876" y="548670"/>
                </a:cubicBezTo>
                <a:cubicBezTo>
                  <a:pt x="203301" y="520016"/>
                  <a:pt x="231689" y="493832"/>
                  <a:pt x="254400" y="463448"/>
                </a:cubicBezTo>
                <a:cubicBezTo>
                  <a:pt x="288959" y="416761"/>
                  <a:pt x="333392" y="378473"/>
                  <a:pt x="367458" y="331538"/>
                </a:cubicBezTo>
                <a:cubicBezTo>
                  <a:pt x="369186" y="329068"/>
                  <a:pt x="371407" y="327339"/>
                  <a:pt x="373629" y="325363"/>
                </a:cubicBezTo>
                <a:cubicBezTo>
                  <a:pt x="382269" y="316223"/>
                  <a:pt x="391156" y="307577"/>
                  <a:pt x="402017" y="2969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4"/>
          <p:cNvSpPr/>
          <p:nvPr/>
        </p:nvSpPr>
        <p:spPr>
          <a:xfrm>
            <a:off x="5454902" y="3453339"/>
            <a:ext cx="286654" cy="488742"/>
          </a:xfrm>
          <a:custGeom>
            <a:rect b="b" l="l" r="r" t="t"/>
            <a:pathLst>
              <a:path extrusionOk="0" h="977484" w="573307">
                <a:moveTo>
                  <a:pt x="0" y="291820"/>
                </a:moveTo>
                <a:cubicBezTo>
                  <a:pt x="333" y="251969"/>
                  <a:pt x="1167" y="215953"/>
                  <a:pt x="11839" y="180770"/>
                </a:cubicBezTo>
                <a:cubicBezTo>
                  <a:pt x="13006" y="176769"/>
                  <a:pt x="14006" y="172600"/>
                  <a:pt x="15840" y="168765"/>
                </a:cubicBezTo>
                <a:cubicBezTo>
                  <a:pt x="31347" y="138251"/>
                  <a:pt x="49522" y="109739"/>
                  <a:pt x="71532" y="82893"/>
                </a:cubicBezTo>
                <a:cubicBezTo>
                  <a:pt x="90374" y="59716"/>
                  <a:pt x="112717" y="42542"/>
                  <a:pt x="138395" y="29203"/>
                </a:cubicBezTo>
                <a:cubicBezTo>
                  <a:pt x="172410" y="11695"/>
                  <a:pt x="209427" y="5025"/>
                  <a:pt x="247444" y="1190"/>
                </a:cubicBezTo>
                <a:cubicBezTo>
                  <a:pt x="286628" y="-2811"/>
                  <a:pt x="324311" y="3858"/>
                  <a:pt x="361661" y="12529"/>
                </a:cubicBezTo>
                <a:cubicBezTo>
                  <a:pt x="432693" y="28869"/>
                  <a:pt x="492886" y="63385"/>
                  <a:pt x="536072" y="123412"/>
                </a:cubicBezTo>
                <a:cubicBezTo>
                  <a:pt x="562918" y="160928"/>
                  <a:pt x="575757" y="203447"/>
                  <a:pt x="572922" y="249468"/>
                </a:cubicBezTo>
                <a:cubicBezTo>
                  <a:pt x="571088" y="278147"/>
                  <a:pt x="568253" y="307160"/>
                  <a:pt x="562417" y="335339"/>
                </a:cubicBezTo>
                <a:cubicBezTo>
                  <a:pt x="554581" y="373189"/>
                  <a:pt x="541408" y="409706"/>
                  <a:pt x="520065" y="442387"/>
                </a:cubicBezTo>
                <a:cubicBezTo>
                  <a:pt x="504892" y="465397"/>
                  <a:pt x="488051" y="487240"/>
                  <a:pt x="471710" y="509417"/>
                </a:cubicBezTo>
                <a:cubicBezTo>
                  <a:pt x="469209" y="512752"/>
                  <a:pt x="465874" y="515420"/>
                  <a:pt x="462540" y="518087"/>
                </a:cubicBezTo>
                <a:cubicBezTo>
                  <a:pt x="445198" y="532594"/>
                  <a:pt x="426190" y="545600"/>
                  <a:pt x="410850" y="561940"/>
                </a:cubicBezTo>
                <a:cubicBezTo>
                  <a:pt x="388507" y="585784"/>
                  <a:pt x="361828" y="606627"/>
                  <a:pt x="348989" y="638308"/>
                </a:cubicBezTo>
                <a:cubicBezTo>
                  <a:pt x="341319" y="657316"/>
                  <a:pt x="334816" y="676658"/>
                  <a:pt x="334149" y="697501"/>
                </a:cubicBezTo>
                <a:cubicBezTo>
                  <a:pt x="333982" y="704004"/>
                  <a:pt x="332815" y="710840"/>
                  <a:pt x="330481" y="717009"/>
                </a:cubicBezTo>
                <a:cubicBezTo>
                  <a:pt x="327146" y="725847"/>
                  <a:pt x="317975" y="728348"/>
                  <a:pt x="311806" y="721345"/>
                </a:cubicBezTo>
                <a:cubicBezTo>
                  <a:pt x="306970" y="716009"/>
                  <a:pt x="302968" y="708005"/>
                  <a:pt x="302802" y="701002"/>
                </a:cubicBezTo>
                <a:cubicBezTo>
                  <a:pt x="302468" y="689664"/>
                  <a:pt x="304803" y="678159"/>
                  <a:pt x="307137" y="666987"/>
                </a:cubicBezTo>
                <a:cubicBezTo>
                  <a:pt x="310972" y="649479"/>
                  <a:pt x="313973" y="631305"/>
                  <a:pt x="320476" y="614797"/>
                </a:cubicBezTo>
                <a:cubicBezTo>
                  <a:pt x="332482" y="584617"/>
                  <a:pt x="352991" y="560273"/>
                  <a:pt x="379336" y="541098"/>
                </a:cubicBezTo>
                <a:cubicBezTo>
                  <a:pt x="383171" y="538263"/>
                  <a:pt x="386672" y="535095"/>
                  <a:pt x="390174" y="531760"/>
                </a:cubicBezTo>
                <a:cubicBezTo>
                  <a:pt x="414685" y="508250"/>
                  <a:pt x="440029" y="485406"/>
                  <a:pt x="463373" y="460895"/>
                </a:cubicBezTo>
                <a:cubicBezTo>
                  <a:pt x="473378" y="450391"/>
                  <a:pt x="480047" y="436551"/>
                  <a:pt x="487551" y="423712"/>
                </a:cubicBezTo>
                <a:cubicBezTo>
                  <a:pt x="495221" y="410706"/>
                  <a:pt x="501724" y="397033"/>
                  <a:pt x="509060" y="384028"/>
                </a:cubicBezTo>
                <a:cubicBezTo>
                  <a:pt x="529069" y="348845"/>
                  <a:pt x="536739" y="310161"/>
                  <a:pt x="542742" y="270644"/>
                </a:cubicBezTo>
                <a:cubicBezTo>
                  <a:pt x="546577" y="246300"/>
                  <a:pt x="545076" y="222622"/>
                  <a:pt x="541241" y="198778"/>
                </a:cubicBezTo>
                <a:cubicBezTo>
                  <a:pt x="535739" y="164930"/>
                  <a:pt x="516063" y="139085"/>
                  <a:pt x="492720" y="115908"/>
                </a:cubicBezTo>
                <a:cubicBezTo>
                  <a:pt x="464707" y="88229"/>
                  <a:pt x="431359" y="68387"/>
                  <a:pt x="395176" y="54548"/>
                </a:cubicBezTo>
                <a:cubicBezTo>
                  <a:pt x="342653" y="34372"/>
                  <a:pt x="288128" y="26869"/>
                  <a:pt x="231937" y="33538"/>
                </a:cubicBezTo>
                <a:cubicBezTo>
                  <a:pt x="181081" y="39708"/>
                  <a:pt x="137228" y="62051"/>
                  <a:pt x="100545" y="96566"/>
                </a:cubicBezTo>
                <a:cubicBezTo>
                  <a:pt x="84204" y="111906"/>
                  <a:pt x="74366" y="133916"/>
                  <a:pt x="60360" y="151924"/>
                </a:cubicBezTo>
                <a:cubicBezTo>
                  <a:pt x="45354" y="170933"/>
                  <a:pt x="38184" y="192776"/>
                  <a:pt x="32348" y="215619"/>
                </a:cubicBezTo>
                <a:cubicBezTo>
                  <a:pt x="24344" y="246466"/>
                  <a:pt x="24511" y="277980"/>
                  <a:pt x="27679" y="308994"/>
                </a:cubicBezTo>
                <a:cubicBezTo>
                  <a:pt x="31347" y="344343"/>
                  <a:pt x="38684" y="379192"/>
                  <a:pt x="43519" y="414375"/>
                </a:cubicBezTo>
                <a:cubicBezTo>
                  <a:pt x="48855" y="453058"/>
                  <a:pt x="60360" y="489741"/>
                  <a:pt x="76701" y="524757"/>
                </a:cubicBezTo>
                <a:cubicBezTo>
                  <a:pt x="95709" y="565442"/>
                  <a:pt x="104380" y="608461"/>
                  <a:pt x="105047" y="652647"/>
                </a:cubicBezTo>
                <a:cubicBezTo>
                  <a:pt x="105380" y="673490"/>
                  <a:pt x="100378" y="694333"/>
                  <a:pt x="97543" y="715175"/>
                </a:cubicBezTo>
                <a:cubicBezTo>
                  <a:pt x="96710" y="720678"/>
                  <a:pt x="94542" y="726514"/>
                  <a:pt x="87706" y="725847"/>
                </a:cubicBezTo>
                <a:cubicBezTo>
                  <a:pt x="80202" y="725180"/>
                  <a:pt x="76367" y="720344"/>
                  <a:pt x="76201" y="712341"/>
                </a:cubicBezTo>
                <a:cubicBezTo>
                  <a:pt x="75867" y="696167"/>
                  <a:pt x="74533" y="679826"/>
                  <a:pt x="74200" y="663652"/>
                </a:cubicBezTo>
                <a:cubicBezTo>
                  <a:pt x="72866" y="612963"/>
                  <a:pt x="60694" y="564942"/>
                  <a:pt x="42185" y="517921"/>
                </a:cubicBezTo>
                <a:cubicBezTo>
                  <a:pt x="32181" y="492743"/>
                  <a:pt x="24011" y="466731"/>
                  <a:pt x="17675" y="440386"/>
                </a:cubicBezTo>
                <a:cubicBezTo>
                  <a:pt x="11505" y="414208"/>
                  <a:pt x="8004" y="387196"/>
                  <a:pt x="4835" y="360350"/>
                </a:cubicBezTo>
                <a:cubicBezTo>
                  <a:pt x="2001" y="336340"/>
                  <a:pt x="1334" y="312162"/>
                  <a:pt x="0" y="291820"/>
                </a:cubicBezTo>
                <a:close/>
                <a:moveTo>
                  <a:pt x="262450" y="670155"/>
                </a:moveTo>
                <a:cubicBezTo>
                  <a:pt x="264785" y="642643"/>
                  <a:pt x="268286" y="615297"/>
                  <a:pt x="272788" y="587952"/>
                </a:cubicBezTo>
                <a:cubicBezTo>
                  <a:pt x="276123" y="567776"/>
                  <a:pt x="279625" y="547434"/>
                  <a:pt x="286628" y="528425"/>
                </a:cubicBezTo>
                <a:cubicBezTo>
                  <a:pt x="291297" y="515420"/>
                  <a:pt x="300301" y="502914"/>
                  <a:pt x="310305" y="493076"/>
                </a:cubicBezTo>
                <a:cubicBezTo>
                  <a:pt x="326479" y="477069"/>
                  <a:pt x="345321" y="463730"/>
                  <a:pt x="362161" y="448390"/>
                </a:cubicBezTo>
                <a:cubicBezTo>
                  <a:pt x="370498" y="440886"/>
                  <a:pt x="379002" y="432216"/>
                  <a:pt x="384005" y="422378"/>
                </a:cubicBezTo>
                <a:cubicBezTo>
                  <a:pt x="396677" y="397534"/>
                  <a:pt x="400012" y="370522"/>
                  <a:pt x="392842" y="343343"/>
                </a:cubicBezTo>
                <a:cubicBezTo>
                  <a:pt x="387173" y="322000"/>
                  <a:pt x="377502" y="303158"/>
                  <a:pt x="356826" y="291320"/>
                </a:cubicBezTo>
                <a:cubicBezTo>
                  <a:pt x="341652" y="282649"/>
                  <a:pt x="326646" y="277480"/>
                  <a:pt x="308638" y="281982"/>
                </a:cubicBezTo>
                <a:cubicBezTo>
                  <a:pt x="306803" y="276480"/>
                  <a:pt x="305303" y="271978"/>
                  <a:pt x="303635" y="267642"/>
                </a:cubicBezTo>
                <a:cubicBezTo>
                  <a:pt x="289129" y="230793"/>
                  <a:pt x="236105" y="206615"/>
                  <a:pt x="200756" y="222122"/>
                </a:cubicBezTo>
                <a:cubicBezTo>
                  <a:pt x="171243" y="234961"/>
                  <a:pt x="151568" y="257305"/>
                  <a:pt x="142397" y="288819"/>
                </a:cubicBezTo>
                <a:cubicBezTo>
                  <a:pt x="135394" y="312996"/>
                  <a:pt x="135727" y="337340"/>
                  <a:pt x="136227" y="362185"/>
                </a:cubicBezTo>
                <a:cubicBezTo>
                  <a:pt x="137228" y="404203"/>
                  <a:pt x="143731" y="445222"/>
                  <a:pt x="157904" y="484239"/>
                </a:cubicBezTo>
                <a:cubicBezTo>
                  <a:pt x="170576" y="519421"/>
                  <a:pt x="176745" y="555104"/>
                  <a:pt x="178746" y="591787"/>
                </a:cubicBezTo>
                <a:cubicBezTo>
                  <a:pt x="179580" y="606627"/>
                  <a:pt x="176579" y="621634"/>
                  <a:pt x="175412" y="636473"/>
                </a:cubicBezTo>
                <a:cubicBezTo>
                  <a:pt x="173411" y="661651"/>
                  <a:pt x="171410" y="686996"/>
                  <a:pt x="169242" y="712174"/>
                </a:cubicBezTo>
                <a:cubicBezTo>
                  <a:pt x="168575" y="719177"/>
                  <a:pt x="167575" y="726013"/>
                  <a:pt x="166408" y="734851"/>
                </a:cubicBezTo>
                <a:cubicBezTo>
                  <a:pt x="135060" y="735351"/>
                  <a:pt x="105214" y="735684"/>
                  <a:pt x="75200" y="736185"/>
                </a:cubicBezTo>
                <a:cubicBezTo>
                  <a:pt x="72199" y="736185"/>
                  <a:pt x="69198" y="735851"/>
                  <a:pt x="66196" y="736185"/>
                </a:cubicBezTo>
                <a:cubicBezTo>
                  <a:pt x="57359" y="737185"/>
                  <a:pt x="52357" y="744021"/>
                  <a:pt x="56692" y="751025"/>
                </a:cubicBezTo>
                <a:cubicBezTo>
                  <a:pt x="59860" y="756193"/>
                  <a:pt x="65362" y="760862"/>
                  <a:pt x="71032" y="763530"/>
                </a:cubicBezTo>
                <a:cubicBezTo>
                  <a:pt x="76201" y="766031"/>
                  <a:pt x="82870" y="766198"/>
                  <a:pt x="88706" y="766031"/>
                </a:cubicBezTo>
                <a:cubicBezTo>
                  <a:pt x="110883" y="765864"/>
                  <a:pt x="133059" y="765197"/>
                  <a:pt x="155403" y="764697"/>
                </a:cubicBezTo>
                <a:cubicBezTo>
                  <a:pt x="167408" y="764364"/>
                  <a:pt x="179413" y="764030"/>
                  <a:pt x="191585" y="763864"/>
                </a:cubicBezTo>
                <a:cubicBezTo>
                  <a:pt x="240774" y="763363"/>
                  <a:pt x="290129" y="763197"/>
                  <a:pt x="339318" y="762196"/>
                </a:cubicBezTo>
                <a:cubicBezTo>
                  <a:pt x="343653" y="762029"/>
                  <a:pt x="350990" y="758194"/>
                  <a:pt x="351824" y="754693"/>
                </a:cubicBezTo>
                <a:cubicBezTo>
                  <a:pt x="352991" y="749857"/>
                  <a:pt x="350656" y="742854"/>
                  <a:pt x="347488" y="738686"/>
                </a:cubicBezTo>
                <a:cubicBezTo>
                  <a:pt x="344487" y="734851"/>
                  <a:pt x="338317" y="732350"/>
                  <a:pt x="333315" y="731683"/>
                </a:cubicBezTo>
                <a:cubicBezTo>
                  <a:pt x="320309" y="729848"/>
                  <a:pt x="306970" y="729015"/>
                  <a:pt x="293798" y="728181"/>
                </a:cubicBezTo>
                <a:cubicBezTo>
                  <a:pt x="283793" y="727681"/>
                  <a:pt x="273789" y="728014"/>
                  <a:pt x="262450" y="728014"/>
                </a:cubicBezTo>
                <a:cubicBezTo>
                  <a:pt x="262117" y="707338"/>
                  <a:pt x="260950" y="688497"/>
                  <a:pt x="262450" y="670155"/>
                </a:cubicBezTo>
                <a:close/>
                <a:moveTo>
                  <a:pt x="266786" y="291820"/>
                </a:moveTo>
                <a:cubicBezTo>
                  <a:pt x="238940" y="302158"/>
                  <a:pt x="220932" y="322667"/>
                  <a:pt x="211261" y="349512"/>
                </a:cubicBezTo>
                <a:cubicBezTo>
                  <a:pt x="201090" y="377358"/>
                  <a:pt x="218931" y="406538"/>
                  <a:pt x="247610" y="414041"/>
                </a:cubicBezTo>
                <a:cubicBezTo>
                  <a:pt x="255280" y="416042"/>
                  <a:pt x="261617" y="414375"/>
                  <a:pt x="268286" y="410539"/>
                </a:cubicBezTo>
                <a:cubicBezTo>
                  <a:pt x="286961" y="399868"/>
                  <a:pt x="295799" y="382527"/>
                  <a:pt x="301134" y="362852"/>
                </a:cubicBezTo>
                <a:cubicBezTo>
                  <a:pt x="304136" y="351847"/>
                  <a:pt x="305636" y="340508"/>
                  <a:pt x="307304" y="329170"/>
                </a:cubicBezTo>
                <a:cubicBezTo>
                  <a:pt x="309638" y="314663"/>
                  <a:pt x="314640" y="310662"/>
                  <a:pt x="329313" y="312663"/>
                </a:cubicBezTo>
                <a:cubicBezTo>
                  <a:pt x="355325" y="316498"/>
                  <a:pt x="362995" y="326169"/>
                  <a:pt x="367664" y="352514"/>
                </a:cubicBezTo>
                <a:cubicBezTo>
                  <a:pt x="372499" y="380026"/>
                  <a:pt x="362328" y="400702"/>
                  <a:pt x="343820" y="418877"/>
                </a:cubicBezTo>
                <a:cubicBezTo>
                  <a:pt x="333149" y="429381"/>
                  <a:pt x="322144" y="439886"/>
                  <a:pt x="309972" y="448556"/>
                </a:cubicBezTo>
                <a:cubicBezTo>
                  <a:pt x="276457" y="472734"/>
                  <a:pt x="257448" y="504915"/>
                  <a:pt x="250278" y="545766"/>
                </a:cubicBezTo>
                <a:cubicBezTo>
                  <a:pt x="243442" y="584450"/>
                  <a:pt x="239774" y="623301"/>
                  <a:pt x="236939" y="662318"/>
                </a:cubicBezTo>
                <a:cubicBezTo>
                  <a:pt x="235772" y="677325"/>
                  <a:pt x="231937" y="691998"/>
                  <a:pt x="230103" y="706838"/>
                </a:cubicBezTo>
                <a:cubicBezTo>
                  <a:pt x="229102" y="714508"/>
                  <a:pt x="229936" y="722345"/>
                  <a:pt x="229936" y="731182"/>
                </a:cubicBezTo>
                <a:cubicBezTo>
                  <a:pt x="216096" y="732516"/>
                  <a:pt x="202757" y="737518"/>
                  <a:pt x="188084" y="729181"/>
                </a:cubicBezTo>
                <a:cubicBezTo>
                  <a:pt x="191585" y="703670"/>
                  <a:pt x="195587" y="677658"/>
                  <a:pt x="198589" y="651313"/>
                </a:cubicBezTo>
                <a:cubicBezTo>
                  <a:pt x="202424" y="617965"/>
                  <a:pt x="210594" y="584617"/>
                  <a:pt x="203091" y="550769"/>
                </a:cubicBezTo>
                <a:cubicBezTo>
                  <a:pt x="197922" y="527258"/>
                  <a:pt x="192086" y="503748"/>
                  <a:pt x="184749" y="480904"/>
                </a:cubicBezTo>
                <a:cubicBezTo>
                  <a:pt x="176078" y="453725"/>
                  <a:pt x="169075" y="426380"/>
                  <a:pt x="167741" y="397867"/>
                </a:cubicBezTo>
                <a:cubicBezTo>
                  <a:pt x="166408" y="370855"/>
                  <a:pt x="164907" y="343676"/>
                  <a:pt x="165574" y="316664"/>
                </a:cubicBezTo>
                <a:cubicBezTo>
                  <a:pt x="166241" y="288985"/>
                  <a:pt x="188918" y="254803"/>
                  <a:pt x="222933" y="248801"/>
                </a:cubicBezTo>
                <a:cubicBezTo>
                  <a:pt x="241608" y="245466"/>
                  <a:pt x="257948" y="250968"/>
                  <a:pt x="272121" y="261640"/>
                </a:cubicBezTo>
                <a:cubicBezTo>
                  <a:pt x="277624" y="265808"/>
                  <a:pt x="279791" y="274479"/>
                  <a:pt x="284293" y="282482"/>
                </a:cubicBezTo>
                <a:cubicBezTo>
                  <a:pt x="277124" y="286484"/>
                  <a:pt x="272121" y="289819"/>
                  <a:pt x="266786" y="291820"/>
                </a:cubicBezTo>
                <a:close/>
                <a:moveTo>
                  <a:pt x="275123" y="330837"/>
                </a:moveTo>
                <a:cubicBezTo>
                  <a:pt x="275289" y="333839"/>
                  <a:pt x="276290" y="336840"/>
                  <a:pt x="275456" y="338841"/>
                </a:cubicBezTo>
                <a:cubicBezTo>
                  <a:pt x="270621" y="349679"/>
                  <a:pt x="265118" y="360184"/>
                  <a:pt x="260116" y="371022"/>
                </a:cubicBezTo>
                <a:cubicBezTo>
                  <a:pt x="255781" y="380526"/>
                  <a:pt x="248944" y="381860"/>
                  <a:pt x="240107" y="379692"/>
                </a:cubicBezTo>
                <a:cubicBezTo>
                  <a:pt x="237272" y="356849"/>
                  <a:pt x="245609" y="345177"/>
                  <a:pt x="275123" y="330837"/>
                </a:cubicBezTo>
                <a:close/>
                <a:moveTo>
                  <a:pt x="326979" y="891420"/>
                </a:moveTo>
                <a:cubicBezTo>
                  <a:pt x="312473" y="898590"/>
                  <a:pt x="296799" y="903426"/>
                  <a:pt x="282126" y="910596"/>
                </a:cubicBezTo>
                <a:cubicBezTo>
                  <a:pt x="267953" y="917599"/>
                  <a:pt x="252946" y="921100"/>
                  <a:pt x="237773" y="923935"/>
                </a:cubicBezTo>
                <a:cubicBezTo>
                  <a:pt x="218931" y="927436"/>
                  <a:pt x="199922" y="931105"/>
                  <a:pt x="181081" y="934106"/>
                </a:cubicBezTo>
                <a:cubicBezTo>
                  <a:pt x="163406" y="936941"/>
                  <a:pt x="145732" y="940109"/>
                  <a:pt x="127890" y="940776"/>
                </a:cubicBezTo>
                <a:cubicBezTo>
                  <a:pt x="107048" y="941443"/>
                  <a:pt x="86038" y="938942"/>
                  <a:pt x="65029" y="938942"/>
                </a:cubicBezTo>
                <a:cubicBezTo>
                  <a:pt x="48188" y="938942"/>
                  <a:pt x="31347" y="939942"/>
                  <a:pt x="15674" y="947279"/>
                </a:cubicBezTo>
                <a:cubicBezTo>
                  <a:pt x="9337" y="950280"/>
                  <a:pt x="3335" y="952781"/>
                  <a:pt x="4835" y="961452"/>
                </a:cubicBezTo>
                <a:cubicBezTo>
                  <a:pt x="6169" y="968955"/>
                  <a:pt x="13506" y="976125"/>
                  <a:pt x="20843" y="976458"/>
                </a:cubicBezTo>
                <a:cubicBezTo>
                  <a:pt x="33348" y="976959"/>
                  <a:pt x="45854" y="977625"/>
                  <a:pt x="58359" y="977459"/>
                </a:cubicBezTo>
                <a:cubicBezTo>
                  <a:pt x="93875" y="976625"/>
                  <a:pt x="129224" y="975791"/>
                  <a:pt x="164740" y="974291"/>
                </a:cubicBezTo>
                <a:cubicBezTo>
                  <a:pt x="177913" y="973790"/>
                  <a:pt x="191419" y="972623"/>
                  <a:pt x="203924" y="969122"/>
                </a:cubicBezTo>
                <a:cubicBezTo>
                  <a:pt x="235105" y="960118"/>
                  <a:pt x="266285" y="950780"/>
                  <a:pt x="296465" y="939108"/>
                </a:cubicBezTo>
                <a:cubicBezTo>
                  <a:pt x="315307" y="931772"/>
                  <a:pt x="333649" y="921601"/>
                  <a:pt x="349989" y="909762"/>
                </a:cubicBezTo>
                <a:cubicBezTo>
                  <a:pt x="373833" y="892254"/>
                  <a:pt x="370832" y="863074"/>
                  <a:pt x="345654" y="847234"/>
                </a:cubicBezTo>
                <a:cubicBezTo>
                  <a:pt x="342319" y="845066"/>
                  <a:pt x="338984" y="843066"/>
                  <a:pt x="334482" y="840231"/>
                </a:cubicBezTo>
                <a:cubicBezTo>
                  <a:pt x="338818" y="836396"/>
                  <a:pt x="342153" y="833728"/>
                  <a:pt x="344987" y="830893"/>
                </a:cubicBezTo>
                <a:cubicBezTo>
                  <a:pt x="349989" y="825724"/>
                  <a:pt x="355659" y="820889"/>
                  <a:pt x="359327" y="815053"/>
                </a:cubicBezTo>
                <a:cubicBezTo>
                  <a:pt x="368831" y="799880"/>
                  <a:pt x="363162" y="785040"/>
                  <a:pt x="346154" y="779204"/>
                </a:cubicBezTo>
                <a:cubicBezTo>
                  <a:pt x="340485" y="777203"/>
                  <a:pt x="334482" y="776202"/>
                  <a:pt x="328647" y="775202"/>
                </a:cubicBezTo>
                <a:cubicBezTo>
                  <a:pt x="296966" y="769533"/>
                  <a:pt x="265118" y="770033"/>
                  <a:pt x="233437" y="772868"/>
                </a:cubicBezTo>
                <a:cubicBezTo>
                  <a:pt x="201090" y="775702"/>
                  <a:pt x="168909" y="779204"/>
                  <a:pt x="136561" y="782539"/>
                </a:cubicBezTo>
                <a:cubicBezTo>
                  <a:pt x="113884" y="784873"/>
                  <a:pt x="91041" y="787041"/>
                  <a:pt x="68364" y="790209"/>
                </a:cubicBezTo>
                <a:cubicBezTo>
                  <a:pt x="58026" y="791709"/>
                  <a:pt x="47021" y="793043"/>
                  <a:pt x="38017" y="800547"/>
                </a:cubicBezTo>
                <a:cubicBezTo>
                  <a:pt x="39184" y="808717"/>
                  <a:pt x="43186" y="813219"/>
                  <a:pt x="51023" y="813386"/>
                </a:cubicBezTo>
                <a:cubicBezTo>
                  <a:pt x="57692" y="813552"/>
                  <a:pt x="64362" y="813219"/>
                  <a:pt x="70865" y="812885"/>
                </a:cubicBezTo>
                <a:cubicBezTo>
                  <a:pt x="103880" y="811051"/>
                  <a:pt x="137061" y="809217"/>
                  <a:pt x="170076" y="807550"/>
                </a:cubicBezTo>
                <a:cubicBezTo>
                  <a:pt x="195420" y="806216"/>
                  <a:pt x="220598" y="805215"/>
                  <a:pt x="245943" y="804048"/>
                </a:cubicBezTo>
                <a:cubicBezTo>
                  <a:pt x="267619" y="803048"/>
                  <a:pt x="289296" y="801880"/>
                  <a:pt x="310805" y="801214"/>
                </a:cubicBezTo>
                <a:cubicBezTo>
                  <a:pt x="315807" y="801047"/>
                  <a:pt x="320643" y="803048"/>
                  <a:pt x="328313" y="804548"/>
                </a:cubicBezTo>
                <a:cubicBezTo>
                  <a:pt x="308804" y="820722"/>
                  <a:pt x="292297" y="834728"/>
                  <a:pt x="266952" y="828059"/>
                </a:cubicBezTo>
                <a:cubicBezTo>
                  <a:pt x="256781" y="825391"/>
                  <a:pt x="245443" y="826558"/>
                  <a:pt x="234605" y="826225"/>
                </a:cubicBezTo>
                <a:cubicBezTo>
                  <a:pt x="211761" y="825724"/>
                  <a:pt x="188751" y="826558"/>
                  <a:pt x="165907" y="824557"/>
                </a:cubicBezTo>
                <a:cubicBezTo>
                  <a:pt x="135060" y="821889"/>
                  <a:pt x="104713" y="824391"/>
                  <a:pt x="74200" y="829226"/>
                </a:cubicBezTo>
                <a:cubicBezTo>
                  <a:pt x="59360" y="831560"/>
                  <a:pt x="47021" y="837897"/>
                  <a:pt x="35349" y="846734"/>
                </a:cubicBezTo>
                <a:cubicBezTo>
                  <a:pt x="18008" y="859906"/>
                  <a:pt x="15674" y="877581"/>
                  <a:pt x="29346" y="894755"/>
                </a:cubicBezTo>
                <a:cubicBezTo>
                  <a:pt x="38851" y="906761"/>
                  <a:pt x="52190" y="909595"/>
                  <a:pt x="66196" y="911263"/>
                </a:cubicBezTo>
                <a:cubicBezTo>
                  <a:pt x="115552" y="917099"/>
                  <a:pt x="163906" y="908595"/>
                  <a:pt x="211261" y="897256"/>
                </a:cubicBezTo>
                <a:cubicBezTo>
                  <a:pt x="241441" y="890086"/>
                  <a:pt x="270120" y="875747"/>
                  <a:pt x="298967" y="863908"/>
                </a:cubicBezTo>
                <a:cubicBezTo>
                  <a:pt x="313807" y="857905"/>
                  <a:pt x="332482" y="861407"/>
                  <a:pt x="345988" y="876247"/>
                </a:cubicBezTo>
                <a:cubicBezTo>
                  <a:pt x="339651" y="881583"/>
                  <a:pt x="333982" y="887919"/>
                  <a:pt x="326979" y="891420"/>
                </a:cubicBezTo>
                <a:close/>
                <a:moveTo>
                  <a:pt x="217930" y="858072"/>
                </a:moveTo>
                <a:cubicBezTo>
                  <a:pt x="164907" y="880749"/>
                  <a:pt x="109549" y="882083"/>
                  <a:pt x="53357" y="874746"/>
                </a:cubicBezTo>
                <a:cubicBezTo>
                  <a:pt x="106214" y="849902"/>
                  <a:pt x="162406" y="857405"/>
                  <a:pt x="217930" y="858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4"/>
          <p:cNvSpPr/>
          <p:nvPr/>
        </p:nvSpPr>
        <p:spPr>
          <a:xfrm>
            <a:off x="4458233" y="3453218"/>
            <a:ext cx="739862" cy="487794"/>
          </a:xfrm>
          <a:custGeom>
            <a:rect b="b" l="l" r="r" t="t"/>
            <a:pathLst>
              <a:path extrusionOk="0" h="975588" w="1479724">
                <a:moveTo>
                  <a:pt x="458692" y="298722"/>
                </a:moveTo>
                <a:cubicBezTo>
                  <a:pt x="438991" y="250000"/>
                  <a:pt x="419555" y="203674"/>
                  <a:pt x="401717" y="156549"/>
                </a:cubicBezTo>
                <a:cubicBezTo>
                  <a:pt x="396658" y="143237"/>
                  <a:pt x="394795" y="127795"/>
                  <a:pt x="394528" y="113418"/>
                </a:cubicBezTo>
                <a:cubicBezTo>
                  <a:pt x="394262" y="100106"/>
                  <a:pt x="402782" y="95847"/>
                  <a:pt x="415295" y="100905"/>
                </a:cubicBezTo>
                <a:cubicBezTo>
                  <a:pt x="433399" y="108094"/>
                  <a:pt x="445647" y="121938"/>
                  <a:pt x="453101" y="138977"/>
                </a:cubicBezTo>
                <a:cubicBezTo>
                  <a:pt x="470407" y="177582"/>
                  <a:pt x="486648" y="216453"/>
                  <a:pt x="503154" y="255324"/>
                </a:cubicBezTo>
                <a:cubicBezTo>
                  <a:pt x="506083" y="261980"/>
                  <a:pt x="509012" y="268370"/>
                  <a:pt x="511674" y="274760"/>
                </a:cubicBezTo>
                <a:cubicBezTo>
                  <a:pt x="593144" y="252130"/>
                  <a:pt x="670886" y="220979"/>
                  <a:pt x="759544" y="218850"/>
                </a:cubicBezTo>
                <a:cubicBezTo>
                  <a:pt x="755550" y="181310"/>
                  <a:pt x="750758" y="144302"/>
                  <a:pt x="747829" y="107295"/>
                </a:cubicBezTo>
                <a:cubicBezTo>
                  <a:pt x="744901" y="71885"/>
                  <a:pt x="731855" y="37007"/>
                  <a:pt x="737712" y="0"/>
                </a:cubicBezTo>
                <a:cubicBezTo>
                  <a:pt x="756615" y="2396"/>
                  <a:pt x="762473" y="12780"/>
                  <a:pt x="766466" y="24228"/>
                </a:cubicBezTo>
                <a:cubicBezTo>
                  <a:pt x="770460" y="36475"/>
                  <a:pt x="774454" y="48722"/>
                  <a:pt x="776583" y="61502"/>
                </a:cubicBezTo>
                <a:cubicBezTo>
                  <a:pt x="785369" y="110223"/>
                  <a:pt x="793623" y="158945"/>
                  <a:pt x="802409" y="210330"/>
                </a:cubicBezTo>
                <a:cubicBezTo>
                  <a:pt x="855657" y="213525"/>
                  <a:pt x="908905" y="216453"/>
                  <a:pt x="963751" y="219915"/>
                </a:cubicBezTo>
                <a:cubicBezTo>
                  <a:pt x="966679" y="198615"/>
                  <a:pt x="968809" y="176784"/>
                  <a:pt x="972536" y="155484"/>
                </a:cubicBezTo>
                <a:cubicBezTo>
                  <a:pt x="977329" y="127529"/>
                  <a:pt x="982654" y="99574"/>
                  <a:pt x="989310" y="72151"/>
                </a:cubicBezTo>
                <a:cubicBezTo>
                  <a:pt x="991706" y="62566"/>
                  <a:pt x="992504" y="46592"/>
                  <a:pt x="1007414" y="48456"/>
                </a:cubicBezTo>
                <a:cubicBezTo>
                  <a:pt x="1022856" y="50319"/>
                  <a:pt x="1021791" y="65761"/>
                  <a:pt x="1021525" y="77210"/>
                </a:cubicBezTo>
                <a:cubicBezTo>
                  <a:pt x="1020194" y="122204"/>
                  <a:pt x="1018064" y="167199"/>
                  <a:pt x="1016466" y="211927"/>
                </a:cubicBezTo>
                <a:cubicBezTo>
                  <a:pt x="1016200" y="218317"/>
                  <a:pt x="1016466" y="224707"/>
                  <a:pt x="1016466" y="231097"/>
                </a:cubicBezTo>
                <a:cubicBezTo>
                  <a:pt x="1051876" y="240948"/>
                  <a:pt x="1086754" y="249733"/>
                  <a:pt x="1121365" y="260649"/>
                </a:cubicBezTo>
                <a:cubicBezTo>
                  <a:pt x="1155976" y="271299"/>
                  <a:pt x="1189789" y="284078"/>
                  <a:pt x="1227062" y="296858"/>
                </a:cubicBezTo>
                <a:cubicBezTo>
                  <a:pt x="1240108" y="268104"/>
                  <a:pt x="1252888" y="238285"/>
                  <a:pt x="1267265" y="208999"/>
                </a:cubicBezTo>
                <a:cubicBezTo>
                  <a:pt x="1277382" y="188498"/>
                  <a:pt x="1289629" y="168796"/>
                  <a:pt x="1301343" y="149361"/>
                </a:cubicBezTo>
                <a:cubicBezTo>
                  <a:pt x="1306136" y="141640"/>
                  <a:pt x="1312259" y="133386"/>
                  <a:pt x="1323441" y="138179"/>
                </a:cubicBezTo>
                <a:cubicBezTo>
                  <a:pt x="1334623" y="142971"/>
                  <a:pt x="1341546" y="151757"/>
                  <a:pt x="1339682" y="164004"/>
                </a:cubicBezTo>
                <a:cubicBezTo>
                  <a:pt x="1338085" y="173855"/>
                  <a:pt x="1334357" y="183440"/>
                  <a:pt x="1330364" y="192492"/>
                </a:cubicBezTo>
                <a:cubicBezTo>
                  <a:pt x="1313857" y="230298"/>
                  <a:pt x="1296551" y="267572"/>
                  <a:pt x="1279778" y="305111"/>
                </a:cubicBezTo>
                <a:cubicBezTo>
                  <a:pt x="1276849" y="311501"/>
                  <a:pt x="1275518" y="318690"/>
                  <a:pt x="1273921" y="324014"/>
                </a:cubicBezTo>
                <a:cubicBezTo>
                  <a:pt x="1308532" y="354632"/>
                  <a:pt x="1341279" y="383652"/>
                  <a:pt x="1376423" y="414802"/>
                </a:cubicBezTo>
                <a:cubicBezTo>
                  <a:pt x="1381216" y="408945"/>
                  <a:pt x="1386540" y="403088"/>
                  <a:pt x="1390800" y="396698"/>
                </a:cubicBezTo>
                <a:cubicBezTo>
                  <a:pt x="1405177" y="374334"/>
                  <a:pt x="1419022" y="351703"/>
                  <a:pt x="1433665" y="329606"/>
                </a:cubicBezTo>
                <a:cubicBezTo>
                  <a:pt x="1438191" y="322950"/>
                  <a:pt x="1444315" y="317092"/>
                  <a:pt x="1450971" y="312300"/>
                </a:cubicBezTo>
                <a:cubicBezTo>
                  <a:pt x="1465348" y="302183"/>
                  <a:pt x="1479725" y="308040"/>
                  <a:pt x="1479725" y="325079"/>
                </a:cubicBezTo>
                <a:cubicBezTo>
                  <a:pt x="1479725" y="338391"/>
                  <a:pt x="1477595" y="353301"/>
                  <a:pt x="1471737" y="364749"/>
                </a:cubicBezTo>
                <a:cubicBezTo>
                  <a:pt x="1452036" y="402822"/>
                  <a:pt x="1429671" y="439297"/>
                  <a:pt x="1409171" y="477103"/>
                </a:cubicBezTo>
                <a:cubicBezTo>
                  <a:pt x="1398788" y="496272"/>
                  <a:pt x="1391066" y="517039"/>
                  <a:pt x="1381482" y="536741"/>
                </a:cubicBezTo>
                <a:cubicBezTo>
                  <a:pt x="1375891" y="548189"/>
                  <a:pt x="1370566" y="559903"/>
                  <a:pt x="1362845" y="570021"/>
                </a:cubicBezTo>
                <a:cubicBezTo>
                  <a:pt x="1330364" y="613151"/>
                  <a:pt x="1297616" y="656282"/>
                  <a:pt x="1264070" y="698348"/>
                </a:cubicBezTo>
                <a:cubicBezTo>
                  <a:pt x="1244102" y="723109"/>
                  <a:pt x="1222802" y="746804"/>
                  <a:pt x="1200172" y="769435"/>
                </a:cubicBezTo>
                <a:cubicBezTo>
                  <a:pt x="1178074" y="791533"/>
                  <a:pt x="1157041" y="814429"/>
                  <a:pt x="1130683" y="830936"/>
                </a:cubicBezTo>
                <a:cubicBezTo>
                  <a:pt x="1078766" y="863684"/>
                  <a:pt x="1026051" y="894834"/>
                  <a:pt x="969608" y="920393"/>
                </a:cubicBezTo>
                <a:cubicBezTo>
                  <a:pt x="926211" y="940095"/>
                  <a:pt x="879885" y="944621"/>
                  <a:pt x="835156" y="957134"/>
                </a:cubicBezTo>
                <a:cubicBezTo>
                  <a:pt x="813325" y="963258"/>
                  <a:pt x="790428" y="966719"/>
                  <a:pt x="767798" y="969115"/>
                </a:cubicBezTo>
                <a:cubicBezTo>
                  <a:pt x="727063" y="973375"/>
                  <a:pt x="686860" y="979764"/>
                  <a:pt x="645327" y="971777"/>
                </a:cubicBezTo>
                <a:cubicBezTo>
                  <a:pt x="623495" y="967517"/>
                  <a:pt x="600066" y="971777"/>
                  <a:pt x="577436" y="970180"/>
                </a:cubicBezTo>
                <a:cubicBezTo>
                  <a:pt x="515135" y="965654"/>
                  <a:pt x="453368" y="957933"/>
                  <a:pt x="393996" y="936900"/>
                </a:cubicBezTo>
                <a:cubicBezTo>
                  <a:pt x="358586" y="924386"/>
                  <a:pt x="321312" y="915068"/>
                  <a:pt x="289097" y="896964"/>
                </a:cubicBezTo>
                <a:cubicBezTo>
                  <a:pt x="219076" y="858093"/>
                  <a:pt x="159971" y="805910"/>
                  <a:pt x="123229" y="732960"/>
                </a:cubicBezTo>
                <a:cubicBezTo>
                  <a:pt x="98469" y="683705"/>
                  <a:pt x="68118" y="637646"/>
                  <a:pt x="35104" y="593450"/>
                </a:cubicBezTo>
                <a:cubicBezTo>
                  <a:pt x="25785" y="579871"/>
                  <a:pt x="16733" y="564696"/>
                  <a:pt x="7947" y="549786"/>
                </a:cubicBezTo>
                <a:cubicBezTo>
                  <a:pt x="4220" y="543663"/>
                  <a:pt x="1557" y="536474"/>
                  <a:pt x="492" y="529286"/>
                </a:cubicBezTo>
                <a:cubicBezTo>
                  <a:pt x="-2170" y="512779"/>
                  <a:pt x="6084" y="504792"/>
                  <a:pt x="22324" y="506655"/>
                </a:cubicBezTo>
                <a:cubicBezTo>
                  <a:pt x="36169" y="508253"/>
                  <a:pt x="45487" y="515974"/>
                  <a:pt x="53208" y="527422"/>
                </a:cubicBezTo>
                <a:cubicBezTo>
                  <a:pt x="67851" y="549786"/>
                  <a:pt x="83027" y="571618"/>
                  <a:pt x="98203" y="593450"/>
                </a:cubicBezTo>
                <a:cubicBezTo>
                  <a:pt x="101131" y="597710"/>
                  <a:pt x="105125" y="601171"/>
                  <a:pt x="107787" y="604099"/>
                </a:cubicBezTo>
                <a:cubicBezTo>
                  <a:pt x="139736" y="561767"/>
                  <a:pt x="170886" y="519967"/>
                  <a:pt x="203634" y="476570"/>
                </a:cubicBezTo>
                <a:cubicBezTo>
                  <a:pt x="183666" y="444888"/>
                  <a:pt x="162633" y="411874"/>
                  <a:pt x="141866" y="378594"/>
                </a:cubicBezTo>
                <a:cubicBezTo>
                  <a:pt x="134944" y="367678"/>
                  <a:pt x="127489" y="357028"/>
                  <a:pt x="122697" y="345314"/>
                </a:cubicBezTo>
                <a:cubicBezTo>
                  <a:pt x="120301" y="339723"/>
                  <a:pt x="120833" y="329073"/>
                  <a:pt x="124561" y="325878"/>
                </a:cubicBezTo>
                <a:cubicBezTo>
                  <a:pt x="128554" y="322683"/>
                  <a:pt x="139470" y="323482"/>
                  <a:pt x="143996" y="326677"/>
                </a:cubicBezTo>
                <a:cubicBezTo>
                  <a:pt x="155711" y="335197"/>
                  <a:pt x="166893" y="345047"/>
                  <a:pt x="176211" y="356230"/>
                </a:cubicBezTo>
                <a:cubicBezTo>
                  <a:pt x="199640" y="384451"/>
                  <a:pt x="222005" y="413471"/>
                  <a:pt x="245700" y="443024"/>
                </a:cubicBezTo>
                <a:cubicBezTo>
                  <a:pt x="307202" y="379659"/>
                  <a:pt x="382814" y="338391"/>
                  <a:pt x="458692" y="298722"/>
                </a:cubicBezTo>
                <a:close/>
                <a:moveTo>
                  <a:pt x="546818" y="335995"/>
                </a:moveTo>
                <a:cubicBezTo>
                  <a:pt x="536168" y="339190"/>
                  <a:pt x="531642" y="339989"/>
                  <a:pt x="527649" y="341853"/>
                </a:cubicBezTo>
                <a:cubicBezTo>
                  <a:pt x="483186" y="363152"/>
                  <a:pt x="437659" y="382055"/>
                  <a:pt x="397457" y="411341"/>
                </a:cubicBezTo>
                <a:cubicBezTo>
                  <a:pt x="353527" y="443290"/>
                  <a:pt x="303474" y="467252"/>
                  <a:pt x="266200" y="508519"/>
                </a:cubicBezTo>
                <a:cubicBezTo>
                  <a:pt x="228128" y="550585"/>
                  <a:pt x="188458" y="591320"/>
                  <a:pt x="150652" y="633386"/>
                </a:cubicBezTo>
                <a:cubicBezTo>
                  <a:pt x="134411" y="651224"/>
                  <a:pt x="135210" y="674121"/>
                  <a:pt x="148256" y="696485"/>
                </a:cubicBezTo>
                <a:cubicBezTo>
                  <a:pt x="173549" y="739882"/>
                  <a:pt x="207095" y="776091"/>
                  <a:pt x="244102" y="809104"/>
                </a:cubicBezTo>
                <a:cubicBezTo>
                  <a:pt x="253687" y="817624"/>
                  <a:pt x="263804" y="825611"/>
                  <a:pt x="274986" y="831735"/>
                </a:cubicBezTo>
                <a:cubicBezTo>
                  <a:pt x="370833" y="884983"/>
                  <a:pt x="475998" y="903620"/>
                  <a:pt x="583825" y="911607"/>
                </a:cubicBezTo>
                <a:cubicBezTo>
                  <a:pt x="588884" y="911873"/>
                  <a:pt x="594209" y="909477"/>
                  <a:pt x="596605" y="908944"/>
                </a:cubicBezTo>
                <a:cubicBezTo>
                  <a:pt x="571312" y="889775"/>
                  <a:pt x="543091" y="872470"/>
                  <a:pt x="519661" y="849839"/>
                </a:cubicBezTo>
                <a:cubicBezTo>
                  <a:pt x="459757" y="792065"/>
                  <a:pt x="436328" y="717784"/>
                  <a:pt x="430737" y="636581"/>
                </a:cubicBezTo>
                <a:cubicBezTo>
                  <a:pt x="427276" y="583599"/>
                  <a:pt x="437393" y="532214"/>
                  <a:pt x="456296" y="483226"/>
                </a:cubicBezTo>
                <a:cubicBezTo>
                  <a:pt x="470407" y="446751"/>
                  <a:pt x="482122" y="408679"/>
                  <a:pt x="511674" y="380191"/>
                </a:cubicBezTo>
                <a:cubicBezTo>
                  <a:pt x="523921" y="369275"/>
                  <a:pt x="532973" y="354366"/>
                  <a:pt x="546818" y="335995"/>
                </a:cubicBezTo>
                <a:close/>
                <a:moveTo>
                  <a:pt x="1037233" y="812033"/>
                </a:moveTo>
                <a:cubicBezTo>
                  <a:pt x="1088617" y="787273"/>
                  <a:pt x="1129352" y="750265"/>
                  <a:pt x="1171684" y="715654"/>
                </a:cubicBezTo>
                <a:cubicBezTo>
                  <a:pt x="1191120" y="699680"/>
                  <a:pt x="1207361" y="679712"/>
                  <a:pt x="1221471" y="658146"/>
                </a:cubicBezTo>
                <a:cubicBezTo>
                  <a:pt x="1237446" y="633652"/>
                  <a:pt x="1257414" y="611820"/>
                  <a:pt x="1275518" y="588924"/>
                </a:cubicBezTo>
                <a:cubicBezTo>
                  <a:pt x="1297350" y="561767"/>
                  <a:pt x="1318383" y="533812"/>
                  <a:pt x="1341546" y="507987"/>
                </a:cubicBezTo>
                <a:cubicBezTo>
                  <a:pt x="1353260" y="495207"/>
                  <a:pt x="1358851" y="481363"/>
                  <a:pt x="1362845" y="465921"/>
                </a:cubicBezTo>
                <a:cubicBezTo>
                  <a:pt x="1324240" y="438498"/>
                  <a:pt x="1288031" y="410010"/>
                  <a:pt x="1249160" y="386315"/>
                </a:cubicBezTo>
                <a:cubicBezTo>
                  <a:pt x="1212419" y="364217"/>
                  <a:pt x="1174613" y="340521"/>
                  <a:pt x="1133878" y="329606"/>
                </a:cubicBezTo>
                <a:cubicBezTo>
                  <a:pt x="1076104" y="313631"/>
                  <a:pt x="1018064" y="294728"/>
                  <a:pt x="957361" y="291001"/>
                </a:cubicBezTo>
                <a:cubicBezTo>
                  <a:pt x="938724" y="289669"/>
                  <a:pt x="920087" y="285143"/>
                  <a:pt x="901717" y="281949"/>
                </a:cubicBezTo>
                <a:cubicBezTo>
                  <a:pt x="959491" y="319755"/>
                  <a:pt x="1011141" y="361022"/>
                  <a:pt x="1045220" y="423056"/>
                </a:cubicBezTo>
                <a:cubicBezTo>
                  <a:pt x="1079299" y="485090"/>
                  <a:pt x="1099799" y="549786"/>
                  <a:pt x="1097137" y="620074"/>
                </a:cubicBezTo>
                <a:cubicBezTo>
                  <a:pt x="1094741" y="688231"/>
                  <a:pt x="1072377" y="752129"/>
                  <a:pt x="1037233" y="812033"/>
                </a:cubicBezTo>
                <a:close/>
                <a:moveTo>
                  <a:pt x="691120" y="752661"/>
                </a:moveTo>
                <a:cubicBezTo>
                  <a:pt x="688724" y="752661"/>
                  <a:pt x="686328" y="752928"/>
                  <a:pt x="683932" y="752928"/>
                </a:cubicBezTo>
                <a:cubicBezTo>
                  <a:pt x="684997" y="758519"/>
                  <a:pt x="686062" y="764110"/>
                  <a:pt x="687127" y="769701"/>
                </a:cubicBezTo>
                <a:cubicBezTo>
                  <a:pt x="688990" y="769435"/>
                  <a:pt x="690854" y="769168"/>
                  <a:pt x="692451" y="768636"/>
                </a:cubicBezTo>
                <a:cubicBezTo>
                  <a:pt x="692185" y="763577"/>
                  <a:pt x="691653" y="758253"/>
                  <a:pt x="691120" y="7526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4"/>
          <p:cNvSpPr/>
          <p:nvPr/>
        </p:nvSpPr>
        <p:spPr>
          <a:xfrm>
            <a:off x="2806866" y="3453324"/>
            <a:ext cx="676527" cy="488794"/>
          </a:xfrm>
          <a:custGeom>
            <a:rect b="b" l="l" r="r" t="t"/>
            <a:pathLst>
              <a:path extrusionOk="0" h="977588" w="1353053">
                <a:moveTo>
                  <a:pt x="1052235" y="422075"/>
                </a:moveTo>
                <a:cubicBezTo>
                  <a:pt x="1053333" y="438324"/>
                  <a:pt x="1054650" y="454572"/>
                  <a:pt x="1055748" y="470820"/>
                </a:cubicBezTo>
                <a:cubicBezTo>
                  <a:pt x="1056627" y="483556"/>
                  <a:pt x="1063873" y="492339"/>
                  <a:pt x="1075071" y="496950"/>
                </a:cubicBezTo>
                <a:cubicBezTo>
                  <a:pt x="1099004" y="506611"/>
                  <a:pt x="1118107" y="523299"/>
                  <a:pt x="1138088" y="538449"/>
                </a:cubicBezTo>
                <a:cubicBezTo>
                  <a:pt x="1160265" y="555356"/>
                  <a:pt x="1174318" y="578631"/>
                  <a:pt x="1183979" y="604541"/>
                </a:cubicBezTo>
                <a:cubicBezTo>
                  <a:pt x="1201106" y="650871"/>
                  <a:pt x="1206376" y="698957"/>
                  <a:pt x="1205498" y="747922"/>
                </a:cubicBezTo>
                <a:cubicBezTo>
                  <a:pt x="1204619" y="790080"/>
                  <a:pt x="1203960" y="832238"/>
                  <a:pt x="1202423" y="874616"/>
                </a:cubicBezTo>
                <a:cubicBezTo>
                  <a:pt x="1201984" y="885814"/>
                  <a:pt x="1200447" y="897232"/>
                  <a:pt x="1198032" y="908211"/>
                </a:cubicBezTo>
                <a:cubicBezTo>
                  <a:pt x="1193860" y="926655"/>
                  <a:pt x="1184199" y="939829"/>
                  <a:pt x="1163998" y="944221"/>
                </a:cubicBezTo>
                <a:cubicBezTo>
                  <a:pt x="1131940" y="951247"/>
                  <a:pt x="1099883" y="956956"/>
                  <a:pt x="1066727" y="958054"/>
                </a:cubicBezTo>
                <a:cubicBezTo>
                  <a:pt x="1037743" y="959152"/>
                  <a:pt x="1008979" y="962885"/>
                  <a:pt x="980215" y="967057"/>
                </a:cubicBezTo>
                <a:cubicBezTo>
                  <a:pt x="932128" y="974083"/>
                  <a:pt x="884042" y="979133"/>
                  <a:pt x="835077" y="977157"/>
                </a:cubicBezTo>
                <a:cubicBezTo>
                  <a:pt x="795993" y="975620"/>
                  <a:pt x="756909" y="976059"/>
                  <a:pt x="717605" y="975400"/>
                </a:cubicBezTo>
                <a:cubicBezTo>
                  <a:pt x="710140" y="975181"/>
                  <a:pt x="702454" y="974083"/>
                  <a:pt x="694989" y="973863"/>
                </a:cubicBezTo>
                <a:cubicBezTo>
                  <a:pt x="687523" y="973644"/>
                  <a:pt x="680058" y="974083"/>
                  <a:pt x="672592" y="974302"/>
                </a:cubicBezTo>
                <a:cubicBezTo>
                  <a:pt x="652392" y="974742"/>
                  <a:pt x="632191" y="975400"/>
                  <a:pt x="611990" y="975620"/>
                </a:cubicBezTo>
                <a:cubicBezTo>
                  <a:pt x="584983" y="975620"/>
                  <a:pt x="557755" y="975181"/>
                  <a:pt x="530748" y="974742"/>
                </a:cubicBezTo>
                <a:cubicBezTo>
                  <a:pt x="505497" y="974522"/>
                  <a:pt x="480466" y="973644"/>
                  <a:pt x="455215" y="973644"/>
                </a:cubicBezTo>
                <a:cubicBezTo>
                  <a:pt x="446432" y="973644"/>
                  <a:pt x="437649" y="975839"/>
                  <a:pt x="428866" y="975839"/>
                </a:cubicBezTo>
                <a:cubicBezTo>
                  <a:pt x="408885" y="975839"/>
                  <a:pt x="393954" y="968374"/>
                  <a:pt x="385829" y="948393"/>
                </a:cubicBezTo>
                <a:cubicBezTo>
                  <a:pt x="371557" y="912822"/>
                  <a:pt x="364970" y="875934"/>
                  <a:pt x="365629" y="837728"/>
                </a:cubicBezTo>
                <a:cubicBezTo>
                  <a:pt x="366068" y="814673"/>
                  <a:pt x="365629" y="791398"/>
                  <a:pt x="365629" y="770319"/>
                </a:cubicBezTo>
                <a:cubicBezTo>
                  <a:pt x="349600" y="769001"/>
                  <a:pt x="335328" y="768343"/>
                  <a:pt x="321275" y="766366"/>
                </a:cubicBezTo>
                <a:cubicBezTo>
                  <a:pt x="305685" y="764171"/>
                  <a:pt x="292291" y="756925"/>
                  <a:pt x="282410" y="744629"/>
                </a:cubicBezTo>
                <a:cubicBezTo>
                  <a:pt x="276921" y="737822"/>
                  <a:pt x="270553" y="736285"/>
                  <a:pt x="262429" y="737602"/>
                </a:cubicBezTo>
                <a:cubicBezTo>
                  <a:pt x="215660" y="744629"/>
                  <a:pt x="178772" y="724428"/>
                  <a:pt x="146055" y="694346"/>
                </a:cubicBezTo>
                <a:cubicBezTo>
                  <a:pt x="135955" y="685124"/>
                  <a:pt x="129148" y="672608"/>
                  <a:pt x="120145" y="662289"/>
                </a:cubicBezTo>
                <a:cubicBezTo>
                  <a:pt x="116193" y="657897"/>
                  <a:pt x="111143" y="653066"/>
                  <a:pt x="105654" y="651529"/>
                </a:cubicBezTo>
                <a:cubicBezTo>
                  <a:pt x="85233" y="645601"/>
                  <a:pt x="67228" y="634842"/>
                  <a:pt x="50541" y="622326"/>
                </a:cubicBezTo>
                <a:cubicBezTo>
                  <a:pt x="26827" y="604541"/>
                  <a:pt x="13872" y="578631"/>
                  <a:pt x="6626" y="550965"/>
                </a:cubicBezTo>
                <a:cubicBezTo>
                  <a:pt x="-1059" y="521322"/>
                  <a:pt x="-3035" y="490582"/>
                  <a:pt x="5967" y="461159"/>
                </a:cubicBezTo>
                <a:cubicBezTo>
                  <a:pt x="11676" y="442276"/>
                  <a:pt x="17605" y="422734"/>
                  <a:pt x="32316" y="407803"/>
                </a:cubicBezTo>
                <a:cubicBezTo>
                  <a:pt x="41538" y="398361"/>
                  <a:pt x="50101" y="388261"/>
                  <a:pt x="58226" y="377941"/>
                </a:cubicBezTo>
                <a:cubicBezTo>
                  <a:pt x="61080" y="374208"/>
                  <a:pt x="61519" y="368719"/>
                  <a:pt x="62617" y="363888"/>
                </a:cubicBezTo>
                <a:cubicBezTo>
                  <a:pt x="68546" y="335563"/>
                  <a:pt x="78866" y="309214"/>
                  <a:pt x="98627" y="287696"/>
                </a:cubicBezTo>
                <a:cubicBezTo>
                  <a:pt x="119706" y="264861"/>
                  <a:pt x="142542" y="244001"/>
                  <a:pt x="173941" y="236536"/>
                </a:cubicBezTo>
                <a:cubicBezTo>
                  <a:pt x="199631" y="230387"/>
                  <a:pt x="225980" y="227753"/>
                  <a:pt x="252768" y="236096"/>
                </a:cubicBezTo>
                <a:cubicBezTo>
                  <a:pt x="260014" y="203160"/>
                  <a:pt x="277799" y="176372"/>
                  <a:pt x="293828" y="148926"/>
                </a:cubicBezTo>
                <a:cubicBezTo>
                  <a:pt x="306344" y="127847"/>
                  <a:pt x="325227" y="112477"/>
                  <a:pt x="345867" y="100180"/>
                </a:cubicBezTo>
                <a:cubicBezTo>
                  <a:pt x="367385" y="87445"/>
                  <a:pt x="390001" y="76027"/>
                  <a:pt x="411959" y="64170"/>
                </a:cubicBezTo>
                <a:cubicBezTo>
                  <a:pt x="416350" y="61755"/>
                  <a:pt x="421181" y="60218"/>
                  <a:pt x="425792" y="58022"/>
                </a:cubicBezTo>
                <a:cubicBezTo>
                  <a:pt x="437649" y="52313"/>
                  <a:pt x="449945" y="47263"/>
                  <a:pt x="461143" y="40237"/>
                </a:cubicBezTo>
                <a:cubicBezTo>
                  <a:pt x="482003" y="27282"/>
                  <a:pt x="505717" y="23549"/>
                  <a:pt x="528991" y="19377"/>
                </a:cubicBezTo>
                <a:cubicBezTo>
                  <a:pt x="554462" y="14766"/>
                  <a:pt x="580152" y="12131"/>
                  <a:pt x="605842" y="9936"/>
                </a:cubicBezTo>
                <a:cubicBezTo>
                  <a:pt x="652831" y="5983"/>
                  <a:pt x="700039" y="1372"/>
                  <a:pt x="747247" y="494"/>
                </a:cubicBezTo>
                <a:cubicBezTo>
                  <a:pt x="782818" y="-165"/>
                  <a:pt x="818609" y="-165"/>
                  <a:pt x="854399" y="494"/>
                </a:cubicBezTo>
                <a:cubicBezTo>
                  <a:pt x="877015" y="933"/>
                  <a:pt x="899632" y="2909"/>
                  <a:pt x="922467" y="3348"/>
                </a:cubicBezTo>
                <a:cubicBezTo>
                  <a:pt x="960234" y="4227"/>
                  <a:pt x="998220" y="3788"/>
                  <a:pt x="1035987" y="5105"/>
                </a:cubicBezTo>
                <a:cubicBezTo>
                  <a:pt x="1087587" y="7081"/>
                  <a:pt x="1138967" y="11912"/>
                  <a:pt x="1189688" y="22451"/>
                </a:cubicBezTo>
                <a:cubicBezTo>
                  <a:pt x="1223502" y="29478"/>
                  <a:pt x="1254682" y="43311"/>
                  <a:pt x="1281250" y="65707"/>
                </a:cubicBezTo>
                <a:cubicBezTo>
                  <a:pt x="1299036" y="80858"/>
                  <a:pt x="1314845" y="98204"/>
                  <a:pt x="1322091" y="121479"/>
                </a:cubicBezTo>
                <a:cubicBezTo>
                  <a:pt x="1322750" y="123894"/>
                  <a:pt x="1323628" y="126310"/>
                  <a:pt x="1324945" y="128505"/>
                </a:cubicBezTo>
                <a:cubicBezTo>
                  <a:pt x="1350196" y="173079"/>
                  <a:pt x="1355466" y="221824"/>
                  <a:pt x="1352173" y="271667"/>
                </a:cubicBezTo>
                <a:cubicBezTo>
                  <a:pt x="1350416" y="299992"/>
                  <a:pt x="1346903" y="328317"/>
                  <a:pt x="1340755" y="355984"/>
                </a:cubicBezTo>
                <a:cubicBezTo>
                  <a:pt x="1336583" y="374647"/>
                  <a:pt x="1328459" y="393311"/>
                  <a:pt x="1318358" y="409559"/>
                </a:cubicBezTo>
                <a:cubicBezTo>
                  <a:pt x="1305623" y="429760"/>
                  <a:pt x="1282787" y="437445"/>
                  <a:pt x="1261050" y="444032"/>
                </a:cubicBezTo>
                <a:cubicBezTo>
                  <a:pt x="1218013" y="457207"/>
                  <a:pt x="1173879" y="458305"/>
                  <a:pt x="1129745" y="452376"/>
                </a:cubicBezTo>
                <a:cubicBezTo>
                  <a:pt x="1107129" y="449302"/>
                  <a:pt x="1086049" y="440519"/>
                  <a:pt x="1067166" y="427125"/>
                </a:cubicBezTo>
                <a:cubicBezTo>
                  <a:pt x="1063653" y="424710"/>
                  <a:pt x="1060140" y="422514"/>
                  <a:pt x="1056627" y="420099"/>
                </a:cubicBezTo>
                <a:cubicBezTo>
                  <a:pt x="1055090" y="420758"/>
                  <a:pt x="1053772" y="421416"/>
                  <a:pt x="1052235" y="422075"/>
                </a:cubicBezTo>
                <a:close/>
                <a:moveTo>
                  <a:pt x="1004368" y="231485"/>
                </a:moveTo>
                <a:cubicBezTo>
                  <a:pt x="1001733" y="250808"/>
                  <a:pt x="999098" y="268154"/>
                  <a:pt x="997342" y="285720"/>
                </a:cubicBezTo>
                <a:cubicBezTo>
                  <a:pt x="996463" y="294064"/>
                  <a:pt x="993829" y="300651"/>
                  <a:pt x="985265" y="302847"/>
                </a:cubicBezTo>
                <a:cubicBezTo>
                  <a:pt x="976263" y="305042"/>
                  <a:pt x="967041" y="307019"/>
                  <a:pt x="957599" y="308336"/>
                </a:cubicBezTo>
                <a:cubicBezTo>
                  <a:pt x="926419" y="312288"/>
                  <a:pt x="895240" y="315802"/>
                  <a:pt x="863841" y="319315"/>
                </a:cubicBezTo>
                <a:cubicBezTo>
                  <a:pt x="818828" y="324365"/>
                  <a:pt x="773596" y="329854"/>
                  <a:pt x="728364" y="333587"/>
                </a:cubicBezTo>
                <a:cubicBezTo>
                  <a:pt x="693891" y="336441"/>
                  <a:pt x="658979" y="337320"/>
                  <a:pt x="624286" y="338637"/>
                </a:cubicBezTo>
                <a:cubicBezTo>
                  <a:pt x="601012" y="339516"/>
                  <a:pt x="591570" y="333587"/>
                  <a:pt x="584983" y="311630"/>
                </a:cubicBezTo>
                <a:cubicBezTo>
                  <a:pt x="580372" y="296040"/>
                  <a:pt x="578395" y="279792"/>
                  <a:pt x="575541" y="263763"/>
                </a:cubicBezTo>
                <a:cubicBezTo>
                  <a:pt x="571589" y="240488"/>
                  <a:pt x="570052" y="228850"/>
                  <a:pt x="540190" y="233462"/>
                </a:cubicBezTo>
                <a:cubicBezTo>
                  <a:pt x="541507" y="241366"/>
                  <a:pt x="543264" y="249051"/>
                  <a:pt x="543922" y="256956"/>
                </a:cubicBezTo>
                <a:cubicBezTo>
                  <a:pt x="547655" y="297797"/>
                  <a:pt x="552047" y="338637"/>
                  <a:pt x="554681" y="379697"/>
                </a:cubicBezTo>
                <a:cubicBezTo>
                  <a:pt x="557316" y="420977"/>
                  <a:pt x="555340" y="462038"/>
                  <a:pt x="544142" y="502000"/>
                </a:cubicBezTo>
                <a:cubicBezTo>
                  <a:pt x="538213" y="523518"/>
                  <a:pt x="534042" y="546793"/>
                  <a:pt x="518452" y="564578"/>
                </a:cubicBezTo>
                <a:cubicBezTo>
                  <a:pt x="505936" y="578631"/>
                  <a:pt x="492103" y="591366"/>
                  <a:pt x="479368" y="605419"/>
                </a:cubicBezTo>
                <a:cubicBezTo>
                  <a:pt x="464437" y="622107"/>
                  <a:pt x="447969" y="637916"/>
                  <a:pt x="435892" y="656799"/>
                </a:cubicBezTo>
                <a:cubicBezTo>
                  <a:pt x="407567" y="700714"/>
                  <a:pt x="401419" y="750777"/>
                  <a:pt x="401419" y="801718"/>
                </a:cubicBezTo>
                <a:cubicBezTo>
                  <a:pt x="401419" y="817307"/>
                  <a:pt x="398784" y="833336"/>
                  <a:pt x="400541" y="848706"/>
                </a:cubicBezTo>
                <a:cubicBezTo>
                  <a:pt x="403176" y="874397"/>
                  <a:pt x="408006" y="899867"/>
                  <a:pt x="412398" y="925338"/>
                </a:cubicBezTo>
                <a:cubicBezTo>
                  <a:pt x="413715" y="932364"/>
                  <a:pt x="416570" y="939171"/>
                  <a:pt x="418546" y="945099"/>
                </a:cubicBezTo>
                <a:cubicBezTo>
                  <a:pt x="442040" y="942464"/>
                  <a:pt x="463339" y="938732"/>
                  <a:pt x="484638" y="938292"/>
                </a:cubicBezTo>
                <a:cubicBezTo>
                  <a:pt x="529431" y="937414"/>
                  <a:pt x="574443" y="938292"/>
                  <a:pt x="619236" y="938732"/>
                </a:cubicBezTo>
                <a:cubicBezTo>
                  <a:pt x="638778" y="938951"/>
                  <a:pt x="658320" y="940049"/>
                  <a:pt x="677643" y="940049"/>
                </a:cubicBezTo>
                <a:cubicBezTo>
                  <a:pt x="714970" y="940269"/>
                  <a:pt x="752078" y="939171"/>
                  <a:pt x="789406" y="940488"/>
                </a:cubicBezTo>
                <a:cubicBezTo>
                  <a:pt x="838810" y="942245"/>
                  <a:pt x="887775" y="942684"/>
                  <a:pt x="936739" y="933901"/>
                </a:cubicBezTo>
                <a:cubicBezTo>
                  <a:pt x="964186" y="929070"/>
                  <a:pt x="991852" y="926435"/>
                  <a:pt x="1019519" y="923361"/>
                </a:cubicBezTo>
                <a:cubicBezTo>
                  <a:pt x="1057724" y="918970"/>
                  <a:pt x="1096150" y="915676"/>
                  <a:pt x="1134356" y="911065"/>
                </a:cubicBezTo>
                <a:cubicBezTo>
                  <a:pt x="1156972" y="908430"/>
                  <a:pt x="1160704" y="903819"/>
                  <a:pt x="1162681" y="881203"/>
                </a:cubicBezTo>
                <a:cubicBezTo>
                  <a:pt x="1164437" y="861661"/>
                  <a:pt x="1165755" y="842339"/>
                  <a:pt x="1167292" y="822797"/>
                </a:cubicBezTo>
                <a:cubicBezTo>
                  <a:pt x="1171903" y="765049"/>
                  <a:pt x="1176514" y="707301"/>
                  <a:pt x="1166633" y="649553"/>
                </a:cubicBezTo>
                <a:cubicBezTo>
                  <a:pt x="1163998" y="634842"/>
                  <a:pt x="1161802" y="619252"/>
                  <a:pt x="1154996" y="606078"/>
                </a:cubicBezTo>
                <a:cubicBezTo>
                  <a:pt x="1140504" y="577533"/>
                  <a:pt x="1119425" y="554039"/>
                  <a:pt x="1090221" y="539108"/>
                </a:cubicBezTo>
                <a:cubicBezTo>
                  <a:pt x="1077267" y="532521"/>
                  <a:pt x="1064312" y="525275"/>
                  <a:pt x="1053113" y="516272"/>
                </a:cubicBezTo>
                <a:cubicBezTo>
                  <a:pt x="1044550" y="509246"/>
                  <a:pt x="1036206" y="500024"/>
                  <a:pt x="1032693" y="489923"/>
                </a:cubicBezTo>
                <a:cubicBezTo>
                  <a:pt x="1027204" y="474773"/>
                  <a:pt x="1023910" y="458085"/>
                  <a:pt x="1023471" y="441837"/>
                </a:cubicBezTo>
                <a:cubicBezTo>
                  <a:pt x="1022373" y="399679"/>
                  <a:pt x="1023251" y="357521"/>
                  <a:pt x="1023251" y="315362"/>
                </a:cubicBezTo>
                <a:cubicBezTo>
                  <a:pt x="1023251" y="289014"/>
                  <a:pt x="1023251" y="262665"/>
                  <a:pt x="1023251" y="234999"/>
                </a:cubicBezTo>
                <a:cubicBezTo>
                  <a:pt x="1017762" y="233681"/>
                  <a:pt x="1012053" y="232803"/>
                  <a:pt x="1004368" y="231485"/>
                </a:cubicBezTo>
                <a:close/>
                <a:moveTo>
                  <a:pt x="1313747" y="333148"/>
                </a:moveTo>
                <a:cubicBezTo>
                  <a:pt x="1329337" y="289014"/>
                  <a:pt x="1324726" y="244879"/>
                  <a:pt x="1321652" y="200745"/>
                </a:cubicBezTo>
                <a:cubicBezTo>
                  <a:pt x="1320993" y="192621"/>
                  <a:pt x="1319017" y="184277"/>
                  <a:pt x="1315723" y="177031"/>
                </a:cubicBezTo>
                <a:cubicBezTo>
                  <a:pt x="1305184" y="153537"/>
                  <a:pt x="1295303" y="129164"/>
                  <a:pt x="1281689" y="107426"/>
                </a:cubicBezTo>
                <a:cubicBezTo>
                  <a:pt x="1273785" y="94691"/>
                  <a:pt x="1260391" y="83273"/>
                  <a:pt x="1246777" y="76906"/>
                </a:cubicBezTo>
                <a:cubicBezTo>
                  <a:pt x="1201765" y="55827"/>
                  <a:pt x="1153239" y="45946"/>
                  <a:pt x="1104055" y="42872"/>
                </a:cubicBezTo>
                <a:cubicBezTo>
                  <a:pt x="1040598" y="38700"/>
                  <a:pt x="976702" y="37822"/>
                  <a:pt x="913026" y="36065"/>
                </a:cubicBezTo>
                <a:cubicBezTo>
                  <a:pt x="877674" y="34967"/>
                  <a:pt x="842542" y="34528"/>
                  <a:pt x="807191" y="34308"/>
                </a:cubicBezTo>
                <a:cubicBezTo>
                  <a:pt x="770742" y="34089"/>
                  <a:pt x="733853" y="32332"/>
                  <a:pt x="697624" y="35187"/>
                </a:cubicBezTo>
                <a:cubicBezTo>
                  <a:pt x="637900" y="39798"/>
                  <a:pt x="578395" y="47044"/>
                  <a:pt x="518891" y="54070"/>
                </a:cubicBezTo>
                <a:cubicBezTo>
                  <a:pt x="502862" y="56046"/>
                  <a:pt x="487492" y="61975"/>
                  <a:pt x="473878" y="72075"/>
                </a:cubicBezTo>
                <a:cubicBezTo>
                  <a:pt x="462241" y="80638"/>
                  <a:pt x="449506" y="88323"/>
                  <a:pt x="436112" y="93593"/>
                </a:cubicBezTo>
                <a:cubicBezTo>
                  <a:pt x="403615" y="106328"/>
                  <a:pt x="373533" y="123675"/>
                  <a:pt x="346087" y="144754"/>
                </a:cubicBezTo>
                <a:cubicBezTo>
                  <a:pt x="316005" y="168029"/>
                  <a:pt x="294706" y="198549"/>
                  <a:pt x="284167" y="235218"/>
                </a:cubicBezTo>
                <a:cubicBezTo>
                  <a:pt x="278019" y="256956"/>
                  <a:pt x="275823" y="279572"/>
                  <a:pt x="270992" y="301529"/>
                </a:cubicBezTo>
                <a:cubicBezTo>
                  <a:pt x="265064" y="327878"/>
                  <a:pt x="267918" y="354227"/>
                  <a:pt x="267918" y="380795"/>
                </a:cubicBezTo>
                <a:cubicBezTo>
                  <a:pt x="267918" y="385406"/>
                  <a:pt x="271432" y="392652"/>
                  <a:pt x="275384" y="394409"/>
                </a:cubicBezTo>
                <a:cubicBezTo>
                  <a:pt x="293609" y="402753"/>
                  <a:pt x="312053" y="413512"/>
                  <a:pt x="331375" y="416586"/>
                </a:cubicBezTo>
                <a:cubicBezTo>
                  <a:pt x="368264" y="422075"/>
                  <a:pt x="406030" y="420758"/>
                  <a:pt x="442479" y="413731"/>
                </a:cubicBezTo>
                <a:cubicBezTo>
                  <a:pt x="471902" y="408022"/>
                  <a:pt x="500227" y="397483"/>
                  <a:pt x="530528" y="388700"/>
                </a:cubicBezTo>
                <a:cubicBezTo>
                  <a:pt x="530528" y="381674"/>
                  <a:pt x="530968" y="375526"/>
                  <a:pt x="530528" y="369378"/>
                </a:cubicBezTo>
                <a:cubicBezTo>
                  <a:pt x="527235" y="323487"/>
                  <a:pt x="523941" y="277376"/>
                  <a:pt x="520208" y="231485"/>
                </a:cubicBezTo>
                <a:cubicBezTo>
                  <a:pt x="518891" y="215456"/>
                  <a:pt x="527454" y="204697"/>
                  <a:pt x="543483" y="204917"/>
                </a:cubicBezTo>
                <a:cubicBezTo>
                  <a:pt x="559073" y="204917"/>
                  <a:pt x="575102" y="204478"/>
                  <a:pt x="588276" y="214578"/>
                </a:cubicBezTo>
                <a:cubicBezTo>
                  <a:pt x="617040" y="199208"/>
                  <a:pt x="647342" y="195256"/>
                  <a:pt x="678521" y="193499"/>
                </a:cubicBezTo>
                <a:cubicBezTo>
                  <a:pt x="723094" y="190645"/>
                  <a:pt x="767448" y="184936"/>
                  <a:pt x="812022" y="183618"/>
                </a:cubicBezTo>
                <a:cubicBezTo>
                  <a:pt x="857254" y="182520"/>
                  <a:pt x="902486" y="185155"/>
                  <a:pt x="947938" y="186692"/>
                </a:cubicBezTo>
                <a:cubicBezTo>
                  <a:pt x="955842" y="186912"/>
                  <a:pt x="964845" y="188449"/>
                  <a:pt x="971652" y="192182"/>
                </a:cubicBezTo>
                <a:cubicBezTo>
                  <a:pt x="992072" y="203380"/>
                  <a:pt x="1014468" y="206454"/>
                  <a:pt x="1036426" y="211504"/>
                </a:cubicBezTo>
                <a:cubicBezTo>
                  <a:pt x="1048942" y="214359"/>
                  <a:pt x="1054211" y="219409"/>
                  <a:pt x="1054650" y="232144"/>
                </a:cubicBezTo>
                <a:cubicBezTo>
                  <a:pt x="1055090" y="247953"/>
                  <a:pt x="1054431" y="263763"/>
                  <a:pt x="1053992" y="279352"/>
                </a:cubicBezTo>
                <a:cubicBezTo>
                  <a:pt x="1053113" y="301310"/>
                  <a:pt x="1052016" y="323267"/>
                  <a:pt x="1055090" y="345005"/>
                </a:cubicBezTo>
                <a:cubicBezTo>
                  <a:pt x="1102298" y="366084"/>
                  <a:pt x="1151482" y="367840"/>
                  <a:pt x="1199569" y="362571"/>
                </a:cubicBezTo>
                <a:cubicBezTo>
                  <a:pt x="1237775" y="358179"/>
                  <a:pt x="1277957" y="352909"/>
                  <a:pt x="1313747" y="333148"/>
                </a:cubicBezTo>
                <a:close/>
                <a:moveTo>
                  <a:pt x="67009" y="413512"/>
                </a:moveTo>
                <a:cubicBezTo>
                  <a:pt x="53395" y="427564"/>
                  <a:pt x="43953" y="443154"/>
                  <a:pt x="39562" y="459183"/>
                </a:cubicBezTo>
                <a:cubicBezTo>
                  <a:pt x="29681" y="495413"/>
                  <a:pt x="32316" y="532081"/>
                  <a:pt x="47467" y="566774"/>
                </a:cubicBezTo>
                <a:cubicBezTo>
                  <a:pt x="58665" y="592903"/>
                  <a:pt x="75572" y="614422"/>
                  <a:pt x="108069" y="618813"/>
                </a:cubicBezTo>
                <a:cubicBezTo>
                  <a:pt x="107630" y="613324"/>
                  <a:pt x="107410" y="608932"/>
                  <a:pt x="107191" y="604760"/>
                </a:cubicBezTo>
                <a:cubicBezTo>
                  <a:pt x="106312" y="577314"/>
                  <a:pt x="110045" y="551404"/>
                  <a:pt x="132222" y="532521"/>
                </a:cubicBezTo>
                <a:cubicBezTo>
                  <a:pt x="139029" y="526812"/>
                  <a:pt x="149129" y="525055"/>
                  <a:pt x="156814" y="520005"/>
                </a:cubicBezTo>
                <a:cubicBezTo>
                  <a:pt x="174819" y="507709"/>
                  <a:pt x="194800" y="510563"/>
                  <a:pt x="213684" y="513857"/>
                </a:cubicBezTo>
                <a:cubicBezTo>
                  <a:pt x="240472" y="518468"/>
                  <a:pt x="259575" y="550526"/>
                  <a:pt x="248596" y="573142"/>
                </a:cubicBezTo>
                <a:cubicBezTo>
                  <a:pt x="240472" y="589829"/>
                  <a:pt x="228615" y="605199"/>
                  <a:pt x="216099" y="619033"/>
                </a:cubicBezTo>
                <a:cubicBezTo>
                  <a:pt x="201388" y="635501"/>
                  <a:pt x="182065" y="646479"/>
                  <a:pt x="160547" y="652627"/>
                </a:cubicBezTo>
                <a:cubicBezTo>
                  <a:pt x="180309" y="690833"/>
                  <a:pt x="226419" y="711912"/>
                  <a:pt x="254085" y="697420"/>
                </a:cubicBezTo>
                <a:cubicBezTo>
                  <a:pt x="254085" y="690833"/>
                  <a:pt x="253646" y="684465"/>
                  <a:pt x="254305" y="678317"/>
                </a:cubicBezTo>
                <a:cubicBezTo>
                  <a:pt x="254964" y="671950"/>
                  <a:pt x="256061" y="665802"/>
                  <a:pt x="257598" y="659654"/>
                </a:cubicBezTo>
                <a:cubicBezTo>
                  <a:pt x="268138" y="615959"/>
                  <a:pt x="295146" y="604102"/>
                  <a:pt x="336865" y="608713"/>
                </a:cubicBezTo>
                <a:cubicBezTo>
                  <a:pt x="353552" y="610469"/>
                  <a:pt x="365189" y="625400"/>
                  <a:pt x="366726" y="642747"/>
                </a:cubicBezTo>
                <a:cubicBezTo>
                  <a:pt x="368264" y="662289"/>
                  <a:pt x="362335" y="678976"/>
                  <a:pt x="349380" y="693029"/>
                </a:cubicBezTo>
                <a:cubicBezTo>
                  <a:pt x="338621" y="704886"/>
                  <a:pt x="326764" y="715864"/>
                  <a:pt x="315566" y="727063"/>
                </a:cubicBezTo>
                <a:cubicBezTo>
                  <a:pt x="325447" y="739798"/>
                  <a:pt x="339280" y="741994"/>
                  <a:pt x="352893" y="744629"/>
                </a:cubicBezTo>
                <a:cubicBezTo>
                  <a:pt x="363213" y="746605"/>
                  <a:pt x="368264" y="742433"/>
                  <a:pt x="370459" y="732332"/>
                </a:cubicBezTo>
                <a:cubicBezTo>
                  <a:pt x="372655" y="721793"/>
                  <a:pt x="374412" y="711253"/>
                  <a:pt x="375729" y="700494"/>
                </a:cubicBezTo>
                <a:cubicBezTo>
                  <a:pt x="378144" y="680513"/>
                  <a:pt x="385390" y="662508"/>
                  <a:pt x="397467" y="646699"/>
                </a:cubicBezTo>
                <a:cubicBezTo>
                  <a:pt x="408006" y="633085"/>
                  <a:pt x="424474" y="623863"/>
                  <a:pt x="428866" y="605199"/>
                </a:cubicBezTo>
                <a:cubicBezTo>
                  <a:pt x="429085" y="604102"/>
                  <a:pt x="430622" y="603443"/>
                  <a:pt x="431501" y="602565"/>
                </a:cubicBezTo>
                <a:cubicBezTo>
                  <a:pt x="442699" y="591366"/>
                  <a:pt x="453238" y="579729"/>
                  <a:pt x="464876" y="569409"/>
                </a:cubicBezTo>
                <a:cubicBezTo>
                  <a:pt x="480246" y="556015"/>
                  <a:pt x="492762" y="540645"/>
                  <a:pt x="503301" y="523299"/>
                </a:cubicBezTo>
                <a:cubicBezTo>
                  <a:pt x="507034" y="517370"/>
                  <a:pt x="509010" y="510563"/>
                  <a:pt x="512962" y="501561"/>
                </a:cubicBezTo>
                <a:cubicBezTo>
                  <a:pt x="481783" y="507709"/>
                  <a:pt x="455873" y="518029"/>
                  <a:pt x="426890" y="519127"/>
                </a:cubicBezTo>
                <a:cubicBezTo>
                  <a:pt x="386488" y="520664"/>
                  <a:pt x="348721" y="515394"/>
                  <a:pt x="313590" y="495852"/>
                </a:cubicBezTo>
                <a:cubicBezTo>
                  <a:pt x="281312" y="477847"/>
                  <a:pt x="254305" y="453913"/>
                  <a:pt x="244424" y="416586"/>
                </a:cubicBezTo>
                <a:cubicBezTo>
                  <a:pt x="236739" y="388041"/>
                  <a:pt x="232787" y="358618"/>
                  <a:pt x="237178" y="328756"/>
                </a:cubicBezTo>
                <a:cubicBezTo>
                  <a:pt x="240472" y="305921"/>
                  <a:pt x="242667" y="282866"/>
                  <a:pt x="245522" y="259810"/>
                </a:cubicBezTo>
                <a:cubicBezTo>
                  <a:pt x="198972" y="238292"/>
                  <a:pt x="110923" y="292746"/>
                  <a:pt x="102580" y="352909"/>
                </a:cubicBezTo>
                <a:cubicBezTo>
                  <a:pt x="105873" y="352909"/>
                  <a:pt x="109386" y="354007"/>
                  <a:pt x="112021" y="352690"/>
                </a:cubicBezTo>
                <a:cubicBezTo>
                  <a:pt x="127172" y="345883"/>
                  <a:pt x="142103" y="351153"/>
                  <a:pt x="156595" y="354007"/>
                </a:cubicBezTo>
                <a:cubicBezTo>
                  <a:pt x="179430" y="358399"/>
                  <a:pt x="197216" y="371134"/>
                  <a:pt x="201607" y="394628"/>
                </a:cubicBezTo>
                <a:cubicBezTo>
                  <a:pt x="205999" y="417684"/>
                  <a:pt x="198314" y="438104"/>
                  <a:pt x="178552" y="453035"/>
                </a:cubicBezTo>
                <a:cubicBezTo>
                  <a:pt x="150007" y="474553"/>
                  <a:pt x="98627" y="469503"/>
                  <a:pt x="76450" y="430639"/>
                </a:cubicBezTo>
                <a:cubicBezTo>
                  <a:pt x="73157" y="425808"/>
                  <a:pt x="70522" y="420319"/>
                  <a:pt x="67009" y="413512"/>
                </a:cubicBezTo>
                <a:close/>
                <a:moveTo>
                  <a:pt x="965723" y="224459"/>
                </a:moveTo>
                <a:cubicBezTo>
                  <a:pt x="958477" y="222922"/>
                  <a:pt x="950573" y="220726"/>
                  <a:pt x="942668" y="219848"/>
                </a:cubicBezTo>
                <a:cubicBezTo>
                  <a:pt x="932787" y="218970"/>
                  <a:pt x="922687" y="219628"/>
                  <a:pt x="912586" y="219409"/>
                </a:cubicBezTo>
                <a:cubicBezTo>
                  <a:pt x="867354" y="218531"/>
                  <a:pt x="821902" y="217872"/>
                  <a:pt x="776670" y="216554"/>
                </a:cubicBezTo>
                <a:cubicBezTo>
                  <a:pt x="720899" y="215017"/>
                  <a:pt x="666225" y="225337"/>
                  <a:pt x="611331" y="232144"/>
                </a:cubicBezTo>
                <a:cubicBezTo>
                  <a:pt x="606720" y="232803"/>
                  <a:pt x="602548" y="235438"/>
                  <a:pt x="597937" y="237194"/>
                </a:cubicBezTo>
                <a:cubicBezTo>
                  <a:pt x="602768" y="259591"/>
                  <a:pt x="607160" y="280231"/>
                  <a:pt x="611112" y="299334"/>
                </a:cubicBezTo>
                <a:cubicBezTo>
                  <a:pt x="635485" y="299334"/>
                  <a:pt x="657003" y="300651"/>
                  <a:pt x="678082" y="299114"/>
                </a:cubicBezTo>
                <a:cubicBezTo>
                  <a:pt x="715629" y="296479"/>
                  <a:pt x="753396" y="292527"/>
                  <a:pt x="790723" y="288135"/>
                </a:cubicBezTo>
                <a:cubicBezTo>
                  <a:pt x="819268" y="284842"/>
                  <a:pt x="847812" y="280231"/>
                  <a:pt x="876357" y="276059"/>
                </a:cubicBezTo>
                <a:cubicBezTo>
                  <a:pt x="891946" y="273863"/>
                  <a:pt x="907536" y="270130"/>
                  <a:pt x="923126" y="269911"/>
                </a:cubicBezTo>
                <a:cubicBezTo>
                  <a:pt x="963527" y="269252"/>
                  <a:pt x="964406" y="269032"/>
                  <a:pt x="966382" y="227753"/>
                </a:cubicBezTo>
                <a:cubicBezTo>
                  <a:pt x="966382" y="227313"/>
                  <a:pt x="966162" y="226655"/>
                  <a:pt x="965723" y="224459"/>
                </a:cubicBezTo>
                <a:close/>
                <a:moveTo>
                  <a:pt x="283508" y="428223"/>
                </a:moveTo>
                <a:cubicBezTo>
                  <a:pt x="292950" y="447326"/>
                  <a:pt x="296243" y="452596"/>
                  <a:pt x="310955" y="460061"/>
                </a:cubicBezTo>
                <a:cubicBezTo>
                  <a:pt x="337962" y="473455"/>
                  <a:pt x="364750" y="487947"/>
                  <a:pt x="396589" y="485751"/>
                </a:cubicBezTo>
                <a:cubicBezTo>
                  <a:pt x="407787" y="485093"/>
                  <a:pt x="419205" y="484873"/>
                  <a:pt x="429964" y="482458"/>
                </a:cubicBezTo>
                <a:cubicBezTo>
                  <a:pt x="449945" y="477627"/>
                  <a:pt x="469926" y="472357"/>
                  <a:pt x="489249" y="465331"/>
                </a:cubicBezTo>
                <a:cubicBezTo>
                  <a:pt x="505277" y="459403"/>
                  <a:pt x="515378" y="445789"/>
                  <a:pt x="520648" y="430639"/>
                </a:cubicBezTo>
                <a:cubicBezTo>
                  <a:pt x="442699" y="457207"/>
                  <a:pt x="364531" y="464672"/>
                  <a:pt x="283508" y="428223"/>
                </a:cubicBezTo>
                <a:close/>
                <a:moveTo>
                  <a:pt x="1294205" y="379697"/>
                </a:moveTo>
                <a:cubicBezTo>
                  <a:pt x="1214500" y="402314"/>
                  <a:pt x="1136332" y="402314"/>
                  <a:pt x="1057944" y="373330"/>
                </a:cubicBezTo>
                <a:cubicBezTo>
                  <a:pt x="1064312" y="397263"/>
                  <a:pt x="1068264" y="400996"/>
                  <a:pt x="1086928" y="409340"/>
                </a:cubicBezTo>
                <a:cubicBezTo>
                  <a:pt x="1119205" y="423832"/>
                  <a:pt x="1153459" y="423173"/>
                  <a:pt x="1187492" y="421636"/>
                </a:cubicBezTo>
                <a:cubicBezTo>
                  <a:pt x="1214061" y="420319"/>
                  <a:pt x="1239970" y="414829"/>
                  <a:pt x="1264563" y="403851"/>
                </a:cubicBezTo>
                <a:cubicBezTo>
                  <a:pt x="1276639" y="398142"/>
                  <a:pt x="1287398" y="391554"/>
                  <a:pt x="1294205" y="379697"/>
                </a:cubicBezTo>
                <a:close/>
                <a:moveTo>
                  <a:pt x="139029" y="376623"/>
                </a:moveTo>
                <a:cubicBezTo>
                  <a:pt x="138809" y="375965"/>
                  <a:pt x="138590" y="375306"/>
                  <a:pt x="138590" y="374647"/>
                </a:cubicBezTo>
                <a:cubicBezTo>
                  <a:pt x="127172" y="377502"/>
                  <a:pt x="115534" y="379697"/>
                  <a:pt x="104117" y="383211"/>
                </a:cubicBezTo>
                <a:cubicBezTo>
                  <a:pt x="96871" y="385406"/>
                  <a:pt x="93357" y="390457"/>
                  <a:pt x="94455" y="399240"/>
                </a:cubicBezTo>
                <a:cubicBezTo>
                  <a:pt x="97310" y="420977"/>
                  <a:pt x="107630" y="431078"/>
                  <a:pt x="129807" y="429760"/>
                </a:cubicBezTo>
                <a:cubicBezTo>
                  <a:pt x="139687" y="429101"/>
                  <a:pt x="149788" y="426247"/>
                  <a:pt x="158790" y="422514"/>
                </a:cubicBezTo>
                <a:cubicBezTo>
                  <a:pt x="168671" y="418562"/>
                  <a:pt x="177454" y="400557"/>
                  <a:pt x="175039" y="390676"/>
                </a:cubicBezTo>
                <a:cubicBezTo>
                  <a:pt x="172184" y="379258"/>
                  <a:pt x="160547" y="380137"/>
                  <a:pt x="152203" y="376843"/>
                </a:cubicBezTo>
                <a:cubicBezTo>
                  <a:pt x="148251" y="375306"/>
                  <a:pt x="143420" y="376623"/>
                  <a:pt x="139029" y="376623"/>
                </a:cubicBezTo>
                <a:close/>
                <a:moveTo>
                  <a:pt x="150007" y="617935"/>
                </a:moveTo>
                <a:cubicBezTo>
                  <a:pt x="172843" y="610689"/>
                  <a:pt x="187774" y="595099"/>
                  <a:pt x="204242" y="581925"/>
                </a:cubicBezTo>
                <a:cubicBezTo>
                  <a:pt x="212805" y="575118"/>
                  <a:pt x="215221" y="565676"/>
                  <a:pt x="217636" y="555795"/>
                </a:cubicBezTo>
                <a:cubicBezTo>
                  <a:pt x="219612" y="547671"/>
                  <a:pt x="215879" y="542182"/>
                  <a:pt x="208414" y="543280"/>
                </a:cubicBezTo>
                <a:cubicBezTo>
                  <a:pt x="196996" y="544817"/>
                  <a:pt x="184480" y="546573"/>
                  <a:pt x="174819" y="552282"/>
                </a:cubicBezTo>
                <a:cubicBezTo>
                  <a:pt x="150007" y="566774"/>
                  <a:pt x="150886" y="592025"/>
                  <a:pt x="150007" y="617935"/>
                </a:cubicBezTo>
                <a:close/>
                <a:moveTo>
                  <a:pt x="337743" y="633524"/>
                </a:moveTo>
                <a:cubicBezTo>
                  <a:pt x="307442" y="633085"/>
                  <a:pt x="287680" y="658336"/>
                  <a:pt x="296243" y="684246"/>
                </a:cubicBezTo>
                <a:cubicBezTo>
                  <a:pt x="318201" y="681831"/>
                  <a:pt x="333790" y="663167"/>
                  <a:pt x="337743" y="633524"/>
                </a:cubicBezTo>
                <a:close/>
                <a:moveTo>
                  <a:pt x="987241" y="575996"/>
                </a:moveTo>
                <a:cubicBezTo>
                  <a:pt x="990755" y="605199"/>
                  <a:pt x="986143" y="633964"/>
                  <a:pt x="975384" y="659873"/>
                </a:cubicBezTo>
                <a:cubicBezTo>
                  <a:pt x="962869" y="689516"/>
                  <a:pt x="948377" y="718938"/>
                  <a:pt x="924882" y="742872"/>
                </a:cubicBezTo>
                <a:cubicBezTo>
                  <a:pt x="884042" y="784371"/>
                  <a:pt x="833320" y="790080"/>
                  <a:pt x="779744" y="787006"/>
                </a:cubicBezTo>
                <a:cubicBezTo>
                  <a:pt x="762837" y="786128"/>
                  <a:pt x="745710" y="782834"/>
                  <a:pt x="729682" y="778004"/>
                </a:cubicBezTo>
                <a:cubicBezTo>
                  <a:pt x="682693" y="763731"/>
                  <a:pt x="649757" y="735407"/>
                  <a:pt x="635704" y="685783"/>
                </a:cubicBezTo>
                <a:cubicBezTo>
                  <a:pt x="627141" y="655482"/>
                  <a:pt x="622091" y="625181"/>
                  <a:pt x="625823" y="594660"/>
                </a:cubicBezTo>
                <a:cubicBezTo>
                  <a:pt x="631532" y="547012"/>
                  <a:pt x="652172" y="505513"/>
                  <a:pt x="686206" y="471260"/>
                </a:cubicBezTo>
                <a:cubicBezTo>
                  <a:pt x="695867" y="461598"/>
                  <a:pt x="706407" y="452596"/>
                  <a:pt x="716068" y="442495"/>
                </a:cubicBezTo>
                <a:cubicBezTo>
                  <a:pt x="737806" y="420099"/>
                  <a:pt x="766131" y="415049"/>
                  <a:pt x="795334" y="411536"/>
                </a:cubicBezTo>
                <a:cubicBezTo>
                  <a:pt x="824537" y="408022"/>
                  <a:pt x="853960" y="410657"/>
                  <a:pt x="881407" y="419001"/>
                </a:cubicBezTo>
                <a:cubicBezTo>
                  <a:pt x="927956" y="433054"/>
                  <a:pt x="965943" y="459842"/>
                  <a:pt x="978239" y="510783"/>
                </a:cubicBezTo>
                <a:cubicBezTo>
                  <a:pt x="983289" y="531862"/>
                  <a:pt x="984387" y="554039"/>
                  <a:pt x="987241" y="575996"/>
                </a:cubicBezTo>
                <a:close/>
                <a:moveTo>
                  <a:pt x="948377" y="540864"/>
                </a:moveTo>
                <a:cubicBezTo>
                  <a:pt x="947059" y="532081"/>
                  <a:pt x="944864" y="516492"/>
                  <a:pt x="942448" y="500902"/>
                </a:cubicBezTo>
                <a:cubicBezTo>
                  <a:pt x="940472" y="489045"/>
                  <a:pt x="933885" y="479823"/>
                  <a:pt x="924443" y="473016"/>
                </a:cubicBezTo>
                <a:cubicBezTo>
                  <a:pt x="904462" y="458305"/>
                  <a:pt x="880529" y="453035"/>
                  <a:pt x="857254" y="446667"/>
                </a:cubicBezTo>
                <a:cubicBezTo>
                  <a:pt x="844738" y="443374"/>
                  <a:pt x="830905" y="444032"/>
                  <a:pt x="817731" y="443813"/>
                </a:cubicBezTo>
                <a:cubicBezTo>
                  <a:pt x="781062" y="443154"/>
                  <a:pt x="749663" y="455670"/>
                  <a:pt x="725949" y="483775"/>
                </a:cubicBezTo>
                <a:cubicBezTo>
                  <a:pt x="710579" y="502000"/>
                  <a:pt x="697404" y="521981"/>
                  <a:pt x="684010" y="541962"/>
                </a:cubicBezTo>
                <a:cubicBezTo>
                  <a:pt x="678960" y="549647"/>
                  <a:pt x="675667" y="558869"/>
                  <a:pt x="672812" y="567872"/>
                </a:cubicBezTo>
                <a:cubicBezTo>
                  <a:pt x="662931" y="601028"/>
                  <a:pt x="662053" y="634842"/>
                  <a:pt x="667762" y="668876"/>
                </a:cubicBezTo>
                <a:cubicBezTo>
                  <a:pt x="674788" y="709936"/>
                  <a:pt x="701357" y="736504"/>
                  <a:pt x="738684" y="747263"/>
                </a:cubicBezTo>
                <a:cubicBezTo>
                  <a:pt x="776670" y="758242"/>
                  <a:pt x="816413" y="753851"/>
                  <a:pt x="853082" y="736285"/>
                </a:cubicBezTo>
                <a:cubicBezTo>
                  <a:pt x="863182" y="731454"/>
                  <a:pt x="874381" y="726624"/>
                  <a:pt x="882066" y="718938"/>
                </a:cubicBezTo>
                <a:cubicBezTo>
                  <a:pt x="904243" y="696103"/>
                  <a:pt x="922687" y="670852"/>
                  <a:pt x="933885" y="640112"/>
                </a:cubicBezTo>
                <a:cubicBezTo>
                  <a:pt x="944864" y="609811"/>
                  <a:pt x="949036" y="579290"/>
                  <a:pt x="948377" y="540864"/>
                </a:cubicBezTo>
                <a:close/>
                <a:moveTo>
                  <a:pt x="707944" y="895915"/>
                </a:moveTo>
                <a:cubicBezTo>
                  <a:pt x="749224" y="891962"/>
                  <a:pt x="790723" y="887351"/>
                  <a:pt x="832003" y="883838"/>
                </a:cubicBezTo>
                <a:cubicBezTo>
                  <a:pt x="862743" y="881203"/>
                  <a:pt x="893483" y="879666"/>
                  <a:pt x="924224" y="877471"/>
                </a:cubicBezTo>
                <a:cubicBezTo>
                  <a:pt x="934324" y="876812"/>
                  <a:pt x="944425" y="875714"/>
                  <a:pt x="954086" y="873299"/>
                </a:cubicBezTo>
                <a:cubicBezTo>
                  <a:pt x="962869" y="871322"/>
                  <a:pt x="970773" y="860124"/>
                  <a:pt x="970773" y="852439"/>
                </a:cubicBezTo>
                <a:cubicBezTo>
                  <a:pt x="970993" y="843876"/>
                  <a:pt x="963747" y="835093"/>
                  <a:pt x="952988" y="833336"/>
                </a:cubicBezTo>
                <a:cubicBezTo>
                  <a:pt x="941790" y="831580"/>
                  <a:pt x="930152" y="830043"/>
                  <a:pt x="919174" y="831141"/>
                </a:cubicBezTo>
                <a:cubicBezTo>
                  <a:pt x="896118" y="833775"/>
                  <a:pt x="873502" y="839045"/>
                  <a:pt x="850447" y="842119"/>
                </a:cubicBezTo>
                <a:cubicBezTo>
                  <a:pt x="813120" y="847169"/>
                  <a:pt x="775353" y="850683"/>
                  <a:pt x="738025" y="855733"/>
                </a:cubicBezTo>
                <a:cubicBezTo>
                  <a:pt x="708603" y="859685"/>
                  <a:pt x="679399" y="864296"/>
                  <a:pt x="650196" y="869127"/>
                </a:cubicBezTo>
                <a:cubicBezTo>
                  <a:pt x="646463" y="869786"/>
                  <a:pt x="639876" y="873518"/>
                  <a:pt x="640096" y="874836"/>
                </a:cubicBezTo>
                <a:cubicBezTo>
                  <a:pt x="641193" y="879886"/>
                  <a:pt x="643389" y="885375"/>
                  <a:pt x="646902" y="888888"/>
                </a:cubicBezTo>
                <a:cubicBezTo>
                  <a:pt x="649537" y="891743"/>
                  <a:pt x="654807" y="892841"/>
                  <a:pt x="658979" y="893499"/>
                </a:cubicBezTo>
                <a:cubicBezTo>
                  <a:pt x="670836" y="895476"/>
                  <a:pt x="682693" y="896573"/>
                  <a:pt x="690597" y="897671"/>
                </a:cubicBezTo>
                <a:cubicBezTo>
                  <a:pt x="699161" y="896793"/>
                  <a:pt x="703552" y="896354"/>
                  <a:pt x="707944" y="895915"/>
                </a:cubicBezTo>
                <a:close/>
                <a:moveTo>
                  <a:pt x="936520" y="557113"/>
                </a:moveTo>
                <a:cubicBezTo>
                  <a:pt x="934544" y="588951"/>
                  <a:pt x="933446" y="620570"/>
                  <a:pt x="917637" y="650651"/>
                </a:cubicBezTo>
                <a:cubicBezTo>
                  <a:pt x="902486" y="679415"/>
                  <a:pt x="879870" y="698957"/>
                  <a:pt x="854180" y="716304"/>
                </a:cubicBezTo>
                <a:cubicBezTo>
                  <a:pt x="819268" y="739798"/>
                  <a:pt x="785014" y="734309"/>
                  <a:pt x="751200" y="713888"/>
                </a:cubicBezTo>
                <a:cubicBezTo>
                  <a:pt x="741539" y="707960"/>
                  <a:pt x="731658" y="701812"/>
                  <a:pt x="723534" y="694127"/>
                </a:cubicBezTo>
                <a:cubicBezTo>
                  <a:pt x="700039" y="672608"/>
                  <a:pt x="690378" y="646040"/>
                  <a:pt x="695428" y="614202"/>
                </a:cubicBezTo>
                <a:cubicBezTo>
                  <a:pt x="696526" y="606736"/>
                  <a:pt x="694769" y="598832"/>
                  <a:pt x="696306" y="591586"/>
                </a:cubicBezTo>
                <a:cubicBezTo>
                  <a:pt x="702894" y="559528"/>
                  <a:pt x="716727" y="531203"/>
                  <a:pt x="741319" y="508587"/>
                </a:cubicBezTo>
                <a:cubicBezTo>
                  <a:pt x="755372" y="495852"/>
                  <a:pt x="768985" y="483117"/>
                  <a:pt x="787210" y="475871"/>
                </a:cubicBezTo>
                <a:cubicBezTo>
                  <a:pt x="804556" y="468844"/>
                  <a:pt x="821683" y="470162"/>
                  <a:pt x="839249" y="472357"/>
                </a:cubicBezTo>
                <a:cubicBezTo>
                  <a:pt x="843421" y="472797"/>
                  <a:pt x="848471" y="474114"/>
                  <a:pt x="851984" y="472357"/>
                </a:cubicBezTo>
                <a:cubicBezTo>
                  <a:pt x="872185" y="461818"/>
                  <a:pt x="889970" y="467746"/>
                  <a:pt x="905340" y="481140"/>
                </a:cubicBezTo>
                <a:cubicBezTo>
                  <a:pt x="927956" y="501122"/>
                  <a:pt x="939374" y="526153"/>
                  <a:pt x="936520" y="557113"/>
                </a:cubicBezTo>
                <a:close/>
                <a:moveTo>
                  <a:pt x="901388" y="515174"/>
                </a:moveTo>
                <a:cubicBezTo>
                  <a:pt x="891727" y="512100"/>
                  <a:pt x="884700" y="509685"/>
                  <a:pt x="877674" y="507489"/>
                </a:cubicBezTo>
                <a:cubicBezTo>
                  <a:pt x="859010" y="501341"/>
                  <a:pt x="840347" y="495413"/>
                  <a:pt x="820365" y="500243"/>
                </a:cubicBezTo>
                <a:cubicBezTo>
                  <a:pt x="786332" y="508587"/>
                  <a:pt x="763716" y="530544"/>
                  <a:pt x="745710" y="559528"/>
                </a:cubicBezTo>
                <a:cubicBezTo>
                  <a:pt x="732536" y="580827"/>
                  <a:pt x="731877" y="604980"/>
                  <a:pt x="729242" y="628474"/>
                </a:cubicBezTo>
                <a:cubicBezTo>
                  <a:pt x="727925" y="639014"/>
                  <a:pt x="731219" y="651749"/>
                  <a:pt x="736708" y="660971"/>
                </a:cubicBezTo>
                <a:cubicBezTo>
                  <a:pt x="747467" y="679196"/>
                  <a:pt x="767229" y="687100"/>
                  <a:pt x="785892" y="694346"/>
                </a:cubicBezTo>
                <a:cubicBezTo>
                  <a:pt x="799726" y="699616"/>
                  <a:pt x="812900" y="691272"/>
                  <a:pt x="825635" y="686442"/>
                </a:cubicBezTo>
                <a:cubicBezTo>
                  <a:pt x="851545" y="676561"/>
                  <a:pt x="868891" y="657019"/>
                  <a:pt x="882944" y="633964"/>
                </a:cubicBezTo>
                <a:cubicBezTo>
                  <a:pt x="905560" y="596636"/>
                  <a:pt x="914782" y="557552"/>
                  <a:pt x="901388" y="5151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4"/>
          <p:cNvSpPr/>
          <p:nvPr/>
        </p:nvSpPr>
        <p:spPr>
          <a:xfrm>
            <a:off x="3794278" y="3453122"/>
            <a:ext cx="312583" cy="488918"/>
          </a:xfrm>
          <a:custGeom>
            <a:rect b="b" l="l" r="r" t="t"/>
            <a:pathLst>
              <a:path extrusionOk="0" h="977837" w="625166">
                <a:moveTo>
                  <a:pt x="479394" y="731553"/>
                </a:moveTo>
                <a:cubicBezTo>
                  <a:pt x="483275" y="723930"/>
                  <a:pt x="486740" y="717277"/>
                  <a:pt x="490205" y="710625"/>
                </a:cubicBezTo>
                <a:cubicBezTo>
                  <a:pt x="498105" y="696072"/>
                  <a:pt x="506282" y="681658"/>
                  <a:pt x="513766" y="666828"/>
                </a:cubicBezTo>
                <a:cubicBezTo>
                  <a:pt x="519033" y="656295"/>
                  <a:pt x="523606" y="645484"/>
                  <a:pt x="527903" y="634535"/>
                </a:cubicBezTo>
                <a:cubicBezTo>
                  <a:pt x="533862" y="619705"/>
                  <a:pt x="539268" y="604737"/>
                  <a:pt x="544811" y="589769"/>
                </a:cubicBezTo>
                <a:cubicBezTo>
                  <a:pt x="549939" y="576048"/>
                  <a:pt x="554236" y="562188"/>
                  <a:pt x="559918" y="548744"/>
                </a:cubicBezTo>
                <a:cubicBezTo>
                  <a:pt x="568927" y="527539"/>
                  <a:pt x="573224" y="504948"/>
                  <a:pt x="578352" y="482773"/>
                </a:cubicBezTo>
                <a:cubicBezTo>
                  <a:pt x="580569" y="473348"/>
                  <a:pt x="581124" y="463508"/>
                  <a:pt x="581539" y="453806"/>
                </a:cubicBezTo>
                <a:cubicBezTo>
                  <a:pt x="581955" y="445490"/>
                  <a:pt x="581124" y="437175"/>
                  <a:pt x="580569" y="428859"/>
                </a:cubicBezTo>
                <a:cubicBezTo>
                  <a:pt x="580292" y="425532"/>
                  <a:pt x="579322" y="422345"/>
                  <a:pt x="576689" y="418741"/>
                </a:cubicBezTo>
                <a:cubicBezTo>
                  <a:pt x="573362" y="426364"/>
                  <a:pt x="570175" y="434125"/>
                  <a:pt x="566710" y="441748"/>
                </a:cubicBezTo>
                <a:cubicBezTo>
                  <a:pt x="559918" y="456578"/>
                  <a:pt x="553127" y="471408"/>
                  <a:pt x="546197" y="486238"/>
                </a:cubicBezTo>
                <a:cubicBezTo>
                  <a:pt x="541208" y="496909"/>
                  <a:pt x="534555" y="507027"/>
                  <a:pt x="530397" y="517699"/>
                </a:cubicBezTo>
                <a:cubicBezTo>
                  <a:pt x="524992" y="531281"/>
                  <a:pt x="517647" y="543893"/>
                  <a:pt x="511133" y="556644"/>
                </a:cubicBezTo>
                <a:cubicBezTo>
                  <a:pt x="501985" y="574385"/>
                  <a:pt x="492284" y="591986"/>
                  <a:pt x="479533" y="607786"/>
                </a:cubicBezTo>
                <a:cubicBezTo>
                  <a:pt x="473712" y="614993"/>
                  <a:pt x="469415" y="623586"/>
                  <a:pt x="464287" y="631209"/>
                </a:cubicBezTo>
                <a:cubicBezTo>
                  <a:pt x="456803" y="642435"/>
                  <a:pt x="448903" y="653384"/>
                  <a:pt x="441280" y="664472"/>
                </a:cubicBezTo>
                <a:cubicBezTo>
                  <a:pt x="439340" y="667244"/>
                  <a:pt x="437677" y="670293"/>
                  <a:pt x="435736" y="673204"/>
                </a:cubicBezTo>
                <a:cubicBezTo>
                  <a:pt x="431440" y="679718"/>
                  <a:pt x="422570" y="683737"/>
                  <a:pt x="415917" y="681519"/>
                </a:cubicBezTo>
                <a:cubicBezTo>
                  <a:pt x="413145" y="680688"/>
                  <a:pt x="408987" y="678332"/>
                  <a:pt x="408849" y="676391"/>
                </a:cubicBezTo>
                <a:cubicBezTo>
                  <a:pt x="407740" y="665719"/>
                  <a:pt x="398731" y="663779"/>
                  <a:pt x="391663" y="660453"/>
                </a:cubicBezTo>
                <a:cubicBezTo>
                  <a:pt x="379189" y="654632"/>
                  <a:pt x="365884" y="650335"/>
                  <a:pt x="353272" y="644791"/>
                </a:cubicBezTo>
                <a:cubicBezTo>
                  <a:pt x="346342" y="641742"/>
                  <a:pt x="339967" y="637584"/>
                  <a:pt x="333175" y="634120"/>
                </a:cubicBezTo>
                <a:cubicBezTo>
                  <a:pt x="330403" y="632734"/>
                  <a:pt x="327493" y="631763"/>
                  <a:pt x="324305" y="630516"/>
                </a:cubicBezTo>
                <a:cubicBezTo>
                  <a:pt x="318207" y="642297"/>
                  <a:pt x="312247" y="653384"/>
                  <a:pt x="306565" y="664749"/>
                </a:cubicBezTo>
                <a:cubicBezTo>
                  <a:pt x="301437" y="674867"/>
                  <a:pt x="298388" y="686370"/>
                  <a:pt x="288686" y="693577"/>
                </a:cubicBezTo>
                <a:cubicBezTo>
                  <a:pt x="286330" y="695240"/>
                  <a:pt x="282865" y="697042"/>
                  <a:pt x="280370" y="696626"/>
                </a:cubicBezTo>
                <a:cubicBezTo>
                  <a:pt x="273579" y="695379"/>
                  <a:pt x="266788" y="693577"/>
                  <a:pt x="260551" y="690667"/>
                </a:cubicBezTo>
                <a:cubicBezTo>
                  <a:pt x="250295" y="685954"/>
                  <a:pt x="247107" y="677916"/>
                  <a:pt x="250711" y="667521"/>
                </a:cubicBezTo>
                <a:cubicBezTo>
                  <a:pt x="257086" y="649504"/>
                  <a:pt x="263877" y="631625"/>
                  <a:pt x="270530" y="613746"/>
                </a:cubicBezTo>
                <a:cubicBezTo>
                  <a:pt x="271639" y="610835"/>
                  <a:pt x="272609" y="607925"/>
                  <a:pt x="273856" y="604460"/>
                </a:cubicBezTo>
                <a:cubicBezTo>
                  <a:pt x="271223" y="602797"/>
                  <a:pt x="269144" y="600856"/>
                  <a:pt x="266649" y="599886"/>
                </a:cubicBezTo>
                <a:cubicBezTo>
                  <a:pt x="243781" y="591848"/>
                  <a:pt x="220774" y="584225"/>
                  <a:pt x="198044" y="576048"/>
                </a:cubicBezTo>
                <a:cubicBezTo>
                  <a:pt x="190283" y="573276"/>
                  <a:pt x="183214" y="568702"/>
                  <a:pt x="175730" y="564960"/>
                </a:cubicBezTo>
                <a:cubicBezTo>
                  <a:pt x="170741" y="562465"/>
                  <a:pt x="168800" y="558307"/>
                  <a:pt x="169909" y="552902"/>
                </a:cubicBezTo>
                <a:cubicBezTo>
                  <a:pt x="172127" y="542785"/>
                  <a:pt x="174483" y="532529"/>
                  <a:pt x="176700" y="522411"/>
                </a:cubicBezTo>
                <a:cubicBezTo>
                  <a:pt x="179611" y="508829"/>
                  <a:pt x="181828" y="495108"/>
                  <a:pt x="185709" y="481802"/>
                </a:cubicBezTo>
                <a:cubicBezTo>
                  <a:pt x="193748" y="454222"/>
                  <a:pt x="200678" y="426364"/>
                  <a:pt x="212874" y="400169"/>
                </a:cubicBezTo>
                <a:cubicBezTo>
                  <a:pt x="222437" y="379796"/>
                  <a:pt x="230891" y="358868"/>
                  <a:pt x="240177" y="338217"/>
                </a:cubicBezTo>
                <a:cubicBezTo>
                  <a:pt x="243504" y="330733"/>
                  <a:pt x="250018" y="324773"/>
                  <a:pt x="250711" y="314517"/>
                </a:cubicBezTo>
                <a:cubicBezTo>
                  <a:pt x="242811" y="320061"/>
                  <a:pt x="235188" y="324496"/>
                  <a:pt x="228535" y="330040"/>
                </a:cubicBezTo>
                <a:cubicBezTo>
                  <a:pt x="213151" y="343068"/>
                  <a:pt x="199985" y="358175"/>
                  <a:pt x="189035" y="375222"/>
                </a:cubicBezTo>
                <a:cubicBezTo>
                  <a:pt x="179057" y="391022"/>
                  <a:pt x="167969" y="406129"/>
                  <a:pt x="157990" y="421790"/>
                </a:cubicBezTo>
                <a:cubicBezTo>
                  <a:pt x="152585" y="430245"/>
                  <a:pt x="148565" y="439392"/>
                  <a:pt x="143715" y="448124"/>
                </a:cubicBezTo>
                <a:cubicBezTo>
                  <a:pt x="140665" y="453529"/>
                  <a:pt x="136508" y="458380"/>
                  <a:pt x="133597" y="463924"/>
                </a:cubicBezTo>
                <a:cubicBezTo>
                  <a:pt x="118490" y="493306"/>
                  <a:pt x="105323" y="523381"/>
                  <a:pt x="92988" y="554011"/>
                </a:cubicBezTo>
                <a:cubicBezTo>
                  <a:pt x="92434" y="555258"/>
                  <a:pt x="92434" y="556644"/>
                  <a:pt x="92018" y="559139"/>
                </a:cubicBezTo>
                <a:cubicBezTo>
                  <a:pt x="99364" y="562465"/>
                  <a:pt x="106848" y="565930"/>
                  <a:pt x="114332" y="569395"/>
                </a:cubicBezTo>
                <a:cubicBezTo>
                  <a:pt x="132211" y="577572"/>
                  <a:pt x="150229" y="585749"/>
                  <a:pt x="168107" y="593649"/>
                </a:cubicBezTo>
                <a:cubicBezTo>
                  <a:pt x="172820" y="595728"/>
                  <a:pt x="176423" y="598639"/>
                  <a:pt x="177255" y="604044"/>
                </a:cubicBezTo>
                <a:cubicBezTo>
                  <a:pt x="178225" y="611113"/>
                  <a:pt x="174067" y="615132"/>
                  <a:pt x="167414" y="612776"/>
                </a:cubicBezTo>
                <a:cubicBezTo>
                  <a:pt x="154109" y="608063"/>
                  <a:pt x="141081" y="602658"/>
                  <a:pt x="127776" y="597946"/>
                </a:cubicBezTo>
                <a:cubicBezTo>
                  <a:pt x="120569" y="595313"/>
                  <a:pt x="113085" y="593788"/>
                  <a:pt x="106016" y="591016"/>
                </a:cubicBezTo>
                <a:cubicBezTo>
                  <a:pt x="98255" y="587967"/>
                  <a:pt x="90632" y="584641"/>
                  <a:pt x="83425" y="580344"/>
                </a:cubicBezTo>
                <a:cubicBezTo>
                  <a:pt x="73862" y="574800"/>
                  <a:pt x="72892" y="568979"/>
                  <a:pt x="76773" y="558446"/>
                </a:cubicBezTo>
                <a:cubicBezTo>
                  <a:pt x="81624" y="545418"/>
                  <a:pt x="85088" y="531974"/>
                  <a:pt x="90355" y="519085"/>
                </a:cubicBezTo>
                <a:cubicBezTo>
                  <a:pt x="97424" y="501760"/>
                  <a:pt x="105601" y="484852"/>
                  <a:pt x="113362" y="467804"/>
                </a:cubicBezTo>
                <a:cubicBezTo>
                  <a:pt x="117104" y="459627"/>
                  <a:pt x="120846" y="451450"/>
                  <a:pt x="124727" y="443273"/>
                </a:cubicBezTo>
                <a:cubicBezTo>
                  <a:pt x="129716" y="433017"/>
                  <a:pt x="134567" y="422483"/>
                  <a:pt x="139972" y="412504"/>
                </a:cubicBezTo>
                <a:cubicBezTo>
                  <a:pt x="146209" y="401278"/>
                  <a:pt x="153001" y="390468"/>
                  <a:pt x="159653" y="379519"/>
                </a:cubicBezTo>
                <a:cubicBezTo>
                  <a:pt x="167969" y="365936"/>
                  <a:pt x="177393" y="353047"/>
                  <a:pt x="188481" y="341682"/>
                </a:cubicBezTo>
                <a:cubicBezTo>
                  <a:pt x="192085" y="337940"/>
                  <a:pt x="195134" y="333782"/>
                  <a:pt x="198599" y="329901"/>
                </a:cubicBezTo>
                <a:cubicBezTo>
                  <a:pt x="207192" y="320615"/>
                  <a:pt x="215507" y="310775"/>
                  <a:pt x="224932" y="302321"/>
                </a:cubicBezTo>
                <a:cubicBezTo>
                  <a:pt x="230476" y="297470"/>
                  <a:pt x="237960" y="294698"/>
                  <a:pt x="244890" y="291510"/>
                </a:cubicBezTo>
                <a:cubicBezTo>
                  <a:pt x="251404" y="288461"/>
                  <a:pt x="258195" y="285828"/>
                  <a:pt x="265125" y="283610"/>
                </a:cubicBezTo>
                <a:cubicBezTo>
                  <a:pt x="272886" y="281254"/>
                  <a:pt x="277183" y="276126"/>
                  <a:pt x="279261" y="268503"/>
                </a:cubicBezTo>
                <a:cubicBezTo>
                  <a:pt x="280093" y="265454"/>
                  <a:pt x="281063" y="262405"/>
                  <a:pt x="282726" y="259910"/>
                </a:cubicBezTo>
                <a:cubicBezTo>
                  <a:pt x="293121" y="244110"/>
                  <a:pt x="305040" y="229003"/>
                  <a:pt x="313772" y="212372"/>
                </a:cubicBezTo>
                <a:cubicBezTo>
                  <a:pt x="321256" y="197958"/>
                  <a:pt x="331928" y="186177"/>
                  <a:pt x="341491" y="173565"/>
                </a:cubicBezTo>
                <a:cubicBezTo>
                  <a:pt x="357568" y="152360"/>
                  <a:pt x="375586" y="132540"/>
                  <a:pt x="393603" y="112998"/>
                </a:cubicBezTo>
                <a:cubicBezTo>
                  <a:pt x="402612" y="103158"/>
                  <a:pt x="414531" y="95951"/>
                  <a:pt x="423263" y="85972"/>
                </a:cubicBezTo>
                <a:cubicBezTo>
                  <a:pt x="434628" y="72944"/>
                  <a:pt x="448764" y="63658"/>
                  <a:pt x="461931" y="52986"/>
                </a:cubicBezTo>
                <a:cubicBezTo>
                  <a:pt x="472603" y="44393"/>
                  <a:pt x="484661" y="37048"/>
                  <a:pt x="496857" y="30534"/>
                </a:cubicBezTo>
                <a:cubicBezTo>
                  <a:pt x="512380" y="22218"/>
                  <a:pt x="528319" y="14318"/>
                  <a:pt x="544673" y="8358"/>
                </a:cubicBezTo>
                <a:cubicBezTo>
                  <a:pt x="556731" y="3923"/>
                  <a:pt x="570036" y="2260"/>
                  <a:pt x="582925" y="320"/>
                </a:cubicBezTo>
                <a:cubicBezTo>
                  <a:pt x="593181" y="-1205"/>
                  <a:pt x="596924" y="2676"/>
                  <a:pt x="602467" y="12932"/>
                </a:cubicBezTo>
                <a:cubicBezTo>
                  <a:pt x="609952" y="26792"/>
                  <a:pt x="614802" y="41621"/>
                  <a:pt x="618683" y="56728"/>
                </a:cubicBezTo>
                <a:cubicBezTo>
                  <a:pt x="620485" y="63658"/>
                  <a:pt x="621316" y="71004"/>
                  <a:pt x="622287" y="78211"/>
                </a:cubicBezTo>
                <a:cubicBezTo>
                  <a:pt x="625474" y="101634"/>
                  <a:pt x="626444" y="125056"/>
                  <a:pt x="622980" y="148618"/>
                </a:cubicBezTo>
                <a:cubicBezTo>
                  <a:pt x="621178" y="160953"/>
                  <a:pt x="621178" y="173565"/>
                  <a:pt x="619653" y="185900"/>
                </a:cubicBezTo>
                <a:cubicBezTo>
                  <a:pt x="616881" y="208214"/>
                  <a:pt x="613555" y="230389"/>
                  <a:pt x="610645" y="252703"/>
                </a:cubicBezTo>
                <a:cubicBezTo>
                  <a:pt x="609674" y="260187"/>
                  <a:pt x="610645" y="268503"/>
                  <a:pt x="607873" y="275156"/>
                </a:cubicBezTo>
                <a:cubicBezTo>
                  <a:pt x="603715" y="284996"/>
                  <a:pt x="606209" y="295668"/>
                  <a:pt x="601913" y="305231"/>
                </a:cubicBezTo>
                <a:cubicBezTo>
                  <a:pt x="600250" y="309112"/>
                  <a:pt x="601081" y="314101"/>
                  <a:pt x="600111" y="318398"/>
                </a:cubicBezTo>
                <a:cubicBezTo>
                  <a:pt x="597339" y="331564"/>
                  <a:pt x="593043" y="344454"/>
                  <a:pt x="591795" y="357759"/>
                </a:cubicBezTo>
                <a:cubicBezTo>
                  <a:pt x="590548" y="370787"/>
                  <a:pt x="586667" y="382845"/>
                  <a:pt x="583757" y="395180"/>
                </a:cubicBezTo>
                <a:cubicBezTo>
                  <a:pt x="583203" y="397259"/>
                  <a:pt x="583480" y="400447"/>
                  <a:pt x="584727" y="401833"/>
                </a:cubicBezTo>
                <a:cubicBezTo>
                  <a:pt x="594013" y="411950"/>
                  <a:pt x="596785" y="424562"/>
                  <a:pt x="597478" y="437452"/>
                </a:cubicBezTo>
                <a:cubicBezTo>
                  <a:pt x="598725" y="462815"/>
                  <a:pt x="597062" y="488039"/>
                  <a:pt x="589301" y="512571"/>
                </a:cubicBezTo>
                <a:cubicBezTo>
                  <a:pt x="585143" y="525737"/>
                  <a:pt x="581539" y="539181"/>
                  <a:pt x="577520" y="552348"/>
                </a:cubicBezTo>
                <a:cubicBezTo>
                  <a:pt x="574887" y="560664"/>
                  <a:pt x="571976" y="568841"/>
                  <a:pt x="568927" y="576879"/>
                </a:cubicBezTo>
                <a:cubicBezTo>
                  <a:pt x="562413" y="594065"/>
                  <a:pt x="556176" y="611390"/>
                  <a:pt x="548969" y="628298"/>
                </a:cubicBezTo>
                <a:cubicBezTo>
                  <a:pt x="542040" y="644514"/>
                  <a:pt x="534140" y="660453"/>
                  <a:pt x="526794" y="676391"/>
                </a:cubicBezTo>
                <a:cubicBezTo>
                  <a:pt x="518617" y="693993"/>
                  <a:pt x="510440" y="711595"/>
                  <a:pt x="502262" y="729196"/>
                </a:cubicBezTo>
                <a:cubicBezTo>
                  <a:pt x="499491" y="735156"/>
                  <a:pt x="496441" y="740977"/>
                  <a:pt x="493531" y="746937"/>
                </a:cubicBezTo>
                <a:cubicBezTo>
                  <a:pt x="489234" y="755391"/>
                  <a:pt x="485492" y="756916"/>
                  <a:pt x="476899" y="753312"/>
                </a:cubicBezTo>
                <a:cubicBezTo>
                  <a:pt x="469554" y="750263"/>
                  <a:pt x="462208" y="747075"/>
                  <a:pt x="454863" y="743749"/>
                </a:cubicBezTo>
                <a:cubicBezTo>
                  <a:pt x="439063" y="736542"/>
                  <a:pt x="423401" y="729196"/>
                  <a:pt x="407601" y="721989"/>
                </a:cubicBezTo>
                <a:cubicBezTo>
                  <a:pt x="402058" y="719495"/>
                  <a:pt x="399008" y="714921"/>
                  <a:pt x="397622" y="709377"/>
                </a:cubicBezTo>
                <a:cubicBezTo>
                  <a:pt x="395959" y="702447"/>
                  <a:pt x="399840" y="698151"/>
                  <a:pt x="406631" y="700230"/>
                </a:cubicBezTo>
                <a:cubicBezTo>
                  <a:pt x="416887" y="703556"/>
                  <a:pt x="426866" y="707575"/>
                  <a:pt x="436707" y="711872"/>
                </a:cubicBezTo>
                <a:cubicBezTo>
                  <a:pt x="450566" y="718247"/>
                  <a:pt x="464010" y="724623"/>
                  <a:pt x="479394" y="731553"/>
                </a:cubicBezTo>
                <a:close/>
                <a:moveTo>
                  <a:pt x="295200" y="558307"/>
                </a:moveTo>
                <a:cubicBezTo>
                  <a:pt x="299635" y="549022"/>
                  <a:pt x="303239" y="540983"/>
                  <a:pt x="307258" y="532944"/>
                </a:cubicBezTo>
                <a:cubicBezTo>
                  <a:pt x="312109" y="523381"/>
                  <a:pt x="317237" y="513957"/>
                  <a:pt x="322088" y="504394"/>
                </a:cubicBezTo>
                <a:cubicBezTo>
                  <a:pt x="332482" y="483604"/>
                  <a:pt x="342600" y="462815"/>
                  <a:pt x="352995" y="442025"/>
                </a:cubicBezTo>
                <a:cubicBezTo>
                  <a:pt x="366854" y="414029"/>
                  <a:pt x="380714" y="386033"/>
                  <a:pt x="394989" y="358175"/>
                </a:cubicBezTo>
                <a:cubicBezTo>
                  <a:pt x="397484" y="353324"/>
                  <a:pt x="401087" y="348889"/>
                  <a:pt x="404968" y="345008"/>
                </a:cubicBezTo>
                <a:cubicBezTo>
                  <a:pt x="406908" y="343068"/>
                  <a:pt x="410650" y="341405"/>
                  <a:pt x="413284" y="341820"/>
                </a:cubicBezTo>
                <a:cubicBezTo>
                  <a:pt x="421045" y="343068"/>
                  <a:pt x="428945" y="344731"/>
                  <a:pt x="436291" y="347641"/>
                </a:cubicBezTo>
                <a:cubicBezTo>
                  <a:pt x="451675" y="353601"/>
                  <a:pt x="456664" y="366352"/>
                  <a:pt x="449873" y="381320"/>
                </a:cubicBezTo>
                <a:cubicBezTo>
                  <a:pt x="447378" y="387003"/>
                  <a:pt x="443775" y="392131"/>
                  <a:pt x="440726" y="397675"/>
                </a:cubicBezTo>
                <a:cubicBezTo>
                  <a:pt x="433242" y="411673"/>
                  <a:pt x="425619" y="425532"/>
                  <a:pt x="418412" y="439669"/>
                </a:cubicBezTo>
                <a:cubicBezTo>
                  <a:pt x="407740" y="460736"/>
                  <a:pt x="397622" y="481941"/>
                  <a:pt x="386951" y="503008"/>
                </a:cubicBezTo>
                <a:cubicBezTo>
                  <a:pt x="375031" y="526569"/>
                  <a:pt x="362835" y="549853"/>
                  <a:pt x="350916" y="573276"/>
                </a:cubicBezTo>
                <a:cubicBezTo>
                  <a:pt x="349668" y="575909"/>
                  <a:pt x="349252" y="578958"/>
                  <a:pt x="348421" y="582146"/>
                </a:cubicBezTo>
                <a:cubicBezTo>
                  <a:pt x="373507" y="593511"/>
                  <a:pt x="397761" y="604599"/>
                  <a:pt x="422015" y="615686"/>
                </a:cubicBezTo>
                <a:cubicBezTo>
                  <a:pt x="424233" y="616656"/>
                  <a:pt x="426450" y="617765"/>
                  <a:pt x="428529" y="618735"/>
                </a:cubicBezTo>
                <a:cubicBezTo>
                  <a:pt x="436291" y="622200"/>
                  <a:pt x="438231" y="621923"/>
                  <a:pt x="443498" y="615132"/>
                </a:cubicBezTo>
                <a:cubicBezTo>
                  <a:pt x="446270" y="611528"/>
                  <a:pt x="448071" y="607370"/>
                  <a:pt x="450566" y="603628"/>
                </a:cubicBezTo>
                <a:cubicBezTo>
                  <a:pt x="458882" y="591432"/>
                  <a:pt x="468168" y="579651"/>
                  <a:pt x="475652" y="567039"/>
                </a:cubicBezTo>
                <a:cubicBezTo>
                  <a:pt x="487155" y="547774"/>
                  <a:pt x="494501" y="526292"/>
                  <a:pt x="507668" y="507859"/>
                </a:cubicBezTo>
                <a:cubicBezTo>
                  <a:pt x="508499" y="506750"/>
                  <a:pt x="508361" y="505225"/>
                  <a:pt x="508915" y="503839"/>
                </a:cubicBezTo>
                <a:cubicBezTo>
                  <a:pt x="511271" y="497741"/>
                  <a:pt x="513350" y="491504"/>
                  <a:pt x="516261" y="485683"/>
                </a:cubicBezTo>
                <a:cubicBezTo>
                  <a:pt x="522913" y="472378"/>
                  <a:pt x="530120" y="459211"/>
                  <a:pt x="536773" y="445906"/>
                </a:cubicBezTo>
                <a:cubicBezTo>
                  <a:pt x="539961" y="439669"/>
                  <a:pt x="542871" y="433432"/>
                  <a:pt x="545227" y="426918"/>
                </a:cubicBezTo>
                <a:cubicBezTo>
                  <a:pt x="548692" y="417217"/>
                  <a:pt x="551464" y="407099"/>
                  <a:pt x="554652" y="397259"/>
                </a:cubicBezTo>
                <a:cubicBezTo>
                  <a:pt x="558394" y="385755"/>
                  <a:pt x="562968" y="374391"/>
                  <a:pt x="565739" y="362610"/>
                </a:cubicBezTo>
                <a:cubicBezTo>
                  <a:pt x="569759" y="345563"/>
                  <a:pt x="572392" y="328238"/>
                  <a:pt x="575857" y="311052"/>
                </a:cubicBezTo>
                <a:cubicBezTo>
                  <a:pt x="578767" y="296777"/>
                  <a:pt x="582371" y="282640"/>
                  <a:pt x="583618" y="267949"/>
                </a:cubicBezTo>
                <a:cubicBezTo>
                  <a:pt x="584866" y="253951"/>
                  <a:pt x="587776" y="239952"/>
                  <a:pt x="589994" y="226093"/>
                </a:cubicBezTo>
                <a:cubicBezTo>
                  <a:pt x="591795" y="215144"/>
                  <a:pt x="594152" y="204333"/>
                  <a:pt x="595676" y="193246"/>
                </a:cubicBezTo>
                <a:cubicBezTo>
                  <a:pt x="597755" y="176753"/>
                  <a:pt x="599834" y="160260"/>
                  <a:pt x="600943" y="143628"/>
                </a:cubicBezTo>
                <a:cubicBezTo>
                  <a:pt x="602467" y="121869"/>
                  <a:pt x="606487" y="100248"/>
                  <a:pt x="603160" y="78349"/>
                </a:cubicBezTo>
                <a:cubicBezTo>
                  <a:pt x="601081" y="64628"/>
                  <a:pt x="599141" y="50907"/>
                  <a:pt x="596508" y="37325"/>
                </a:cubicBezTo>
                <a:cubicBezTo>
                  <a:pt x="595399" y="31781"/>
                  <a:pt x="592904" y="26514"/>
                  <a:pt x="590825" y="20555"/>
                </a:cubicBezTo>
                <a:cubicBezTo>
                  <a:pt x="575718" y="24713"/>
                  <a:pt x="561443" y="27900"/>
                  <a:pt x="547861" y="32751"/>
                </a:cubicBezTo>
                <a:cubicBezTo>
                  <a:pt x="518062" y="43146"/>
                  <a:pt x="492145" y="61025"/>
                  <a:pt x="467059" y="79458"/>
                </a:cubicBezTo>
                <a:cubicBezTo>
                  <a:pt x="446824" y="94288"/>
                  <a:pt x="428391" y="111612"/>
                  <a:pt x="410928" y="130046"/>
                </a:cubicBezTo>
                <a:cubicBezTo>
                  <a:pt x="393049" y="148895"/>
                  <a:pt x="375170" y="167605"/>
                  <a:pt x="359509" y="188533"/>
                </a:cubicBezTo>
                <a:cubicBezTo>
                  <a:pt x="350361" y="200730"/>
                  <a:pt x="340382" y="212233"/>
                  <a:pt x="332067" y="224984"/>
                </a:cubicBezTo>
                <a:cubicBezTo>
                  <a:pt x="322088" y="240368"/>
                  <a:pt x="313633" y="256584"/>
                  <a:pt x="304486" y="272384"/>
                </a:cubicBezTo>
                <a:cubicBezTo>
                  <a:pt x="303239" y="274463"/>
                  <a:pt x="301991" y="276542"/>
                  <a:pt x="300744" y="278621"/>
                </a:cubicBezTo>
                <a:cubicBezTo>
                  <a:pt x="296032" y="286105"/>
                  <a:pt x="290626" y="293450"/>
                  <a:pt x="286468" y="301350"/>
                </a:cubicBezTo>
                <a:cubicBezTo>
                  <a:pt x="277737" y="317428"/>
                  <a:pt x="270114" y="334198"/>
                  <a:pt x="261244" y="350136"/>
                </a:cubicBezTo>
                <a:cubicBezTo>
                  <a:pt x="243088" y="382291"/>
                  <a:pt x="230060" y="416662"/>
                  <a:pt x="217586" y="451173"/>
                </a:cubicBezTo>
                <a:cubicBezTo>
                  <a:pt x="210379" y="471269"/>
                  <a:pt x="204835" y="492059"/>
                  <a:pt x="198599" y="512571"/>
                </a:cubicBezTo>
                <a:cubicBezTo>
                  <a:pt x="197767" y="515481"/>
                  <a:pt x="197490" y="518392"/>
                  <a:pt x="197074" y="520471"/>
                </a:cubicBezTo>
                <a:cubicBezTo>
                  <a:pt x="230753" y="533776"/>
                  <a:pt x="263323" y="546111"/>
                  <a:pt x="295200" y="558307"/>
                </a:cubicBezTo>
                <a:close/>
                <a:moveTo>
                  <a:pt x="438093" y="368431"/>
                </a:moveTo>
                <a:cubicBezTo>
                  <a:pt x="431717" y="365936"/>
                  <a:pt x="426728" y="363580"/>
                  <a:pt x="421461" y="362194"/>
                </a:cubicBezTo>
                <a:cubicBezTo>
                  <a:pt x="413145" y="359838"/>
                  <a:pt x="411343" y="360947"/>
                  <a:pt x="407740" y="368570"/>
                </a:cubicBezTo>
                <a:cubicBezTo>
                  <a:pt x="403305" y="377994"/>
                  <a:pt x="399286" y="387696"/>
                  <a:pt x="394573" y="396982"/>
                </a:cubicBezTo>
                <a:cubicBezTo>
                  <a:pt x="385980" y="414029"/>
                  <a:pt x="376833" y="430799"/>
                  <a:pt x="368102" y="447708"/>
                </a:cubicBezTo>
                <a:cubicBezTo>
                  <a:pt x="356598" y="469883"/>
                  <a:pt x="345372" y="492197"/>
                  <a:pt x="333868" y="514511"/>
                </a:cubicBezTo>
                <a:cubicBezTo>
                  <a:pt x="324860" y="532113"/>
                  <a:pt x="315019" y="549299"/>
                  <a:pt x="306842" y="567316"/>
                </a:cubicBezTo>
                <a:cubicBezTo>
                  <a:pt x="296309" y="590600"/>
                  <a:pt x="286607" y="614439"/>
                  <a:pt x="277183" y="638139"/>
                </a:cubicBezTo>
                <a:cubicBezTo>
                  <a:pt x="272470" y="649919"/>
                  <a:pt x="269144" y="662254"/>
                  <a:pt x="264848" y="675283"/>
                </a:cubicBezTo>
                <a:cubicBezTo>
                  <a:pt x="269698" y="676668"/>
                  <a:pt x="273163" y="677639"/>
                  <a:pt x="276628" y="678609"/>
                </a:cubicBezTo>
                <a:cubicBezTo>
                  <a:pt x="277737" y="676807"/>
                  <a:pt x="278707" y="675698"/>
                  <a:pt x="279261" y="674451"/>
                </a:cubicBezTo>
                <a:cubicBezTo>
                  <a:pt x="289656" y="654493"/>
                  <a:pt x="300189" y="634535"/>
                  <a:pt x="310584" y="614439"/>
                </a:cubicBezTo>
                <a:cubicBezTo>
                  <a:pt x="316821" y="602520"/>
                  <a:pt x="323196" y="590600"/>
                  <a:pt x="329156" y="578543"/>
                </a:cubicBezTo>
                <a:cubicBezTo>
                  <a:pt x="337749" y="561357"/>
                  <a:pt x="346203" y="544032"/>
                  <a:pt x="354658" y="526708"/>
                </a:cubicBezTo>
                <a:cubicBezTo>
                  <a:pt x="361587" y="512848"/>
                  <a:pt x="368795" y="499127"/>
                  <a:pt x="375308" y="484990"/>
                </a:cubicBezTo>
                <a:cubicBezTo>
                  <a:pt x="389723" y="453945"/>
                  <a:pt x="407740" y="424839"/>
                  <a:pt x="424233" y="394764"/>
                </a:cubicBezTo>
                <a:cubicBezTo>
                  <a:pt x="428807" y="386726"/>
                  <a:pt x="432964" y="378410"/>
                  <a:pt x="438093" y="368431"/>
                </a:cubicBezTo>
                <a:close/>
                <a:moveTo>
                  <a:pt x="186402" y="551378"/>
                </a:moveTo>
                <a:cubicBezTo>
                  <a:pt x="218556" y="562743"/>
                  <a:pt x="249602" y="573692"/>
                  <a:pt x="281063" y="584779"/>
                </a:cubicBezTo>
                <a:cubicBezTo>
                  <a:pt x="282865" y="581314"/>
                  <a:pt x="284805" y="577434"/>
                  <a:pt x="287161" y="573137"/>
                </a:cubicBezTo>
                <a:cubicBezTo>
                  <a:pt x="255284" y="559832"/>
                  <a:pt x="224377" y="546804"/>
                  <a:pt x="193055" y="533637"/>
                </a:cubicBezTo>
                <a:cubicBezTo>
                  <a:pt x="190699" y="540290"/>
                  <a:pt x="188758" y="545418"/>
                  <a:pt x="186402" y="551378"/>
                </a:cubicBezTo>
                <a:close/>
                <a:moveTo>
                  <a:pt x="426035" y="638832"/>
                </a:moveTo>
                <a:cubicBezTo>
                  <a:pt x="418828" y="635090"/>
                  <a:pt x="412868" y="631763"/>
                  <a:pt x="406770" y="628853"/>
                </a:cubicBezTo>
                <a:cubicBezTo>
                  <a:pt x="391524" y="621646"/>
                  <a:pt x="376140" y="614716"/>
                  <a:pt x="360895" y="607509"/>
                </a:cubicBezTo>
                <a:cubicBezTo>
                  <a:pt x="354103" y="604321"/>
                  <a:pt x="347589" y="600718"/>
                  <a:pt x="340244" y="596837"/>
                </a:cubicBezTo>
                <a:cubicBezTo>
                  <a:pt x="337749" y="602381"/>
                  <a:pt x="335531" y="607232"/>
                  <a:pt x="333037" y="612776"/>
                </a:cubicBezTo>
                <a:cubicBezTo>
                  <a:pt x="357845" y="624279"/>
                  <a:pt x="381823" y="635505"/>
                  <a:pt x="405938" y="646455"/>
                </a:cubicBezTo>
                <a:cubicBezTo>
                  <a:pt x="409957" y="648256"/>
                  <a:pt x="414531" y="648811"/>
                  <a:pt x="419105" y="650058"/>
                </a:cubicBezTo>
                <a:cubicBezTo>
                  <a:pt x="421045" y="646593"/>
                  <a:pt x="422986" y="643405"/>
                  <a:pt x="426035" y="638832"/>
                </a:cubicBezTo>
                <a:close/>
                <a:moveTo>
                  <a:pt x="151060" y="800989"/>
                </a:moveTo>
                <a:cubicBezTo>
                  <a:pt x="154941" y="816096"/>
                  <a:pt x="158544" y="831342"/>
                  <a:pt x="162425" y="846449"/>
                </a:cubicBezTo>
                <a:cubicBezTo>
                  <a:pt x="167969" y="867931"/>
                  <a:pt x="173374" y="889552"/>
                  <a:pt x="179195" y="911034"/>
                </a:cubicBezTo>
                <a:cubicBezTo>
                  <a:pt x="184185" y="929468"/>
                  <a:pt x="189590" y="947762"/>
                  <a:pt x="194995" y="966196"/>
                </a:cubicBezTo>
                <a:cubicBezTo>
                  <a:pt x="196797" y="972017"/>
                  <a:pt x="199846" y="977006"/>
                  <a:pt x="207469" y="977838"/>
                </a:cubicBezTo>
                <a:cubicBezTo>
                  <a:pt x="209132" y="976174"/>
                  <a:pt x="211349" y="974373"/>
                  <a:pt x="212874" y="972155"/>
                </a:cubicBezTo>
                <a:cubicBezTo>
                  <a:pt x="219527" y="962038"/>
                  <a:pt x="226595" y="952059"/>
                  <a:pt x="232139" y="941387"/>
                </a:cubicBezTo>
                <a:cubicBezTo>
                  <a:pt x="242256" y="922122"/>
                  <a:pt x="251265" y="902303"/>
                  <a:pt x="261105" y="882761"/>
                </a:cubicBezTo>
                <a:cubicBezTo>
                  <a:pt x="266095" y="872920"/>
                  <a:pt x="272332" y="863773"/>
                  <a:pt x="275935" y="853101"/>
                </a:cubicBezTo>
                <a:cubicBezTo>
                  <a:pt x="278984" y="844370"/>
                  <a:pt x="284390" y="836470"/>
                  <a:pt x="288825" y="828293"/>
                </a:cubicBezTo>
                <a:cubicBezTo>
                  <a:pt x="290349" y="825243"/>
                  <a:pt x="292012" y="822333"/>
                  <a:pt x="293675" y="818868"/>
                </a:cubicBezTo>
                <a:cubicBezTo>
                  <a:pt x="298942" y="821640"/>
                  <a:pt x="303239" y="823580"/>
                  <a:pt x="307396" y="826075"/>
                </a:cubicBezTo>
                <a:cubicBezTo>
                  <a:pt x="326107" y="837301"/>
                  <a:pt x="344817" y="848805"/>
                  <a:pt x="363666" y="859892"/>
                </a:cubicBezTo>
                <a:cubicBezTo>
                  <a:pt x="369072" y="863080"/>
                  <a:pt x="374893" y="865575"/>
                  <a:pt x="380714" y="867792"/>
                </a:cubicBezTo>
                <a:cubicBezTo>
                  <a:pt x="387228" y="870149"/>
                  <a:pt x="390970" y="867792"/>
                  <a:pt x="391247" y="861001"/>
                </a:cubicBezTo>
                <a:cubicBezTo>
                  <a:pt x="391524" y="856843"/>
                  <a:pt x="390970" y="852685"/>
                  <a:pt x="390415" y="848528"/>
                </a:cubicBezTo>
                <a:cubicBezTo>
                  <a:pt x="386396" y="821363"/>
                  <a:pt x="382516" y="794336"/>
                  <a:pt x="377942" y="767310"/>
                </a:cubicBezTo>
                <a:cubicBezTo>
                  <a:pt x="376972" y="761766"/>
                  <a:pt x="374061" y="756223"/>
                  <a:pt x="371012" y="751233"/>
                </a:cubicBezTo>
                <a:cubicBezTo>
                  <a:pt x="369765" y="749154"/>
                  <a:pt x="365745" y="747768"/>
                  <a:pt x="363251" y="747907"/>
                </a:cubicBezTo>
                <a:cubicBezTo>
                  <a:pt x="361726" y="748045"/>
                  <a:pt x="359786" y="752065"/>
                  <a:pt x="359647" y="754421"/>
                </a:cubicBezTo>
                <a:cubicBezTo>
                  <a:pt x="359370" y="758856"/>
                  <a:pt x="360063" y="763430"/>
                  <a:pt x="360895" y="767726"/>
                </a:cubicBezTo>
                <a:cubicBezTo>
                  <a:pt x="362003" y="773547"/>
                  <a:pt x="363666" y="779230"/>
                  <a:pt x="364637" y="785051"/>
                </a:cubicBezTo>
                <a:cubicBezTo>
                  <a:pt x="367686" y="802791"/>
                  <a:pt x="370458" y="820670"/>
                  <a:pt x="373230" y="838549"/>
                </a:cubicBezTo>
                <a:cubicBezTo>
                  <a:pt x="373507" y="840766"/>
                  <a:pt x="373507" y="842984"/>
                  <a:pt x="373645" y="846033"/>
                </a:cubicBezTo>
                <a:cubicBezTo>
                  <a:pt x="365052" y="840766"/>
                  <a:pt x="357291" y="835915"/>
                  <a:pt x="349530" y="831342"/>
                </a:cubicBezTo>
                <a:cubicBezTo>
                  <a:pt x="330126" y="819977"/>
                  <a:pt x="310584" y="808612"/>
                  <a:pt x="291319" y="797247"/>
                </a:cubicBezTo>
                <a:cubicBezTo>
                  <a:pt x="286468" y="794475"/>
                  <a:pt x="283004" y="794475"/>
                  <a:pt x="279400" y="798772"/>
                </a:cubicBezTo>
                <a:cubicBezTo>
                  <a:pt x="277183" y="801405"/>
                  <a:pt x="275519" y="804593"/>
                  <a:pt x="273995" y="807642"/>
                </a:cubicBezTo>
                <a:cubicBezTo>
                  <a:pt x="266649" y="823303"/>
                  <a:pt x="259442" y="838964"/>
                  <a:pt x="252235" y="854764"/>
                </a:cubicBezTo>
                <a:cubicBezTo>
                  <a:pt x="247246" y="865713"/>
                  <a:pt x="242534" y="876940"/>
                  <a:pt x="237683" y="888027"/>
                </a:cubicBezTo>
                <a:cubicBezTo>
                  <a:pt x="228674" y="908262"/>
                  <a:pt x="219527" y="928497"/>
                  <a:pt x="210379" y="948733"/>
                </a:cubicBezTo>
                <a:cubicBezTo>
                  <a:pt x="209548" y="950673"/>
                  <a:pt x="208439" y="952475"/>
                  <a:pt x="206360" y="956494"/>
                </a:cubicBezTo>
                <a:cubicBezTo>
                  <a:pt x="204974" y="949010"/>
                  <a:pt x="204281" y="943882"/>
                  <a:pt x="203034" y="938892"/>
                </a:cubicBezTo>
                <a:cubicBezTo>
                  <a:pt x="198044" y="919350"/>
                  <a:pt x="193055" y="899947"/>
                  <a:pt x="187927" y="880405"/>
                </a:cubicBezTo>
                <a:cubicBezTo>
                  <a:pt x="183214" y="862249"/>
                  <a:pt x="178364" y="844093"/>
                  <a:pt x="173929" y="825936"/>
                </a:cubicBezTo>
                <a:cubicBezTo>
                  <a:pt x="169909" y="809443"/>
                  <a:pt x="164088" y="793505"/>
                  <a:pt x="164227" y="776180"/>
                </a:cubicBezTo>
                <a:cubicBezTo>
                  <a:pt x="164227" y="769666"/>
                  <a:pt x="160346" y="767587"/>
                  <a:pt x="153278" y="769805"/>
                </a:cubicBezTo>
                <a:cubicBezTo>
                  <a:pt x="137062" y="774933"/>
                  <a:pt x="120985" y="780200"/>
                  <a:pt x="104908" y="785744"/>
                </a:cubicBezTo>
                <a:cubicBezTo>
                  <a:pt x="86613" y="791980"/>
                  <a:pt x="68318" y="798494"/>
                  <a:pt x="50024" y="804870"/>
                </a:cubicBezTo>
                <a:cubicBezTo>
                  <a:pt x="46697" y="805979"/>
                  <a:pt x="43371" y="806672"/>
                  <a:pt x="40045" y="807503"/>
                </a:cubicBezTo>
                <a:cubicBezTo>
                  <a:pt x="36718" y="808473"/>
                  <a:pt x="33392" y="809443"/>
                  <a:pt x="30066" y="810275"/>
                </a:cubicBezTo>
                <a:cubicBezTo>
                  <a:pt x="42262" y="795722"/>
                  <a:pt x="55152" y="783249"/>
                  <a:pt x="67625" y="770221"/>
                </a:cubicBezTo>
                <a:cubicBezTo>
                  <a:pt x="82732" y="754421"/>
                  <a:pt x="97562" y="738482"/>
                  <a:pt x="112115" y="722267"/>
                </a:cubicBezTo>
                <a:cubicBezTo>
                  <a:pt x="123480" y="709654"/>
                  <a:pt x="134151" y="696626"/>
                  <a:pt x="145101" y="683737"/>
                </a:cubicBezTo>
                <a:cubicBezTo>
                  <a:pt x="151199" y="676668"/>
                  <a:pt x="157436" y="669739"/>
                  <a:pt x="162979" y="662254"/>
                </a:cubicBezTo>
                <a:cubicBezTo>
                  <a:pt x="166444" y="657542"/>
                  <a:pt x="169216" y="652276"/>
                  <a:pt x="171572" y="646870"/>
                </a:cubicBezTo>
                <a:cubicBezTo>
                  <a:pt x="172543" y="644653"/>
                  <a:pt x="172127" y="641326"/>
                  <a:pt x="171434" y="638832"/>
                </a:cubicBezTo>
                <a:cubicBezTo>
                  <a:pt x="169771" y="633427"/>
                  <a:pt x="165890" y="632041"/>
                  <a:pt x="161039" y="635228"/>
                </a:cubicBezTo>
                <a:cubicBezTo>
                  <a:pt x="157574" y="637446"/>
                  <a:pt x="154248" y="640218"/>
                  <a:pt x="151615" y="643267"/>
                </a:cubicBezTo>
                <a:cubicBezTo>
                  <a:pt x="142190" y="654355"/>
                  <a:pt x="133320" y="665719"/>
                  <a:pt x="123895" y="676807"/>
                </a:cubicBezTo>
                <a:cubicBezTo>
                  <a:pt x="111283" y="691637"/>
                  <a:pt x="98255" y="705912"/>
                  <a:pt x="85920" y="720742"/>
                </a:cubicBezTo>
                <a:cubicBezTo>
                  <a:pt x="57369" y="754421"/>
                  <a:pt x="29373" y="788377"/>
                  <a:pt x="1376" y="822471"/>
                </a:cubicBezTo>
                <a:cubicBezTo>
                  <a:pt x="-9" y="824135"/>
                  <a:pt x="-287" y="827600"/>
                  <a:pt x="268" y="829817"/>
                </a:cubicBezTo>
                <a:cubicBezTo>
                  <a:pt x="1238" y="833282"/>
                  <a:pt x="4287" y="832450"/>
                  <a:pt x="7197" y="831619"/>
                </a:cubicBezTo>
                <a:cubicBezTo>
                  <a:pt x="22582" y="827184"/>
                  <a:pt x="37966" y="823303"/>
                  <a:pt x="53211" y="818729"/>
                </a:cubicBezTo>
                <a:cubicBezTo>
                  <a:pt x="77050" y="811522"/>
                  <a:pt x="100750" y="803622"/>
                  <a:pt x="124588" y="796277"/>
                </a:cubicBezTo>
                <a:cubicBezTo>
                  <a:pt x="131795" y="794059"/>
                  <a:pt x="139141" y="792119"/>
                  <a:pt x="147318" y="789763"/>
                </a:cubicBezTo>
                <a:cubicBezTo>
                  <a:pt x="148704" y="793921"/>
                  <a:pt x="150090" y="797386"/>
                  <a:pt x="151060" y="800989"/>
                </a:cubicBezTo>
                <a:close/>
                <a:moveTo>
                  <a:pt x="163257" y="723375"/>
                </a:moveTo>
                <a:cubicBezTo>
                  <a:pt x="170741" y="714089"/>
                  <a:pt x="178364" y="704665"/>
                  <a:pt x="185848" y="695379"/>
                </a:cubicBezTo>
                <a:cubicBezTo>
                  <a:pt x="187372" y="693439"/>
                  <a:pt x="189451" y="691914"/>
                  <a:pt x="190699" y="689974"/>
                </a:cubicBezTo>
                <a:cubicBezTo>
                  <a:pt x="194441" y="684153"/>
                  <a:pt x="191392" y="674590"/>
                  <a:pt x="184739" y="671125"/>
                </a:cubicBezTo>
                <a:cubicBezTo>
                  <a:pt x="179334" y="668214"/>
                  <a:pt x="174899" y="670570"/>
                  <a:pt x="170879" y="677916"/>
                </a:cubicBezTo>
                <a:cubicBezTo>
                  <a:pt x="168246" y="682767"/>
                  <a:pt x="165197" y="687479"/>
                  <a:pt x="161871" y="691914"/>
                </a:cubicBezTo>
                <a:cubicBezTo>
                  <a:pt x="151060" y="706328"/>
                  <a:pt x="140111" y="720603"/>
                  <a:pt x="129162" y="734879"/>
                </a:cubicBezTo>
                <a:cubicBezTo>
                  <a:pt x="127915" y="736542"/>
                  <a:pt x="126529" y="738205"/>
                  <a:pt x="125697" y="740007"/>
                </a:cubicBezTo>
                <a:cubicBezTo>
                  <a:pt x="124173" y="744165"/>
                  <a:pt x="124173" y="748184"/>
                  <a:pt x="127499" y="751649"/>
                </a:cubicBezTo>
                <a:cubicBezTo>
                  <a:pt x="130687" y="754975"/>
                  <a:pt x="134013" y="754282"/>
                  <a:pt x="137894" y="752896"/>
                </a:cubicBezTo>
                <a:cubicBezTo>
                  <a:pt x="157297" y="746660"/>
                  <a:pt x="176839" y="740561"/>
                  <a:pt x="196242" y="734602"/>
                </a:cubicBezTo>
                <a:cubicBezTo>
                  <a:pt x="201648" y="732938"/>
                  <a:pt x="207192" y="731830"/>
                  <a:pt x="213151" y="730305"/>
                </a:cubicBezTo>
                <a:cubicBezTo>
                  <a:pt x="214260" y="740700"/>
                  <a:pt x="215369" y="749986"/>
                  <a:pt x="216062" y="759410"/>
                </a:cubicBezTo>
                <a:cubicBezTo>
                  <a:pt x="217170" y="772854"/>
                  <a:pt x="217586" y="786437"/>
                  <a:pt x="219111" y="799742"/>
                </a:cubicBezTo>
                <a:cubicBezTo>
                  <a:pt x="219942" y="806533"/>
                  <a:pt x="221467" y="813601"/>
                  <a:pt x="224377" y="819700"/>
                </a:cubicBezTo>
                <a:cubicBezTo>
                  <a:pt x="227981" y="827184"/>
                  <a:pt x="232693" y="827184"/>
                  <a:pt x="237683" y="820670"/>
                </a:cubicBezTo>
                <a:cubicBezTo>
                  <a:pt x="238376" y="819838"/>
                  <a:pt x="238930" y="819007"/>
                  <a:pt x="239484" y="818036"/>
                </a:cubicBezTo>
                <a:cubicBezTo>
                  <a:pt x="249048" y="801544"/>
                  <a:pt x="258472" y="784912"/>
                  <a:pt x="268035" y="768419"/>
                </a:cubicBezTo>
                <a:cubicBezTo>
                  <a:pt x="271084" y="763152"/>
                  <a:pt x="274826" y="758302"/>
                  <a:pt x="278291" y="753173"/>
                </a:cubicBezTo>
                <a:cubicBezTo>
                  <a:pt x="292567" y="761905"/>
                  <a:pt x="305595" y="769944"/>
                  <a:pt x="318484" y="777982"/>
                </a:cubicBezTo>
                <a:cubicBezTo>
                  <a:pt x="325553" y="782417"/>
                  <a:pt x="330126" y="780616"/>
                  <a:pt x="330126" y="772300"/>
                </a:cubicBezTo>
                <a:cubicBezTo>
                  <a:pt x="329988" y="760242"/>
                  <a:pt x="328463" y="748184"/>
                  <a:pt x="327216" y="736126"/>
                </a:cubicBezTo>
                <a:cubicBezTo>
                  <a:pt x="326800" y="732661"/>
                  <a:pt x="324444" y="730721"/>
                  <a:pt x="318900" y="731830"/>
                </a:cubicBezTo>
                <a:cubicBezTo>
                  <a:pt x="316544" y="738344"/>
                  <a:pt x="313910" y="745551"/>
                  <a:pt x="311000" y="753589"/>
                </a:cubicBezTo>
                <a:cubicBezTo>
                  <a:pt x="308367" y="751926"/>
                  <a:pt x="305595" y="750124"/>
                  <a:pt x="302684" y="748461"/>
                </a:cubicBezTo>
                <a:cubicBezTo>
                  <a:pt x="294923" y="743888"/>
                  <a:pt x="287023" y="739452"/>
                  <a:pt x="279261" y="734879"/>
                </a:cubicBezTo>
                <a:cubicBezTo>
                  <a:pt x="274133" y="731968"/>
                  <a:pt x="269837" y="733077"/>
                  <a:pt x="266511" y="737789"/>
                </a:cubicBezTo>
                <a:cubicBezTo>
                  <a:pt x="264570" y="740561"/>
                  <a:pt x="262630" y="743610"/>
                  <a:pt x="261244" y="746660"/>
                </a:cubicBezTo>
                <a:cubicBezTo>
                  <a:pt x="253898" y="761905"/>
                  <a:pt x="246691" y="777289"/>
                  <a:pt x="239207" y="792673"/>
                </a:cubicBezTo>
                <a:cubicBezTo>
                  <a:pt x="238514" y="793921"/>
                  <a:pt x="236990" y="794752"/>
                  <a:pt x="234911" y="796693"/>
                </a:cubicBezTo>
                <a:cubicBezTo>
                  <a:pt x="233802" y="787961"/>
                  <a:pt x="232693" y="780477"/>
                  <a:pt x="232139" y="772993"/>
                </a:cubicBezTo>
                <a:cubicBezTo>
                  <a:pt x="230891" y="756361"/>
                  <a:pt x="230198" y="739730"/>
                  <a:pt x="229090" y="723098"/>
                </a:cubicBezTo>
                <a:cubicBezTo>
                  <a:pt x="228258" y="709516"/>
                  <a:pt x="218695" y="704111"/>
                  <a:pt x="206360" y="709516"/>
                </a:cubicBezTo>
                <a:cubicBezTo>
                  <a:pt x="192778" y="715337"/>
                  <a:pt x="178918" y="720603"/>
                  <a:pt x="165197" y="726147"/>
                </a:cubicBezTo>
                <a:cubicBezTo>
                  <a:pt x="164920" y="725177"/>
                  <a:pt x="164088" y="724207"/>
                  <a:pt x="163257" y="723375"/>
                </a:cubicBezTo>
                <a:close/>
                <a:moveTo>
                  <a:pt x="553127" y="266563"/>
                </a:moveTo>
                <a:cubicBezTo>
                  <a:pt x="541624" y="286521"/>
                  <a:pt x="525269" y="297608"/>
                  <a:pt x="502678" y="301489"/>
                </a:cubicBezTo>
                <a:cubicBezTo>
                  <a:pt x="488126" y="303984"/>
                  <a:pt x="473989" y="305093"/>
                  <a:pt x="459575" y="301628"/>
                </a:cubicBezTo>
                <a:cubicBezTo>
                  <a:pt x="431440" y="294836"/>
                  <a:pt x="411343" y="278898"/>
                  <a:pt x="399979" y="251733"/>
                </a:cubicBezTo>
                <a:cubicBezTo>
                  <a:pt x="395959" y="242170"/>
                  <a:pt x="394019" y="232607"/>
                  <a:pt x="392356" y="222628"/>
                </a:cubicBezTo>
                <a:cubicBezTo>
                  <a:pt x="390831" y="212788"/>
                  <a:pt x="394435" y="203640"/>
                  <a:pt x="399008" y="195879"/>
                </a:cubicBezTo>
                <a:cubicBezTo>
                  <a:pt x="406354" y="183405"/>
                  <a:pt x="415917" y="172456"/>
                  <a:pt x="428668" y="164418"/>
                </a:cubicBezTo>
                <a:cubicBezTo>
                  <a:pt x="437122" y="159012"/>
                  <a:pt x="445715" y="155825"/>
                  <a:pt x="455971" y="157211"/>
                </a:cubicBezTo>
                <a:cubicBezTo>
                  <a:pt x="462070" y="157904"/>
                  <a:pt x="468445" y="156518"/>
                  <a:pt x="474543" y="156933"/>
                </a:cubicBezTo>
                <a:cubicBezTo>
                  <a:pt x="496303" y="158042"/>
                  <a:pt x="514320" y="166912"/>
                  <a:pt x="529566" y="182712"/>
                </a:cubicBezTo>
                <a:cubicBezTo>
                  <a:pt x="540515" y="194077"/>
                  <a:pt x="548692" y="207244"/>
                  <a:pt x="557424" y="219995"/>
                </a:cubicBezTo>
                <a:cubicBezTo>
                  <a:pt x="561997" y="226647"/>
                  <a:pt x="562968" y="235102"/>
                  <a:pt x="560889" y="243140"/>
                </a:cubicBezTo>
                <a:cubicBezTo>
                  <a:pt x="558810" y="251040"/>
                  <a:pt x="555761" y="258801"/>
                  <a:pt x="553127" y="266563"/>
                </a:cubicBezTo>
                <a:close/>
                <a:moveTo>
                  <a:pt x="538713" y="251040"/>
                </a:moveTo>
                <a:cubicBezTo>
                  <a:pt x="543980" y="240784"/>
                  <a:pt x="547583" y="233716"/>
                  <a:pt x="543148" y="226093"/>
                </a:cubicBezTo>
                <a:cubicBezTo>
                  <a:pt x="538020" y="217084"/>
                  <a:pt x="533447" y="207521"/>
                  <a:pt x="526933" y="199760"/>
                </a:cubicBezTo>
                <a:cubicBezTo>
                  <a:pt x="506836" y="176337"/>
                  <a:pt x="480641" y="168991"/>
                  <a:pt x="451121" y="176337"/>
                </a:cubicBezTo>
                <a:cubicBezTo>
                  <a:pt x="432687" y="180910"/>
                  <a:pt x="420491" y="193938"/>
                  <a:pt x="412868" y="211540"/>
                </a:cubicBezTo>
                <a:cubicBezTo>
                  <a:pt x="408710" y="221242"/>
                  <a:pt x="410373" y="230251"/>
                  <a:pt x="412591" y="239814"/>
                </a:cubicBezTo>
                <a:cubicBezTo>
                  <a:pt x="416194" y="254921"/>
                  <a:pt x="425757" y="265593"/>
                  <a:pt x="437538" y="274186"/>
                </a:cubicBezTo>
                <a:cubicBezTo>
                  <a:pt x="442250" y="277651"/>
                  <a:pt x="449180" y="278205"/>
                  <a:pt x="455140" y="279868"/>
                </a:cubicBezTo>
                <a:cubicBezTo>
                  <a:pt x="473296" y="285273"/>
                  <a:pt x="490759" y="285412"/>
                  <a:pt x="508638" y="277651"/>
                </a:cubicBezTo>
                <a:cubicBezTo>
                  <a:pt x="523468" y="271275"/>
                  <a:pt x="531229" y="258940"/>
                  <a:pt x="538713" y="2510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4"/>
          <p:cNvSpPr/>
          <p:nvPr/>
        </p:nvSpPr>
        <p:spPr>
          <a:xfrm>
            <a:off x="1711506" y="3519380"/>
            <a:ext cx="867884" cy="355811"/>
          </a:xfrm>
          <a:custGeom>
            <a:rect b="b" l="l" r="r" t="t"/>
            <a:pathLst>
              <a:path extrusionOk="0" h="711621" w="1735769">
                <a:moveTo>
                  <a:pt x="0" y="51375"/>
                </a:moveTo>
                <a:cubicBezTo>
                  <a:pt x="11439" y="22646"/>
                  <a:pt x="33518" y="19720"/>
                  <a:pt x="56129" y="18922"/>
                </a:cubicBezTo>
                <a:cubicBezTo>
                  <a:pt x="117312" y="16793"/>
                  <a:pt x="178761" y="14133"/>
                  <a:pt x="239945" y="12803"/>
                </a:cubicBezTo>
                <a:cubicBezTo>
                  <a:pt x="308044" y="11473"/>
                  <a:pt x="376410" y="11739"/>
                  <a:pt x="444509" y="10941"/>
                </a:cubicBezTo>
                <a:cubicBezTo>
                  <a:pt x="485475" y="10409"/>
                  <a:pt x="526176" y="8547"/>
                  <a:pt x="567142" y="8015"/>
                </a:cubicBezTo>
                <a:cubicBezTo>
                  <a:pt x="595073" y="7749"/>
                  <a:pt x="623005" y="9611"/>
                  <a:pt x="650936" y="9079"/>
                </a:cubicBezTo>
                <a:cubicBezTo>
                  <a:pt x="707863" y="8547"/>
                  <a:pt x="764790" y="7217"/>
                  <a:pt x="821451" y="5887"/>
                </a:cubicBezTo>
                <a:cubicBezTo>
                  <a:pt x="877580" y="4557"/>
                  <a:pt x="933975" y="2961"/>
                  <a:pt x="990104" y="1897"/>
                </a:cubicBezTo>
                <a:cubicBezTo>
                  <a:pt x="1061928" y="1099"/>
                  <a:pt x="1133219" y="-231"/>
                  <a:pt x="1204777" y="35"/>
                </a:cubicBezTo>
                <a:cubicBezTo>
                  <a:pt x="1269419" y="301"/>
                  <a:pt x="1334060" y="1631"/>
                  <a:pt x="1398701" y="3759"/>
                </a:cubicBezTo>
                <a:cubicBezTo>
                  <a:pt x="1454830" y="5621"/>
                  <a:pt x="1510959" y="9079"/>
                  <a:pt x="1567088" y="11207"/>
                </a:cubicBezTo>
                <a:cubicBezTo>
                  <a:pt x="1617099" y="13069"/>
                  <a:pt x="1667375" y="13601"/>
                  <a:pt x="1717386" y="15463"/>
                </a:cubicBezTo>
                <a:cubicBezTo>
                  <a:pt x="1722972" y="15729"/>
                  <a:pt x="1730687" y="19454"/>
                  <a:pt x="1733347" y="23976"/>
                </a:cubicBezTo>
                <a:cubicBezTo>
                  <a:pt x="1738667" y="33286"/>
                  <a:pt x="1734677" y="42597"/>
                  <a:pt x="1726696" y="48981"/>
                </a:cubicBezTo>
                <a:cubicBezTo>
                  <a:pt x="1711800" y="60420"/>
                  <a:pt x="1696903" y="71858"/>
                  <a:pt x="1681208" y="82233"/>
                </a:cubicBezTo>
                <a:cubicBezTo>
                  <a:pt x="1621887" y="122667"/>
                  <a:pt x="1562300" y="162303"/>
                  <a:pt x="1503245" y="202737"/>
                </a:cubicBezTo>
                <a:cubicBezTo>
                  <a:pt x="1463875" y="229605"/>
                  <a:pt x="1424771" y="257004"/>
                  <a:pt x="1385933" y="284669"/>
                </a:cubicBezTo>
                <a:cubicBezTo>
                  <a:pt x="1380080" y="288926"/>
                  <a:pt x="1373962" y="295044"/>
                  <a:pt x="1371834" y="301428"/>
                </a:cubicBezTo>
                <a:cubicBezTo>
                  <a:pt x="1356139" y="351705"/>
                  <a:pt x="1341508" y="402514"/>
                  <a:pt x="1325814" y="453056"/>
                </a:cubicBezTo>
                <a:cubicBezTo>
                  <a:pt x="1309321" y="506791"/>
                  <a:pt x="1292030" y="560526"/>
                  <a:pt x="1275271" y="613995"/>
                </a:cubicBezTo>
                <a:cubicBezTo>
                  <a:pt x="1269951" y="630753"/>
                  <a:pt x="1262768" y="637138"/>
                  <a:pt x="1243349" y="637670"/>
                </a:cubicBezTo>
                <a:cubicBezTo>
                  <a:pt x="1222866" y="638202"/>
                  <a:pt x="1202117" y="638734"/>
                  <a:pt x="1181900" y="636606"/>
                </a:cubicBezTo>
                <a:cubicBezTo>
                  <a:pt x="1131091" y="631285"/>
                  <a:pt x="1080283" y="624635"/>
                  <a:pt x="1029740" y="617719"/>
                </a:cubicBezTo>
                <a:cubicBezTo>
                  <a:pt x="979995" y="611068"/>
                  <a:pt x="930251" y="603088"/>
                  <a:pt x="880506" y="596704"/>
                </a:cubicBezTo>
                <a:cubicBezTo>
                  <a:pt x="873856" y="595906"/>
                  <a:pt x="865343" y="598566"/>
                  <a:pt x="859225" y="602556"/>
                </a:cubicBezTo>
                <a:cubicBezTo>
                  <a:pt x="806288" y="636872"/>
                  <a:pt x="753617" y="671453"/>
                  <a:pt x="701479" y="706833"/>
                </a:cubicBezTo>
                <a:cubicBezTo>
                  <a:pt x="691636" y="713484"/>
                  <a:pt x="685518" y="713750"/>
                  <a:pt x="677804" y="704173"/>
                </a:cubicBezTo>
                <a:cubicBezTo>
                  <a:pt x="662375" y="685286"/>
                  <a:pt x="646680" y="666665"/>
                  <a:pt x="629921" y="648842"/>
                </a:cubicBezTo>
                <a:cubicBezTo>
                  <a:pt x="602522" y="619847"/>
                  <a:pt x="574590" y="591383"/>
                  <a:pt x="546393" y="562920"/>
                </a:cubicBezTo>
                <a:cubicBezTo>
                  <a:pt x="534422" y="550949"/>
                  <a:pt x="521387" y="540043"/>
                  <a:pt x="508619" y="528604"/>
                </a:cubicBezTo>
                <a:cubicBezTo>
                  <a:pt x="469781" y="494022"/>
                  <a:pt x="431209" y="459440"/>
                  <a:pt x="392105" y="425125"/>
                </a:cubicBezTo>
                <a:cubicBezTo>
                  <a:pt x="358055" y="395331"/>
                  <a:pt x="323207" y="366602"/>
                  <a:pt x="288891" y="337074"/>
                </a:cubicBezTo>
                <a:cubicBezTo>
                  <a:pt x="270270" y="320847"/>
                  <a:pt x="252447" y="303556"/>
                  <a:pt x="233294" y="287862"/>
                </a:cubicBezTo>
                <a:cubicBezTo>
                  <a:pt x="191264" y="253014"/>
                  <a:pt x="148170" y="219230"/>
                  <a:pt x="106672" y="183850"/>
                </a:cubicBezTo>
                <a:cubicBezTo>
                  <a:pt x="69430" y="152727"/>
                  <a:pt x="40700" y="111760"/>
                  <a:pt x="10641" y="72656"/>
                </a:cubicBezTo>
                <a:cubicBezTo>
                  <a:pt x="5586" y="66272"/>
                  <a:pt x="2926" y="57494"/>
                  <a:pt x="0" y="51375"/>
                </a:cubicBezTo>
                <a:close/>
                <a:moveTo>
                  <a:pt x="82198" y="92607"/>
                </a:moveTo>
                <a:cubicBezTo>
                  <a:pt x="80602" y="94470"/>
                  <a:pt x="79006" y="96598"/>
                  <a:pt x="77410" y="98460"/>
                </a:cubicBezTo>
                <a:cubicBezTo>
                  <a:pt x="103213" y="124263"/>
                  <a:pt x="128219" y="150598"/>
                  <a:pt x="155086" y="175338"/>
                </a:cubicBezTo>
                <a:cubicBezTo>
                  <a:pt x="175037" y="193693"/>
                  <a:pt x="197914" y="209387"/>
                  <a:pt x="218663" y="226944"/>
                </a:cubicBezTo>
                <a:cubicBezTo>
                  <a:pt x="273462" y="273231"/>
                  <a:pt x="327995" y="319783"/>
                  <a:pt x="382528" y="366070"/>
                </a:cubicBezTo>
                <a:cubicBezTo>
                  <a:pt x="435199" y="410760"/>
                  <a:pt x="487870" y="455184"/>
                  <a:pt x="540008" y="500407"/>
                </a:cubicBezTo>
                <a:cubicBezTo>
                  <a:pt x="566344" y="523284"/>
                  <a:pt x="591881" y="547225"/>
                  <a:pt x="616886" y="571698"/>
                </a:cubicBezTo>
                <a:cubicBezTo>
                  <a:pt x="639764" y="594309"/>
                  <a:pt x="661045" y="619049"/>
                  <a:pt x="683390" y="642192"/>
                </a:cubicBezTo>
                <a:cubicBezTo>
                  <a:pt x="690306" y="649374"/>
                  <a:pt x="698819" y="654695"/>
                  <a:pt x="705469" y="660015"/>
                </a:cubicBezTo>
                <a:cubicBezTo>
                  <a:pt x="710257" y="658153"/>
                  <a:pt x="712917" y="657621"/>
                  <a:pt x="715045" y="656291"/>
                </a:cubicBezTo>
                <a:cubicBezTo>
                  <a:pt x="783411" y="610004"/>
                  <a:pt x="851511" y="563186"/>
                  <a:pt x="920408" y="517165"/>
                </a:cubicBezTo>
                <a:cubicBezTo>
                  <a:pt x="959246" y="491096"/>
                  <a:pt x="995690" y="460771"/>
                  <a:pt x="1039582" y="442948"/>
                </a:cubicBezTo>
                <a:cubicBezTo>
                  <a:pt x="1049159" y="439223"/>
                  <a:pt x="1058736" y="436031"/>
                  <a:pt x="1067780" y="431243"/>
                </a:cubicBezTo>
                <a:cubicBezTo>
                  <a:pt x="1096244" y="416080"/>
                  <a:pt x="1124707" y="400385"/>
                  <a:pt x="1152904" y="384691"/>
                </a:cubicBezTo>
                <a:cubicBezTo>
                  <a:pt x="1157427" y="382030"/>
                  <a:pt x="1161417" y="378572"/>
                  <a:pt x="1168067" y="373784"/>
                </a:cubicBezTo>
                <a:cubicBezTo>
                  <a:pt x="1137476" y="365006"/>
                  <a:pt x="1110608" y="357025"/>
                  <a:pt x="1083475" y="349577"/>
                </a:cubicBezTo>
                <a:cubicBezTo>
                  <a:pt x="1026016" y="333616"/>
                  <a:pt x="968557" y="318187"/>
                  <a:pt x="911098" y="302226"/>
                </a:cubicBezTo>
                <a:cubicBezTo>
                  <a:pt x="883964" y="294778"/>
                  <a:pt x="857363" y="285467"/>
                  <a:pt x="829964" y="278817"/>
                </a:cubicBezTo>
                <a:cubicBezTo>
                  <a:pt x="785273" y="267911"/>
                  <a:pt x="740051" y="258600"/>
                  <a:pt x="695360" y="247959"/>
                </a:cubicBezTo>
                <a:cubicBezTo>
                  <a:pt x="646414" y="236521"/>
                  <a:pt x="597733" y="223486"/>
                  <a:pt x="548787" y="212580"/>
                </a:cubicBezTo>
                <a:cubicBezTo>
                  <a:pt x="485741" y="198481"/>
                  <a:pt x="421898" y="187042"/>
                  <a:pt x="358853" y="171614"/>
                </a:cubicBezTo>
                <a:cubicBezTo>
                  <a:pt x="299798" y="156983"/>
                  <a:pt x="241275" y="138894"/>
                  <a:pt x="182220" y="121869"/>
                </a:cubicBezTo>
                <a:cubicBezTo>
                  <a:pt x="148968" y="112558"/>
                  <a:pt x="115716" y="102450"/>
                  <a:pt x="82198" y="92607"/>
                </a:cubicBezTo>
                <a:close/>
                <a:moveTo>
                  <a:pt x="1667109" y="50577"/>
                </a:moveTo>
                <a:cubicBezTo>
                  <a:pt x="1657001" y="49247"/>
                  <a:pt x="1651947" y="47917"/>
                  <a:pt x="1647158" y="47917"/>
                </a:cubicBezTo>
                <a:cubicBezTo>
                  <a:pt x="1556182" y="45257"/>
                  <a:pt x="1464939" y="42065"/>
                  <a:pt x="1373962" y="40203"/>
                </a:cubicBezTo>
                <a:cubicBezTo>
                  <a:pt x="1297350" y="38607"/>
                  <a:pt x="1220472" y="37011"/>
                  <a:pt x="1143594" y="37277"/>
                </a:cubicBezTo>
                <a:cubicBezTo>
                  <a:pt x="1073100" y="37543"/>
                  <a:pt x="1002341" y="40203"/>
                  <a:pt x="931847" y="41267"/>
                </a:cubicBezTo>
                <a:cubicBezTo>
                  <a:pt x="837146" y="42597"/>
                  <a:pt x="742711" y="42863"/>
                  <a:pt x="648010" y="43661"/>
                </a:cubicBezTo>
                <a:cubicBezTo>
                  <a:pt x="601990" y="44193"/>
                  <a:pt x="556235" y="46055"/>
                  <a:pt x="510215" y="46321"/>
                </a:cubicBezTo>
                <a:cubicBezTo>
                  <a:pt x="418174" y="46853"/>
                  <a:pt x="325867" y="46853"/>
                  <a:pt x="233826" y="47385"/>
                </a:cubicBezTo>
                <a:cubicBezTo>
                  <a:pt x="204831" y="47651"/>
                  <a:pt x="175569" y="48715"/>
                  <a:pt x="146574" y="49513"/>
                </a:cubicBezTo>
                <a:cubicBezTo>
                  <a:pt x="146308" y="51109"/>
                  <a:pt x="146308" y="52971"/>
                  <a:pt x="146042" y="54567"/>
                </a:cubicBezTo>
                <a:cubicBezTo>
                  <a:pt x="548255" y="116549"/>
                  <a:pt x="949404" y="183584"/>
                  <a:pt x="1345233" y="266580"/>
                </a:cubicBezTo>
                <a:cubicBezTo>
                  <a:pt x="1452436" y="194757"/>
                  <a:pt x="1557512" y="124263"/>
                  <a:pt x="1667109" y="50577"/>
                </a:cubicBezTo>
                <a:close/>
                <a:moveTo>
                  <a:pt x="374548" y="131445"/>
                </a:moveTo>
                <a:cubicBezTo>
                  <a:pt x="379070" y="135436"/>
                  <a:pt x="380400" y="138096"/>
                  <a:pt x="382262" y="138628"/>
                </a:cubicBezTo>
                <a:cubicBezTo>
                  <a:pt x="489466" y="162835"/>
                  <a:pt x="596669" y="186244"/>
                  <a:pt x="703341" y="211516"/>
                </a:cubicBezTo>
                <a:cubicBezTo>
                  <a:pt x="773835" y="228274"/>
                  <a:pt x="843530" y="247161"/>
                  <a:pt x="913758" y="265516"/>
                </a:cubicBezTo>
                <a:cubicBezTo>
                  <a:pt x="931847" y="270305"/>
                  <a:pt x="949404" y="276955"/>
                  <a:pt x="967227" y="282009"/>
                </a:cubicBezTo>
                <a:cubicBezTo>
                  <a:pt x="1023622" y="297704"/>
                  <a:pt x="1080017" y="313133"/>
                  <a:pt x="1136678" y="328562"/>
                </a:cubicBezTo>
                <a:cubicBezTo>
                  <a:pt x="1157959" y="334414"/>
                  <a:pt x="1179240" y="339734"/>
                  <a:pt x="1200787" y="345055"/>
                </a:cubicBezTo>
                <a:cubicBezTo>
                  <a:pt x="1211960" y="347715"/>
                  <a:pt x="1218610" y="354099"/>
                  <a:pt x="1220472" y="365804"/>
                </a:cubicBezTo>
                <a:cubicBezTo>
                  <a:pt x="1225792" y="400385"/>
                  <a:pt x="1231379" y="434701"/>
                  <a:pt x="1236433" y="469283"/>
                </a:cubicBezTo>
                <a:cubicBezTo>
                  <a:pt x="1240423" y="496416"/>
                  <a:pt x="1245211" y="523550"/>
                  <a:pt x="1251596" y="550151"/>
                </a:cubicBezTo>
                <a:cubicBezTo>
                  <a:pt x="1253458" y="550151"/>
                  <a:pt x="1255320" y="550151"/>
                  <a:pt x="1257182" y="550417"/>
                </a:cubicBezTo>
                <a:cubicBezTo>
                  <a:pt x="1284049" y="466623"/>
                  <a:pt x="1311183" y="382562"/>
                  <a:pt x="1338582" y="297172"/>
                </a:cubicBezTo>
                <a:cubicBezTo>
                  <a:pt x="1331932" y="295310"/>
                  <a:pt x="1328208" y="293980"/>
                  <a:pt x="1324217" y="293448"/>
                </a:cubicBezTo>
                <a:cubicBezTo>
                  <a:pt x="1282187" y="287596"/>
                  <a:pt x="1239625" y="282807"/>
                  <a:pt x="1197861" y="275891"/>
                </a:cubicBezTo>
                <a:cubicBezTo>
                  <a:pt x="1146520" y="267378"/>
                  <a:pt x="1095445" y="257536"/>
                  <a:pt x="1044371" y="247959"/>
                </a:cubicBezTo>
                <a:cubicBezTo>
                  <a:pt x="956586" y="231201"/>
                  <a:pt x="868802" y="213378"/>
                  <a:pt x="780751" y="197949"/>
                </a:cubicBezTo>
                <a:cubicBezTo>
                  <a:pt x="664237" y="177466"/>
                  <a:pt x="547191" y="159111"/>
                  <a:pt x="430411" y="139692"/>
                </a:cubicBezTo>
                <a:cubicBezTo>
                  <a:pt x="412854" y="136766"/>
                  <a:pt x="395297" y="134372"/>
                  <a:pt x="374548" y="131445"/>
                </a:cubicBezTo>
                <a:close/>
                <a:moveTo>
                  <a:pt x="1195733" y="390809"/>
                </a:moveTo>
                <a:cubicBezTo>
                  <a:pt x="1104490" y="453854"/>
                  <a:pt x="1005533" y="493756"/>
                  <a:pt x="920142" y="562654"/>
                </a:cubicBezTo>
                <a:cubicBezTo>
                  <a:pt x="969089" y="569304"/>
                  <a:pt x="1013779" y="575156"/>
                  <a:pt x="1058203" y="581807"/>
                </a:cubicBezTo>
                <a:cubicBezTo>
                  <a:pt x="1082677" y="585531"/>
                  <a:pt x="1106618" y="591915"/>
                  <a:pt x="1131091" y="595374"/>
                </a:cubicBezTo>
                <a:cubicBezTo>
                  <a:pt x="1161949" y="599896"/>
                  <a:pt x="1193073" y="602556"/>
                  <a:pt x="1228452" y="606280"/>
                </a:cubicBezTo>
                <a:cubicBezTo>
                  <a:pt x="1207171" y="535520"/>
                  <a:pt x="1199723" y="466357"/>
                  <a:pt x="1195733" y="3908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6968931" y="2571627"/>
            <a:ext cx="414580" cy="488699"/>
          </a:xfrm>
          <a:custGeom>
            <a:rect b="b" l="l" r="r" t="t"/>
            <a:pathLst>
              <a:path extrusionOk="0" h="977399" w="829161">
                <a:moveTo>
                  <a:pt x="819616" y="764395"/>
                </a:moveTo>
                <a:cubicBezTo>
                  <a:pt x="822769" y="804582"/>
                  <a:pt x="825725" y="844770"/>
                  <a:pt x="829075" y="884760"/>
                </a:cubicBezTo>
                <a:cubicBezTo>
                  <a:pt x="830257" y="897959"/>
                  <a:pt x="819222" y="913718"/>
                  <a:pt x="806806" y="913718"/>
                </a:cubicBezTo>
                <a:cubicBezTo>
                  <a:pt x="760890" y="913718"/>
                  <a:pt x="715762" y="922386"/>
                  <a:pt x="670239" y="927114"/>
                </a:cubicBezTo>
                <a:cubicBezTo>
                  <a:pt x="624717" y="931842"/>
                  <a:pt x="579392" y="937949"/>
                  <a:pt x="533870" y="942086"/>
                </a:cubicBezTo>
                <a:cubicBezTo>
                  <a:pt x="500762" y="945041"/>
                  <a:pt x="467458" y="944844"/>
                  <a:pt x="434351" y="947405"/>
                </a:cubicBezTo>
                <a:cubicBezTo>
                  <a:pt x="401835" y="949769"/>
                  <a:pt x="369319" y="953512"/>
                  <a:pt x="336803" y="956861"/>
                </a:cubicBezTo>
                <a:cubicBezTo>
                  <a:pt x="313155" y="959225"/>
                  <a:pt x="289507" y="961392"/>
                  <a:pt x="266056" y="964938"/>
                </a:cubicBezTo>
                <a:cubicBezTo>
                  <a:pt x="208513" y="973999"/>
                  <a:pt x="150379" y="974787"/>
                  <a:pt x="92441" y="977348"/>
                </a:cubicBezTo>
                <a:cubicBezTo>
                  <a:pt x="83770" y="977742"/>
                  <a:pt x="74705" y="975772"/>
                  <a:pt x="66034" y="973999"/>
                </a:cubicBezTo>
                <a:cubicBezTo>
                  <a:pt x="55393" y="971635"/>
                  <a:pt x="47707" y="965726"/>
                  <a:pt x="46525" y="953709"/>
                </a:cubicBezTo>
                <a:cubicBezTo>
                  <a:pt x="43963" y="929478"/>
                  <a:pt x="40810" y="905445"/>
                  <a:pt x="38445" y="881214"/>
                </a:cubicBezTo>
                <a:cubicBezTo>
                  <a:pt x="36671" y="863484"/>
                  <a:pt x="36474" y="845558"/>
                  <a:pt x="34307" y="827828"/>
                </a:cubicBezTo>
                <a:cubicBezTo>
                  <a:pt x="31745" y="806749"/>
                  <a:pt x="27606" y="785868"/>
                  <a:pt x="24650" y="764986"/>
                </a:cubicBezTo>
                <a:cubicBezTo>
                  <a:pt x="23468" y="756121"/>
                  <a:pt x="24059" y="747060"/>
                  <a:pt x="23074" y="738392"/>
                </a:cubicBezTo>
                <a:cubicBezTo>
                  <a:pt x="18344" y="697219"/>
                  <a:pt x="11053" y="656441"/>
                  <a:pt x="11644" y="614678"/>
                </a:cubicBezTo>
                <a:cubicBezTo>
                  <a:pt x="11841" y="600691"/>
                  <a:pt x="7111" y="586507"/>
                  <a:pt x="6126" y="572324"/>
                </a:cubicBezTo>
                <a:cubicBezTo>
                  <a:pt x="4155" y="539819"/>
                  <a:pt x="3170" y="507118"/>
                  <a:pt x="1988" y="474417"/>
                </a:cubicBezTo>
                <a:cubicBezTo>
                  <a:pt x="1002" y="448413"/>
                  <a:pt x="411" y="422212"/>
                  <a:pt x="17" y="396209"/>
                </a:cubicBezTo>
                <a:cubicBezTo>
                  <a:pt x="-180" y="381434"/>
                  <a:pt x="1396" y="366857"/>
                  <a:pt x="1594" y="352082"/>
                </a:cubicBezTo>
                <a:cubicBezTo>
                  <a:pt x="1791" y="333761"/>
                  <a:pt x="1594" y="315440"/>
                  <a:pt x="1396" y="297120"/>
                </a:cubicBezTo>
                <a:cubicBezTo>
                  <a:pt x="1002" y="261463"/>
                  <a:pt x="608" y="225807"/>
                  <a:pt x="411" y="190151"/>
                </a:cubicBezTo>
                <a:cubicBezTo>
                  <a:pt x="214" y="167496"/>
                  <a:pt x="17" y="145039"/>
                  <a:pt x="411" y="122384"/>
                </a:cubicBezTo>
                <a:cubicBezTo>
                  <a:pt x="805" y="104654"/>
                  <a:pt x="1791" y="86728"/>
                  <a:pt x="3170" y="68998"/>
                </a:cubicBezTo>
                <a:cubicBezTo>
                  <a:pt x="4352" y="53632"/>
                  <a:pt x="7111" y="49889"/>
                  <a:pt x="21497" y="51268"/>
                </a:cubicBezTo>
                <a:cubicBezTo>
                  <a:pt x="54604" y="54420"/>
                  <a:pt x="85741" y="42600"/>
                  <a:pt x="118454" y="41615"/>
                </a:cubicBezTo>
                <a:cubicBezTo>
                  <a:pt x="131263" y="41221"/>
                  <a:pt x="144072" y="37282"/>
                  <a:pt x="156685" y="34721"/>
                </a:cubicBezTo>
                <a:cubicBezTo>
                  <a:pt x="196492" y="26644"/>
                  <a:pt x="237088" y="27826"/>
                  <a:pt x="277289" y="25462"/>
                </a:cubicBezTo>
                <a:cubicBezTo>
                  <a:pt x="306849" y="23689"/>
                  <a:pt x="336409" y="21325"/>
                  <a:pt x="365969" y="18961"/>
                </a:cubicBezTo>
                <a:cubicBezTo>
                  <a:pt x="394347" y="16597"/>
                  <a:pt x="422527" y="13642"/>
                  <a:pt x="450905" y="11278"/>
                </a:cubicBezTo>
                <a:cubicBezTo>
                  <a:pt x="492880" y="7732"/>
                  <a:pt x="534658" y="2807"/>
                  <a:pt x="576830" y="1231"/>
                </a:cubicBezTo>
                <a:cubicBezTo>
                  <a:pt x="624323" y="-739"/>
                  <a:pt x="671816" y="246"/>
                  <a:pt x="719506" y="246"/>
                </a:cubicBezTo>
                <a:cubicBezTo>
                  <a:pt x="722856" y="246"/>
                  <a:pt x="726403" y="1625"/>
                  <a:pt x="729359" y="3201"/>
                </a:cubicBezTo>
                <a:cubicBezTo>
                  <a:pt x="740986" y="9308"/>
                  <a:pt x="749263" y="18173"/>
                  <a:pt x="751628" y="31569"/>
                </a:cubicBezTo>
                <a:cubicBezTo>
                  <a:pt x="755963" y="56193"/>
                  <a:pt x="761284" y="80621"/>
                  <a:pt x="764240" y="105245"/>
                </a:cubicBezTo>
                <a:cubicBezTo>
                  <a:pt x="767590" y="133613"/>
                  <a:pt x="768378" y="162177"/>
                  <a:pt x="771137" y="190545"/>
                </a:cubicBezTo>
                <a:cubicBezTo>
                  <a:pt x="775079" y="233687"/>
                  <a:pt x="780202" y="276829"/>
                  <a:pt x="784144" y="319971"/>
                </a:cubicBezTo>
                <a:cubicBezTo>
                  <a:pt x="786509" y="346566"/>
                  <a:pt x="787691" y="373357"/>
                  <a:pt x="789662" y="399952"/>
                </a:cubicBezTo>
                <a:cubicBezTo>
                  <a:pt x="793800" y="453732"/>
                  <a:pt x="797741" y="507709"/>
                  <a:pt x="802668" y="561489"/>
                </a:cubicBezTo>
                <a:cubicBezTo>
                  <a:pt x="806215" y="599903"/>
                  <a:pt x="811930" y="638121"/>
                  <a:pt x="815477" y="676535"/>
                </a:cubicBezTo>
                <a:cubicBezTo>
                  <a:pt x="818236" y="705493"/>
                  <a:pt x="819419" y="734649"/>
                  <a:pt x="821192" y="763607"/>
                </a:cubicBezTo>
                <a:cubicBezTo>
                  <a:pt x="820798" y="764198"/>
                  <a:pt x="820207" y="764198"/>
                  <a:pt x="819616" y="764395"/>
                </a:cubicBezTo>
                <a:close/>
                <a:moveTo>
                  <a:pt x="16768" y="78454"/>
                </a:moveTo>
                <a:cubicBezTo>
                  <a:pt x="16768" y="84364"/>
                  <a:pt x="16768" y="87319"/>
                  <a:pt x="16768" y="90274"/>
                </a:cubicBezTo>
                <a:cubicBezTo>
                  <a:pt x="17950" y="137159"/>
                  <a:pt x="19527" y="184241"/>
                  <a:pt x="20512" y="231126"/>
                </a:cubicBezTo>
                <a:cubicBezTo>
                  <a:pt x="21103" y="257327"/>
                  <a:pt x="20709" y="283330"/>
                  <a:pt x="21300" y="309531"/>
                </a:cubicBezTo>
                <a:cubicBezTo>
                  <a:pt x="21891" y="344005"/>
                  <a:pt x="23074" y="378282"/>
                  <a:pt x="23862" y="412757"/>
                </a:cubicBezTo>
                <a:cubicBezTo>
                  <a:pt x="24453" y="437775"/>
                  <a:pt x="23468" y="462794"/>
                  <a:pt x="25044" y="487615"/>
                </a:cubicBezTo>
                <a:cubicBezTo>
                  <a:pt x="28395" y="538637"/>
                  <a:pt x="32336" y="589462"/>
                  <a:pt x="41598" y="639894"/>
                </a:cubicBezTo>
                <a:cubicBezTo>
                  <a:pt x="46525" y="667079"/>
                  <a:pt x="46919" y="695249"/>
                  <a:pt x="50663" y="722829"/>
                </a:cubicBezTo>
                <a:cubicBezTo>
                  <a:pt x="55590" y="759076"/>
                  <a:pt x="65049" y="794536"/>
                  <a:pt x="66034" y="831571"/>
                </a:cubicBezTo>
                <a:cubicBezTo>
                  <a:pt x="66625" y="857575"/>
                  <a:pt x="71749" y="883381"/>
                  <a:pt x="74311" y="909385"/>
                </a:cubicBezTo>
                <a:cubicBezTo>
                  <a:pt x="75690" y="923962"/>
                  <a:pt x="75888" y="938540"/>
                  <a:pt x="76676" y="953315"/>
                </a:cubicBezTo>
                <a:cubicBezTo>
                  <a:pt x="87909" y="953315"/>
                  <a:pt x="97959" y="953709"/>
                  <a:pt x="107812" y="953118"/>
                </a:cubicBezTo>
                <a:cubicBezTo>
                  <a:pt x="120227" y="952330"/>
                  <a:pt x="132643" y="950557"/>
                  <a:pt x="145058" y="949375"/>
                </a:cubicBezTo>
                <a:cubicBezTo>
                  <a:pt x="168706" y="947405"/>
                  <a:pt x="192354" y="946223"/>
                  <a:pt x="215805" y="943859"/>
                </a:cubicBezTo>
                <a:cubicBezTo>
                  <a:pt x="244576" y="940904"/>
                  <a:pt x="273151" y="936176"/>
                  <a:pt x="301923" y="933615"/>
                </a:cubicBezTo>
                <a:cubicBezTo>
                  <a:pt x="358481" y="928493"/>
                  <a:pt x="415236" y="924553"/>
                  <a:pt x="471794" y="920022"/>
                </a:cubicBezTo>
                <a:cubicBezTo>
                  <a:pt x="498989" y="917855"/>
                  <a:pt x="526184" y="917067"/>
                  <a:pt x="553379" y="913718"/>
                </a:cubicBezTo>
                <a:cubicBezTo>
                  <a:pt x="588654" y="909385"/>
                  <a:pt x="623535" y="902293"/>
                  <a:pt x="658810" y="897762"/>
                </a:cubicBezTo>
                <a:cubicBezTo>
                  <a:pt x="701770" y="892049"/>
                  <a:pt x="744730" y="887715"/>
                  <a:pt x="787691" y="882790"/>
                </a:cubicBezTo>
                <a:cubicBezTo>
                  <a:pt x="798924" y="881411"/>
                  <a:pt x="800106" y="879835"/>
                  <a:pt x="797938" y="867818"/>
                </a:cubicBezTo>
                <a:cubicBezTo>
                  <a:pt x="796165" y="857377"/>
                  <a:pt x="794194" y="846740"/>
                  <a:pt x="793603" y="836102"/>
                </a:cubicBezTo>
                <a:cubicBezTo>
                  <a:pt x="792026" y="805370"/>
                  <a:pt x="791435" y="774442"/>
                  <a:pt x="790056" y="743514"/>
                </a:cubicBezTo>
                <a:cubicBezTo>
                  <a:pt x="788873" y="716131"/>
                  <a:pt x="787297" y="688946"/>
                  <a:pt x="785129" y="661760"/>
                </a:cubicBezTo>
                <a:cubicBezTo>
                  <a:pt x="783158" y="635166"/>
                  <a:pt x="780597" y="608571"/>
                  <a:pt x="777838" y="581977"/>
                </a:cubicBezTo>
                <a:cubicBezTo>
                  <a:pt x="775867" y="562474"/>
                  <a:pt x="771926" y="543168"/>
                  <a:pt x="770743" y="523666"/>
                </a:cubicBezTo>
                <a:cubicBezTo>
                  <a:pt x="767984" y="479932"/>
                  <a:pt x="766999" y="436199"/>
                  <a:pt x="764437" y="392663"/>
                </a:cubicBezTo>
                <a:cubicBezTo>
                  <a:pt x="761087" y="337504"/>
                  <a:pt x="756554" y="282542"/>
                  <a:pt x="752810" y="227383"/>
                </a:cubicBezTo>
                <a:cubicBezTo>
                  <a:pt x="751431" y="208471"/>
                  <a:pt x="750642" y="189560"/>
                  <a:pt x="749263" y="170451"/>
                </a:cubicBezTo>
                <a:cubicBezTo>
                  <a:pt x="747292" y="143266"/>
                  <a:pt x="745125" y="115883"/>
                  <a:pt x="742760" y="88698"/>
                </a:cubicBezTo>
                <a:cubicBezTo>
                  <a:pt x="741183" y="68604"/>
                  <a:pt x="738227" y="48707"/>
                  <a:pt x="732512" y="27826"/>
                </a:cubicBezTo>
                <a:cubicBezTo>
                  <a:pt x="694676" y="29008"/>
                  <a:pt x="658021" y="29993"/>
                  <a:pt x="621170" y="31175"/>
                </a:cubicBezTo>
                <a:cubicBezTo>
                  <a:pt x="584910" y="32357"/>
                  <a:pt x="548650" y="33933"/>
                  <a:pt x="512586" y="35509"/>
                </a:cubicBezTo>
                <a:cubicBezTo>
                  <a:pt x="492486" y="36494"/>
                  <a:pt x="472385" y="37282"/>
                  <a:pt x="452284" y="39055"/>
                </a:cubicBezTo>
                <a:cubicBezTo>
                  <a:pt x="413856" y="42403"/>
                  <a:pt x="375625" y="47131"/>
                  <a:pt x="337197" y="49889"/>
                </a:cubicBezTo>
                <a:cubicBezTo>
                  <a:pt x="293449" y="53041"/>
                  <a:pt x="249306" y="53829"/>
                  <a:pt x="205557" y="56981"/>
                </a:cubicBezTo>
                <a:cubicBezTo>
                  <a:pt x="178362" y="58951"/>
                  <a:pt x="151167" y="62103"/>
                  <a:pt x="124563" y="67225"/>
                </a:cubicBezTo>
                <a:cubicBezTo>
                  <a:pt x="97762" y="72150"/>
                  <a:pt x="71158" y="77863"/>
                  <a:pt x="43766" y="78060"/>
                </a:cubicBezTo>
                <a:cubicBezTo>
                  <a:pt x="35095" y="78454"/>
                  <a:pt x="26818" y="78454"/>
                  <a:pt x="16768" y="78454"/>
                </a:cubicBezTo>
                <a:close/>
                <a:moveTo>
                  <a:pt x="689946" y="765774"/>
                </a:moveTo>
                <a:cubicBezTo>
                  <a:pt x="704332" y="763410"/>
                  <a:pt x="714579" y="762228"/>
                  <a:pt x="724630" y="759864"/>
                </a:cubicBezTo>
                <a:cubicBezTo>
                  <a:pt x="730542" y="758485"/>
                  <a:pt x="736454" y="758091"/>
                  <a:pt x="737833" y="764198"/>
                </a:cubicBezTo>
                <a:cubicBezTo>
                  <a:pt x="738621" y="768335"/>
                  <a:pt x="736060" y="775427"/>
                  <a:pt x="732709" y="777594"/>
                </a:cubicBezTo>
                <a:cubicBezTo>
                  <a:pt x="714776" y="788823"/>
                  <a:pt x="695858" y="797885"/>
                  <a:pt x="674378" y="786459"/>
                </a:cubicBezTo>
                <a:cubicBezTo>
                  <a:pt x="668269" y="783307"/>
                  <a:pt x="663539" y="785277"/>
                  <a:pt x="658021" y="788626"/>
                </a:cubicBezTo>
                <a:cubicBezTo>
                  <a:pt x="639103" y="799461"/>
                  <a:pt x="620185" y="810492"/>
                  <a:pt x="600281" y="819751"/>
                </a:cubicBezTo>
                <a:cubicBezTo>
                  <a:pt x="584121" y="827237"/>
                  <a:pt x="564809" y="821721"/>
                  <a:pt x="546679" y="806946"/>
                </a:cubicBezTo>
                <a:cubicBezTo>
                  <a:pt x="537220" y="812659"/>
                  <a:pt x="526775" y="818175"/>
                  <a:pt x="517119" y="824676"/>
                </a:cubicBezTo>
                <a:cubicBezTo>
                  <a:pt x="497806" y="837284"/>
                  <a:pt x="476523" y="843785"/>
                  <a:pt x="453861" y="846740"/>
                </a:cubicBezTo>
                <a:cubicBezTo>
                  <a:pt x="448146" y="847528"/>
                  <a:pt x="441445" y="848119"/>
                  <a:pt x="436322" y="846149"/>
                </a:cubicBezTo>
                <a:cubicBezTo>
                  <a:pt x="427060" y="842800"/>
                  <a:pt x="418192" y="842800"/>
                  <a:pt x="408732" y="842997"/>
                </a:cubicBezTo>
                <a:cubicBezTo>
                  <a:pt x="401244" y="843194"/>
                  <a:pt x="393361" y="838466"/>
                  <a:pt x="386267" y="834723"/>
                </a:cubicBezTo>
                <a:cubicBezTo>
                  <a:pt x="384296" y="833738"/>
                  <a:pt x="384099" y="828813"/>
                  <a:pt x="382523" y="824085"/>
                </a:cubicBezTo>
                <a:cubicBezTo>
                  <a:pt x="389026" y="824085"/>
                  <a:pt x="393953" y="824085"/>
                  <a:pt x="399273" y="824085"/>
                </a:cubicBezTo>
                <a:cubicBezTo>
                  <a:pt x="400062" y="822115"/>
                  <a:pt x="401441" y="820342"/>
                  <a:pt x="401047" y="819160"/>
                </a:cubicBezTo>
                <a:cubicBezTo>
                  <a:pt x="394938" y="796703"/>
                  <a:pt x="407944" y="779170"/>
                  <a:pt x="415827" y="760258"/>
                </a:cubicBezTo>
                <a:cubicBezTo>
                  <a:pt x="418389" y="754348"/>
                  <a:pt x="422527" y="749227"/>
                  <a:pt x="426074" y="743711"/>
                </a:cubicBezTo>
                <a:cubicBezTo>
                  <a:pt x="433957" y="731103"/>
                  <a:pt x="451890" y="723223"/>
                  <a:pt x="466276" y="725784"/>
                </a:cubicBezTo>
                <a:cubicBezTo>
                  <a:pt x="481647" y="728739"/>
                  <a:pt x="490909" y="740362"/>
                  <a:pt x="490121" y="756515"/>
                </a:cubicBezTo>
                <a:cubicBezTo>
                  <a:pt x="489333" y="771684"/>
                  <a:pt x="484800" y="785671"/>
                  <a:pt x="475538" y="797885"/>
                </a:cubicBezTo>
                <a:cubicBezTo>
                  <a:pt x="472385" y="802022"/>
                  <a:pt x="469626" y="806552"/>
                  <a:pt x="467458" y="811871"/>
                </a:cubicBezTo>
                <a:cubicBezTo>
                  <a:pt x="491894" y="801627"/>
                  <a:pt x="515345" y="790005"/>
                  <a:pt x="536037" y="773851"/>
                </a:cubicBezTo>
                <a:cubicBezTo>
                  <a:pt x="542738" y="768532"/>
                  <a:pt x="545299" y="757894"/>
                  <a:pt x="549635" y="749620"/>
                </a:cubicBezTo>
                <a:cubicBezTo>
                  <a:pt x="553182" y="742923"/>
                  <a:pt x="555744" y="735240"/>
                  <a:pt x="560473" y="729330"/>
                </a:cubicBezTo>
                <a:cubicBezTo>
                  <a:pt x="569539" y="717904"/>
                  <a:pt x="581165" y="717116"/>
                  <a:pt x="593187" y="725784"/>
                </a:cubicBezTo>
                <a:cubicBezTo>
                  <a:pt x="603237" y="733073"/>
                  <a:pt x="606390" y="746666"/>
                  <a:pt x="599493" y="757500"/>
                </a:cubicBezTo>
                <a:cubicBezTo>
                  <a:pt x="594763" y="764789"/>
                  <a:pt x="588063" y="771093"/>
                  <a:pt x="582151" y="777594"/>
                </a:cubicBezTo>
                <a:cubicBezTo>
                  <a:pt x="578209" y="781928"/>
                  <a:pt x="573874" y="785671"/>
                  <a:pt x="567371" y="791778"/>
                </a:cubicBezTo>
                <a:cubicBezTo>
                  <a:pt x="582939" y="792172"/>
                  <a:pt x="593581" y="785868"/>
                  <a:pt x="604222" y="780943"/>
                </a:cubicBezTo>
                <a:cubicBezTo>
                  <a:pt x="614864" y="776018"/>
                  <a:pt x="624914" y="769320"/>
                  <a:pt x="635556" y="764395"/>
                </a:cubicBezTo>
                <a:cubicBezTo>
                  <a:pt x="647774" y="758682"/>
                  <a:pt x="657430" y="750605"/>
                  <a:pt x="662160" y="737604"/>
                </a:cubicBezTo>
                <a:cubicBezTo>
                  <a:pt x="663145" y="734846"/>
                  <a:pt x="664722" y="732285"/>
                  <a:pt x="666495" y="729724"/>
                </a:cubicBezTo>
                <a:cubicBezTo>
                  <a:pt x="673590" y="719677"/>
                  <a:pt x="684625" y="717313"/>
                  <a:pt x="694282" y="723814"/>
                </a:cubicBezTo>
                <a:cubicBezTo>
                  <a:pt x="703938" y="730118"/>
                  <a:pt x="706303" y="741544"/>
                  <a:pt x="699996" y="751787"/>
                </a:cubicBezTo>
                <a:cubicBezTo>
                  <a:pt x="697238" y="755530"/>
                  <a:pt x="694873" y="758682"/>
                  <a:pt x="689946" y="765774"/>
                </a:cubicBezTo>
                <a:close/>
                <a:moveTo>
                  <a:pt x="466867" y="751787"/>
                </a:moveTo>
                <a:cubicBezTo>
                  <a:pt x="441643" y="758879"/>
                  <a:pt x="426468" y="781731"/>
                  <a:pt x="429424" y="809113"/>
                </a:cubicBezTo>
                <a:cubicBezTo>
                  <a:pt x="450313" y="794733"/>
                  <a:pt x="462926" y="776609"/>
                  <a:pt x="466867" y="751787"/>
                </a:cubicBezTo>
                <a:close/>
                <a:moveTo>
                  <a:pt x="510222" y="218321"/>
                </a:moveTo>
                <a:cubicBezTo>
                  <a:pt x="502142" y="196849"/>
                  <a:pt x="505492" y="177740"/>
                  <a:pt x="517513" y="159813"/>
                </a:cubicBezTo>
                <a:cubicBezTo>
                  <a:pt x="525790" y="147403"/>
                  <a:pt x="538599" y="141690"/>
                  <a:pt x="550620" y="145236"/>
                </a:cubicBezTo>
                <a:cubicBezTo>
                  <a:pt x="574662" y="152327"/>
                  <a:pt x="583136" y="173800"/>
                  <a:pt x="570130" y="195667"/>
                </a:cubicBezTo>
                <a:cubicBezTo>
                  <a:pt x="565991" y="202759"/>
                  <a:pt x="561262" y="209456"/>
                  <a:pt x="555547" y="218321"/>
                </a:cubicBezTo>
                <a:cubicBezTo>
                  <a:pt x="572297" y="218124"/>
                  <a:pt x="582939" y="209653"/>
                  <a:pt x="593975" y="202168"/>
                </a:cubicBezTo>
                <a:cubicBezTo>
                  <a:pt x="602843" y="196061"/>
                  <a:pt x="611317" y="189560"/>
                  <a:pt x="619988" y="183256"/>
                </a:cubicBezTo>
                <a:cubicBezTo>
                  <a:pt x="625702" y="179119"/>
                  <a:pt x="631220" y="179710"/>
                  <a:pt x="635950" y="184635"/>
                </a:cubicBezTo>
                <a:cubicBezTo>
                  <a:pt x="640679" y="189560"/>
                  <a:pt x="641468" y="196061"/>
                  <a:pt x="637329" y="200986"/>
                </a:cubicBezTo>
                <a:cubicBezTo>
                  <a:pt x="620382" y="220094"/>
                  <a:pt x="604419" y="239991"/>
                  <a:pt x="578012" y="247674"/>
                </a:cubicBezTo>
                <a:cubicBezTo>
                  <a:pt x="560079" y="252993"/>
                  <a:pt x="544117" y="248265"/>
                  <a:pt x="527761" y="241173"/>
                </a:cubicBezTo>
                <a:cubicBezTo>
                  <a:pt x="488150" y="268555"/>
                  <a:pt x="447357" y="288846"/>
                  <a:pt x="400653" y="256145"/>
                </a:cubicBezTo>
                <a:cubicBezTo>
                  <a:pt x="389026" y="263039"/>
                  <a:pt x="377793" y="270722"/>
                  <a:pt x="365772" y="276632"/>
                </a:cubicBezTo>
                <a:cubicBezTo>
                  <a:pt x="351386" y="283724"/>
                  <a:pt x="336212" y="282739"/>
                  <a:pt x="323797" y="272692"/>
                </a:cubicBezTo>
                <a:cubicBezTo>
                  <a:pt x="309411" y="261069"/>
                  <a:pt x="298967" y="246689"/>
                  <a:pt x="303499" y="226398"/>
                </a:cubicBezTo>
                <a:cubicBezTo>
                  <a:pt x="303696" y="225413"/>
                  <a:pt x="305076" y="224822"/>
                  <a:pt x="307046" y="222852"/>
                </a:cubicBezTo>
                <a:cubicBezTo>
                  <a:pt x="309017" y="224822"/>
                  <a:pt x="311973" y="226792"/>
                  <a:pt x="313352" y="229353"/>
                </a:cubicBezTo>
                <a:cubicBezTo>
                  <a:pt x="315914" y="234081"/>
                  <a:pt x="317294" y="239400"/>
                  <a:pt x="319659" y="244128"/>
                </a:cubicBezTo>
                <a:cubicBezTo>
                  <a:pt x="326950" y="258705"/>
                  <a:pt x="336212" y="262645"/>
                  <a:pt x="351583" y="257918"/>
                </a:cubicBezTo>
                <a:cubicBezTo>
                  <a:pt x="354933" y="256933"/>
                  <a:pt x="358481" y="255751"/>
                  <a:pt x="361437" y="253978"/>
                </a:cubicBezTo>
                <a:cubicBezTo>
                  <a:pt x="369516" y="249053"/>
                  <a:pt x="377399" y="243734"/>
                  <a:pt x="385676" y="238218"/>
                </a:cubicBezTo>
                <a:cubicBezTo>
                  <a:pt x="383705" y="227383"/>
                  <a:pt x="380749" y="216942"/>
                  <a:pt x="380158" y="206501"/>
                </a:cubicBezTo>
                <a:cubicBezTo>
                  <a:pt x="378975" y="188969"/>
                  <a:pt x="383311" y="173209"/>
                  <a:pt x="399076" y="162965"/>
                </a:cubicBezTo>
                <a:cubicBezTo>
                  <a:pt x="407747" y="157252"/>
                  <a:pt x="417206" y="153115"/>
                  <a:pt x="427257" y="159616"/>
                </a:cubicBezTo>
                <a:cubicBezTo>
                  <a:pt x="436913" y="165920"/>
                  <a:pt x="443613" y="174785"/>
                  <a:pt x="440263" y="186605"/>
                </a:cubicBezTo>
                <a:cubicBezTo>
                  <a:pt x="436519" y="199607"/>
                  <a:pt x="431198" y="212214"/>
                  <a:pt x="425877" y="224428"/>
                </a:cubicBezTo>
                <a:cubicBezTo>
                  <a:pt x="423512" y="229747"/>
                  <a:pt x="419374" y="234081"/>
                  <a:pt x="415827" y="239006"/>
                </a:cubicBezTo>
                <a:cubicBezTo>
                  <a:pt x="437701" y="254963"/>
                  <a:pt x="475538" y="246689"/>
                  <a:pt x="510222" y="218321"/>
                </a:cubicBezTo>
                <a:close/>
                <a:moveTo>
                  <a:pt x="422133" y="178134"/>
                </a:moveTo>
                <a:cubicBezTo>
                  <a:pt x="403215" y="188575"/>
                  <a:pt x="397500" y="201774"/>
                  <a:pt x="404397" y="217336"/>
                </a:cubicBezTo>
                <a:cubicBezTo>
                  <a:pt x="414053" y="206501"/>
                  <a:pt x="421739" y="195470"/>
                  <a:pt x="422133" y="178134"/>
                </a:cubicBezTo>
                <a:close/>
                <a:moveTo>
                  <a:pt x="535249" y="195470"/>
                </a:moveTo>
                <a:cubicBezTo>
                  <a:pt x="545694" y="188575"/>
                  <a:pt x="552394" y="182271"/>
                  <a:pt x="551803" y="169466"/>
                </a:cubicBezTo>
                <a:cubicBezTo>
                  <a:pt x="541161" y="175376"/>
                  <a:pt x="535446" y="182271"/>
                  <a:pt x="535249" y="195470"/>
                </a:cubicBezTo>
                <a:close/>
                <a:moveTo>
                  <a:pt x="447949" y="552821"/>
                </a:moveTo>
                <a:cubicBezTo>
                  <a:pt x="437701" y="558140"/>
                  <a:pt x="427848" y="563853"/>
                  <a:pt x="417600" y="568384"/>
                </a:cubicBezTo>
                <a:cubicBezTo>
                  <a:pt x="396514" y="577643"/>
                  <a:pt x="374443" y="572324"/>
                  <a:pt x="363407" y="555579"/>
                </a:cubicBezTo>
                <a:cubicBezTo>
                  <a:pt x="361239" y="552230"/>
                  <a:pt x="360648" y="547699"/>
                  <a:pt x="358283" y="540804"/>
                </a:cubicBezTo>
                <a:cubicBezTo>
                  <a:pt x="364984" y="542577"/>
                  <a:pt x="368925" y="542577"/>
                  <a:pt x="371290" y="544547"/>
                </a:cubicBezTo>
                <a:cubicBezTo>
                  <a:pt x="381734" y="553609"/>
                  <a:pt x="392967" y="553215"/>
                  <a:pt x="404397" y="547502"/>
                </a:cubicBezTo>
                <a:cubicBezTo>
                  <a:pt x="414250" y="542577"/>
                  <a:pt x="424104" y="537258"/>
                  <a:pt x="434154" y="532136"/>
                </a:cubicBezTo>
                <a:cubicBezTo>
                  <a:pt x="425286" y="505345"/>
                  <a:pt x="428045" y="482099"/>
                  <a:pt x="442628" y="460430"/>
                </a:cubicBezTo>
                <a:cubicBezTo>
                  <a:pt x="451496" y="447428"/>
                  <a:pt x="459576" y="444670"/>
                  <a:pt x="472779" y="449792"/>
                </a:cubicBezTo>
                <a:cubicBezTo>
                  <a:pt x="486574" y="455111"/>
                  <a:pt x="494653" y="468113"/>
                  <a:pt x="493471" y="481311"/>
                </a:cubicBezTo>
                <a:cubicBezTo>
                  <a:pt x="491106" y="503769"/>
                  <a:pt x="477114" y="520120"/>
                  <a:pt x="465488" y="538834"/>
                </a:cubicBezTo>
                <a:cubicBezTo>
                  <a:pt x="471794" y="544744"/>
                  <a:pt x="479085" y="546320"/>
                  <a:pt x="487756" y="544547"/>
                </a:cubicBezTo>
                <a:cubicBezTo>
                  <a:pt x="514360" y="539228"/>
                  <a:pt x="535446" y="524651"/>
                  <a:pt x="554956" y="507118"/>
                </a:cubicBezTo>
                <a:cubicBezTo>
                  <a:pt x="554956" y="498647"/>
                  <a:pt x="553970" y="490373"/>
                  <a:pt x="555153" y="482296"/>
                </a:cubicBezTo>
                <a:cubicBezTo>
                  <a:pt x="556926" y="469886"/>
                  <a:pt x="562444" y="464764"/>
                  <a:pt x="571509" y="464961"/>
                </a:cubicBezTo>
                <a:cubicBezTo>
                  <a:pt x="581954" y="465158"/>
                  <a:pt x="587866" y="470674"/>
                  <a:pt x="589639" y="482887"/>
                </a:cubicBezTo>
                <a:cubicBezTo>
                  <a:pt x="590231" y="487024"/>
                  <a:pt x="590231" y="491161"/>
                  <a:pt x="590822" y="496874"/>
                </a:cubicBezTo>
                <a:cubicBezTo>
                  <a:pt x="595354" y="495889"/>
                  <a:pt x="599493" y="495889"/>
                  <a:pt x="602646" y="494116"/>
                </a:cubicBezTo>
                <a:cubicBezTo>
                  <a:pt x="621958" y="482887"/>
                  <a:pt x="641468" y="471462"/>
                  <a:pt x="660386" y="459445"/>
                </a:cubicBezTo>
                <a:cubicBezTo>
                  <a:pt x="677137" y="448807"/>
                  <a:pt x="694282" y="450974"/>
                  <a:pt x="711820" y="455702"/>
                </a:cubicBezTo>
                <a:cubicBezTo>
                  <a:pt x="714185" y="456293"/>
                  <a:pt x="717141" y="461021"/>
                  <a:pt x="717141" y="463582"/>
                </a:cubicBezTo>
                <a:cubicBezTo>
                  <a:pt x="716944" y="466143"/>
                  <a:pt x="713594" y="469098"/>
                  <a:pt x="711032" y="471068"/>
                </a:cubicBezTo>
                <a:cubicBezTo>
                  <a:pt x="709259" y="472250"/>
                  <a:pt x="706303" y="472447"/>
                  <a:pt x="704135" y="472250"/>
                </a:cubicBezTo>
                <a:cubicBezTo>
                  <a:pt x="688567" y="470083"/>
                  <a:pt x="677137" y="478947"/>
                  <a:pt x="664722" y="486039"/>
                </a:cubicBezTo>
                <a:cubicBezTo>
                  <a:pt x="645212" y="497268"/>
                  <a:pt x="625505" y="507709"/>
                  <a:pt x="605602" y="518150"/>
                </a:cubicBezTo>
                <a:cubicBezTo>
                  <a:pt x="602054" y="520120"/>
                  <a:pt x="597325" y="521893"/>
                  <a:pt x="593778" y="521302"/>
                </a:cubicBezTo>
                <a:cubicBezTo>
                  <a:pt x="580180" y="518741"/>
                  <a:pt x="572692" y="527015"/>
                  <a:pt x="563035" y="534303"/>
                </a:cubicBezTo>
                <a:cubicBezTo>
                  <a:pt x="548255" y="545926"/>
                  <a:pt x="531702" y="555973"/>
                  <a:pt x="514754" y="564050"/>
                </a:cubicBezTo>
                <a:cubicBezTo>
                  <a:pt x="496230" y="572718"/>
                  <a:pt x="476720" y="571930"/>
                  <a:pt x="458787" y="559519"/>
                </a:cubicBezTo>
                <a:cubicBezTo>
                  <a:pt x="455437" y="556564"/>
                  <a:pt x="451496" y="554791"/>
                  <a:pt x="447949" y="552821"/>
                </a:cubicBezTo>
                <a:close/>
                <a:moveTo>
                  <a:pt x="473764" y="471659"/>
                </a:moveTo>
                <a:cubicBezTo>
                  <a:pt x="456423" y="476583"/>
                  <a:pt x="451693" y="486039"/>
                  <a:pt x="452087" y="511058"/>
                </a:cubicBezTo>
                <a:cubicBezTo>
                  <a:pt x="466276" y="501996"/>
                  <a:pt x="469035" y="488009"/>
                  <a:pt x="473764" y="471659"/>
                </a:cubicBezTo>
                <a:close/>
                <a:moveTo>
                  <a:pt x="253247" y="567399"/>
                </a:moveTo>
                <a:cubicBezTo>
                  <a:pt x="253247" y="566020"/>
                  <a:pt x="253247" y="567202"/>
                  <a:pt x="253247" y="568384"/>
                </a:cubicBezTo>
                <a:cubicBezTo>
                  <a:pt x="256400" y="593796"/>
                  <a:pt x="247138" y="601873"/>
                  <a:pt x="223884" y="606798"/>
                </a:cubicBezTo>
                <a:cubicBezTo>
                  <a:pt x="197872" y="612314"/>
                  <a:pt x="171268" y="615072"/>
                  <a:pt x="144664" y="616845"/>
                </a:cubicBezTo>
                <a:cubicBezTo>
                  <a:pt x="112345" y="619209"/>
                  <a:pt x="93623" y="602661"/>
                  <a:pt x="88303" y="570354"/>
                </a:cubicBezTo>
                <a:cubicBezTo>
                  <a:pt x="84953" y="548684"/>
                  <a:pt x="81602" y="527015"/>
                  <a:pt x="78646" y="505345"/>
                </a:cubicBezTo>
                <a:cubicBezTo>
                  <a:pt x="76282" y="488403"/>
                  <a:pt x="79041" y="482099"/>
                  <a:pt x="95200" y="477174"/>
                </a:cubicBezTo>
                <a:cubicBezTo>
                  <a:pt x="117271" y="470674"/>
                  <a:pt x="139737" y="465749"/>
                  <a:pt x="162203" y="460824"/>
                </a:cubicBezTo>
                <a:cubicBezTo>
                  <a:pt x="172450" y="458657"/>
                  <a:pt x="183289" y="458657"/>
                  <a:pt x="193733" y="457278"/>
                </a:cubicBezTo>
                <a:cubicBezTo>
                  <a:pt x="207528" y="455505"/>
                  <a:pt x="219549" y="460824"/>
                  <a:pt x="230979" y="466931"/>
                </a:cubicBezTo>
                <a:cubicBezTo>
                  <a:pt x="235905" y="469492"/>
                  <a:pt x="240635" y="476583"/>
                  <a:pt x="241620" y="482296"/>
                </a:cubicBezTo>
                <a:cubicBezTo>
                  <a:pt x="246153" y="506724"/>
                  <a:pt x="249306" y="531349"/>
                  <a:pt x="252853" y="555973"/>
                </a:cubicBezTo>
                <a:cubicBezTo>
                  <a:pt x="253641" y="558731"/>
                  <a:pt x="253247" y="561883"/>
                  <a:pt x="253247" y="567399"/>
                </a:cubicBezTo>
                <a:close/>
                <a:moveTo>
                  <a:pt x="227826" y="483281"/>
                </a:moveTo>
                <a:cubicBezTo>
                  <a:pt x="183486" y="488009"/>
                  <a:pt x="143284" y="493131"/>
                  <a:pt x="103280" y="506527"/>
                </a:cubicBezTo>
                <a:cubicBezTo>
                  <a:pt x="106827" y="529772"/>
                  <a:pt x="110374" y="552033"/>
                  <a:pt x="113527" y="574294"/>
                </a:cubicBezTo>
                <a:cubicBezTo>
                  <a:pt x="114907" y="583750"/>
                  <a:pt x="119833" y="587295"/>
                  <a:pt x="129292" y="586507"/>
                </a:cubicBezTo>
                <a:cubicBezTo>
                  <a:pt x="147028" y="585128"/>
                  <a:pt x="164764" y="582765"/>
                  <a:pt x="182303" y="584144"/>
                </a:cubicBezTo>
                <a:cubicBezTo>
                  <a:pt x="195113" y="584931"/>
                  <a:pt x="206740" y="582174"/>
                  <a:pt x="218761" y="579613"/>
                </a:cubicBezTo>
                <a:cubicBezTo>
                  <a:pt x="227431" y="577840"/>
                  <a:pt x="231176" y="573112"/>
                  <a:pt x="230979" y="565035"/>
                </a:cubicBezTo>
                <a:cubicBezTo>
                  <a:pt x="230190" y="538440"/>
                  <a:pt x="229008" y="511846"/>
                  <a:pt x="227826" y="483281"/>
                </a:cubicBezTo>
                <a:close/>
                <a:moveTo>
                  <a:pt x="143481" y="333958"/>
                </a:moveTo>
                <a:cubicBezTo>
                  <a:pt x="112345" y="332579"/>
                  <a:pt x="102491" y="323123"/>
                  <a:pt x="99338" y="297120"/>
                </a:cubicBezTo>
                <a:cubicBezTo>
                  <a:pt x="96185" y="271904"/>
                  <a:pt x="93229" y="246492"/>
                  <a:pt x="89682" y="221276"/>
                </a:cubicBezTo>
                <a:cubicBezTo>
                  <a:pt x="89091" y="217533"/>
                  <a:pt x="87712" y="212608"/>
                  <a:pt x="84953" y="210835"/>
                </a:cubicBezTo>
                <a:cubicBezTo>
                  <a:pt x="77464" y="205713"/>
                  <a:pt x="71552" y="200395"/>
                  <a:pt x="74902" y="190545"/>
                </a:cubicBezTo>
                <a:cubicBezTo>
                  <a:pt x="78449" y="180301"/>
                  <a:pt x="85741" y="173603"/>
                  <a:pt x="96382" y="171239"/>
                </a:cubicBezTo>
                <a:cubicBezTo>
                  <a:pt x="111951" y="167890"/>
                  <a:pt x="127716" y="164738"/>
                  <a:pt x="143481" y="162177"/>
                </a:cubicBezTo>
                <a:cubicBezTo>
                  <a:pt x="162203" y="159025"/>
                  <a:pt x="180924" y="156070"/>
                  <a:pt x="199645" y="153903"/>
                </a:cubicBezTo>
                <a:cubicBezTo>
                  <a:pt x="218958" y="151736"/>
                  <a:pt x="227431" y="157449"/>
                  <a:pt x="230979" y="176952"/>
                </a:cubicBezTo>
                <a:cubicBezTo>
                  <a:pt x="236891" y="209062"/>
                  <a:pt x="241423" y="241370"/>
                  <a:pt x="246547" y="273480"/>
                </a:cubicBezTo>
                <a:cubicBezTo>
                  <a:pt x="246547" y="274071"/>
                  <a:pt x="246744" y="274662"/>
                  <a:pt x="246744" y="275253"/>
                </a:cubicBezTo>
                <a:cubicBezTo>
                  <a:pt x="245759" y="317016"/>
                  <a:pt x="243788" y="314061"/>
                  <a:pt x="211666" y="324108"/>
                </a:cubicBezTo>
                <a:cubicBezTo>
                  <a:pt x="205557" y="326078"/>
                  <a:pt x="199054" y="327654"/>
                  <a:pt x="192748" y="328442"/>
                </a:cubicBezTo>
                <a:cubicBezTo>
                  <a:pt x="174421" y="330806"/>
                  <a:pt x="156291" y="332579"/>
                  <a:pt x="143481" y="333958"/>
                </a:cubicBezTo>
                <a:close/>
                <a:moveTo>
                  <a:pt x="120425" y="311107"/>
                </a:moveTo>
                <a:cubicBezTo>
                  <a:pt x="129884" y="310516"/>
                  <a:pt x="136387" y="310319"/>
                  <a:pt x="142693" y="309531"/>
                </a:cubicBezTo>
                <a:cubicBezTo>
                  <a:pt x="165553" y="306576"/>
                  <a:pt x="188609" y="304015"/>
                  <a:pt x="211272" y="299878"/>
                </a:cubicBezTo>
                <a:cubicBezTo>
                  <a:pt x="223490" y="297711"/>
                  <a:pt x="226249" y="291801"/>
                  <a:pt x="225264" y="279193"/>
                </a:cubicBezTo>
                <a:cubicBezTo>
                  <a:pt x="222702" y="250235"/>
                  <a:pt x="220140" y="221079"/>
                  <a:pt x="217381" y="192121"/>
                </a:cubicBezTo>
                <a:cubicBezTo>
                  <a:pt x="216987" y="187787"/>
                  <a:pt x="215016" y="183650"/>
                  <a:pt x="213834" y="179316"/>
                </a:cubicBezTo>
                <a:cubicBezTo>
                  <a:pt x="176983" y="187984"/>
                  <a:pt x="141905" y="196061"/>
                  <a:pt x="104659" y="204728"/>
                </a:cubicBezTo>
                <a:cubicBezTo>
                  <a:pt x="109980" y="240385"/>
                  <a:pt x="115104" y="274662"/>
                  <a:pt x="120425" y="311107"/>
                </a:cubicBezTo>
                <a:close/>
                <a:moveTo>
                  <a:pt x="213637" y="879244"/>
                </a:moveTo>
                <a:cubicBezTo>
                  <a:pt x="203586" y="879244"/>
                  <a:pt x="193536" y="879638"/>
                  <a:pt x="183289" y="879244"/>
                </a:cubicBezTo>
                <a:cubicBezTo>
                  <a:pt x="164173" y="878456"/>
                  <a:pt x="150576" y="868409"/>
                  <a:pt x="142890" y="851665"/>
                </a:cubicBezTo>
                <a:cubicBezTo>
                  <a:pt x="130869" y="824676"/>
                  <a:pt x="126928" y="796112"/>
                  <a:pt x="127322" y="766562"/>
                </a:cubicBezTo>
                <a:cubicBezTo>
                  <a:pt x="127519" y="753363"/>
                  <a:pt x="132446" y="743317"/>
                  <a:pt x="146043" y="739771"/>
                </a:cubicBezTo>
                <a:cubicBezTo>
                  <a:pt x="166144" y="734846"/>
                  <a:pt x="186048" y="729330"/>
                  <a:pt x="206345" y="725981"/>
                </a:cubicBezTo>
                <a:cubicBezTo>
                  <a:pt x="219549" y="723814"/>
                  <a:pt x="233541" y="723617"/>
                  <a:pt x="246941" y="724405"/>
                </a:cubicBezTo>
                <a:cubicBezTo>
                  <a:pt x="265662" y="725587"/>
                  <a:pt x="277880" y="736225"/>
                  <a:pt x="281231" y="754742"/>
                </a:cubicBezTo>
                <a:cubicBezTo>
                  <a:pt x="286946" y="785671"/>
                  <a:pt x="290296" y="816796"/>
                  <a:pt x="288128" y="848513"/>
                </a:cubicBezTo>
                <a:cubicBezTo>
                  <a:pt x="287143" y="861908"/>
                  <a:pt x="281625" y="871758"/>
                  <a:pt x="268027" y="874122"/>
                </a:cubicBezTo>
                <a:cubicBezTo>
                  <a:pt x="250094" y="877274"/>
                  <a:pt x="231964" y="879244"/>
                  <a:pt x="213834" y="881805"/>
                </a:cubicBezTo>
                <a:cubicBezTo>
                  <a:pt x="213834" y="880820"/>
                  <a:pt x="213834" y="880032"/>
                  <a:pt x="213637" y="879244"/>
                </a:cubicBezTo>
                <a:close/>
                <a:moveTo>
                  <a:pt x="259356" y="747257"/>
                </a:moveTo>
                <a:cubicBezTo>
                  <a:pt x="225658" y="753166"/>
                  <a:pt x="195901" y="758091"/>
                  <a:pt x="166341" y="763410"/>
                </a:cubicBezTo>
                <a:cubicBezTo>
                  <a:pt x="153138" y="765774"/>
                  <a:pt x="150379" y="769320"/>
                  <a:pt x="152152" y="782716"/>
                </a:cubicBezTo>
                <a:cubicBezTo>
                  <a:pt x="153926" y="797491"/>
                  <a:pt x="156488" y="812068"/>
                  <a:pt x="159444" y="826449"/>
                </a:cubicBezTo>
                <a:cubicBezTo>
                  <a:pt x="163779" y="847725"/>
                  <a:pt x="166932" y="850286"/>
                  <a:pt x="189201" y="850483"/>
                </a:cubicBezTo>
                <a:cubicBezTo>
                  <a:pt x="208710" y="850680"/>
                  <a:pt x="228220" y="850483"/>
                  <a:pt x="247926" y="850286"/>
                </a:cubicBezTo>
                <a:cubicBezTo>
                  <a:pt x="263692" y="850089"/>
                  <a:pt x="266451" y="848513"/>
                  <a:pt x="265859" y="833147"/>
                </a:cubicBezTo>
                <a:cubicBezTo>
                  <a:pt x="264677" y="805173"/>
                  <a:pt x="261721" y="777003"/>
                  <a:pt x="259356" y="74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4"/>
          <p:cNvSpPr/>
          <p:nvPr/>
        </p:nvSpPr>
        <p:spPr>
          <a:xfrm>
            <a:off x="5755301" y="2594910"/>
            <a:ext cx="868070" cy="298446"/>
          </a:xfrm>
          <a:custGeom>
            <a:rect b="b" l="l" r="r" t="t"/>
            <a:pathLst>
              <a:path extrusionOk="0" h="596892" w="1736140">
                <a:moveTo>
                  <a:pt x="742998" y="138382"/>
                </a:moveTo>
                <a:cubicBezTo>
                  <a:pt x="726154" y="116010"/>
                  <a:pt x="722996" y="87586"/>
                  <a:pt x="706941" y="64688"/>
                </a:cubicBezTo>
                <a:cubicBezTo>
                  <a:pt x="698255" y="67057"/>
                  <a:pt x="690097" y="69162"/>
                  <a:pt x="681938" y="72057"/>
                </a:cubicBezTo>
                <a:cubicBezTo>
                  <a:pt x="609296" y="97061"/>
                  <a:pt x="536655" y="122327"/>
                  <a:pt x="463751" y="147594"/>
                </a:cubicBezTo>
                <a:cubicBezTo>
                  <a:pt x="462172" y="148120"/>
                  <a:pt x="460593" y="149436"/>
                  <a:pt x="456908" y="151805"/>
                </a:cubicBezTo>
                <a:cubicBezTo>
                  <a:pt x="482438" y="166017"/>
                  <a:pt x="499282" y="185493"/>
                  <a:pt x="511915" y="209181"/>
                </a:cubicBezTo>
                <a:cubicBezTo>
                  <a:pt x="542446" y="205496"/>
                  <a:pt x="571660" y="201811"/>
                  <a:pt x="601137" y="198653"/>
                </a:cubicBezTo>
                <a:cubicBezTo>
                  <a:pt x="639300" y="194442"/>
                  <a:pt x="677726" y="193915"/>
                  <a:pt x="716153" y="196811"/>
                </a:cubicBezTo>
                <a:cubicBezTo>
                  <a:pt x="729839" y="197863"/>
                  <a:pt x="730891" y="197600"/>
                  <a:pt x="735366" y="185493"/>
                </a:cubicBezTo>
                <a:cubicBezTo>
                  <a:pt x="745367" y="157858"/>
                  <a:pt x="763264" y="136803"/>
                  <a:pt x="788267" y="121274"/>
                </a:cubicBezTo>
                <a:cubicBezTo>
                  <a:pt x="796163" y="116537"/>
                  <a:pt x="803796" y="111010"/>
                  <a:pt x="811165" y="105746"/>
                </a:cubicBezTo>
                <a:cubicBezTo>
                  <a:pt x="820377" y="99429"/>
                  <a:pt x="829325" y="93902"/>
                  <a:pt x="841169" y="93113"/>
                </a:cubicBezTo>
                <a:cubicBezTo>
                  <a:pt x="849328" y="92586"/>
                  <a:pt x="856697" y="86006"/>
                  <a:pt x="864856" y="83901"/>
                </a:cubicBezTo>
                <a:cubicBezTo>
                  <a:pt x="894334" y="76532"/>
                  <a:pt x="924601" y="77321"/>
                  <a:pt x="954868" y="77584"/>
                </a:cubicBezTo>
                <a:cubicBezTo>
                  <a:pt x="992768" y="78111"/>
                  <a:pt x="1028036" y="90218"/>
                  <a:pt x="1063567" y="99429"/>
                </a:cubicBezTo>
                <a:cubicBezTo>
                  <a:pt x="1103572" y="109957"/>
                  <a:pt x="1132523" y="137066"/>
                  <a:pt x="1154368" y="171807"/>
                </a:cubicBezTo>
                <a:cubicBezTo>
                  <a:pt x="1155684" y="173913"/>
                  <a:pt x="1157000" y="176018"/>
                  <a:pt x="1157790" y="178387"/>
                </a:cubicBezTo>
                <a:cubicBezTo>
                  <a:pt x="1164106" y="195231"/>
                  <a:pt x="1175424" y="202601"/>
                  <a:pt x="1193584" y="198653"/>
                </a:cubicBezTo>
                <a:cubicBezTo>
                  <a:pt x="1207533" y="195758"/>
                  <a:pt x="1217008" y="203127"/>
                  <a:pt x="1225167" y="214444"/>
                </a:cubicBezTo>
                <a:cubicBezTo>
                  <a:pt x="1264909" y="191283"/>
                  <a:pt x="1303335" y="167859"/>
                  <a:pt x="1342551" y="145751"/>
                </a:cubicBezTo>
                <a:cubicBezTo>
                  <a:pt x="1364659" y="133381"/>
                  <a:pt x="1387820" y="123380"/>
                  <a:pt x="1410718" y="112326"/>
                </a:cubicBezTo>
                <a:cubicBezTo>
                  <a:pt x="1440722" y="97850"/>
                  <a:pt x="1470463" y="82585"/>
                  <a:pt x="1500730" y="68636"/>
                </a:cubicBezTo>
                <a:cubicBezTo>
                  <a:pt x="1539419" y="50739"/>
                  <a:pt x="1578108" y="32842"/>
                  <a:pt x="1617587" y="17050"/>
                </a:cubicBezTo>
                <a:cubicBezTo>
                  <a:pt x="1637853" y="8891"/>
                  <a:pt x="1659435" y="3364"/>
                  <a:pt x="1681806" y="732"/>
                </a:cubicBezTo>
                <a:cubicBezTo>
                  <a:pt x="1724970" y="-4269"/>
                  <a:pt x="1734708" y="16787"/>
                  <a:pt x="1736024" y="50476"/>
                </a:cubicBezTo>
                <a:cubicBezTo>
                  <a:pt x="1737077" y="75479"/>
                  <a:pt x="1730760" y="100745"/>
                  <a:pt x="1727338" y="125749"/>
                </a:cubicBezTo>
                <a:cubicBezTo>
                  <a:pt x="1725759" y="137329"/>
                  <a:pt x="1723391" y="148910"/>
                  <a:pt x="1721022" y="160490"/>
                </a:cubicBezTo>
                <a:cubicBezTo>
                  <a:pt x="1719706" y="166543"/>
                  <a:pt x="1717864" y="173650"/>
                  <a:pt x="1709705" y="172860"/>
                </a:cubicBezTo>
                <a:cubicBezTo>
                  <a:pt x="1702335" y="172070"/>
                  <a:pt x="1699177" y="165491"/>
                  <a:pt x="1699440" y="159437"/>
                </a:cubicBezTo>
                <a:cubicBezTo>
                  <a:pt x="1700493" y="136539"/>
                  <a:pt x="1702072" y="113642"/>
                  <a:pt x="1703914" y="91007"/>
                </a:cubicBezTo>
                <a:cubicBezTo>
                  <a:pt x="1705230" y="75216"/>
                  <a:pt x="1706809" y="59424"/>
                  <a:pt x="1708389" y="40737"/>
                </a:cubicBezTo>
                <a:cubicBezTo>
                  <a:pt x="1696019" y="41264"/>
                  <a:pt x="1686017" y="40211"/>
                  <a:pt x="1676805" y="42580"/>
                </a:cubicBezTo>
                <a:cubicBezTo>
                  <a:pt x="1655487" y="48370"/>
                  <a:pt x="1634168" y="53897"/>
                  <a:pt x="1613903" y="63372"/>
                </a:cubicBezTo>
                <a:cubicBezTo>
                  <a:pt x="1575740" y="81006"/>
                  <a:pt x="1537050" y="97061"/>
                  <a:pt x="1499150" y="114694"/>
                </a:cubicBezTo>
                <a:cubicBezTo>
                  <a:pt x="1428615" y="147330"/>
                  <a:pt x="1358342" y="180493"/>
                  <a:pt x="1289649" y="217076"/>
                </a:cubicBezTo>
                <a:cubicBezTo>
                  <a:pt x="1269383" y="227867"/>
                  <a:pt x="1249381" y="238658"/>
                  <a:pt x="1228062" y="250239"/>
                </a:cubicBezTo>
                <a:cubicBezTo>
                  <a:pt x="1227799" y="255502"/>
                  <a:pt x="1227273" y="261556"/>
                  <a:pt x="1227009" y="267609"/>
                </a:cubicBezTo>
                <a:cubicBezTo>
                  <a:pt x="1226483" y="280506"/>
                  <a:pt x="1223588" y="283664"/>
                  <a:pt x="1210165" y="284454"/>
                </a:cubicBezTo>
                <a:cubicBezTo>
                  <a:pt x="1200953" y="284980"/>
                  <a:pt x="1191742" y="284454"/>
                  <a:pt x="1182793" y="284454"/>
                </a:cubicBezTo>
                <a:cubicBezTo>
                  <a:pt x="1178845" y="303404"/>
                  <a:pt x="1176476" y="321301"/>
                  <a:pt x="1170949" y="337882"/>
                </a:cubicBezTo>
                <a:cubicBezTo>
                  <a:pt x="1164106" y="358148"/>
                  <a:pt x="1154895" y="377624"/>
                  <a:pt x="1145946" y="397100"/>
                </a:cubicBezTo>
                <a:cubicBezTo>
                  <a:pt x="1136471" y="417892"/>
                  <a:pt x="1125680" y="437632"/>
                  <a:pt x="1109626" y="454739"/>
                </a:cubicBezTo>
                <a:cubicBezTo>
                  <a:pt x="1083043" y="483164"/>
                  <a:pt x="1054092" y="507641"/>
                  <a:pt x="1015666" y="517379"/>
                </a:cubicBezTo>
                <a:cubicBezTo>
                  <a:pt x="992242" y="523169"/>
                  <a:pt x="968817" y="529749"/>
                  <a:pt x="944867" y="531591"/>
                </a:cubicBezTo>
                <a:cubicBezTo>
                  <a:pt x="907230" y="534750"/>
                  <a:pt x="869068" y="534223"/>
                  <a:pt x="833800" y="517116"/>
                </a:cubicBezTo>
                <a:cubicBezTo>
                  <a:pt x="793531" y="497640"/>
                  <a:pt x="762738" y="468162"/>
                  <a:pt x="743261" y="427367"/>
                </a:cubicBezTo>
                <a:cubicBezTo>
                  <a:pt x="725101" y="389204"/>
                  <a:pt x="717732" y="348936"/>
                  <a:pt x="715100" y="307088"/>
                </a:cubicBezTo>
                <a:cubicBezTo>
                  <a:pt x="714047" y="291033"/>
                  <a:pt x="712731" y="275505"/>
                  <a:pt x="717995" y="259450"/>
                </a:cubicBezTo>
                <a:cubicBezTo>
                  <a:pt x="720627" y="251818"/>
                  <a:pt x="718521" y="242343"/>
                  <a:pt x="718521" y="232342"/>
                </a:cubicBezTo>
                <a:cubicBezTo>
                  <a:pt x="654566" y="226551"/>
                  <a:pt x="591136" y="235237"/>
                  <a:pt x="526654" y="239711"/>
                </a:cubicBezTo>
                <a:cubicBezTo>
                  <a:pt x="527970" y="249449"/>
                  <a:pt x="527970" y="258924"/>
                  <a:pt x="530339" y="267346"/>
                </a:cubicBezTo>
                <a:cubicBezTo>
                  <a:pt x="539287" y="298929"/>
                  <a:pt x="531918" y="329986"/>
                  <a:pt x="527970" y="361043"/>
                </a:cubicBezTo>
                <a:cubicBezTo>
                  <a:pt x="522969" y="400258"/>
                  <a:pt x="505072" y="435526"/>
                  <a:pt x="487701" y="470004"/>
                </a:cubicBezTo>
                <a:cubicBezTo>
                  <a:pt x="472963" y="499219"/>
                  <a:pt x="450065" y="521853"/>
                  <a:pt x="421377" y="538171"/>
                </a:cubicBezTo>
                <a:cubicBezTo>
                  <a:pt x="404269" y="547909"/>
                  <a:pt x="387951" y="558963"/>
                  <a:pt x="370318" y="567912"/>
                </a:cubicBezTo>
                <a:cubicBezTo>
                  <a:pt x="316100" y="595547"/>
                  <a:pt x="258461" y="601074"/>
                  <a:pt x="198716" y="594231"/>
                </a:cubicBezTo>
                <a:cubicBezTo>
                  <a:pt x="170818" y="590810"/>
                  <a:pt x="143972" y="585809"/>
                  <a:pt x="118179" y="573965"/>
                </a:cubicBezTo>
                <a:cubicBezTo>
                  <a:pt x="80016" y="556595"/>
                  <a:pt x="51065" y="530275"/>
                  <a:pt x="32905" y="492113"/>
                </a:cubicBezTo>
                <a:cubicBezTo>
                  <a:pt x="26325" y="478427"/>
                  <a:pt x="18166" y="465004"/>
                  <a:pt x="13165" y="450265"/>
                </a:cubicBezTo>
                <a:cubicBezTo>
                  <a:pt x="7901" y="434737"/>
                  <a:pt x="3690" y="418155"/>
                  <a:pt x="2111" y="401838"/>
                </a:cubicBezTo>
                <a:cubicBezTo>
                  <a:pt x="-1837" y="361306"/>
                  <a:pt x="6" y="320511"/>
                  <a:pt x="5533" y="280243"/>
                </a:cubicBezTo>
                <a:cubicBezTo>
                  <a:pt x="8691" y="257082"/>
                  <a:pt x="11586" y="232605"/>
                  <a:pt x="28167" y="212865"/>
                </a:cubicBezTo>
                <a:cubicBezTo>
                  <a:pt x="36589" y="202864"/>
                  <a:pt x="37642" y="187599"/>
                  <a:pt x="49749" y="178913"/>
                </a:cubicBezTo>
                <a:cubicBezTo>
                  <a:pt x="66067" y="167333"/>
                  <a:pt x="76331" y="148120"/>
                  <a:pt x="97124" y="141803"/>
                </a:cubicBezTo>
                <a:cubicBezTo>
                  <a:pt x="99756" y="141014"/>
                  <a:pt x="101335" y="137592"/>
                  <a:pt x="103703" y="135487"/>
                </a:cubicBezTo>
                <a:cubicBezTo>
                  <a:pt x="106862" y="132592"/>
                  <a:pt x="109757" y="128644"/>
                  <a:pt x="113705" y="127328"/>
                </a:cubicBezTo>
                <a:cubicBezTo>
                  <a:pt x="151868" y="114431"/>
                  <a:pt x="188451" y="94692"/>
                  <a:pt x="230299" y="94955"/>
                </a:cubicBezTo>
                <a:cubicBezTo>
                  <a:pt x="269778" y="95218"/>
                  <a:pt x="309520" y="95745"/>
                  <a:pt x="347946" y="106272"/>
                </a:cubicBezTo>
                <a:cubicBezTo>
                  <a:pt x="365843" y="111010"/>
                  <a:pt x="383214" y="117326"/>
                  <a:pt x="400585" y="123643"/>
                </a:cubicBezTo>
                <a:cubicBezTo>
                  <a:pt x="412692" y="128117"/>
                  <a:pt x="424009" y="128117"/>
                  <a:pt x="436642" y="123643"/>
                </a:cubicBezTo>
                <a:cubicBezTo>
                  <a:pt x="459013" y="115221"/>
                  <a:pt x="482174" y="108904"/>
                  <a:pt x="504809" y="101272"/>
                </a:cubicBezTo>
                <a:cubicBezTo>
                  <a:pt x="516916" y="97061"/>
                  <a:pt x="528496" y="91270"/>
                  <a:pt x="540866" y="87059"/>
                </a:cubicBezTo>
                <a:cubicBezTo>
                  <a:pt x="568238" y="77321"/>
                  <a:pt x="595874" y="68373"/>
                  <a:pt x="622982" y="58634"/>
                </a:cubicBezTo>
                <a:cubicBezTo>
                  <a:pt x="640880" y="52318"/>
                  <a:pt x="658777" y="45212"/>
                  <a:pt x="676411" y="38632"/>
                </a:cubicBezTo>
                <a:cubicBezTo>
                  <a:pt x="677463" y="38105"/>
                  <a:pt x="678779" y="37842"/>
                  <a:pt x="679832" y="37316"/>
                </a:cubicBezTo>
                <a:cubicBezTo>
                  <a:pt x="708783" y="27315"/>
                  <a:pt x="722996" y="33368"/>
                  <a:pt x="733260" y="62056"/>
                </a:cubicBezTo>
                <a:cubicBezTo>
                  <a:pt x="740103" y="81269"/>
                  <a:pt x="744841" y="101272"/>
                  <a:pt x="750631" y="120748"/>
                </a:cubicBezTo>
                <a:cubicBezTo>
                  <a:pt x="752473" y="127065"/>
                  <a:pt x="753000" y="132855"/>
                  <a:pt x="742998" y="138382"/>
                </a:cubicBezTo>
                <a:close/>
                <a:moveTo>
                  <a:pt x="55276" y="287086"/>
                </a:moveTo>
                <a:cubicBezTo>
                  <a:pt x="49749" y="331565"/>
                  <a:pt x="47643" y="373676"/>
                  <a:pt x="52907" y="416313"/>
                </a:cubicBezTo>
                <a:cubicBezTo>
                  <a:pt x="57118" y="450265"/>
                  <a:pt x="71068" y="479216"/>
                  <a:pt x="92386" y="504483"/>
                </a:cubicBezTo>
                <a:cubicBezTo>
                  <a:pt x="109230" y="524485"/>
                  <a:pt x="129233" y="540540"/>
                  <a:pt x="156342" y="546593"/>
                </a:cubicBezTo>
                <a:cubicBezTo>
                  <a:pt x="175555" y="550804"/>
                  <a:pt x="194768" y="554752"/>
                  <a:pt x="214771" y="556332"/>
                </a:cubicBezTo>
                <a:cubicBezTo>
                  <a:pt x="257145" y="559753"/>
                  <a:pt x="297150" y="551857"/>
                  <a:pt x="336102" y="536066"/>
                </a:cubicBezTo>
                <a:cubicBezTo>
                  <a:pt x="348209" y="531065"/>
                  <a:pt x="359263" y="524222"/>
                  <a:pt x="371370" y="519748"/>
                </a:cubicBezTo>
                <a:cubicBezTo>
                  <a:pt x="397163" y="509746"/>
                  <a:pt x="416376" y="491060"/>
                  <a:pt x="431905" y="469741"/>
                </a:cubicBezTo>
                <a:cubicBezTo>
                  <a:pt x="458487" y="432894"/>
                  <a:pt x="475595" y="391047"/>
                  <a:pt x="487701" y="347093"/>
                </a:cubicBezTo>
                <a:cubicBezTo>
                  <a:pt x="494018" y="324196"/>
                  <a:pt x="493228" y="300772"/>
                  <a:pt x="495071" y="277347"/>
                </a:cubicBezTo>
                <a:cubicBezTo>
                  <a:pt x="496650" y="254713"/>
                  <a:pt x="491649" y="234710"/>
                  <a:pt x="480858" y="215234"/>
                </a:cubicBezTo>
                <a:cubicBezTo>
                  <a:pt x="467172" y="190494"/>
                  <a:pt x="442695" y="178913"/>
                  <a:pt x="419535" y="166017"/>
                </a:cubicBezTo>
                <a:cubicBezTo>
                  <a:pt x="415587" y="163648"/>
                  <a:pt x="408480" y="164964"/>
                  <a:pt x="403480" y="166543"/>
                </a:cubicBezTo>
                <a:cubicBezTo>
                  <a:pt x="387162" y="171807"/>
                  <a:pt x="371107" y="178387"/>
                  <a:pt x="354789" y="183914"/>
                </a:cubicBezTo>
                <a:cubicBezTo>
                  <a:pt x="290570" y="205759"/>
                  <a:pt x="226088" y="227341"/>
                  <a:pt x="161869" y="249449"/>
                </a:cubicBezTo>
                <a:cubicBezTo>
                  <a:pt x="126075" y="261556"/>
                  <a:pt x="90544" y="274452"/>
                  <a:pt x="55276" y="287086"/>
                </a:cubicBezTo>
                <a:close/>
                <a:moveTo>
                  <a:pt x="756158" y="300245"/>
                </a:moveTo>
                <a:cubicBezTo>
                  <a:pt x="756158" y="308931"/>
                  <a:pt x="755105" y="317616"/>
                  <a:pt x="756421" y="326038"/>
                </a:cubicBezTo>
                <a:cubicBezTo>
                  <a:pt x="760632" y="357358"/>
                  <a:pt x="767475" y="388415"/>
                  <a:pt x="780898" y="417103"/>
                </a:cubicBezTo>
                <a:cubicBezTo>
                  <a:pt x="792742" y="442896"/>
                  <a:pt x="811955" y="463425"/>
                  <a:pt x="836695" y="477637"/>
                </a:cubicBezTo>
                <a:cubicBezTo>
                  <a:pt x="868541" y="495797"/>
                  <a:pt x="903546" y="499219"/>
                  <a:pt x="939340" y="494744"/>
                </a:cubicBezTo>
                <a:cubicBezTo>
                  <a:pt x="949868" y="493428"/>
                  <a:pt x="960132" y="491060"/>
                  <a:pt x="970397" y="489217"/>
                </a:cubicBezTo>
                <a:cubicBezTo>
                  <a:pt x="1013297" y="481585"/>
                  <a:pt x="1048565" y="460003"/>
                  <a:pt x="1076463" y="427367"/>
                </a:cubicBezTo>
                <a:cubicBezTo>
                  <a:pt x="1100940" y="398679"/>
                  <a:pt x="1120153" y="366570"/>
                  <a:pt x="1133050" y="331039"/>
                </a:cubicBezTo>
                <a:cubicBezTo>
                  <a:pt x="1143577" y="301824"/>
                  <a:pt x="1151473" y="272084"/>
                  <a:pt x="1148841" y="240501"/>
                </a:cubicBezTo>
                <a:cubicBezTo>
                  <a:pt x="1145683" y="201811"/>
                  <a:pt x="1122522" y="174702"/>
                  <a:pt x="1095413" y="150225"/>
                </a:cubicBezTo>
                <a:cubicBezTo>
                  <a:pt x="1089623" y="144962"/>
                  <a:pt x="1082517" y="140224"/>
                  <a:pt x="1075147" y="137329"/>
                </a:cubicBezTo>
                <a:cubicBezTo>
                  <a:pt x="1045143" y="125222"/>
                  <a:pt x="1014087" y="117326"/>
                  <a:pt x="981714" y="115484"/>
                </a:cubicBezTo>
                <a:cubicBezTo>
                  <a:pt x="930655" y="112852"/>
                  <a:pt x="880385" y="114431"/>
                  <a:pt x="834063" y="139961"/>
                </a:cubicBezTo>
                <a:cubicBezTo>
                  <a:pt x="809586" y="153384"/>
                  <a:pt x="788267" y="170228"/>
                  <a:pt x="777213" y="197863"/>
                </a:cubicBezTo>
                <a:cubicBezTo>
                  <a:pt x="764054" y="231026"/>
                  <a:pt x="754316" y="264188"/>
                  <a:pt x="756158" y="300245"/>
                </a:cubicBezTo>
                <a:close/>
                <a:moveTo>
                  <a:pt x="63961" y="253134"/>
                </a:moveTo>
                <a:cubicBezTo>
                  <a:pt x="90544" y="242080"/>
                  <a:pt x="114231" y="231815"/>
                  <a:pt x="138182" y="222603"/>
                </a:cubicBezTo>
                <a:cubicBezTo>
                  <a:pt x="162132" y="213392"/>
                  <a:pt x="186872" y="205496"/>
                  <a:pt x="211086" y="197337"/>
                </a:cubicBezTo>
                <a:cubicBezTo>
                  <a:pt x="236353" y="188915"/>
                  <a:pt x="262145" y="182072"/>
                  <a:pt x="286885" y="172597"/>
                </a:cubicBezTo>
                <a:cubicBezTo>
                  <a:pt x="310573" y="163385"/>
                  <a:pt x="335839" y="158648"/>
                  <a:pt x="361632" y="146278"/>
                </a:cubicBezTo>
                <a:cubicBezTo>
                  <a:pt x="314521" y="132328"/>
                  <a:pt x="253460" y="133381"/>
                  <a:pt x="208980" y="143382"/>
                </a:cubicBezTo>
                <a:cubicBezTo>
                  <a:pt x="170554" y="152068"/>
                  <a:pt x="136603" y="168386"/>
                  <a:pt x="106072" y="193915"/>
                </a:cubicBezTo>
                <a:cubicBezTo>
                  <a:pt x="90544" y="206812"/>
                  <a:pt x="81858" y="224709"/>
                  <a:pt x="67909" y="238658"/>
                </a:cubicBezTo>
                <a:cubicBezTo>
                  <a:pt x="65541" y="240501"/>
                  <a:pt x="65804" y="245764"/>
                  <a:pt x="63961" y="253134"/>
                </a:cubicBezTo>
                <a:close/>
                <a:moveTo>
                  <a:pt x="1195163" y="221024"/>
                </a:moveTo>
                <a:cubicBezTo>
                  <a:pt x="1189110" y="221024"/>
                  <a:pt x="1183583" y="221024"/>
                  <a:pt x="1178056" y="221024"/>
                </a:cubicBezTo>
                <a:cubicBezTo>
                  <a:pt x="1179372" y="231552"/>
                  <a:pt x="1180424" y="240501"/>
                  <a:pt x="1181740" y="249449"/>
                </a:cubicBezTo>
                <a:cubicBezTo>
                  <a:pt x="1183056" y="258398"/>
                  <a:pt x="1187794" y="260503"/>
                  <a:pt x="1195163" y="256292"/>
                </a:cubicBezTo>
                <a:cubicBezTo>
                  <a:pt x="1195163" y="244448"/>
                  <a:pt x="1195163" y="233131"/>
                  <a:pt x="1195163" y="2210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4"/>
          <p:cNvSpPr/>
          <p:nvPr/>
        </p:nvSpPr>
        <p:spPr>
          <a:xfrm>
            <a:off x="5108381" y="2571732"/>
            <a:ext cx="345997" cy="488222"/>
          </a:xfrm>
          <a:custGeom>
            <a:rect b="b" l="l" r="r" t="t"/>
            <a:pathLst>
              <a:path extrusionOk="0" h="976445" w="691994">
                <a:moveTo>
                  <a:pt x="147164" y="522811"/>
                </a:moveTo>
                <a:cubicBezTo>
                  <a:pt x="130566" y="513570"/>
                  <a:pt x="113796" y="505357"/>
                  <a:pt x="98052" y="495432"/>
                </a:cubicBezTo>
                <a:cubicBezTo>
                  <a:pt x="58010" y="469935"/>
                  <a:pt x="27551" y="436908"/>
                  <a:pt x="13519" y="390192"/>
                </a:cubicBezTo>
                <a:cubicBezTo>
                  <a:pt x="6674" y="367604"/>
                  <a:pt x="171" y="345016"/>
                  <a:pt x="0" y="321401"/>
                </a:cubicBezTo>
                <a:cubicBezTo>
                  <a:pt x="0" y="304974"/>
                  <a:pt x="1198" y="288375"/>
                  <a:pt x="2909" y="271947"/>
                </a:cubicBezTo>
                <a:cubicBezTo>
                  <a:pt x="6160" y="240974"/>
                  <a:pt x="12150" y="210344"/>
                  <a:pt x="27037" y="182793"/>
                </a:cubicBezTo>
                <a:cubicBezTo>
                  <a:pt x="37989" y="162259"/>
                  <a:pt x="47743" y="141211"/>
                  <a:pt x="60406" y="121190"/>
                </a:cubicBezTo>
                <a:cubicBezTo>
                  <a:pt x="94288" y="67629"/>
                  <a:pt x="145111" y="39051"/>
                  <a:pt x="201410" y="16463"/>
                </a:cubicBezTo>
                <a:cubicBezTo>
                  <a:pt x="227591" y="6025"/>
                  <a:pt x="254971" y="378"/>
                  <a:pt x="282179" y="36"/>
                </a:cubicBezTo>
                <a:cubicBezTo>
                  <a:pt x="349430" y="-820"/>
                  <a:pt x="411889" y="13554"/>
                  <a:pt x="465279" y="59244"/>
                </a:cubicBezTo>
                <a:cubicBezTo>
                  <a:pt x="495738" y="85254"/>
                  <a:pt x="515246" y="117083"/>
                  <a:pt x="531160" y="152334"/>
                </a:cubicBezTo>
                <a:cubicBezTo>
                  <a:pt x="537492" y="166537"/>
                  <a:pt x="543310" y="180569"/>
                  <a:pt x="546390" y="195969"/>
                </a:cubicBezTo>
                <a:cubicBezTo>
                  <a:pt x="551010" y="218900"/>
                  <a:pt x="549641" y="241830"/>
                  <a:pt x="548272" y="264760"/>
                </a:cubicBezTo>
                <a:cubicBezTo>
                  <a:pt x="546732" y="291284"/>
                  <a:pt x="546048" y="318150"/>
                  <a:pt x="536807" y="343818"/>
                </a:cubicBezTo>
                <a:cubicBezTo>
                  <a:pt x="526027" y="373422"/>
                  <a:pt x="514904" y="402855"/>
                  <a:pt x="494369" y="427496"/>
                </a:cubicBezTo>
                <a:cubicBezTo>
                  <a:pt x="490947" y="431603"/>
                  <a:pt x="487867" y="435881"/>
                  <a:pt x="483418" y="441700"/>
                </a:cubicBezTo>
                <a:cubicBezTo>
                  <a:pt x="494369" y="459154"/>
                  <a:pt x="506177" y="476950"/>
                  <a:pt x="516957" y="495089"/>
                </a:cubicBezTo>
                <a:cubicBezTo>
                  <a:pt x="544850" y="542490"/>
                  <a:pt x="571887" y="590404"/>
                  <a:pt x="600122" y="637633"/>
                </a:cubicBezTo>
                <a:cubicBezTo>
                  <a:pt x="622026" y="674253"/>
                  <a:pt x="640678" y="712927"/>
                  <a:pt x="666004" y="747493"/>
                </a:cubicBezTo>
                <a:cubicBezTo>
                  <a:pt x="675416" y="760327"/>
                  <a:pt x="682431" y="775044"/>
                  <a:pt x="689961" y="789247"/>
                </a:cubicBezTo>
                <a:cubicBezTo>
                  <a:pt x="694581" y="797803"/>
                  <a:pt x="691159" y="804305"/>
                  <a:pt x="681405" y="804476"/>
                </a:cubicBezTo>
                <a:cubicBezTo>
                  <a:pt x="663266" y="804819"/>
                  <a:pt x="645127" y="804819"/>
                  <a:pt x="627502" y="798487"/>
                </a:cubicBezTo>
                <a:cubicBezTo>
                  <a:pt x="606283" y="790787"/>
                  <a:pt x="584208" y="786338"/>
                  <a:pt x="561620" y="786509"/>
                </a:cubicBezTo>
                <a:cubicBezTo>
                  <a:pt x="559053" y="786509"/>
                  <a:pt x="556486" y="787022"/>
                  <a:pt x="552893" y="787535"/>
                </a:cubicBezTo>
                <a:cubicBezTo>
                  <a:pt x="545877" y="812861"/>
                  <a:pt x="538861" y="838016"/>
                  <a:pt x="531845" y="863000"/>
                </a:cubicBezTo>
                <a:cubicBezTo>
                  <a:pt x="530476" y="867620"/>
                  <a:pt x="528594" y="872069"/>
                  <a:pt x="526711" y="876518"/>
                </a:cubicBezTo>
                <a:cubicBezTo>
                  <a:pt x="520893" y="891064"/>
                  <a:pt x="507374" y="893802"/>
                  <a:pt x="497449" y="881139"/>
                </a:cubicBezTo>
                <a:cubicBezTo>
                  <a:pt x="488893" y="870358"/>
                  <a:pt x="482220" y="857866"/>
                  <a:pt x="475375" y="846059"/>
                </a:cubicBezTo>
                <a:cubicBezTo>
                  <a:pt x="468359" y="834080"/>
                  <a:pt x="461685" y="821931"/>
                  <a:pt x="455354" y="809610"/>
                </a:cubicBezTo>
                <a:cubicBezTo>
                  <a:pt x="442177" y="784113"/>
                  <a:pt x="429172" y="758445"/>
                  <a:pt x="416167" y="732777"/>
                </a:cubicBezTo>
                <a:cubicBezTo>
                  <a:pt x="391868" y="684692"/>
                  <a:pt x="367740" y="636435"/>
                  <a:pt x="343440" y="588350"/>
                </a:cubicBezTo>
                <a:cubicBezTo>
                  <a:pt x="343098" y="587495"/>
                  <a:pt x="341729" y="587153"/>
                  <a:pt x="339333" y="585784"/>
                </a:cubicBezTo>
                <a:cubicBezTo>
                  <a:pt x="338307" y="597420"/>
                  <a:pt x="337109" y="608372"/>
                  <a:pt x="336595" y="619323"/>
                </a:cubicBezTo>
                <a:cubicBezTo>
                  <a:pt x="334542" y="662617"/>
                  <a:pt x="332489" y="705740"/>
                  <a:pt x="330777" y="749033"/>
                </a:cubicBezTo>
                <a:cubicBezTo>
                  <a:pt x="329408" y="782573"/>
                  <a:pt x="326842" y="816284"/>
                  <a:pt x="327868" y="849824"/>
                </a:cubicBezTo>
                <a:cubicBezTo>
                  <a:pt x="328553" y="872240"/>
                  <a:pt x="328895" y="894486"/>
                  <a:pt x="326328" y="916732"/>
                </a:cubicBezTo>
                <a:cubicBezTo>
                  <a:pt x="325301" y="926144"/>
                  <a:pt x="322906" y="935726"/>
                  <a:pt x="319826" y="944625"/>
                </a:cubicBezTo>
                <a:cubicBezTo>
                  <a:pt x="316745" y="953694"/>
                  <a:pt x="309387" y="956945"/>
                  <a:pt x="300489" y="952667"/>
                </a:cubicBezTo>
                <a:cubicBezTo>
                  <a:pt x="292446" y="948732"/>
                  <a:pt x="285259" y="942913"/>
                  <a:pt x="278072" y="937438"/>
                </a:cubicBezTo>
                <a:cubicBezTo>
                  <a:pt x="269516" y="930935"/>
                  <a:pt x="261644" y="923748"/>
                  <a:pt x="253259" y="917074"/>
                </a:cubicBezTo>
                <a:cubicBezTo>
                  <a:pt x="242650" y="908860"/>
                  <a:pt x="232212" y="900647"/>
                  <a:pt x="217666" y="901331"/>
                </a:cubicBezTo>
                <a:cubicBezTo>
                  <a:pt x="214244" y="901502"/>
                  <a:pt x="210650" y="899278"/>
                  <a:pt x="204832" y="897395"/>
                </a:cubicBezTo>
                <a:cubicBezTo>
                  <a:pt x="190116" y="914507"/>
                  <a:pt x="174886" y="931962"/>
                  <a:pt x="159827" y="949758"/>
                </a:cubicBezTo>
                <a:cubicBezTo>
                  <a:pt x="155036" y="955405"/>
                  <a:pt x="151100" y="961737"/>
                  <a:pt x="146309" y="967555"/>
                </a:cubicBezTo>
                <a:cubicBezTo>
                  <a:pt x="141346" y="973715"/>
                  <a:pt x="135186" y="977651"/>
                  <a:pt x="126801" y="976111"/>
                </a:cubicBezTo>
                <a:cubicBezTo>
                  <a:pt x="118587" y="974571"/>
                  <a:pt x="112598" y="969266"/>
                  <a:pt x="111571" y="961395"/>
                </a:cubicBezTo>
                <a:cubicBezTo>
                  <a:pt x="110202" y="950443"/>
                  <a:pt x="110202" y="939149"/>
                  <a:pt x="110887" y="928026"/>
                </a:cubicBezTo>
                <a:cubicBezTo>
                  <a:pt x="113282" y="893459"/>
                  <a:pt x="115849" y="858893"/>
                  <a:pt x="119100" y="824498"/>
                </a:cubicBezTo>
                <a:cubicBezTo>
                  <a:pt x="124919" y="763407"/>
                  <a:pt x="131421" y="702317"/>
                  <a:pt x="137239" y="641227"/>
                </a:cubicBezTo>
                <a:cubicBezTo>
                  <a:pt x="140491" y="607687"/>
                  <a:pt x="143057" y="574147"/>
                  <a:pt x="145966" y="540779"/>
                </a:cubicBezTo>
                <a:cubicBezTo>
                  <a:pt x="146651" y="535474"/>
                  <a:pt x="146822" y="530169"/>
                  <a:pt x="147164" y="522811"/>
                </a:cubicBezTo>
                <a:close/>
                <a:moveTo>
                  <a:pt x="28406" y="320717"/>
                </a:moveTo>
                <a:cubicBezTo>
                  <a:pt x="27208" y="343476"/>
                  <a:pt x="31829" y="367091"/>
                  <a:pt x="41069" y="389336"/>
                </a:cubicBezTo>
                <a:cubicBezTo>
                  <a:pt x="58866" y="432972"/>
                  <a:pt x="91550" y="462576"/>
                  <a:pt x="133303" y="482940"/>
                </a:cubicBezTo>
                <a:cubicBezTo>
                  <a:pt x="142886" y="487560"/>
                  <a:pt x="152469" y="492522"/>
                  <a:pt x="161881" y="497656"/>
                </a:cubicBezTo>
                <a:cubicBezTo>
                  <a:pt x="181902" y="508437"/>
                  <a:pt x="203121" y="515624"/>
                  <a:pt x="226222" y="515111"/>
                </a:cubicBezTo>
                <a:cubicBezTo>
                  <a:pt x="260447" y="514255"/>
                  <a:pt x="293473" y="507239"/>
                  <a:pt x="326670" y="499710"/>
                </a:cubicBezTo>
                <a:cubicBezTo>
                  <a:pt x="358328" y="492522"/>
                  <a:pt x="386392" y="477635"/>
                  <a:pt x="414627" y="462576"/>
                </a:cubicBezTo>
                <a:cubicBezTo>
                  <a:pt x="421985" y="458641"/>
                  <a:pt x="428145" y="452138"/>
                  <a:pt x="435332" y="447689"/>
                </a:cubicBezTo>
                <a:cubicBezTo>
                  <a:pt x="479824" y="419112"/>
                  <a:pt x="507032" y="378727"/>
                  <a:pt x="517299" y="326877"/>
                </a:cubicBezTo>
                <a:cubicBezTo>
                  <a:pt x="521064" y="307540"/>
                  <a:pt x="524658" y="288033"/>
                  <a:pt x="526027" y="268525"/>
                </a:cubicBezTo>
                <a:cubicBezTo>
                  <a:pt x="528422" y="237552"/>
                  <a:pt x="530476" y="206408"/>
                  <a:pt x="517299" y="176975"/>
                </a:cubicBezTo>
                <a:cubicBezTo>
                  <a:pt x="511653" y="164312"/>
                  <a:pt x="506006" y="151649"/>
                  <a:pt x="499674" y="139328"/>
                </a:cubicBezTo>
                <a:cubicBezTo>
                  <a:pt x="475888" y="92783"/>
                  <a:pt x="437899" y="62666"/>
                  <a:pt x="389814" y="43672"/>
                </a:cubicBezTo>
                <a:cubicBezTo>
                  <a:pt x="370135" y="35971"/>
                  <a:pt x="349772" y="31864"/>
                  <a:pt x="328895" y="30495"/>
                </a:cubicBezTo>
                <a:cubicBezTo>
                  <a:pt x="298949" y="28613"/>
                  <a:pt x="269174" y="22624"/>
                  <a:pt x="238885" y="32720"/>
                </a:cubicBezTo>
                <a:cubicBezTo>
                  <a:pt x="208597" y="42816"/>
                  <a:pt x="177795" y="50688"/>
                  <a:pt x="149902" y="67629"/>
                </a:cubicBezTo>
                <a:cubicBezTo>
                  <a:pt x="120127" y="85939"/>
                  <a:pt x="97539" y="111436"/>
                  <a:pt x="78887" y="139671"/>
                </a:cubicBezTo>
                <a:cubicBezTo>
                  <a:pt x="66053" y="159007"/>
                  <a:pt x="57326" y="181253"/>
                  <a:pt x="49112" y="203157"/>
                </a:cubicBezTo>
                <a:cubicBezTo>
                  <a:pt x="35251" y="240290"/>
                  <a:pt x="25155" y="278621"/>
                  <a:pt x="28406" y="320717"/>
                </a:cubicBezTo>
                <a:close/>
                <a:moveTo>
                  <a:pt x="670795" y="789418"/>
                </a:moveTo>
                <a:cubicBezTo>
                  <a:pt x="603374" y="676991"/>
                  <a:pt x="537321" y="566789"/>
                  <a:pt x="470926" y="456074"/>
                </a:cubicBezTo>
                <a:cubicBezTo>
                  <a:pt x="451931" y="470277"/>
                  <a:pt x="434477" y="483111"/>
                  <a:pt x="416680" y="496458"/>
                </a:cubicBezTo>
                <a:cubicBezTo>
                  <a:pt x="420445" y="503816"/>
                  <a:pt x="424038" y="510319"/>
                  <a:pt x="427290" y="516822"/>
                </a:cubicBezTo>
                <a:cubicBezTo>
                  <a:pt x="446284" y="553955"/>
                  <a:pt x="464081" y="591602"/>
                  <a:pt x="484273" y="628051"/>
                </a:cubicBezTo>
                <a:cubicBezTo>
                  <a:pt x="508743" y="671858"/>
                  <a:pt x="535609" y="714296"/>
                  <a:pt x="560764" y="757760"/>
                </a:cubicBezTo>
                <a:cubicBezTo>
                  <a:pt x="565556" y="765974"/>
                  <a:pt x="571545" y="768199"/>
                  <a:pt x="579930" y="769739"/>
                </a:cubicBezTo>
                <a:cubicBezTo>
                  <a:pt x="593448" y="772135"/>
                  <a:pt x="606796" y="775557"/>
                  <a:pt x="620315" y="778637"/>
                </a:cubicBezTo>
                <a:cubicBezTo>
                  <a:pt x="636058" y="782060"/>
                  <a:pt x="651287" y="789589"/>
                  <a:pt x="670795" y="789418"/>
                </a:cubicBezTo>
                <a:close/>
                <a:moveTo>
                  <a:pt x="206886" y="864882"/>
                </a:moveTo>
                <a:cubicBezTo>
                  <a:pt x="214757" y="761696"/>
                  <a:pt x="226565" y="655088"/>
                  <a:pt x="228447" y="548992"/>
                </a:cubicBezTo>
                <a:cubicBezTo>
                  <a:pt x="206201" y="542490"/>
                  <a:pt x="185495" y="536501"/>
                  <a:pt x="164276" y="530340"/>
                </a:cubicBezTo>
                <a:cubicBezTo>
                  <a:pt x="163934" y="533592"/>
                  <a:pt x="163763" y="535645"/>
                  <a:pt x="163592" y="537699"/>
                </a:cubicBezTo>
                <a:cubicBezTo>
                  <a:pt x="162052" y="573976"/>
                  <a:pt x="161538" y="610254"/>
                  <a:pt x="158972" y="646532"/>
                </a:cubicBezTo>
                <a:cubicBezTo>
                  <a:pt x="154694" y="707793"/>
                  <a:pt x="149047" y="768883"/>
                  <a:pt x="144084" y="829974"/>
                </a:cubicBezTo>
                <a:cubicBezTo>
                  <a:pt x="143400" y="838016"/>
                  <a:pt x="143228" y="845888"/>
                  <a:pt x="142544" y="853930"/>
                </a:cubicBezTo>
                <a:cubicBezTo>
                  <a:pt x="140833" y="877716"/>
                  <a:pt x="138950" y="901673"/>
                  <a:pt x="137410" y="925459"/>
                </a:cubicBezTo>
                <a:cubicBezTo>
                  <a:pt x="137239" y="927684"/>
                  <a:pt x="138437" y="930079"/>
                  <a:pt x="139122" y="933160"/>
                </a:cubicBezTo>
                <a:cubicBezTo>
                  <a:pt x="161710" y="910572"/>
                  <a:pt x="183271" y="888839"/>
                  <a:pt x="206886" y="864882"/>
                </a:cubicBezTo>
                <a:close/>
                <a:moveTo>
                  <a:pt x="247784" y="544886"/>
                </a:moveTo>
                <a:cubicBezTo>
                  <a:pt x="247612" y="548137"/>
                  <a:pt x="247270" y="550704"/>
                  <a:pt x="247441" y="553442"/>
                </a:cubicBezTo>
                <a:cubicBezTo>
                  <a:pt x="247784" y="576885"/>
                  <a:pt x="249153" y="600500"/>
                  <a:pt x="248297" y="623944"/>
                </a:cubicBezTo>
                <a:cubicBezTo>
                  <a:pt x="246928" y="667237"/>
                  <a:pt x="244190" y="710360"/>
                  <a:pt x="241965" y="753482"/>
                </a:cubicBezTo>
                <a:cubicBezTo>
                  <a:pt x="240083" y="791300"/>
                  <a:pt x="238714" y="829118"/>
                  <a:pt x="235805" y="866936"/>
                </a:cubicBezTo>
                <a:cubicBezTo>
                  <a:pt x="235121" y="876347"/>
                  <a:pt x="237859" y="880968"/>
                  <a:pt x="244532" y="885417"/>
                </a:cubicBezTo>
                <a:cubicBezTo>
                  <a:pt x="247612" y="887470"/>
                  <a:pt x="250864" y="889524"/>
                  <a:pt x="253773" y="891748"/>
                </a:cubicBezTo>
                <a:cubicBezTo>
                  <a:pt x="267976" y="901844"/>
                  <a:pt x="282179" y="912112"/>
                  <a:pt x="297580" y="923235"/>
                </a:cubicBezTo>
                <a:cubicBezTo>
                  <a:pt x="299462" y="916047"/>
                  <a:pt x="302371" y="910058"/>
                  <a:pt x="302371" y="903898"/>
                </a:cubicBezTo>
                <a:cubicBezTo>
                  <a:pt x="302885" y="881994"/>
                  <a:pt x="302200" y="860091"/>
                  <a:pt x="302713" y="838358"/>
                </a:cubicBezTo>
                <a:cubicBezTo>
                  <a:pt x="303398" y="808926"/>
                  <a:pt x="304425" y="779664"/>
                  <a:pt x="305794" y="750231"/>
                </a:cubicBezTo>
                <a:cubicBezTo>
                  <a:pt x="306991" y="724734"/>
                  <a:pt x="309558" y="699066"/>
                  <a:pt x="310243" y="673569"/>
                </a:cubicBezTo>
                <a:cubicBezTo>
                  <a:pt x="311441" y="634553"/>
                  <a:pt x="311612" y="595709"/>
                  <a:pt x="311954" y="556693"/>
                </a:cubicBezTo>
                <a:cubicBezTo>
                  <a:pt x="311954" y="549506"/>
                  <a:pt x="311270" y="542319"/>
                  <a:pt x="310927" y="534447"/>
                </a:cubicBezTo>
                <a:cubicBezTo>
                  <a:pt x="289195" y="538041"/>
                  <a:pt x="268660" y="541292"/>
                  <a:pt x="247784" y="544886"/>
                </a:cubicBezTo>
                <a:close/>
                <a:moveTo>
                  <a:pt x="539374" y="765974"/>
                </a:moveTo>
                <a:cubicBezTo>
                  <a:pt x="515588" y="725761"/>
                  <a:pt x="489407" y="684349"/>
                  <a:pt x="465963" y="641227"/>
                </a:cubicBezTo>
                <a:cubicBezTo>
                  <a:pt x="442348" y="597762"/>
                  <a:pt x="421643" y="552586"/>
                  <a:pt x="399739" y="508608"/>
                </a:cubicBezTo>
                <a:cubicBezTo>
                  <a:pt x="379034" y="516137"/>
                  <a:pt x="358670" y="523495"/>
                  <a:pt x="336767" y="531367"/>
                </a:cubicBezTo>
                <a:cubicBezTo>
                  <a:pt x="340189" y="538041"/>
                  <a:pt x="343440" y="545228"/>
                  <a:pt x="347205" y="552073"/>
                </a:cubicBezTo>
                <a:cubicBezTo>
                  <a:pt x="366884" y="588179"/>
                  <a:pt x="387076" y="624115"/>
                  <a:pt x="406071" y="660564"/>
                </a:cubicBezTo>
                <a:cubicBezTo>
                  <a:pt x="420103" y="687430"/>
                  <a:pt x="432252" y="715322"/>
                  <a:pt x="445942" y="742531"/>
                </a:cubicBezTo>
                <a:cubicBezTo>
                  <a:pt x="457920" y="766316"/>
                  <a:pt x="470583" y="789760"/>
                  <a:pt x="483418" y="813204"/>
                </a:cubicBezTo>
                <a:cubicBezTo>
                  <a:pt x="490433" y="826038"/>
                  <a:pt x="498134" y="838530"/>
                  <a:pt x="507032" y="853759"/>
                </a:cubicBezTo>
                <a:cubicBezTo>
                  <a:pt x="518497" y="822958"/>
                  <a:pt x="528594" y="795236"/>
                  <a:pt x="539374" y="765974"/>
                </a:cubicBezTo>
                <a:close/>
                <a:moveTo>
                  <a:pt x="315890" y="403368"/>
                </a:moveTo>
                <a:cubicBezTo>
                  <a:pt x="308189" y="413978"/>
                  <a:pt x="302542" y="423561"/>
                  <a:pt x="295184" y="431774"/>
                </a:cubicBezTo>
                <a:cubicBezTo>
                  <a:pt x="278243" y="450940"/>
                  <a:pt x="260789" y="469592"/>
                  <a:pt x="242821" y="487902"/>
                </a:cubicBezTo>
                <a:cubicBezTo>
                  <a:pt x="234607" y="496458"/>
                  <a:pt x="220918" y="491667"/>
                  <a:pt x="216468" y="478662"/>
                </a:cubicBezTo>
                <a:cubicBezTo>
                  <a:pt x="213730" y="470619"/>
                  <a:pt x="212533" y="462063"/>
                  <a:pt x="211677" y="453507"/>
                </a:cubicBezTo>
                <a:cubicBezTo>
                  <a:pt x="209281" y="432972"/>
                  <a:pt x="207228" y="412267"/>
                  <a:pt x="204832" y="389165"/>
                </a:cubicBezTo>
                <a:cubicBezTo>
                  <a:pt x="190800" y="390877"/>
                  <a:pt x="177966" y="392245"/>
                  <a:pt x="164961" y="393957"/>
                </a:cubicBezTo>
                <a:cubicBezTo>
                  <a:pt x="143742" y="396695"/>
                  <a:pt x="122694" y="399604"/>
                  <a:pt x="101475" y="402342"/>
                </a:cubicBezTo>
                <a:cubicBezTo>
                  <a:pt x="93774" y="403368"/>
                  <a:pt x="87272" y="400802"/>
                  <a:pt x="84021" y="393786"/>
                </a:cubicBezTo>
                <a:cubicBezTo>
                  <a:pt x="80256" y="386085"/>
                  <a:pt x="85561" y="380780"/>
                  <a:pt x="90694" y="375647"/>
                </a:cubicBezTo>
                <a:cubicBezTo>
                  <a:pt x="111913" y="354085"/>
                  <a:pt x="133132" y="332353"/>
                  <a:pt x="154180" y="310450"/>
                </a:cubicBezTo>
                <a:cubicBezTo>
                  <a:pt x="157432" y="307027"/>
                  <a:pt x="159827" y="302749"/>
                  <a:pt x="163763" y="297102"/>
                </a:cubicBezTo>
                <a:cubicBezTo>
                  <a:pt x="148533" y="290942"/>
                  <a:pt x="134330" y="285295"/>
                  <a:pt x="120127" y="279305"/>
                </a:cubicBezTo>
                <a:cubicBezTo>
                  <a:pt x="109860" y="275027"/>
                  <a:pt x="99421" y="270749"/>
                  <a:pt x="89325" y="265787"/>
                </a:cubicBezTo>
                <a:cubicBezTo>
                  <a:pt x="85047" y="263733"/>
                  <a:pt x="81111" y="260482"/>
                  <a:pt x="78031" y="256889"/>
                </a:cubicBezTo>
                <a:cubicBezTo>
                  <a:pt x="72042" y="250044"/>
                  <a:pt x="73411" y="244397"/>
                  <a:pt x="82138" y="240974"/>
                </a:cubicBezTo>
                <a:cubicBezTo>
                  <a:pt x="93090" y="236696"/>
                  <a:pt x="104384" y="233616"/>
                  <a:pt x="115507" y="229680"/>
                </a:cubicBezTo>
                <a:cubicBezTo>
                  <a:pt x="130566" y="224547"/>
                  <a:pt x="145453" y="219071"/>
                  <a:pt x="160512" y="213766"/>
                </a:cubicBezTo>
                <a:cubicBezTo>
                  <a:pt x="152640" y="199050"/>
                  <a:pt x="145795" y="185873"/>
                  <a:pt x="138779" y="172868"/>
                </a:cubicBezTo>
                <a:cubicBezTo>
                  <a:pt x="137581" y="170472"/>
                  <a:pt x="136384" y="168077"/>
                  <a:pt x="135528" y="165510"/>
                </a:cubicBezTo>
                <a:cubicBezTo>
                  <a:pt x="131250" y="153018"/>
                  <a:pt x="134330" y="147713"/>
                  <a:pt x="147335" y="148398"/>
                </a:cubicBezTo>
                <a:cubicBezTo>
                  <a:pt x="162223" y="149253"/>
                  <a:pt x="176939" y="151820"/>
                  <a:pt x="191656" y="153874"/>
                </a:cubicBezTo>
                <a:cubicBezTo>
                  <a:pt x="194736" y="154216"/>
                  <a:pt x="197816" y="155072"/>
                  <a:pt x="201581" y="155756"/>
                </a:cubicBezTo>
                <a:cubicBezTo>
                  <a:pt x="205345" y="135221"/>
                  <a:pt x="208939" y="115371"/>
                  <a:pt x="212875" y="95521"/>
                </a:cubicBezTo>
                <a:cubicBezTo>
                  <a:pt x="214415" y="87992"/>
                  <a:pt x="213046" y="77725"/>
                  <a:pt x="222115" y="74987"/>
                </a:cubicBezTo>
                <a:cubicBezTo>
                  <a:pt x="231527" y="72078"/>
                  <a:pt x="238030" y="80120"/>
                  <a:pt x="243506" y="86452"/>
                </a:cubicBezTo>
                <a:cubicBezTo>
                  <a:pt x="254286" y="98259"/>
                  <a:pt x="264211" y="110922"/>
                  <a:pt x="276019" y="125296"/>
                </a:cubicBezTo>
                <a:cubicBezTo>
                  <a:pt x="284232" y="122216"/>
                  <a:pt x="293644" y="118965"/>
                  <a:pt x="302713" y="115029"/>
                </a:cubicBezTo>
                <a:cubicBezTo>
                  <a:pt x="320852" y="106986"/>
                  <a:pt x="338478" y="98430"/>
                  <a:pt x="356617" y="90388"/>
                </a:cubicBezTo>
                <a:cubicBezTo>
                  <a:pt x="364488" y="86794"/>
                  <a:pt x="370306" y="89361"/>
                  <a:pt x="372360" y="97917"/>
                </a:cubicBezTo>
                <a:cubicBezTo>
                  <a:pt x="373729" y="103393"/>
                  <a:pt x="373900" y="109553"/>
                  <a:pt x="373215" y="115200"/>
                </a:cubicBezTo>
                <a:cubicBezTo>
                  <a:pt x="370991" y="134366"/>
                  <a:pt x="368253" y="153360"/>
                  <a:pt x="365515" y="173210"/>
                </a:cubicBezTo>
                <a:cubicBezTo>
                  <a:pt x="386392" y="178344"/>
                  <a:pt x="407440" y="179542"/>
                  <a:pt x="428659" y="179542"/>
                </a:cubicBezTo>
                <a:cubicBezTo>
                  <a:pt x="431910" y="179542"/>
                  <a:pt x="435161" y="178857"/>
                  <a:pt x="438242" y="179200"/>
                </a:cubicBezTo>
                <a:cubicBezTo>
                  <a:pt x="457065" y="180740"/>
                  <a:pt x="462541" y="195627"/>
                  <a:pt x="453129" y="208290"/>
                </a:cubicBezTo>
                <a:cubicBezTo>
                  <a:pt x="444231" y="220269"/>
                  <a:pt x="435846" y="232761"/>
                  <a:pt x="427461" y="244910"/>
                </a:cubicBezTo>
                <a:cubicBezTo>
                  <a:pt x="425921" y="247135"/>
                  <a:pt x="424723" y="249359"/>
                  <a:pt x="423183" y="252097"/>
                </a:cubicBezTo>
                <a:cubicBezTo>
                  <a:pt x="437728" y="269723"/>
                  <a:pt x="451931" y="287006"/>
                  <a:pt x="466477" y="303947"/>
                </a:cubicBezTo>
                <a:cubicBezTo>
                  <a:pt x="485642" y="326535"/>
                  <a:pt x="483246" y="334407"/>
                  <a:pt x="454669" y="340909"/>
                </a:cubicBezTo>
                <a:cubicBezTo>
                  <a:pt x="440124" y="344160"/>
                  <a:pt x="425407" y="347412"/>
                  <a:pt x="410862" y="350150"/>
                </a:cubicBezTo>
                <a:cubicBezTo>
                  <a:pt x="401279" y="351861"/>
                  <a:pt x="397686" y="356995"/>
                  <a:pt x="397172" y="366577"/>
                </a:cubicBezTo>
                <a:cubicBezTo>
                  <a:pt x="395975" y="386256"/>
                  <a:pt x="393921" y="405935"/>
                  <a:pt x="392210" y="425443"/>
                </a:cubicBezTo>
                <a:cubicBezTo>
                  <a:pt x="391868" y="429721"/>
                  <a:pt x="391525" y="433999"/>
                  <a:pt x="390499" y="438106"/>
                </a:cubicBezTo>
                <a:cubicBezTo>
                  <a:pt x="387761" y="450427"/>
                  <a:pt x="381600" y="453336"/>
                  <a:pt x="370820" y="446491"/>
                </a:cubicBezTo>
                <a:cubicBezTo>
                  <a:pt x="360552" y="439817"/>
                  <a:pt x="351483" y="431432"/>
                  <a:pt x="341900" y="423732"/>
                </a:cubicBezTo>
                <a:cubicBezTo>
                  <a:pt x="333686" y="417743"/>
                  <a:pt x="325473" y="411069"/>
                  <a:pt x="315890" y="403368"/>
                </a:cubicBezTo>
                <a:close/>
                <a:moveTo>
                  <a:pt x="236147" y="457100"/>
                </a:moveTo>
                <a:cubicBezTo>
                  <a:pt x="245901" y="446320"/>
                  <a:pt x="254115" y="438277"/>
                  <a:pt x="260960" y="429037"/>
                </a:cubicBezTo>
                <a:cubicBezTo>
                  <a:pt x="271741" y="414491"/>
                  <a:pt x="281323" y="399090"/>
                  <a:pt x="292104" y="384545"/>
                </a:cubicBezTo>
                <a:cubicBezTo>
                  <a:pt x="299120" y="375133"/>
                  <a:pt x="309901" y="373936"/>
                  <a:pt x="318799" y="380951"/>
                </a:cubicBezTo>
                <a:cubicBezTo>
                  <a:pt x="328895" y="388823"/>
                  <a:pt x="338307" y="397550"/>
                  <a:pt x="348232" y="405593"/>
                </a:cubicBezTo>
                <a:cubicBezTo>
                  <a:pt x="353365" y="409871"/>
                  <a:pt x="358841" y="413636"/>
                  <a:pt x="366371" y="419454"/>
                </a:cubicBezTo>
                <a:cubicBezTo>
                  <a:pt x="368253" y="404053"/>
                  <a:pt x="369622" y="391903"/>
                  <a:pt x="371162" y="379925"/>
                </a:cubicBezTo>
                <a:cubicBezTo>
                  <a:pt x="372531" y="368802"/>
                  <a:pt x="373900" y="357679"/>
                  <a:pt x="375782" y="346727"/>
                </a:cubicBezTo>
                <a:cubicBezTo>
                  <a:pt x="377151" y="338171"/>
                  <a:pt x="382798" y="334064"/>
                  <a:pt x="391012" y="332695"/>
                </a:cubicBezTo>
                <a:cubicBezTo>
                  <a:pt x="397857" y="331497"/>
                  <a:pt x="404702" y="330642"/>
                  <a:pt x="411547" y="329102"/>
                </a:cubicBezTo>
                <a:cubicBezTo>
                  <a:pt x="424894" y="326193"/>
                  <a:pt x="438242" y="323113"/>
                  <a:pt x="452958" y="319861"/>
                </a:cubicBezTo>
                <a:cubicBezTo>
                  <a:pt x="450220" y="315754"/>
                  <a:pt x="449022" y="312845"/>
                  <a:pt x="446969" y="310621"/>
                </a:cubicBezTo>
                <a:cubicBezTo>
                  <a:pt x="435332" y="297444"/>
                  <a:pt x="423354" y="284439"/>
                  <a:pt x="411718" y="271263"/>
                </a:cubicBezTo>
                <a:cubicBezTo>
                  <a:pt x="395290" y="252611"/>
                  <a:pt x="395461" y="247819"/>
                  <a:pt x="410691" y="228825"/>
                </a:cubicBezTo>
                <a:cubicBezTo>
                  <a:pt x="417194" y="220611"/>
                  <a:pt x="423183" y="212226"/>
                  <a:pt x="430712" y="202130"/>
                </a:cubicBezTo>
                <a:cubicBezTo>
                  <a:pt x="421985" y="201103"/>
                  <a:pt x="416338" y="200419"/>
                  <a:pt x="410691" y="199905"/>
                </a:cubicBezTo>
                <a:cubicBezTo>
                  <a:pt x="395290" y="198536"/>
                  <a:pt x="379718" y="198194"/>
                  <a:pt x="364317" y="195798"/>
                </a:cubicBezTo>
                <a:cubicBezTo>
                  <a:pt x="347889" y="193403"/>
                  <a:pt x="342414" y="184675"/>
                  <a:pt x="345152" y="168590"/>
                </a:cubicBezTo>
                <a:cubicBezTo>
                  <a:pt x="347718" y="153874"/>
                  <a:pt x="350799" y="139328"/>
                  <a:pt x="353365" y="124612"/>
                </a:cubicBezTo>
                <a:cubicBezTo>
                  <a:pt x="354050" y="120847"/>
                  <a:pt x="354050" y="117083"/>
                  <a:pt x="354392" y="113147"/>
                </a:cubicBezTo>
                <a:cubicBezTo>
                  <a:pt x="333515" y="123243"/>
                  <a:pt x="314007" y="132997"/>
                  <a:pt x="294157" y="142237"/>
                </a:cubicBezTo>
                <a:cubicBezTo>
                  <a:pt x="277388" y="149938"/>
                  <a:pt x="273110" y="148227"/>
                  <a:pt x="261987" y="133339"/>
                </a:cubicBezTo>
                <a:cubicBezTo>
                  <a:pt x="253088" y="121532"/>
                  <a:pt x="243334" y="110409"/>
                  <a:pt x="231869" y="96206"/>
                </a:cubicBezTo>
                <a:cubicBezTo>
                  <a:pt x="226393" y="125639"/>
                  <a:pt x="221773" y="151649"/>
                  <a:pt x="216982" y="177146"/>
                </a:cubicBezTo>
                <a:cubicBezTo>
                  <a:pt x="195592" y="181424"/>
                  <a:pt x="178479" y="166879"/>
                  <a:pt x="157945" y="170130"/>
                </a:cubicBezTo>
                <a:cubicBezTo>
                  <a:pt x="159656" y="174066"/>
                  <a:pt x="160683" y="177146"/>
                  <a:pt x="162394" y="179713"/>
                </a:cubicBezTo>
                <a:cubicBezTo>
                  <a:pt x="168554" y="188954"/>
                  <a:pt x="175228" y="198023"/>
                  <a:pt x="181560" y="207263"/>
                </a:cubicBezTo>
                <a:cubicBezTo>
                  <a:pt x="189431" y="218729"/>
                  <a:pt x="187378" y="225573"/>
                  <a:pt x="174886" y="231220"/>
                </a:cubicBezTo>
                <a:cubicBezTo>
                  <a:pt x="173004" y="232076"/>
                  <a:pt x="170779" y="232589"/>
                  <a:pt x="168897" y="233274"/>
                </a:cubicBezTo>
                <a:cubicBezTo>
                  <a:pt x="151613" y="239948"/>
                  <a:pt x="134501" y="246792"/>
                  <a:pt x="114480" y="254664"/>
                </a:cubicBezTo>
                <a:cubicBezTo>
                  <a:pt x="123721" y="258771"/>
                  <a:pt x="131079" y="261680"/>
                  <a:pt x="138095" y="264931"/>
                </a:cubicBezTo>
                <a:cubicBezTo>
                  <a:pt x="150758" y="270578"/>
                  <a:pt x="163763" y="275541"/>
                  <a:pt x="175913" y="282215"/>
                </a:cubicBezTo>
                <a:cubicBezTo>
                  <a:pt x="181731" y="285295"/>
                  <a:pt x="186522" y="290942"/>
                  <a:pt x="190287" y="296589"/>
                </a:cubicBezTo>
                <a:cubicBezTo>
                  <a:pt x="191998" y="299156"/>
                  <a:pt x="191314" y="305487"/>
                  <a:pt x="189260" y="308054"/>
                </a:cubicBezTo>
                <a:cubicBezTo>
                  <a:pt x="178479" y="321230"/>
                  <a:pt x="166843" y="333893"/>
                  <a:pt x="155378" y="346385"/>
                </a:cubicBezTo>
                <a:cubicBezTo>
                  <a:pt x="146651" y="355968"/>
                  <a:pt x="137581" y="365551"/>
                  <a:pt x="128683" y="374962"/>
                </a:cubicBezTo>
                <a:cubicBezTo>
                  <a:pt x="129197" y="375989"/>
                  <a:pt x="129539" y="377187"/>
                  <a:pt x="130052" y="378214"/>
                </a:cubicBezTo>
                <a:cubicBezTo>
                  <a:pt x="140833" y="377187"/>
                  <a:pt x="151785" y="376673"/>
                  <a:pt x="162565" y="374791"/>
                </a:cubicBezTo>
                <a:cubicBezTo>
                  <a:pt x="174201" y="372909"/>
                  <a:pt x="185495" y="369144"/>
                  <a:pt x="197132" y="367433"/>
                </a:cubicBezTo>
                <a:cubicBezTo>
                  <a:pt x="215442" y="364524"/>
                  <a:pt x="222629" y="370684"/>
                  <a:pt x="225367" y="388823"/>
                </a:cubicBezTo>
                <a:cubicBezTo>
                  <a:pt x="228447" y="410213"/>
                  <a:pt x="232040" y="431603"/>
                  <a:pt x="236147" y="4571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4"/>
          <p:cNvSpPr/>
          <p:nvPr/>
        </p:nvSpPr>
        <p:spPr>
          <a:xfrm>
            <a:off x="4205845" y="2571655"/>
            <a:ext cx="432792" cy="488991"/>
          </a:xfrm>
          <a:custGeom>
            <a:rect b="b" l="l" r="r" t="t"/>
            <a:pathLst>
              <a:path extrusionOk="0" h="977982" w="865584">
                <a:moveTo>
                  <a:pt x="688572" y="326469"/>
                </a:moveTo>
                <a:cubicBezTo>
                  <a:pt x="683047" y="340360"/>
                  <a:pt x="678312" y="354725"/>
                  <a:pt x="671682" y="368142"/>
                </a:cubicBezTo>
                <a:cubicBezTo>
                  <a:pt x="663474" y="384874"/>
                  <a:pt x="654634" y="401449"/>
                  <a:pt x="644216" y="416918"/>
                </a:cubicBezTo>
                <a:cubicBezTo>
                  <a:pt x="622274" y="449436"/>
                  <a:pt x="594808" y="477060"/>
                  <a:pt x="565921" y="503579"/>
                </a:cubicBezTo>
                <a:cubicBezTo>
                  <a:pt x="538928" y="528362"/>
                  <a:pt x="516198" y="557091"/>
                  <a:pt x="501202" y="590871"/>
                </a:cubicBezTo>
                <a:cubicBezTo>
                  <a:pt x="490942" y="613759"/>
                  <a:pt x="485259" y="638227"/>
                  <a:pt x="483207" y="663483"/>
                </a:cubicBezTo>
                <a:cubicBezTo>
                  <a:pt x="480208" y="700420"/>
                  <a:pt x="479734" y="737357"/>
                  <a:pt x="482733" y="774453"/>
                </a:cubicBezTo>
                <a:cubicBezTo>
                  <a:pt x="483838" y="789133"/>
                  <a:pt x="485732" y="789448"/>
                  <a:pt x="500097" y="787870"/>
                </a:cubicBezTo>
                <a:cubicBezTo>
                  <a:pt x="514461" y="786291"/>
                  <a:pt x="529142" y="786449"/>
                  <a:pt x="543664" y="787081"/>
                </a:cubicBezTo>
                <a:cubicBezTo>
                  <a:pt x="557239" y="787712"/>
                  <a:pt x="570657" y="790396"/>
                  <a:pt x="584074" y="791027"/>
                </a:cubicBezTo>
                <a:cubicBezTo>
                  <a:pt x="594177" y="791500"/>
                  <a:pt x="599386" y="796236"/>
                  <a:pt x="601438" y="805549"/>
                </a:cubicBezTo>
                <a:cubicBezTo>
                  <a:pt x="606331" y="827333"/>
                  <a:pt x="613435" y="848959"/>
                  <a:pt x="615171" y="871058"/>
                </a:cubicBezTo>
                <a:cubicBezTo>
                  <a:pt x="617223" y="896314"/>
                  <a:pt x="615487" y="922044"/>
                  <a:pt x="613592" y="947458"/>
                </a:cubicBezTo>
                <a:cubicBezTo>
                  <a:pt x="612172" y="965769"/>
                  <a:pt x="604753" y="970031"/>
                  <a:pt x="586915" y="970504"/>
                </a:cubicBezTo>
                <a:cubicBezTo>
                  <a:pt x="552030" y="971451"/>
                  <a:pt x="517145" y="973503"/>
                  <a:pt x="482418" y="974924"/>
                </a:cubicBezTo>
                <a:cubicBezTo>
                  <a:pt x="470421" y="975398"/>
                  <a:pt x="458424" y="975240"/>
                  <a:pt x="446427" y="975240"/>
                </a:cubicBezTo>
                <a:cubicBezTo>
                  <a:pt x="443902" y="975240"/>
                  <a:pt x="441060" y="974293"/>
                  <a:pt x="438693" y="974608"/>
                </a:cubicBezTo>
                <a:cubicBezTo>
                  <a:pt x="401440" y="980923"/>
                  <a:pt x="364187" y="976818"/>
                  <a:pt x="326933" y="974766"/>
                </a:cubicBezTo>
                <a:cubicBezTo>
                  <a:pt x="302466" y="973346"/>
                  <a:pt x="277999" y="971767"/>
                  <a:pt x="253690" y="969557"/>
                </a:cubicBezTo>
                <a:cubicBezTo>
                  <a:pt x="228750" y="967189"/>
                  <a:pt x="221804" y="959139"/>
                  <a:pt x="221331" y="934514"/>
                </a:cubicBezTo>
                <a:cubicBezTo>
                  <a:pt x="220699" y="905943"/>
                  <a:pt x="219752" y="877214"/>
                  <a:pt x="218805" y="848643"/>
                </a:cubicBezTo>
                <a:cubicBezTo>
                  <a:pt x="218174" y="827017"/>
                  <a:pt x="224014" y="820861"/>
                  <a:pt x="244535" y="815652"/>
                </a:cubicBezTo>
                <a:cubicBezTo>
                  <a:pt x="280209" y="806339"/>
                  <a:pt x="316673" y="800024"/>
                  <a:pt x="353610" y="797815"/>
                </a:cubicBezTo>
                <a:cubicBezTo>
                  <a:pt x="354084" y="797815"/>
                  <a:pt x="354558" y="797499"/>
                  <a:pt x="355189" y="797499"/>
                </a:cubicBezTo>
                <a:cubicBezTo>
                  <a:pt x="360082" y="797025"/>
                  <a:pt x="368133" y="798288"/>
                  <a:pt x="369396" y="795762"/>
                </a:cubicBezTo>
                <a:cubicBezTo>
                  <a:pt x="371921" y="790869"/>
                  <a:pt x="371448" y="783924"/>
                  <a:pt x="371448" y="777925"/>
                </a:cubicBezTo>
                <a:cubicBezTo>
                  <a:pt x="371448" y="761824"/>
                  <a:pt x="371132" y="745723"/>
                  <a:pt x="370501" y="729623"/>
                </a:cubicBezTo>
                <a:cubicBezTo>
                  <a:pt x="369869" y="711943"/>
                  <a:pt x="369396" y="694264"/>
                  <a:pt x="367817" y="676742"/>
                </a:cubicBezTo>
                <a:cubicBezTo>
                  <a:pt x="364976" y="644541"/>
                  <a:pt x="359767" y="612812"/>
                  <a:pt x="351874" y="581242"/>
                </a:cubicBezTo>
                <a:cubicBezTo>
                  <a:pt x="342561" y="543989"/>
                  <a:pt x="322987" y="513997"/>
                  <a:pt x="295205" y="487794"/>
                </a:cubicBezTo>
                <a:cubicBezTo>
                  <a:pt x="269160" y="463169"/>
                  <a:pt x="241378" y="439807"/>
                  <a:pt x="222751" y="408394"/>
                </a:cubicBezTo>
                <a:cubicBezTo>
                  <a:pt x="211386" y="389136"/>
                  <a:pt x="201441" y="369089"/>
                  <a:pt x="190707" y="349358"/>
                </a:cubicBezTo>
                <a:cubicBezTo>
                  <a:pt x="188971" y="346201"/>
                  <a:pt x="187392" y="343044"/>
                  <a:pt x="185814" y="340202"/>
                </a:cubicBezTo>
                <a:cubicBezTo>
                  <a:pt x="150771" y="347306"/>
                  <a:pt x="116675" y="348095"/>
                  <a:pt x="83052" y="338150"/>
                </a:cubicBezTo>
                <a:cubicBezTo>
                  <a:pt x="69161" y="334046"/>
                  <a:pt x="55270" y="328679"/>
                  <a:pt x="42958" y="321260"/>
                </a:cubicBezTo>
                <a:cubicBezTo>
                  <a:pt x="25121" y="310526"/>
                  <a:pt x="12177" y="294899"/>
                  <a:pt x="7126" y="273747"/>
                </a:cubicBezTo>
                <a:cubicBezTo>
                  <a:pt x="-293" y="242966"/>
                  <a:pt x="-3924" y="212500"/>
                  <a:pt x="6336" y="181404"/>
                </a:cubicBezTo>
                <a:cubicBezTo>
                  <a:pt x="14387" y="157094"/>
                  <a:pt x="30330" y="139889"/>
                  <a:pt x="49272" y="124893"/>
                </a:cubicBezTo>
                <a:cubicBezTo>
                  <a:pt x="72950" y="106108"/>
                  <a:pt x="101363" y="99636"/>
                  <a:pt x="130408" y="94901"/>
                </a:cubicBezTo>
                <a:cubicBezTo>
                  <a:pt x="135933" y="93954"/>
                  <a:pt x="141773" y="94743"/>
                  <a:pt x="149192" y="94743"/>
                </a:cubicBezTo>
                <a:cubicBezTo>
                  <a:pt x="149508" y="90323"/>
                  <a:pt x="149666" y="85430"/>
                  <a:pt x="150139" y="80536"/>
                </a:cubicBezTo>
                <a:cubicBezTo>
                  <a:pt x="151876" y="59858"/>
                  <a:pt x="153296" y="39021"/>
                  <a:pt x="155664" y="18343"/>
                </a:cubicBezTo>
                <a:cubicBezTo>
                  <a:pt x="157558" y="3189"/>
                  <a:pt x="165451" y="-1389"/>
                  <a:pt x="180605" y="348"/>
                </a:cubicBezTo>
                <a:cubicBezTo>
                  <a:pt x="204440" y="3031"/>
                  <a:pt x="228118" y="5715"/>
                  <a:pt x="252112" y="6662"/>
                </a:cubicBezTo>
                <a:cubicBezTo>
                  <a:pt x="271843" y="7609"/>
                  <a:pt x="291575" y="6188"/>
                  <a:pt x="311464" y="5873"/>
                </a:cubicBezTo>
                <a:cubicBezTo>
                  <a:pt x="333879" y="5399"/>
                  <a:pt x="356136" y="5083"/>
                  <a:pt x="378551" y="4610"/>
                </a:cubicBezTo>
                <a:cubicBezTo>
                  <a:pt x="397651" y="4136"/>
                  <a:pt x="416751" y="3031"/>
                  <a:pt x="435851" y="3031"/>
                </a:cubicBezTo>
                <a:cubicBezTo>
                  <a:pt x="462212" y="3031"/>
                  <a:pt x="488574" y="3505"/>
                  <a:pt x="514935" y="3978"/>
                </a:cubicBezTo>
                <a:cubicBezTo>
                  <a:pt x="543033" y="4452"/>
                  <a:pt x="570972" y="4925"/>
                  <a:pt x="599070" y="5715"/>
                </a:cubicBezTo>
                <a:cubicBezTo>
                  <a:pt x="631903" y="6662"/>
                  <a:pt x="664579" y="7609"/>
                  <a:pt x="697412" y="9187"/>
                </a:cubicBezTo>
                <a:cubicBezTo>
                  <a:pt x="713039" y="9977"/>
                  <a:pt x="716354" y="12976"/>
                  <a:pt x="718722" y="28445"/>
                </a:cubicBezTo>
                <a:cubicBezTo>
                  <a:pt x="720458" y="39811"/>
                  <a:pt x="720616" y="51334"/>
                  <a:pt x="721563" y="62699"/>
                </a:cubicBezTo>
                <a:cubicBezTo>
                  <a:pt x="721879" y="66330"/>
                  <a:pt x="722194" y="69803"/>
                  <a:pt x="722668" y="73907"/>
                </a:cubicBezTo>
                <a:cubicBezTo>
                  <a:pt x="738769" y="77064"/>
                  <a:pt x="754554" y="79431"/>
                  <a:pt x="770024" y="83378"/>
                </a:cubicBezTo>
                <a:cubicBezTo>
                  <a:pt x="826692" y="97584"/>
                  <a:pt x="860157" y="139099"/>
                  <a:pt x="865050" y="196873"/>
                </a:cubicBezTo>
                <a:cubicBezTo>
                  <a:pt x="867576" y="226549"/>
                  <a:pt x="860946" y="253700"/>
                  <a:pt x="849265" y="280219"/>
                </a:cubicBezTo>
                <a:cubicBezTo>
                  <a:pt x="846740" y="285744"/>
                  <a:pt x="843267" y="291900"/>
                  <a:pt x="838373" y="295215"/>
                </a:cubicBezTo>
                <a:cubicBezTo>
                  <a:pt x="817379" y="309579"/>
                  <a:pt x="796858" y="324417"/>
                  <a:pt x="771602" y="331678"/>
                </a:cubicBezTo>
                <a:cubicBezTo>
                  <a:pt x="743504" y="339887"/>
                  <a:pt x="716354" y="337677"/>
                  <a:pt x="688572" y="326469"/>
                </a:cubicBezTo>
                <a:close/>
                <a:moveTo>
                  <a:pt x="588336" y="818809"/>
                </a:moveTo>
                <a:cubicBezTo>
                  <a:pt x="585021" y="817704"/>
                  <a:pt x="584074" y="817230"/>
                  <a:pt x="583127" y="817230"/>
                </a:cubicBezTo>
                <a:cubicBezTo>
                  <a:pt x="551872" y="817072"/>
                  <a:pt x="520618" y="816599"/>
                  <a:pt x="489521" y="817230"/>
                </a:cubicBezTo>
                <a:cubicBezTo>
                  <a:pt x="472473" y="817546"/>
                  <a:pt x="468211" y="814547"/>
                  <a:pt x="468053" y="797657"/>
                </a:cubicBezTo>
                <a:cubicBezTo>
                  <a:pt x="468053" y="793553"/>
                  <a:pt x="466632" y="789606"/>
                  <a:pt x="466001" y="785502"/>
                </a:cubicBezTo>
                <a:cubicBezTo>
                  <a:pt x="464738" y="778241"/>
                  <a:pt x="463002" y="771138"/>
                  <a:pt x="462528" y="763876"/>
                </a:cubicBezTo>
                <a:cubicBezTo>
                  <a:pt x="461581" y="745723"/>
                  <a:pt x="460634" y="727413"/>
                  <a:pt x="460634" y="709260"/>
                </a:cubicBezTo>
                <a:cubicBezTo>
                  <a:pt x="460634" y="671218"/>
                  <a:pt x="461739" y="633333"/>
                  <a:pt x="472946" y="596238"/>
                </a:cubicBezTo>
                <a:cubicBezTo>
                  <a:pt x="484470" y="558354"/>
                  <a:pt x="504517" y="525994"/>
                  <a:pt x="531825" y="498054"/>
                </a:cubicBezTo>
                <a:cubicBezTo>
                  <a:pt x="556292" y="473114"/>
                  <a:pt x="582022" y="449594"/>
                  <a:pt x="606331" y="424653"/>
                </a:cubicBezTo>
                <a:cubicBezTo>
                  <a:pt x="622432" y="408394"/>
                  <a:pt x="636165" y="389926"/>
                  <a:pt x="646426" y="369405"/>
                </a:cubicBezTo>
                <a:cubicBezTo>
                  <a:pt x="656844" y="348411"/>
                  <a:pt x="664736" y="326627"/>
                  <a:pt x="671208" y="303897"/>
                </a:cubicBezTo>
                <a:cubicBezTo>
                  <a:pt x="681942" y="266644"/>
                  <a:pt x="687467" y="228759"/>
                  <a:pt x="689677" y="190086"/>
                </a:cubicBezTo>
                <a:cubicBezTo>
                  <a:pt x="690308" y="178562"/>
                  <a:pt x="690308" y="166881"/>
                  <a:pt x="692676" y="155832"/>
                </a:cubicBezTo>
                <a:cubicBezTo>
                  <a:pt x="699937" y="122525"/>
                  <a:pt x="702147" y="88903"/>
                  <a:pt x="703726" y="55122"/>
                </a:cubicBezTo>
                <a:cubicBezTo>
                  <a:pt x="704199" y="46440"/>
                  <a:pt x="703726" y="37759"/>
                  <a:pt x="703726" y="27498"/>
                </a:cubicBezTo>
                <a:cubicBezTo>
                  <a:pt x="679259" y="27025"/>
                  <a:pt x="655897" y="25920"/>
                  <a:pt x="632692" y="26078"/>
                </a:cubicBezTo>
                <a:cubicBezTo>
                  <a:pt x="604595" y="26235"/>
                  <a:pt x="576497" y="27814"/>
                  <a:pt x="548400" y="28130"/>
                </a:cubicBezTo>
                <a:cubicBezTo>
                  <a:pt x="518723" y="28445"/>
                  <a:pt x="489047" y="27656"/>
                  <a:pt x="459371" y="27656"/>
                </a:cubicBezTo>
                <a:cubicBezTo>
                  <a:pt x="425117" y="27656"/>
                  <a:pt x="390863" y="28130"/>
                  <a:pt x="356610" y="28445"/>
                </a:cubicBezTo>
                <a:cubicBezTo>
                  <a:pt x="339404" y="28603"/>
                  <a:pt x="322356" y="28919"/>
                  <a:pt x="305150" y="29077"/>
                </a:cubicBezTo>
                <a:cubicBezTo>
                  <a:pt x="275474" y="29235"/>
                  <a:pt x="245955" y="30182"/>
                  <a:pt x="216279" y="29235"/>
                </a:cubicBezTo>
                <a:cubicBezTo>
                  <a:pt x="200494" y="28761"/>
                  <a:pt x="184867" y="25130"/>
                  <a:pt x="168608" y="22763"/>
                </a:cubicBezTo>
                <a:cubicBezTo>
                  <a:pt x="167819" y="35391"/>
                  <a:pt x="166398" y="46125"/>
                  <a:pt x="166556" y="57017"/>
                </a:cubicBezTo>
                <a:cubicBezTo>
                  <a:pt x="166872" y="81484"/>
                  <a:pt x="167661" y="105951"/>
                  <a:pt x="168608" y="130418"/>
                </a:cubicBezTo>
                <a:cubicBezTo>
                  <a:pt x="169713" y="156937"/>
                  <a:pt x="169397" y="183771"/>
                  <a:pt x="172712" y="210133"/>
                </a:cubicBezTo>
                <a:cubicBezTo>
                  <a:pt x="180921" y="274852"/>
                  <a:pt x="198600" y="336730"/>
                  <a:pt x="236800" y="391031"/>
                </a:cubicBezTo>
                <a:cubicBezTo>
                  <a:pt x="252427" y="413288"/>
                  <a:pt x="269160" y="434282"/>
                  <a:pt x="289838" y="452277"/>
                </a:cubicBezTo>
                <a:cubicBezTo>
                  <a:pt x="318252" y="477218"/>
                  <a:pt x="344297" y="504684"/>
                  <a:pt x="359135" y="539885"/>
                </a:cubicBezTo>
                <a:cubicBezTo>
                  <a:pt x="370027" y="565773"/>
                  <a:pt x="378235" y="592765"/>
                  <a:pt x="382024" y="620863"/>
                </a:cubicBezTo>
                <a:cubicBezTo>
                  <a:pt x="383602" y="633175"/>
                  <a:pt x="385339" y="645646"/>
                  <a:pt x="387075" y="657958"/>
                </a:cubicBezTo>
                <a:cubicBezTo>
                  <a:pt x="392916" y="699473"/>
                  <a:pt x="393231" y="740988"/>
                  <a:pt x="391968" y="782819"/>
                </a:cubicBezTo>
                <a:cubicBezTo>
                  <a:pt x="391653" y="790553"/>
                  <a:pt x="391811" y="798446"/>
                  <a:pt x="391337" y="806181"/>
                </a:cubicBezTo>
                <a:cubicBezTo>
                  <a:pt x="391021" y="811074"/>
                  <a:pt x="389443" y="815336"/>
                  <a:pt x="383444" y="815967"/>
                </a:cubicBezTo>
                <a:cubicBezTo>
                  <a:pt x="373658" y="816915"/>
                  <a:pt x="363871" y="817704"/>
                  <a:pt x="354242" y="819598"/>
                </a:cubicBezTo>
                <a:cubicBezTo>
                  <a:pt x="319514" y="826228"/>
                  <a:pt x="284787" y="833331"/>
                  <a:pt x="250060" y="839803"/>
                </a:cubicBezTo>
                <a:cubicBezTo>
                  <a:pt x="241062" y="841539"/>
                  <a:pt x="237905" y="846591"/>
                  <a:pt x="238063" y="855115"/>
                </a:cubicBezTo>
                <a:cubicBezTo>
                  <a:pt x="238379" y="871216"/>
                  <a:pt x="238536" y="887316"/>
                  <a:pt x="239168" y="903417"/>
                </a:cubicBezTo>
                <a:cubicBezTo>
                  <a:pt x="239641" y="915256"/>
                  <a:pt x="240746" y="927253"/>
                  <a:pt x="241693" y="940197"/>
                </a:cubicBezTo>
                <a:cubicBezTo>
                  <a:pt x="248008" y="940986"/>
                  <a:pt x="253532" y="942091"/>
                  <a:pt x="259057" y="942407"/>
                </a:cubicBezTo>
                <a:cubicBezTo>
                  <a:pt x="266792" y="942880"/>
                  <a:pt x="274685" y="942565"/>
                  <a:pt x="282577" y="942880"/>
                </a:cubicBezTo>
                <a:cubicBezTo>
                  <a:pt x="328354" y="944143"/>
                  <a:pt x="373815" y="950141"/>
                  <a:pt x="419750" y="947458"/>
                </a:cubicBezTo>
                <a:cubicBezTo>
                  <a:pt x="421802" y="947300"/>
                  <a:pt x="423697" y="948405"/>
                  <a:pt x="425749" y="948563"/>
                </a:cubicBezTo>
                <a:cubicBezTo>
                  <a:pt x="431274" y="948879"/>
                  <a:pt x="436798" y="949668"/>
                  <a:pt x="442323" y="949194"/>
                </a:cubicBezTo>
                <a:cubicBezTo>
                  <a:pt x="454162" y="948247"/>
                  <a:pt x="466001" y="946037"/>
                  <a:pt x="477998" y="945248"/>
                </a:cubicBezTo>
                <a:cubicBezTo>
                  <a:pt x="492994" y="944143"/>
                  <a:pt x="507990" y="943827"/>
                  <a:pt x="522985" y="943354"/>
                </a:cubicBezTo>
                <a:cubicBezTo>
                  <a:pt x="537981" y="942880"/>
                  <a:pt x="553135" y="942565"/>
                  <a:pt x="568131" y="942091"/>
                </a:cubicBezTo>
                <a:cubicBezTo>
                  <a:pt x="576339" y="941775"/>
                  <a:pt x="584548" y="941144"/>
                  <a:pt x="593861" y="940513"/>
                </a:cubicBezTo>
                <a:cubicBezTo>
                  <a:pt x="596860" y="898524"/>
                  <a:pt x="601596" y="858272"/>
                  <a:pt x="588336" y="818809"/>
                </a:cubicBezTo>
                <a:close/>
                <a:moveTo>
                  <a:pt x="715880" y="135469"/>
                </a:moveTo>
                <a:cubicBezTo>
                  <a:pt x="710513" y="185192"/>
                  <a:pt x="705146" y="234600"/>
                  <a:pt x="699780" y="284481"/>
                </a:cubicBezTo>
                <a:cubicBezTo>
                  <a:pt x="711461" y="287796"/>
                  <a:pt x="723299" y="284639"/>
                  <a:pt x="734665" y="281639"/>
                </a:cubicBezTo>
                <a:cubicBezTo>
                  <a:pt x="761500" y="274694"/>
                  <a:pt x="786756" y="265065"/>
                  <a:pt x="804909" y="241703"/>
                </a:cubicBezTo>
                <a:cubicBezTo>
                  <a:pt x="831586" y="207449"/>
                  <a:pt x="818800" y="156779"/>
                  <a:pt x="777916" y="141467"/>
                </a:cubicBezTo>
                <a:cubicBezTo>
                  <a:pt x="758658" y="134364"/>
                  <a:pt x="738295" y="134048"/>
                  <a:pt x="715880" y="135469"/>
                </a:cubicBezTo>
                <a:close/>
                <a:moveTo>
                  <a:pt x="149350" y="151570"/>
                </a:moveTo>
                <a:cubicBezTo>
                  <a:pt x="140037" y="153306"/>
                  <a:pt x="132460" y="154569"/>
                  <a:pt x="125041" y="156463"/>
                </a:cubicBezTo>
                <a:cubicBezTo>
                  <a:pt x="88893" y="165934"/>
                  <a:pt x="65689" y="194821"/>
                  <a:pt x="60953" y="231758"/>
                </a:cubicBezTo>
                <a:cubicBezTo>
                  <a:pt x="56533" y="266959"/>
                  <a:pt x="77212" y="286059"/>
                  <a:pt x="101679" y="295688"/>
                </a:cubicBezTo>
                <a:cubicBezTo>
                  <a:pt x="123462" y="304370"/>
                  <a:pt x="147456" y="302476"/>
                  <a:pt x="171923" y="303107"/>
                </a:cubicBezTo>
                <a:cubicBezTo>
                  <a:pt x="159768" y="252910"/>
                  <a:pt x="148877" y="203819"/>
                  <a:pt x="149350" y="151570"/>
                </a:cubicBezTo>
                <a:close/>
                <a:moveTo>
                  <a:pt x="177290" y="321734"/>
                </a:moveTo>
                <a:cubicBezTo>
                  <a:pt x="177448" y="320313"/>
                  <a:pt x="177448" y="319050"/>
                  <a:pt x="177606" y="317630"/>
                </a:cubicBezTo>
                <a:cubicBezTo>
                  <a:pt x="174449" y="317156"/>
                  <a:pt x="171292" y="316525"/>
                  <a:pt x="167977" y="316525"/>
                </a:cubicBezTo>
                <a:cubicBezTo>
                  <a:pt x="149824" y="316367"/>
                  <a:pt x="131513" y="317472"/>
                  <a:pt x="113360" y="316209"/>
                </a:cubicBezTo>
                <a:cubicBezTo>
                  <a:pt x="77528" y="313841"/>
                  <a:pt x="51956" y="289374"/>
                  <a:pt x="45010" y="254173"/>
                </a:cubicBezTo>
                <a:cubicBezTo>
                  <a:pt x="42169" y="239335"/>
                  <a:pt x="45484" y="225286"/>
                  <a:pt x="46431" y="210764"/>
                </a:cubicBezTo>
                <a:cubicBezTo>
                  <a:pt x="48956" y="171617"/>
                  <a:pt x="94260" y="132785"/>
                  <a:pt x="132302" y="134364"/>
                </a:cubicBezTo>
                <a:cubicBezTo>
                  <a:pt x="137669" y="134522"/>
                  <a:pt x="143194" y="133259"/>
                  <a:pt x="149666" y="132627"/>
                </a:cubicBezTo>
                <a:cubicBezTo>
                  <a:pt x="149192" y="125840"/>
                  <a:pt x="148877" y="120946"/>
                  <a:pt x="148403" y="116053"/>
                </a:cubicBezTo>
                <a:cubicBezTo>
                  <a:pt x="144772" y="115895"/>
                  <a:pt x="142720" y="115579"/>
                  <a:pt x="140668" y="115579"/>
                </a:cubicBezTo>
                <a:cubicBezTo>
                  <a:pt x="116833" y="117000"/>
                  <a:pt x="95049" y="125208"/>
                  <a:pt x="73108" y="133890"/>
                </a:cubicBezTo>
                <a:cubicBezTo>
                  <a:pt x="56849" y="140362"/>
                  <a:pt x="44852" y="151412"/>
                  <a:pt x="36170" y="165934"/>
                </a:cubicBezTo>
                <a:cubicBezTo>
                  <a:pt x="14071" y="203029"/>
                  <a:pt x="12808" y="241861"/>
                  <a:pt x="28594" y="281639"/>
                </a:cubicBezTo>
                <a:cubicBezTo>
                  <a:pt x="33013" y="292689"/>
                  <a:pt x="40432" y="300740"/>
                  <a:pt x="51324" y="306264"/>
                </a:cubicBezTo>
                <a:cubicBezTo>
                  <a:pt x="91734" y="326627"/>
                  <a:pt x="134039" y="327574"/>
                  <a:pt x="177290" y="321734"/>
                </a:cubicBezTo>
                <a:close/>
                <a:moveTo>
                  <a:pt x="720616" y="108634"/>
                </a:moveTo>
                <a:cubicBezTo>
                  <a:pt x="731350" y="109897"/>
                  <a:pt x="741768" y="110528"/>
                  <a:pt x="751871" y="112422"/>
                </a:cubicBezTo>
                <a:cubicBezTo>
                  <a:pt x="783283" y="117947"/>
                  <a:pt x="811223" y="129470"/>
                  <a:pt x="824640" y="161514"/>
                </a:cubicBezTo>
                <a:cubicBezTo>
                  <a:pt x="831428" y="177615"/>
                  <a:pt x="840110" y="193243"/>
                  <a:pt x="838216" y="212185"/>
                </a:cubicBezTo>
                <a:cubicBezTo>
                  <a:pt x="835216" y="242334"/>
                  <a:pt x="820220" y="264907"/>
                  <a:pt x="795438" y="280850"/>
                </a:cubicBezTo>
                <a:cubicBezTo>
                  <a:pt x="766551" y="299477"/>
                  <a:pt x="734665" y="307369"/>
                  <a:pt x="700411" y="304212"/>
                </a:cubicBezTo>
                <a:cubicBezTo>
                  <a:pt x="695833" y="303739"/>
                  <a:pt x="693150" y="304686"/>
                  <a:pt x="694413" y="309895"/>
                </a:cubicBezTo>
                <a:cubicBezTo>
                  <a:pt x="695517" y="310369"/>
                  <a:pt x="696307" y="311158"/>
                  <a:pt x="697254" y="311158"/>
                </a:cubicBezTo>
                <a:cubicBezTo>
                  <a:pt x="734349" y="314946"/>
                  <a:pt x="769076" y="308316"/>
                  <a:pt x="802225" y="290163"/>
                </a:cubicBezTo>
                <a:cubicBezTo>
                  <a:pt x="822588" y="279114"/>
                  <a:pt x="835532" y="263487"/>
                  <a:pt x="841530" y="242492"/>
                </a:cubicBezTo>
                <a:cubicBezTo>
                  <a:pt x="847055" y="223392"/>
                  <a:pt x="848318" y="203345"/>
                  <a:pt x="844687" y="183614"/>
                </a:cubicBezTo>
                <a:cubicBezTo>
                  <a:pt x="840110" y="158989"/>
                  <a:pt x="830481" y="136100"/>
                  <a:pt x="809644" y="120946"/>
                </a:cubicBezTo>
                <a:cubicBezTo>
                  <a:pt x="783599" y="102162"/>
                  <a:pt x="752660" y="97427"/>
                  <a:pt x="720458" y="94901"/>
                </a:cubicBezTo>
                <a:cubicBezTo>
                  <a:pt x="720616" y="100426"/>
                  <a:pt x="720616" y="104214"/>
                  <a:pt x="720616" y="108634"/>
                </a:cubicBezTo>
                <a:close/>
                <a:moveTo>
                  <a:pt x="428116" y="243282"/>
                </a:moveTo>
                <a:cubicBezTo>
                  <a:pt x="418645" y="251648"/>
                  <a:pt x="410753" y="259225"/>
                  <a:pt x="402387" y="266012"/>
                </a:cubicBezTo>
                <a:cubicBezTo>
                  <a:pt x="385812" y="279430"/>
                  <a:pt x="368922" y="292373"/>
                  <a:pt x="352190" y="305633"/>
                </a:cubicBezTo>
                <a:cubicBezTo>
                  <a:pt x="347612" y="309264"/>
                  <a:pt x="343192" y="310369"/>
                  <a:pt x="337983" y="306738"/>
                </a:cubicBezTo>
                <a:cubicBezTo>
                  <a:pt x="332932" y="303107"/>
                  <a:pt x="329933" y="298687"/>
                  <a:pt x="330880" y="292216"/>
                </a:cubicBezTo>
                <a:cubicBezTo>
                  <a:pt x="331195" y="290163"/>
                  <a:pt x="331827" y="288111"/>
                  <a:pt x="332774" y="286217"/>
                </a:cubicBezTo>
                <a:cubicBezTo>
                  <a:pt x="343192" y="264749"/>
                  <a:pt x="353137" y="243124"/>
                  <a:pt x="364029" y="221972"/>
                </a:cubicBezTo>
                <a:cubicBezTo>
                  <a:pt x="370343" y="209659"/>
                  <a:pt x="378393" y="198136"/>
                  <a:pt x="386601" y="184403"/>
                </a:cubicBezTo>
                <a:cubicBezTo>
                  <a:pt x="381550" y="182193"/>
                  <a:pt x="376499" y="179983"/>
                  <a:pt x="371763" y="177773"/>
                </a:cubicBezTo>
                <a:cubicBezTo>
                  <a:pt x="361029" y="172564"/>
                  <a:pt x="350138" y="167513"/>
                  <a:pt x="339562" y="161830"/>
                </a:cubicBezTo>
                <a:cubicBezTo>
                  <a:pt x="336405" y="160252"/>
                  <a:pt x="333563" y="157410"/>
                  <a:pt x="331669" y="154569"/>
                </a:cubicBezTo>
                <a:cubicBezTo>
                  <a:pt x="327091" y="147939"/>
                  <a:pt x="328828" y="142256"/>
                  <a:pt x="337036" y="140836"/>
                </a:cubicBezTo>
                <a:cubicBezTo>
                  <a:pt x="348243" y="138942"/>
                  <a:pt x="359767" y="138152"/>
                  <a:pt x="371132" y="137521"/>
                </a:cubicBezTo>
                <a:cubicBezTo>
                  <a:pt x="388180" y="136574"/>
                  <a:pt x="405228" y="136889"/>
                  <a:pt x="422276" y="135469"/>
                </a:cubicBezTo>
                <a:cubicBezTo>
                  <a:pt x="425907" y="135153"/>
                  <a:pt x="430011" y="130733"/>
                  <a:pt x="432378" y="127261"/>
                </a:cubicBezTo>
                <a:cubicBezTo>
                  <a:pt x="440903" y="114790"/>
                  <a:pt x="448322" y="101689"/>
                  <a:pt x="457003" y="89376"/>
                </a:cubicBezTo>
                <a:cubicBezTo>
                  <a:pt x="459687" y="85430"/>
                  <a:pt x="465843" y="79747"/>
                  <a:pt x="468053" y="80536"/>
                </a:cubicBezTo>
                <a:cubicBezTo>
                  <a:pt x="472473" y="82273"/>
                  <a:pt x="477051" y="87640"/>
                  <a:pt x="478471" y="92375"/>
                </a:cubicBezTo>
                <a:cubicBezTo>
                  <a:pt x="481944" y="103741"/>
                  <a:pt x="483680" y="115737"/>
                  <a:pt x="486048" y="127418"/>
                </a:cubicBezTo>
                <a:cubicBezTo>
                  <a:pt x="486995" y="132470"/>
                  <a:pt x="487469" y="137521"/>
                  <a:pt x="488416" y="144151"/>
                </a:cubicBezTo>
                <a:cubicBezTo>
                  <a:pt x="507674" y="146676"/>
                  <a:pt x="526616" y="149044"/>
                  <a:pt x="545558" y="151885"/>
                </a:cubicBezTo>
                <a:cubicBezTo>
                  <a:pt x="553767" y="153148"/>
                  <a:pt x="561817" y="154885"/>
                  <a:pt x="569867" y="157252"/>
                </a:cubicBezTo>
                <a:cubicBezTo>
                  <a:pt x="576655" y="159304"/>
                  <a:pt x="581864" y="163566"/>
                  <a:pt x="581864" y="171617"/>
                </a:cubicBezTo>
                <a:cubicBezTo>
                  <a:pt x="581864" y="179509"/>
                  <a:pt x="576024" y="181877"/>
                  <a:pt x="570025" y="184087"/>
                </a:cubicBezTo>
                <a:cubicBezTo>
                  <a:pt x="546505" y="192453"/>
                  <a:pt x="523143" y="201135"/>
                  <a:pt x="499308" y="208870"/>
                </a:cubicBezTo>
                <a:cubicBezTo>
                  <a:pt x="489205" y="212185"/>
                  <a:pt x="491099" y="219130"/>
                  <a:pt x="491573" y="226391"/>
                </a:cubicBezTo>
                <a:cubicBezTo>
                  <a:pt x="493625" y="255910"/>
                  <a:pt x="495361" y="285586"/>
                  <a:pt x="497256" y="315104"/>
                </a:cubicBezTo>
                <a:cubicBezTo>
                  <a:pt x="497413" y="316683"/>
                  <a:pt x="497571" y="318261"/>
                  <a:pt x="497413" y="319840"/>
                </a:cubicBezTo>
                <a:cubicBezTo>
                  <a:pt x="496940" y="325680"/>
                  <a:pt x="499939" y="333573"/>
                  <a:pt x="492046" y="336098"/>
                </a:cubicBezTo>
                <a:cubicBezTo>
                  <a:pt x="484785" y="338466"/>
                  <a:pt x="478471" y="333731"/>
                  <a:pt x="474683" y="328048"/>
                </a:cubicBezTo>
                <a:cubicBezTo>
                  <a:pt x="466001" y="315104"/>
                  <a:pt x="457635" y="301845"/>
                  <a:pt x="450216" y="288269"/>
                </a:cubicBezTo>
                <a:cubicBezTo>
                  <a:pt x="444533" y="277851"/>
                  <a:pt x="440587" y="266328"/>
                  <a:pt x="435693" y="255436"/>
                </a:cubicBezTo>
                <a:cubicBezTo>
                  <a:pt x="434115" y="252279"/>
                  <a:pt x="431589" y="248964"/>
                  <a:pt x="428116" y="243282"/>
                </a:cubicBezTo>
                <a:close/>
                <a:moveTo>
                  <a:pt x="520618" y="178720"/>
                </a:moveTo>
                <a:cubicBezTo>
                  <a:pt x="520618" y="177773"/>
                  <a:pt x="520460" y="176826"/>
                  <a:pt x="520460" y="175879"/>
                </a:cubicBezTo>
                <a:cubicBezTo>
                  <a:pt x="510357" y="173827"/>
                  <a:pt x="500255" y="171143"/>
                  <a:pt x="489994" y="169880"/>
                </a:cubicBezTo>
                <a:cubicBezTo>
                  <a:pt x="477051" y="168302"/>
                  <a:pt x="472473" y="159778"/>
                  <a:pt x="470421" y="148886"/>
                </a:cubicBezTo>
                <a:cubicBezTo>
                  <a:pt x="469474" y="143361"/>
                  <a:pt x="470105" y="137521"/>
                  <a:pt x="469789" y="131680"/>
                </a:cubicBezTo>
                <a:cubicBezTo>
                  <a:pt x="469158" y="123630"/>
                  <a:pt x="468211" y="115579"/>
                  <a:pt x="467422" y="107529"/>
                </a:cubicBezTo>
                <a:cubicBezTo>
                  <a:pt x="466159" y="107213"/>
                  <a:pt x="464896" y="107055"/>
                  <a:pt x="463633" y="106740"/>
                </a:cubicBezTo>
                <a:cubicBezTo>
                  <a:pt x="457003" y="118263"/>
                  <a:pt x="449269" y="129313"/>
                  <a:pt x="444060" y="141309"/>
                </a:cubicBezTo>
                <a:cubicBezTo>
                  <a:pt x="439640" y="151728"/>
                  <a:pt x="433010" y="155358"/>
                  <a:pt x="422592" y="155516"/>
                </a:cubicBezTo>
                <a:cubicBezTo>
                  <a:pt x="411700" y="155674"/>
                  <a:pt x="400808" y="156147"/>
                  <a:pt x="389916" y="156937"/>
                </a:cubicBezTo>
                <a:cubicBezTo>
                  <a:pt x="386444" y="157252"/>
                  <a:pt x="383129" y="158673"/>
                  <a:pt x="377130" y="160252"/>
                </a:cubicBezTo>
                <a:cubicBezTo>
                  <a:pt x="386444" y="164198"/>
                  <a:pt x="392916" y="166566"/>
                  <a:pt x="398756" y="169723"/>
                </a:cubicBezTo>
                <a:cubicBezTo>
                  <a:pt x="405859" y="173669"/>
                  <a:pt x="407596" y="179036"/>
                  <a:pt x="404754" y="185192"/>
                </a:cubicBezTo>
                <a:cubicBezTo>
                  <a:pt x="400966" y="193716"/>
                  <a:pt x="396862" y="202082"/>
                  <a:pt x="393231" y="210606"/>
                </a:cubicBezTo>
                <a:cubicBezTo>
                  <a:pt x="388022" y="222761"/>
                  <a:pt x="382971" y="234915"/>
                  <a:pt x="377920" y="247228"/>
                </a:cubicBezTo>
                <a:cubicBezTo>
                  <a:pt x="381708" y="247228"/>
                  <a:pt x="383602" y="246123"/>
                  <a:pt x="385181" y="244860"/>
                </a:cubicBezTo>
                <a:cubicBezTo>
                  <a:pt x="394020" y="236967"/>
                  <a:pt x="402860" y="228917"/>
                  <a:pt x="411542" y="220709"/>
                </a:cubicBezTo>
                <a:cubicBezTo>
                  <a:pt x="425275" y="207923"/>
                  <a:pt x="435378" y="209501"/>
                  <a:pt x="443112" y="225918"/>
                </a:cubicBezTo>
                <a:cubicBezTo>
                  <a:pt x="450058" y="240598"/>
                  <a:pt x="456372" y="255436"/>
                  <a:pt x="463475" y="269958"/>
                </a:cubicBezTo>
                <a:cubicBezTo>
                  <a:pt x="466159" y="275641"/>
                  <a:pt x="468053" y="282271"/>
                  <a:pt x="475156" y="286059"/>
                </a:cubicBezTo>
                <a:cubicBezTo>
                  <a:pt x="473894" y="260961"/>
                  <a:pt x="472473" y="237125"/>
                  <a:pt x="471526" y="213290"/>
                </a:cubicBezTo>
                <a:cubicBezTo>
                  <a:pt x="471052" y="198609"/>
                  <a:pt x="472473" y="196557"/>
                  <a:pt x="486048" y="191190"/>
                </a:cubicBezTo>
                <a:cubicBezTo>
                  <a:pt x="497571" y="186771"/>
                  <a:pt x="509094" y="182824"/>
                  <a:pt x="520618" y="178720"/>
                </a:cubicBezTo>
                <a:close/>
                <a:moveTo>
                  <a:pt x="352505" y="904996"/>
                </a:moveTo>
                <a:cubicBezTo>
                  <a:pt x="368133" y="910836"/>
                  <a:pt x="381550" y="906890"/>
                  <a:pt x="394810" y="901997"/>
                </a:cubicBezTo>
                <a:cubicBezTo>
                  <a:pt x="401440" y="899629"/>
                  <a:pt x="403492" y="894420"/>
                  <a:pt x="401755" y="886843"/>
                </a:cubicBezTo>
                <a:cubicBezTo>
                  <a:pt x="398440" y="871373"/>
                  <a:pt x="402860" y="856851"/>
                  <a:pt x="409332" y="842960"/>
                </a:cubicBezTo>
                <a:cubicBezTo>
                  <a:pt x="413594" y="833805"/>
                  <a:pt x="420382" y="827649"/>
                  <a:pt x="430800" y="826859"/>
                </a:cubicBezTo>
                <a:cubicBezTo>
                  <a:pt x="441534" y="826070"/>
                  <a:pt x="447848" y="833173"/>
                  <a:pt x="453215" y="841382"/>
                </a:cubicBezTo>
                <a:cubicBezTo>
                  <a:pt x="462528" y="855588"/>
                  <a:pt x="459845" y="869164"/>
                  <a:pt x="451005" y="882265"/>
                </a:cubicBezTo>
                <a:cubicBezTo>
                  <a:pt x="447374" y="887632"/>
                  <a:pt x="443428" y="892841"/>
                  <a:pt x="438693" y="899471"/>
                </a:cubicBezTo>
                <a:cubicBezTo>
                  <a:pt x="456688" y="904364"/>
                  <a:pt x="471999" y="898998"/>
                  <a:pt x="486837" y="896630"/>
                </a:cubicBezTo>
                <a:cubicBezTo>
                  <a:pt x="488732" y="883528"/>
                  <a:pt x="489521" y="871058"/>
                  <a:pt x="492520" y="859219"/>
                </a:cubicBezTo>
                <a:cubicBezTo>
                  <a:pt x="495993" y="846117"/>
                  <a:pt x="505148" y="839961"/>
                  <a:pt x="517303" y="839172"/>
                </a:cubicBezTo>
                <a:cubicBezTo>
                  <a:pt x="525038" y="838540"/>
                  <a:pt x="530404" y="841697"/>
                  <a:pt x="534035" y="848169"/>
                </a:cubicBezTo>
                <a:cubicBezTo>
                  <a:pt x="541296" y="860797"/>
                  <a:pt x="540033" y="873110"/>
                  <a:pt x="532772" y="885264"/>
                </a:cubicBezTo>
                <a:cubicBezTo>
                  <a:pt x="530089" y="889684"/>
                  <a:pt x="527090" y="893788"/>
                  <a:pt x="523775" y="898524"/>
                </a:cubicBezTo>
                <a:cubicBezTo>
                  <a:pt x="532457" y="906890"/>
                  <a:pt x="543348" y="906259"/>
                  <a:pt x="553293" y="908153"/>
                </a:cubicBezTo>
                <a:cubicBezTo>
                  <a:pt x="558186" y="909100"/>
                  <a:pt x="564027" y="909416"/>
                  <a:pt x="562606" y="915572"/>
                </a:cubicBezTo>
                <a:cubicBezTo>
                  <a:pt x="561817" y="918887"/>
                  <a:pt x="556292" y="923307"/>
                  <a:pt x="552977" y="923307"/>
                </a:cubicBezTo>
                <a:cubicBezTo>
                  <a:pt x="540665" y="922991"/>
                  <a:pt x="527721" y="922833"/>
                  <a:pt x="516198" y="918887"/>
                </a:cubicBezTo>
                <a:cubicBezTo>
                  <a:pt x="506253" y="915572"/>
                  <a:pt x="498203" y="915888"/>
                  <a:pt x="489363" y="919834"/>
                </a:cubicBezTo>
                <a:cubicBezTo>
                  <a:pt x="467264" y="929463"/>
                  <a:pt x="445007" y="930883"/>
                  <a:pt x="422907" y="920150"/>
                </a:cubicBezTo>
                <a:cubicBezTo>
                  <a:pt x="418172" y="917782"/>
                  <a:pt x="414383" y="917308"/>
                  <a:pt x="409806" y="920150"/>
                </a:cubicBezTo>
                <a:cubicBezTo>
                  <a:pt x="407280" y="921728"/>
                  <a:pt x="403649" y="922044"/>
                  <a:pt x="401124" y="923780"/>
                </a:cubicBezTo>
                <a:cubicBezTo>
                  <a:pt x="379814" y="938460"/>
                  <a:pt x="358346" y="934988"/>
                  <a:pt x="337825" y="923149"/>
                </a:cubicBezTo>
                <a:cubicBezTo>
                  <a:pt x="329617" y="918413"/>
                  <a:pt x="323145" y="921412"/>
                  <a:pt x="315726" y="922044"/>
                </a:cubicBezTo>
                <a:cubicBezTo>
                  <a:pt x="308149" y="922675"/>
                  <a:pt x="300414" y="923465"/>
                  <a:pt x="292837" y="923307"/>
                </a:cubicBezTo>
                <a:cubicBezTo>
                  <a:pt x="289523" y="923149"/>
                  <a:pt x="285418" y="921412"/>
                  <a:pt x="283209" y="919045"/>
                </a:cubicBezTo>
                <a:cubicBezTo>
                  <a:pt x="281156" y="916835"/>
                  <a:pt x="280051" y="912415"/>
                  <a:pt x="280683" y="909416"/>
                </a:cubicBezTo>
                <a:cubicBezTo>
                  <a:pt x="280999" y="907521"/>
                  <a:pt x="285261" y="905627"/>
                  <a:pt x="287944" y="905154"/>
                </a:cubicBezTo>
                <a:cubicBezTo>
                  <a:pt x="295521" y="903891"/>
                  <a:pt x="303414" y="903733"/>
                  <a:pt x="310990" y="902628"/>
                </a:cubicBezTo>
                <a:cubicBezTo>
                  <a:pt x="317620" y="901839"/>
                  <a:pt x="321093" y="898050"/>
                  <a:pt x="320777" y="890947"/>
                </a:cubicBezTo>
                <a:cubicBezTo>
                  <a:pt x="320462" y="884633"/>
                  <a:pt x="320619" y="878477"/>
                  <a:pt x="320935" y="872163"/>
                </a:cubicBezTo>
                <a:cubicBezTo>
                  <a:pt x="321882" y="856851"/>
                  <a:pt x="332300" y="842329"/>
                  <a:pt x="344613" y="838067"/>
                </a:cubicBezTo>
                <a:cubicBezTo>
                  <a:pt x="350927" y="835857"/>
                  <a:pt x="355505" y="837120"/>
                  <a:pt x="359924" y="842013"/>
                </a:cubicBezTo>
                <a:cubicBezTo>
                  <a:pt x="371921" y="855273"/>
                  <a:pt x="373500" y="870269"/>
                  <a:pt x="363871" y="886211"/>
                </a:cubicBezTo>
                <a:cubicBezTo>
                  <a:pt x="360556" y="892052"/>
                  <a:pt x="357083" y="897735"/>
                  <a:pt x="352505" y="904996"/>
                </a:cubicBezTo>
                <a:close/>
                <a:moveTo>
                  <a:pt x="421329" y="884002"/>
                </a:moveTo>
                <a:cubicBezTo>
                  <a:pt x="427959" y="876898"/>
                  <a:pt x="433799" y="871373"/>
                  <a:pt x="438535" y="865059"/>
                </a:cubicBezTo>
                <a:cubicBezTo>
                  <a:pt x="442165" y="860166"/>
                  <a:pt x="440113" y="854799"/>
                  <a:pt x="435378" y="851800"/>
                </a:cubicBezTo>
                <a:cubicBezTo>
                  <a:pt x="429853" y="848327"/>
                  <a:pt x="427012" y="852747"/>
                  <a:pt x="424486" y="856851"/>
                </a:cubicBezTo>
                <a:cubicBezTo>
                  <a:pt x="419908" y="864428"/>
                  <a:pt x="416909" y="872321"/>
                  <a:pt x="421329" y="884002"/>
                </a:cubicBezTo>
                <a:close/>
                <a:moveTo>
                  <a:pt x="338930" y="890947"/>
                </a:moveTo>
                <a:cubicBezTo>
                  <a:pt x="345244" y="882897"/>
                  <a:pt x="350453" y="877214"/>
                  <a:pt x="354242" y="870742"/>
                </a:cubicBezTo>
                <a:cubicBezTo>
                  <a:pt x="355347" y="868848"/>
                  <a:pt x="353453" y="863323"/>
                  <a:pt x="351243" y="861744"/>
                </a:cubicBezTo>
                <a:cubicBezTo>
                  <a:pt x="349506" y="860639"/>
                  <a:pt x="343981" y="862376"/>
                  <a:pt x="342403" y="864428"/>
                </a:cubicBezTo>
                <a:cubicBezTo>
                  <a:pt x="337825" y="871058"/>
                  <a:pt x="334195" y="878477"/>
                  <a:pt x="338930" y="890947"/>
                </a:cubicBezTo>
                <a:close/>
                <a:moveTo>
                  <a:pt x="519513" y="861902"/>
                </a:moveTo>
                <a:cubicBezTo>
                  <a:pt x="509252" y="864902"/>
                  <a:pt x="506569" y="870584"/>
                  <a:pt x="507200" y="880529"/>
                </a:cubicBezTo>
                <a:cubicBezTo>
                  <a:pt x="514461" y="875951"/>
                  <a:pt x="518723" y="871216"/>
                  <a:pt x="519513" y="8619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3468706" y="2571540"/>
            <a:ext cx="394561" cy="488416"/>
          </a:xfrm>
          <a:custGeom>
            <a:rect b="b" l="l" r="r" t="t"/>
            <a:pathLst>
              <a:path extrusionOk="0" h="976832" w="789121">
                <a:moveTo>
                  <a:pt x="542571" y="231221"/>
                </a:moveTo>
                <a:cubicBezTo>
                  <a:pt x="559162" y="228500"/>
                  <a:pt x="578202" y="226050"/>
                  <a:pt x="596970" y="221967"/>
                </a:cubicBezTo>
                <a:cubicBezTo>
                  <a:pt x="631513" y="214074"/>
                  <a:pt x="666329" y="207814"/>
                  <a:pt x="701688" y="204821"/>
                </a:cubicBezTo>
                <a:cubicBezTo>
                  <a:pt x="726984" y="202643"/>
                  <a:pt x="750375" y="207814"/>
                  <a:pt x="771591" y="221151"/>
                </a:cubicBezTo>
                <a:cubicBezTo>
                  <a:pt x="788455" y="231766"/>
                  <a:pt x="794439" y="259255"/>
                  <a:pt x="783831" y="279668"/>
                </a:cubicBezTo>
                <a:cubicBezTo>
                  <a:pt x="773767" y="298992"/>
                  <a:pt x="768599" y="321311"/>
                  <a:pt x="748472" y="335192"/>
                </a:cubicBezTo>
                <a:cubicBezTo>
                  <a:pt x="740040" y="341179"/>
                  <a:pt x="736232" y="353155"/>
                  <a:pt x="729704" y="362137"/>
                </a:cubicBezTo>
                <a:cubicBezTo>
                  <a:pt x="716920" y="379284"/>
                  <a:pt x="703592" y="396158"/>
                  <a:pt x="690264" y="413305"/>
                </a:cubicBezTo>
                <a:cubicBezTo>
                  <a:pt x="675849" y="431813"/>
                  <a:pt x="661161" y="450321"/>
                  <a:pt x="646473" y="468556"/>
                </a:cubicBezTo>
                <a:cubicBezTo>
                  <a:pt x="641305" y="474816"/>
                  <a:pt x="641577" y="480804"/>
                  <a:pt x="643753" y="487881"/>
                </a:cubicBezTo>
                <a:cubicBezTo>
                  <a:pt x="662249" y="547759"/>
                  <a:pt x="682921" y="607093"/>
                  <a:pt x="697608" y="668332"/>
                </a:cubicBezTo>
                <a:cubicBezTo>
                  <a:pt x="703592" y="693372"/>
                  <a:pt x="712296" y="717595"/>
                  <a:pt x="714200" y="743724"/>
                </a:cubicBezTo>
                <a:cubicBezTo>
                  <a:pt x="715288" y="760326"/>
                  <a:pt x="711208" y="767947"/>
                  <a:pt x="695160" y="768764"/>
                </a:cubicBezTo>
                <a:cubicBezTo>
                  <a:pt x="683464" y="769308"/>
                  <a:pt x="671497" y="767403"/>
                  <a:pt x="659801" y="765770"/>
                </a:cubicBezTo>
                <a:cubicBezTo>
                  <a:pt x="604314" y="759237"/>
                  <a:pt x="549371" y="749711"/>
                  <a:pt x="496331" y="730659"/>
                </a:cubicBezTo>
                <a:cubicBezTo>
                  <a:pt x="478652" y="724399"/>
                  <a:pt x="460972" y="717595"/>
                  <a:pt x="441932" y="710518"/>
                </a:cubicBezTo>
                <a:cubicBezTo>
                  <a:pt x="427788" y="729026"/>
                  <a:pt x="413917" y="746990"/>
                  <a:pt x="399773" y="764953"/>
                </a:cubicBezTo>
                <a:cubicBezTo>
                  <a:pt x="379373" y="791354"/>
                  <a:pt x="358157" y="817210"/>
                  <a:pt x="338574" y="844428"/>
                </a:cubicBezTo>
                <a:cubicBezTo>
                  <a:pt x="314910" y="877089"/>
                  <a:pt x="292878" y="910838"/>
                  <a:pt x="270031" y="944315"/>
                </a:cubicBezTo>
                <a:cubicBezTo>
                  <a:pt x="264863" y="951936"/>
                  <a:pt x="259967" y="959557"/>
                  <a:pt x="254527" y="966634"/>
                </a:cubicBezTo>
                <a:cubicBezTo>
                  <a:pt x="246911" y="976704"/>
                  <a:pt x="239023" y="978881"/>
                  <a:pt x="227055" y="975071"/>
                </a:cubicBezTo>
                <a:cubicBezTo>
                  <a:pt x="214544" y="970988"/>
                  <a:pt x="208832" y="963367"/>
                  <a:pt x="208832" y="950575"/>
                </a:cubicBezTo>
                <a:cubicBezTo>
                  <a:pt x="208832" y="909477"/>
                  <a:pt x="207200" y="868379"/>
                  <a:pt x="208560" y="827281"/>
                </a:cubicBezTo>
                <a:cubicBezTo>
                  <a:pt x="209920" y="790265"/>
                  <a:pt x="214000" y="753522"/>
                  <a:pt x="216992" y="716778"/>
                </a:cubicBezTo>
                <a:cubicBezTo>
                  <a:pt x="219984" y="683029"/>
                  <a:pt x="223247" y="649007"/>
                  <a:pt x="226239" y="614713"/>
                </a:cubicBezTo>
                <a:cubicBezTo>
                  <a:pt x="213456" y="606820"/>
                  <a:pt x="202032" y="599472"/>
                  <a:pt x="190064" y="592395"/>
                </a:cubicBezTo>
                <a:cubicBezTo>
                  <a:pt x="145729" y="565994"/>
                  <a:pt x="100849" y="540410"/>
                  <a:pt x="57330" y="512921"/>
                </a:cubicBezTo>
                <a:cubicBezTo>
                  <a:pt x="35842" y="499312"/>
                  <a:pt x="14355" y="484070"/>
                  <a:pt x="3747" y="458758"/>
                </a:cubicBezTo>
                <a:cubicBezTo>
                  <a:pt x="-4141" y="439706"/>
                  <a:pt x="483" y="423104"/>
                  <a:pt x="17075" y="411672"/>
                </a:cubicBezTo>
                <a:cubicBezTo>
                  <a:pt x="44002" y="393164"/>
                  <a:pt x="72018" y="377106"/>
                  <a:pt x="102209" y="364314"/>
                </a:cubicBezTo>
                <a:cubicBezTo>
                  <a:pt x="106017" y="362681"/>
                  <a:pt x="110097" y="361592"/>
                  <a:pt x="113905" y="360231"/>
                </a:cubicBezTo>
                <a:cubicBezTo>
                  <a:pt x="126145" y="355877"/>
                  <a:pt x="138385" y="351522"/>
                  <a:pt x="150625" y="347167"/>
                </a:cubicBezTo>
                <a:cubicBezTo>
                  <a:pt x="168304" y="341179"/>
                  <a:pt x="186256" y="335464"/>
                  <a:pt x="203936" y="329748"/>
                </a:cubicBezTo>
                <a:cubicBezTo>
                  <a:pt x="207744" y="328387"/>
                  <a:pt x="211824" y="327571"/>
                  <a:pt x="215632" y="326210"/>
                </a:cubicBezTo>
                <a:cubicBezTo>
                  <a:pt x="231135" y="320222"/>
                  <a:pt x="246367" y="313962"/>
                  <a:pt x="264591" y="306341"/>
                </a:cubicBezTo>
                <a:cubicBezTo>
                  <a:pt x="266495" y="298176"/>
                  <a:pt x="269487" y="286745"/>
                  <a:pt x="271663" y="275313"/>
                </a:cubicBezTo>
                <a:cubicBezTo>
                  <a:pt x="283087" y="211625"/>
                  <a:pt x="293150" y="147664"/>
                  <a:pt x="305934" y="84248"/>
                </a:cubicBezTo>
                <a:cubicBezTo>
                  <a:pt x="310286" y="62746"/>
                  <a:pt x="319534" y="41789"/>
                  <a:pt x="329326" y="21648"/>
                </a:cubicBezTo>
                <a:cubicBezTo>
                  <a:pt x="340206" y="-670"/>
                  <a:pt x="368765" y="-6658"/>
                  <a:pt x="391885" y="8039"/>
                </a:cubicBezTo>
                <a:cubicBezTo>
                  <a:pt x="402765" y="15116"/>
                  <a:pt x="413101" y="24097"/>
                  <a:pt x="421260" y="34168"/>
                </a:cubicBezTo>
                <a:cubicBezTo>
                  <a:pt x="445468" y="64107"/>
                  <a:pt x="466684" y="95679"/>
                  <a:pt x="484364" y="129973"/>
                </a:cubicBezTo>
                <a:cubicBezTo>
                  <a:pt x="501499" y="163450"/>
                  <a:pt x="521355" y="194478"/>
                  <a:pt x="542571" y="231221"/>
                </a:cubicBezTo>
                <a:close/>
                <a:moveTo>
                  <a:pt x="518907" y="287289"/>
                </a:moveTo>
                <a:cubicBezTo>
                  <a:pt x="503403" y="290011"/>
                  <a:pt x="489531" y="291372"/>
                  <a:pt x="476204" y="295182"/>
                </a:cubicBezTo>
                <a:cubicBezTo>
                  <a:pt x="442204" y="304708"/>
                  <a:pt x="408477" y="315595"/>
                  <a:pt x="374205" y="325393"/>
                </a:cubicBezTo>
                <a:cubicBezTo>
                  <a:pt x="358701" y="329748"/>
                  <a:pt x="342926" y="332198"/>
                  <a:pt x="327422" y="336280"/>
                </a:cubicBezTo>
                <a:cubicBezTo>
                  <a:pt x="307022" y="341452"/>
                  <a:pt x="303758" y="346078"/>
                  <a:pt x="301310" y="365947"/>
                </a:cubicBezTo>
                <a:cubicBezTo>
                  <a:pt x="297774" y="395342"/>
                  <a:pt x="293150" y="425009"/>
                  <a:pt x="289886" y="454403"/>
                </a:cubicBezTo>
                <a:cubicBezTo>
                  <a:pt x="288255" y="468829"/>
                  <a:pt x="288526" y="483798"/>
                  <a:pt x="286895" y="498223"/>
                </a:cubicBezTo>
                <a:cubicBezTo>
                  <a:pt x="283631" y="525713"/>
                  <a:pt x="279823" y="553202"/>
                  <a:pt x="275471" y="580420"/>
                </a:cubicBezTo>
                <a:cubicBezTo>
                  <a:pt x="274111" y="589946"/>
                  <a:pt x="277919" y="594845"/>
                  <a:pt x="285807" y="598111"/>
                </a:cubicBezTo>
                <a:cubicBezTo>
                  <a:pt x="293966" y="601649"/>
                  <a:pt x="302942" y="604643"/>
                  <a:pt x="310014" y="610087"/>
                </a:cubicBezTo>
                <a:cubicBezTo>
                  <a:pt x="338030" y="630500"/>
                  <a:pt x="371213" y="639753"/>
                  <a:pt x="402493" y="653090"/>
                </a:cubicBezTo>
                <a:cubicBezTo>
                  <a:pt x="412557" y="657445"/>
                  <a:pt x="420444" y="654179"/>
                  <a:pt x="426700" y="646830"/>
                </a:cubicBezTo>
                <a:cubicBezTo>
                  <a:pt x="451724" y="616347"/>
                  <a:pt x="475660" y="584774"/>
                  <a:pt x="501227" y="554563"/>
                </a:cubicBezTo>
                <a:cubicBezTo>
                  <a:pt x="523803" y="528162"/>
                  <a:pt x="547739" y="503122"/>
                  <a:pt x="571130" y="477538"/>
                </a:cubicBezTo>
                <a:cubicBezTo>
                  <a:pt x="580650" y="467196"/>
                  <a:pt x="586906" y="457125"/>
                  <a:pt x="580922" y="442428"/>
                </a:cubicBezTo>
                <a:cubicBezTo>
                  <a:pt x="572490" y="421743"/>
                  <a:pt x="565418" y="400785"/>
                  <a:pt x="556986" y="380100"/>
                </a:cubicBezTo>
                <a:cubicBezTo>
                  <a:pt x="545291" y="349072"/>
                  <a:pt x="531963" y="318317"/>
                  <a:pt x="518907" y="287289"/>
                </a:cubicBezTo>
                <a:close/>
                <a:moveTo>
                  <a:pt x="499323" y="241836"/>
                </a:moveTo>
                <a:cubicBezTo>
                  <a:pt x="493067" y="227955"/>
                  <a:pt x="488171" y="215707"/>
                  <a:pt x="482460" y="203732"/>
                </a:cubicBezTo>
                <a:cubicBezTo>
                  <a:pt x="472124" y="182502"/>
                  <a:pt x="461788" y="161001"/>
                  <a:pt x="450364" y="140315"/>
                </a:cubicBezTo>
                <a:cubicBezTo>
                  <a:pt x="439212" y="120447"/>
                  <a:pt x="426972" y="100850"/>
                  <a:pt x="413645" y="82070"/>
                </a:cubicBezTo>
                <a:cubicBezTo>
                  <a:pt x="402493" y="66557"/>
                  <a:pt x="394605" y="47777"/>
                  <a:pt x="374477" y="37162"/>
                </a:cubicBezTo>
                <a:cubicBezTo>
                  <a:pt x="370669" y="42877"/>
                  <a:pt x="366045" y="47504"/>
                  <a:pt x="364141" y="52948"/>
                </a:cubicBezTo>
                <a:cubicBezTo>
                  <a:pt x="355437" y="82343"/>
                  <a:pt x="346190" y="111465"/>
                  <a:pt x="339662" y="141404"/>
                </a:cubicBezTo>
                <a:cubicBezTo>
                  <a:pt x="332590" y="173248"/>
                  <a:pt x="328510" y="205637"/>
                  <a:pt x="323070" y="238026"/>
                </a:cubicBezTo>
                <a:cubicBezTo>
                  <a:pt x="320350" y="255173"/>
                  <a:pt x="317902" y="272047"/>
                  <a:pt x="315182" y="291099"/>
                </a:cubicBezTo>
                <a:cubicBezTo>
                  <a:pt x="377197" y="274497"/>
                  <a:pt x="437036" y="258711"/>
                  <a:pt x="499323" y="241836"/>
                </a:cubicBezTo>
                <a:close/>
                <a:moveTo>
                  <a:pt x="256159" y="359959"/>
                </a:moveTo>
                <a:cubicBezTo>
                  <a:pt x="246095" y="362681"/>
                  <a:pt x="238207" y="364586"/>
                  <a:pt x="230591" y="367036"/>
                </a:cubicBezTo>
                <a:cubicBezTo>
                  <a:pt x="212640" y="372751"/>
                  <a:pt x="194960" y="378739"/>
                  <a:pt x="177280" y="384727"/>
                </a:cubicBezTo>
                <a:cubicBezTo>
                  <a:pt x="166944" y="388265"/>
                  <a:pt x="156337" y="391531"/>
                  <a:pt x="146273" y="396158"/>
                </a:cubicBezTo>
                <a:cubicBezTo>
                  <a:pt x="122337" y="407045"/>
                  <a:pt x="99217" y="419837"/>
                  <a:pt x="74738" y="429636"/>
                </a:cubicBezTo>
                <a:cubicBezTo>
                  <a:pt x="61954" y="434807"/>
                  <a:pt x="54338" y="442700"/>
                  <a:pt x="46994" y="455492"/>
                </a:cubicBezTo>
                <a:cubicBezTo>
                  <a:pt x="98401" y="497679"/>
                  <a:pt x="160144" y="521902"/>
                  <a:pt x="212368" y="561095"/>
                </a:cubicBezTo>
                <a:cubicBezTo>
                  <a:pt x="216992" y="564634"/>
                  <a:pt x="223519" y="565722"/>
                  <a:pt x="230591" y="568444"/>
                </a:cubicBezTo>
                <a:cubicBezTo>
                  <a:pt x="239023" y="498495"/>
                  <a:pt x="247455" y="430724"/>
                  <a:pt x="256159" y="359959"/>
                </a:cubicBezTo>
                <a:close/>
                <a:moveTo>
                  <a:pt x="607850" y="520269"/>
                </a:moveTo>
                <a:cubicBezTo>
                  <a:pt x="605674" y="519997"/>
                  <a:pt x="603498" y="519453"/>
                  <a:pt x="601322" y="519181"/>
                </a:cubicBezTo>
                <a:cubicBezTo>
                  <a:pt x="554538" y="569261"/>
                  <a:pt x="510475" y="621518"/>
                  <a:pt x="467228" y="675952"/>
                </a:cubicBezTo>
                <a:cubicBezTo>
                  <a:pt x="531419" y="706708"/>
                  <a:pt x="597786" y="717323"/>
                  <a:pt x="666873" y="725488"/>
                </a:cubicBezTo>
                <a:cubicBezTo>
                  <a:pt x="646745" y="656084"/>
                  <a:pt x="627433" y="588040"/>
                  <a:pt x="607850" y="520269"/>
                </a:cubicBezTo>
                <a:close/>
                <a:moveTo>
                  <a:pt x="621449" y="422015"/>
                </a:moveTo>
                <a:cubicBezTo>
                  <a:pt x="633145" y="408134"/>
                  <a:pt x="644025" y="395614"/>
                  <a:pt x="654633" y="382822"/>
                </a:cubicBezTo>
                <a:cubicBezTo>
                  <a:pt x="667961" y="366764"/>
                  <a:pt x="681289" y="350705"/>
                  <a:pt x="694344" y="334647"/>
                </a:cubicBezTo>
                <a:cubicBezTo>
                  <a:pt x="701688" y="325665"/>
                  <a:pt x="709848" y="317228"/>
                  <a:pt x="716104" y="307430"/>
                </a:cubicBezTo>
                <a:cubicBezTo>
                  <a:pt x="723176" y="296543"/>
                  <a:pt x="728888" y="284567"/>
                  <a:pt x="734328" y="272592"/>
                </a:cubicBezTo>
                <a:cubicBezTo>
                  <a:pt x="737320" y="266060"/>
                  <a:pt x="739224" y="258983"/>
                  <a:pt x="741672" y="251634"/>
                </a:cubicBezTo>
                <a:cubicBezTo>
                  <a:pt x="712296" y="246463"/>
                  <a:pt x="587722" y="266060"/>
                  <a:pt x="561610" y="279668"/>
                </a:cubicBezTo>
                <a:cubicBezTo>
                  <a:pt x="581194" y="326482"/>
                  <a:pt x="600778" y="373024"/>
                  <a:pt x="621449" y="422015"/>
                </a:cubicBezTo>
                <a:close/>
                <a:moveTo>
                  <a:pt x="249903" y="871373"/>
                </a:moveTo>
                <a:cubicBezTo>
                  <a:pt x="300222" y="813128"/>
                  <a:pt x="344286" y="753250"/>
                  <a:pt x="389437" y="691194"/>
                </a:cubicBezTo>
                <a:cubicBezTo>
                  <a:pt x="348094" y="675136"/>
                  <a:pt x="314094" y="650096"/>
                  <a:pt x="271119" y="638937"/>
                </a:cubicBezTo>
                <a:cubicBezTo>
                  <a:pt x="263775" y="717867"/>
                  <a:pt x="256703" y="794620"/>
                  <a:pt x="249903" y="8713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4"/>
          <p:cNvSpPr/>
          <p:nvPr/>
        </p:nvSpPr>
        <p:spPr>
          <a:xfrm>
            <a:off x="2670848" y="2571782"/>
            <a:ext cx="453739" cy="488309"/>
          </a:xfrm>
          <a:custGeom>
            <a:rect b="b" l="l" r="r" t="t"/>
            <a:pathLst>
              <a:path extrusionOk="0" h="976618" w="907477">
                <a:moveTo>
                  <a:pt x="555362" y="368840"/>
                </a:moveTo>
                <a:cubicBezTo>
                  <a:pt x="572321" y="371582"/>
                  <a:pt x="588283" y="374573"/>
                  <a:pt x="604245" y="376817"/>
                </a:cubicBezTo>
                <a:cubicBezTo>
                  <a:pt x="622700" y="379558"/>
                  <a:pt x="641405" y="382051"/>
                  <a:pt x="660110" y="384045"/>
                </a:cubicBezTo>
                <a:cubicBezTo>
                  <a:pt x="693779" y="387784"/>
                  <a:pt x="727199" y="394514"/>
                  <a:pt x="761367" y="396010"/>
                </a:cubicBezTo>
                <a:cubicBezTo>
                  <a:pt x="790297" y="397505"/>
                  <a:pt x="819228" y="404485"/>
                  <a:pt x="847909" y="409470"/>
                </a:cubicBezTo>
                <a:cubicBezTo>
                  <a:pt x="859880" y="411464"/>
                  <a:pt x="872101" y="413956"/>
                  <a:pt x="883822" y="417197"/>
                </a:cubicBezTo>
                <a:cubicBezTo>
                  <a:pt x="895045" y="420437"/>
                  <a:pt x="903026" y="427915"/>
                  <a:pt x="906268" y="439880"/>
                </a:cubicBezTo>
                <a:cubicBezTo>
                  <a:pt x="909012" y="450598"/>
                  <a:pt x="907515" y="457079"/>
                  <a:pt x="897290" y="461814"/>
                </a:cubicBezTo>
                <a:cubicBezTo>
                  <a:pt x="886316" y="467049"/>
                  <a:pt x="874595" y="472034"/>
                  <a:pt x="862623" y="474278"/>
                </a:cubicBezTo>
                <a:cubicBezTo>
                  <a:pt x="836187" y="479263"/>
                  <a:pt x="809501" y="482752"/>
                  <a:pt x="782815" y="486491"/>
                </a:cubicBezTo>
                <a:cubicBezTo>
                  <a:pt x="754384" y="490479"/>
                  <a:pt x="725952" y="494218"/>
                  <a:pt x="697770" y="497957"/>
                </a:cubicBezTo>
                <a:cubicBezTo>
                  <a:pt x="687794" y="499204"/>
                  <a:pt x="678067" y="500699"/>
                  <a:pt x="668091" y="500948"/>
                </a:cubicBezTo>
                <a:cubicBezTo>
                  <a:pt x="648887" y="501447"/>
                  <a:pt x="631180" y="506931"/>
                  <a:pt x="613223" y="514159"/>
                </a:cubicBezTo>
                <a:cubicBezTo>
                  <a:pt x="611976" y="531109"/>
                  <a:pt x="610729" y="547311"/>
                  <a:pt x="615218" y="564510"/>
                </a:cubicBezTo>
                <a:cubicBezTo>
                  <a:pt x="620955" y="586445"/>
                  <a:pt x="622700" y="609626"/>
                  <a:pt x="626441" y="632060"/>
                </a:cubicBezTo>
                <a:cubicBezTo>
                  <a:pt x="632926" y="673188"/>
                  <a:pt x="639660" y="714066"/>
                  <a:pt x="646393" y="755194"/>
                </a:cubicBezTo>
                <a:cubicBezTo>
                  <a:pt x="647391" y="760927"/>
                  <a:pt x="647640" y="766910"/>
                  <a:pt x="648139" y="772643"/>
                </a:cubicBezTo>
                <a:cubicBezTo>
                  <a:pt x="648389" y="775634"/>
                  <a:pt x="647142" y="778874"/>
                  <a:pt x="648139" y="781367"/>
                </a:cubicBezTo>
                <a:cubicBezTo>
                  <a:pt x="656120" y="802554"/>
                  <a:pt x="656369" y="824738"/>
                  <a:pt x="658365" y="846673"/>
                </a:cubicBezTo>
                <a:cubicBezTo>
                  <a:pt x="660609" y="871101"/>
                  <a:pt x="666345" y="895030"/>
                  <a:pt x="670585" y="919208"/>
                </a:cubicBezTo>
                <a:cubicBezTo>
                  <a:pt x="671084" y="922199"/>
                  <a:pt x="671583" y="924941"/>
                  <a:pt x="671832" y="927932"/>
                </a:cubicBezTo>
                <a:cubicBezTo>
                  <a:pt x="672580" y="943386"/>
                  <a:pt x="662604" y="951363"/>
                  <a:pt x="648389" y="945131"/>
                </a:cubicBezTo>
                <a:cubicBezTo>
                  <a:pt x="639161" y="940894"/>
                  <a:pt x="628935" y="934911"/>
                  <a:pt x="623199" y="926935"/>
                </a:cubicBezTo>
                <a:cubicBezTo>
                  <a:pt x="604993" y="900513"/>
                  <a:pt x="588532" y="872845"/>
                  <a:pt x="571324" y="845676"/>
                </a:cubicBezTo>
                <a:cubicBezTo>
                  <a:pt x="567583" y="839694"/>
                  <a:pt x="562844" y="834459"/>
                  <a:pt x="559353" y="828477"/>
                </a:cubicBezTo>
                <a:cubicBezTo>
                  <a:pt x="534413" y="788845"/>
                  <a:pt x="509223" y="749461"/>
                  <a:pt x="485281" y="709081"/>
                </a:cubicBezTo>
                <a:cubicBezTo>
                  <a:pt x="469818" y="682909"/>
                  <a:pt x="456101" y="655739"/>
                  <a:pt x="441636" y="628819"/>
                </a:cubicBezTo>
                <a:cubicBezTo>
                  <a:pt x="439890" y="625828"/>
                  <a:pt x="437895" y="623086"/>
                  <a:pt x="435650" y="619098"/>
                </a:cubicBezTo>
                <a:cubicBezTo>
                  <a:pt x="433405" y="621840"/>
                  <a:pt x="431660" y="623086"/>
                  <a:pt x="430662" y="625080"/>
                </a:cubicBezTo>
                <a:cubicBezTo>
                  <a:pt x="412206" y="664214"/>
                  <a:pt x="394499" y="703847"/>
                  <a:pt x="375295" y="742731"/>
                </a:cubicBezTo>
                <a:cubicBezTo>
                  <a:pt x="364072" y="765913"/>
                  <a:pt x="350605" y="787848"/>
                  <a:pt x="338633" y="810530"/>
                </a:cubicBezTo>
                <a:cubicBezTo>
                  <a:pt x="330653" y="825486"/>
                  <a:pt x="323669" y="840691"/>
                  <a:pt x="315938" y="855646"/>
                </a:cubicBezTo>
                <a:cubicBezTo>
                  <a:pt x="309952" y="867112"/>
                  <a:pt x="303219" y="878080"/>
                  <a:pt x="296734" y="889047"/>
                </a:cubicBezTo>
                <a:cubicBezTo>
                  <a:pt x="282019" y="913475"/>
                  <a:pt x="267305" y="937902"/>
                  <a:pt x="252590" y="962330"/>
                </a:cubicBezTo>
                <a:cubicBezTo>
                  <a:pt x="246106" y="972799"/>
                  <a:pt x="236629" y="978532"/>
                  <a:pt x="224408" y="976039"/>
                </a:cubicBezTo>
                <a:cubicBezTo>
                  <a:pt x="211689" y="973547"/>
                  <a:pt x="204705" y="965570"/>
                  <a:pt x="202211" y="952110"/>
                </a:cubicBezTo>
                <a:cubicBezTo>
                  <a:pt x="199967" y="939647"/>
                  <a:pt x="198969" y="927932"/>
                  <a:pt x="201962" y="915718"/>
                </a:cubicBezTo>
                <a:cubicBezTo>
                  <a:pt x="203708" y="908490"/>
                  <a:pt x="202710" y="900763"/>
                  <a:pt x="203708" y="893285"/>
                </a:cubicBezTo>
                <a:cubicBezTo>
                  <a:pt x="205952" y="873593"/>
                  <a:pt x="208197" y="853652"/>
                  <a:pt x="211439" y="833961"/>
                </a:cubicBezTo>
                <a:cubicBezTo>
                  <a:pt x="214931" y="812026"/>
                  <a:pt x="217924" y="789842"/>
                  <a:pt x="223410" y="768405"/>
                </a:cubicBezTo>
                <a:cubicBezTo>
                  <a:pt x="232139" y="735752"/>
                  <a:pt x="234135" y="701853"/>
                  <a:pt x="242614" y="668950"/>
                </a:cubicBezTo>
                <a:cubicBezTo>
                  <a:pt x="250595" y="637294"/>
                  <a:pt x="257079" y="605139"/>
                  <a:pt x="264063" y="573234"/>
                </a:cubicBezTo>
                <a:cubicBezTo>
                  <a:pt x="265060" y="568747"/>
                  <a:pt x="265060" y="564011"/>
                  <a:pt x="265559" y="557780"/>
                </a:cubicBezTo>
                <a:cubicBezTo>
                  <a:pt x="256331" y="552545"/>
                  <a:pt x="247103" y="546563"/>
                  <a:pt x="237127" y="541827"/>
                </a:cubicBezTo>
                <a:cubicBezTo>
                  <a:pt x="201214" y="524628"/>
                  <a:pt x="165051" y="507928"/>
                  <a:pt x="128888" y="491227"/>
                </a:cubicBezTo>
                <a:cubicBezTo>
                  <a:pt x="112926" y="483999"/>
                  <a:pt x="96466" y="478016"/>
                  <a:pt x="80753" y="470539"/>
                </a:cubicBezTo>
                <a:cubicBezTo>
                  <a:pt x="61799" y="461316"/>
                  <a:pt x="42845" y="451844"/>
                  <a:pt x="25137" y="440627"/>
                </a:cubicBezTo>
                <a:cubicBezTo>
                  <a:pt x="13914" y="433399"/>
                  <a:pt x="4188" y="423428"/>
                  <a:pt x="696" y="409470"/>
                </a:cubicBezTo>
                <a:cubicBezTo>
                  <a:pt x="-1798" y="398752"/>
                  <a:pt x="2442" y="390775"/>
                  <a:pt x="12917" y="387535"/>
                </a:cubicBezTo>
                <a:cubicBezTo>
                  <a:pt x="16907" y="386288"/>
                  <a:pt x="20897" y="385790"/>
                  <a:pt x="25137" y="385291"/>
                </a:cubicBezTo>
                <a:cubicBezTo>
                  <a:pt x="79008" y="379808"/>
                  <a:pt x="132878" y="373576"/>
                  <a:pt x="187497" y="375321"/>
                </a:cubicBezTo>
                <a:cubicBezTo>
                  <a:pt x="227650" y="376567"/>
                  <a:pt x="268053" y="374075"/>
                  <a:pt x="308207" y="373327"/>
                </a:cubicBezTo>
                <a:cubicBezTo>
                  <a:pt x="324667" y="373078"/>
                  <a:pt x="340878" y="373327"/>
                  <a:pt x="359832" y="373327"/>
                </a:cubicBezTo>
                <a:cubicBezTo>
                  <a:pt x="368811" y="350644"/>
                  <a:pt x="378288" y="327463"/>
                  <a:pt x="387266" y="304282"/>
                </a:cubicBezTo>
                <a:cubicBezTo>
                  <a:pt x="396993" y="278608"/>
                  <a:pt x="403976" y="251688"/>
                  <a:pt x="416446" y="227260"/>
                </a:cubicBezTo>
                <a:cubicBezTo>
                  <a:pt x="432408" y="196103"/>
                  <a:pt x="442633" y="162702"/>
                  <a:pt x="457098" y="131046"/>
                </a:cubicBezTo>
                <a:cubicBezTo>
                  <a:pt x="470067" y="102381"/>
                  <a:pt x="480293" y="72469"/>
                  <a:pt x="492264" y="43306"/>
                </a:cubicBezTo>
                <a:cubicBezTo>
                  <a:pt x="496753" y="32588"/>
                  <a:pt x="501991" y="22119"/>
                  <a:pt x="507727" y="11899"/>
                </a:cubicBezTo>
                <a:cubicBezTo>
                  <a:pt x="510720" y="6664"/>
                  <a:pt x="512465" y="-1312"/>
                  <a:pt x="521194" y="184"/>
                </a:cubicBezTo>
                <a:cubicBezTo>
                  <a:pt x="529674" y="1679"/>
                  <a:pt x="537156" y="5917"/>
                  <a:pt x="539151" y="14890"/>
                </a:cubicBezTo>
                <a:cubicBezTo>
                  <a:pt x="541645" y="25110"/>
                  <a:pt x="544638" y="35579"/>
                  <a:pt x="544887" y="45798"/>
                </a:cubicBezTo>
                <a:cubicBezTo>
                  <a:pt x="547132" y="107864"/>
                  <a:pt x="548628" y="170179"/>
                  <a:pt x="550374" y="232245"/>
                </a:cubicBezTo>
                <a:cubicBezTo>
                  <a:pt x="551372" y="270382"/>
                  <a:pt x="552369" y="308519"/>
                  <a:pt x="553616" y="346407"/>
                </a:cubicBezTo>
                <a:cubicBezTo>
                  <a:pt x="553367" y="353386"/>
                  <a:pt x="554365" y="360365"/>
                  <a:pt x="555362" y="368840"/>
                </a:cubicBezTo>
                <a:close/>
                <a:moveTo>
                  <a:pt x="615468" y="855148"/>
                </a:moveTo>
                <a:cubicBezTo>
                  <a:pt x="617214" y="854649"/>
                  <a:pt x="618959" y="854400"/>
                  <a:pt x="620456" y="853902"/>
                </a:cubicBezTo>
                <a:cubicBezTo>
                  <a:pt x="618959" y="846175"/>
                  <a:pt x="617214" y="838447"/>
                  <a:pt x="615967" y="830471"/>
                </a:cubicBezTo>
                <a:cubicBezTo>
                  <a:pt x="613473" y="814518"/>
                  <a:pt x="611228" y="798316"/>
                  <a:pt x="608734" y="782114"/>
                </a:cubicBezTo>
                <a:cubicBezTo>
                  <a:pt x="607986" y="776382"/>
                  <a:pt x="607237" y="770898"/>
                  <a:pt x="605990" y="765165"/>
                </a:cubicBezTo>
                <a:cubicBezTo>
                  <a:pt x="604743" y="758933"/>
                  <a:pt x="602748" y="752702"/>
                  <a:pt x="601751" y="746470"/>
                </a:cubicBezTo>
                <a:cubicBezTo>
                  <a:pt x="597511" y="720547"/>
                  <a:pt x="593770" y="694624"/>
                  <a:pt x="589281" y="668701"/>
                </a:cubicBezTo>
                <a:cubicBezTo>
                  <a:pt x="584293" y="638790"/>
                  <a:pt x="578556" y="608878"/>
                  <a:pt x="574067" y="578718"/>
                </a:cubicBezTo>
                <a:cubicBezTo>
                  <a:pt x="571074" y="558029"/>
                  <a:pt x="570576" y="537091"/>
                  <a:pt x="568331" y="516403"/>
                </a:cubicBezTo>
                <a:cubicBezTo>
                  <a:pt x="565089" y="486741"/>
                  <a:pt x="578806" y="469542"/>
                  <a:pt x="608484" y="466301"/>
                </a:cubicBezTo>
                <a:cubicBezTo>
                  <a:pt x="624197" y="464556"/>
                  <a:pt x="639660" y="461814"/>
                  <a:pt x="655372" y="459571"/>
                </a:cubicBezTo>
                <a:cubicBezTo>
                  <a:pt x="663353" y="458325"/>
                  <a:pt x="671333" y="456331"/>
                  <a:pt x="679564" y="455583"/>
                </a:cubicBezTo>
                <a:cubicBezTo>
                  <a:pt x="713731" y="451844"/>
                  <a:pt x="747899" y="448354"/>
                  <a:pt x="781818" y="444865"/>
                </a:cubicBezTo>
                <a:cubicBezTo>
                  <a:pt x="781818" y="443618"/>
                  <a:pt x="782067" y="442372"/>
                  <a:pt x="782067" y="441126"/>
                </a:cubicBezTo>
                <a:cubicBezTo>
                  <a:pt x="776081" y="439880"/>
                  <a:pt x="769846" y="438135"/>
                  <a:pt x="763611" y="437387"/>
                </a:cubicBezTo>
                <a:cubicBezTo>
                  <a:pt x="733434" y="433897"/>
                  <a:pt x="703257" y="430408"/>
                  <a:pt x="672830" y="427167"/>
                </a:cubicBezTo>
                <a:cubicBezTo>
                  <a:pt x="665847" y="426419"/>
                  <a:pt x="658863" y="426170"/>
                  <a:pt x="651880" y="425422"/>
                </a:cubicBezTo>
                <a:cubicBezTo>
                  <a:pt x="615218" y="422182"/>
                  <a:pt x="578307" y="419440"/>
                  <a:pt x="543391" y="406229"/>
                </a:cubicBezTo>
                <a:cubicBezTo>
                  <a:pt x="524187" y="399001"/>
                  <a:pt x="516456" y="388532"/>
                  <a:pt x="516206" y="368092"/>
                </a:cubicBezTo>
                <a:cubicBezTo>
                  <a:pt x="516206" y="348152"/>
                  <a:pt x="516456" y="328211"/>
                  <a:pt x="516206" y="308270"/>
                </a:cubicBezTo>
                <a:cubicBezTo>
                  <a:pt x="515708" y="274370"/>
                  <a:pt x="514710" y="240471"/>
                  <a:pt x="514211" y="206572"/>
                </a:cubicBezTo>
                <a:cubicBezTo>
                  <a:pt x="513962" y="173669"/>
                  <a:pt x="514211" y="141016"/>
                  <a:pt x="513962" y="108114"/>
                </a:cubicBezTo>
                <a:cubicBezTo>
                  <a:pt x="513962" y="102630"/>
                  <a:pt x="513214" y="97146"/>
                  <a:pt x="512715" y="91912"/>
                </a:cubicBezTo>
                <a:cubicBezTo>
                  <a:pt x="502240" y="112351"/>
                  <a:pt x="494509" y="133040"/>
                  <a:pt x="487775" y="153977"/>
                </a:cubicBezTo>
                <a:cubicBezTo>
                  <a:pt x="476552" y="188375"/>
                  <a:pt x="457847" y="219533"/>
                  <a:pt x="445626" y="253433"/>
                </a:cubicBezTo>
                <a:cubicBezTo>
                  <a:pt x="439391" y="270382"/>
                  <a:pt x="430662" y="286584"/>
                  <a:pt x="423429" y="303035"/>
                </a:cubicBezTo>
                <a:cubicBezTo>
                  <a:pt x="418940" y="313255"/>
                  <a:pt x="414950" y="323475"/>
                  <a:pt x="410710" y="333694"/>
                </a:cubicBezTo>
                <a:cubicBezTo>
                  <a:pt x="404226" y="349896"/>
                  <a:pt x="398988" y="366846"/>
                  <a:pt x="390758" y="382300"/>
                </a:cubicBezTo>
                <a:cubicBezTo>
                  <a:pt x="385521" y="392021"/>
                  <a:pt x="376792" y="402241"/>
                  <a:pt x="367314" y="407226"/>
                </a:cubicBezTo>
                <a:cubicBezTo>
                  <a:pt x="355842" y="413209"/>
                  <a:pt x="341626" y="415950"/>
                  <a:pt x="328408" y="417197"/>
                </a:cubicBezTo>
                <a:cubicBezTo>
                  <a:pt x="294240" y="420437"/>
                  <a:pt x="259823" y="422431"/>
                  <a:pt x="225406" y="423927"/>
                </a:cubicBezTo>
                <a:cubicBezTo>
                  <a:pt x="189741" y="425422"/>
                  <a:pt x="153828" y="425173"/>
                  <a:pt x="118164" y="425921"/>
                </a:cubicBezTo>
                <a:cubicBezTo>
                  <a:pt x="110183" y="426170"/>
                  <a:pt x="101952" y="427666"/>
                  <a:pt x="93972" y="428663"/>
                </a:cubicBezTo>
                <a:cubicBezTo>
                  <a:pt x="126144" y="446859"/>
                  <a:pt x="158816" y="461316"/>
                  <a:pt x="190988" y="476521"/>
                </a:cubicBezTo>
                <a:cubicBezTo>
                  <a:pt x="225904" y="492723"/>
                  <a:pt x="261569" y="508177"/>
                  <a:pt x="291746" y="533103"/>
                </a:cubicBezTo>
                <a:cubicBezTo>
                  <a:pt x="303219" y="542575"/>
                  <a:pt x="309204" y="553542"/>
                  <a:pt x="308456" y="568000"/>
                </a:cubicBezTo>
                <a:cubicBezTo>
                  <a:pt x="307708" y="583204"/>
                  <a:pt x="306960" y="598409"/>
                  <a:pt x="303967" y="613365"/>
                </a:cubicBezTo>
                <a:cubicBezTo>
                  <a:pt x="299228" y="639288"/>
                  <a:pt x="291497" y="664463"/>
                  <a:pt x="287257" y="690387"/>
                </a:cubicBezTo>
                <a:cubicBezTo>
                  <a:pt x="281770" y="723040"/>
                  <a:pt x="272293" y="754945"/>
                  <a:pt x="267554" y="787848"/>
                </a:cubicBezTo>
                <a:cubicBezTo>
                  <a:pt x="264063" y="812275"/>
                  <a:pt x="258576" y="836453"/>
                  <a:pt x="258326" y="861629"/>
                </a:cubicBezTo>
                <a:cubicBezTo>
                  <a:pt x="264561" y="853154"/>
                  <a:pt x="269300" y="843931"/>
                  <a:pt x="274537" y="834958"/>
                </a:cubicBezTo>
                <a:cubicBezTo>
                  <a:pt x="288005" y="811777"/>
                  <a:pt x="301972" y="789094"/>
                  <a:pt x="314691" y="765663"/>
                </a:cubicBezTo>
                <a:cubicBezTo>
                  <a:pt x="326912" y="742981"/>
                  <a:pt x="337386" y="719550"/>
                  <a:pt x="349108" y="696618"/>
                </a:cubicBezTo>
                <a:cubicBezTo>
                  <a:pt x="364322" y="666956"/>
                  <a:pt x="380034" y="637543"/>
                  <a:pt x="394998" y="607632"/>
                </a:cubicBezTo>
                <a:cubicBezTo>
                  <a:pt x="401981" y="593673"/>
                  <a:pt x="407967" y="578967"/>
                  <a:pt x="413453" y="564261"/>
                </a:cubicBezTo>
                <a:cubicBezTo>
                  <a:pt x="416446" y="556534"/>
                  <a:pt x="421185" y="554290"/>
                  <a:pt x="428417" y="555786"/>
                </a:cubicBezTo>
                <a:cubicBezTo>
                  <a:pt x="440887" y="558528"/>
                  <a:pt x="448868" y="566753"/>
                  <a:pt x="454604" y="577721"/>
                </a:cubicBezTo>
                <a:cubicBezTo>
                  <a:pt x="466326" y="600154"/>
                  <a:pt x="477300" y="622837"/>
                  <a:pt x="489022" y="645270"/>
                </a:cubicBezTo>
                <a:cubicBezTo>
                  <a:pt x="497252" y="661472"/>
                  <a:pt x="504983" y="677924"/>
                  <a:pt x="514461" y="693378"/>
                </a:cubicBezTo>
                <a:cubicBezTo>
                  <a:pt x="537655" y="731265"/>
                  <a:pt x="561597" y="768904"/>
                  <a:pt x="585041" y="806542"/>
                </a:cubicBezTo>
                <a:cubicBezTo>
                  <a:pt x="595765" y="821996"/>
                  <a:pt x="605492" y="838697"/>
                  <a:pt x="615468" y="8551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4"/>
          <p:cNvSpPr/>
          <p:nvPr/>
        </p:nvSpPr>
        <p:spPr>
          <a:xfrm>
            <a:off x="2037756" y="2571668"/>
            <a:ext cx="282992" cy="488722"/>
          </a:xfrm>
          <a:custGeom>
            <a:rect b="b" l="l" r="r" t="t"/>
            <a:pathLst>
              <a:path extrusionOk="0" h="977443" w="565985">
                <a:moveTo>
                  <a:pt x="281828" y="522172"/>
                </a:moveTo>
                <a:cubicBezTo>
                  <a:pt x="276502" y="539484"/>
                  <a:pt x="281329" y="560125"/>
                  <a:pt x="255361" y="559126"/>
                </a:cubicBezTo>
                <a:cubicBezTo>
                  <a:pt x="253863" y="570112"/>
                  <a:pt x="252365" y="580599"/>
                  <a:pt x="251034" y="590753"/>
                </a:cubicBezTo>
                <a:cubicBezTo>
                  <a:pt x="269011" y="602238"/>
                  <a:pt x="269843" y="602405"/>
                  <a:pt x="267013" y="623878"/>
                </a:cubicBezTo>
                <a:cubicBezTo>
                  <a:pt x="264683" y="641189"/>
                  <a:pt x="260688" y="658501"/>
                  <a:pt x="256860" y="675646"/>
                </a:cubicBezTo>
                <a:cubicBezTo>
                  <a:pt x="251200" y="700448"/>
                  <a:pt x="245041" y="725083"/>
                  <a:pt x="239049" y="749719"/>
                </a:cubicBezTo>
                <a:cubicBezTo>
                  <a:pt x="230559" y="784509"/>
                  <a:pt x="222070" y="819132"/>
                  <a:pt x="213414" y="853755"/>
                </a:cubicBezTo>
                <a:cubicBezTo>
                  <a:pt x="207755" y="876726"/>
                  <a:pt x="202095" y="899863"/>
                  <a:pt x="195770" y="922834"/>
                </a:cubicBezTo>
                <a:cubicBezTo>
                  <a:pt x="192607" y="934320"/>
                  <a:pt x="188612" y="945639"/>
                  <a:pt x="184118" y="956625"/>
                </a:cubicBezTo>
                <a:cubicBezTo>
                  <a:pt x="178125" y="971107"/>
                  <a:pt x="165974" y="977765"/>
                  <a:pt x="150660" y="977432"/>
                </a:cubicBezTo>
                <a:cubicBezTo>
                  <a:pt x="123860" y="976766"/>
                  <a:pt x="102055" y="965447"/>
                  <a:pt x="88738" y="941977"/>
                </a:cubicBezTo>
                <a:cubicBezTo>
                  <a:pt x="83911" y="933487"/>
                  <a:pt x="81414" y="922002"/>
                  <a:pt x="82080" y="912181"/>
                </a:cubicBezTo>
                <a:cubicBezTo>
                  <a:pt x="84743" y="870234"/>
                  <a:pt x="87073" y="828287"/>
                  <a:pt x="92899" y="786672"/>
                </a:cubicBezTo>
                <a:cubicBezTo>
                  <a:pt x="100723" y="730743"/>
                  <a:pt x="111210" y="675313"/>
                  <a:pt x="121364" y="619716"/>
                </a:cubicBezTo>
                <a:cubicBezTo>
                  <a:pt x="123694" y="606566"/>
                  <a:pt x="128521" y="593749"/>
                  <a:pt x="132350" y="580599"/>
                </a:cubicBezTo>
                <a:cubicBezTo>
                  <a:pt x="138675" y="579933"/>
                  <a:pt x="144168" y="579434"/>
                  <a:pt x="148330" y="579101"/>
                </a:cubicBezTo>
                <a:cubicBezTo>
                  <a:pt x="150161" y="567782"/>
                  <a:pt x="151825" y="557794"/>
                  <a:pt x="153323" y="547640"/>
                </a:cubicBezTo>
                <a:cubicBezTo>
                  <a:pt x="153656" y="545143"/>
                  <a:pt x="154655" y="541981"/>
                  <a:pt x="153656" y="540316"/>
                </a:cubicBezTo>
                <a:cubicBezTo>
                  <a:pt x="144501" y="524669"/>
                  <a:pt x="150494" y="510187"/>
                  <a:pt x="156153" y="495539"/>
                </a:cubicBezTo>
                <a:cubicBezTo>
                  <a:pt x="156486" y="494707"/>
                  <a:pt x="156486" y="493542"/>
                  <a:pt x="156819" y="491211"/>
                </a:cubicBezTo>
                <a:cubicBezTo>
                  <a:pt x="150660" y="487716"/>
                  <a:pt x="144335" y="483554"/>
                  <a:pt x="137510" y="480392"/>
                </a:cubicBezTo>
                <a:cubicBezTo>
                  <a:pt x="99058" y="462081"/>
                  <a:pt x="70261" y="432619"/>
                  <a:pt x="44294" y="399827"/>
                </a:cubicBezTo>
                <a:cubicBezTo>
                  <a:pt x="13000" y="360210"/>
                  <a:pt x="1182" y="313935"/>
                  <a:pt x="16" y="264830"/>
                </a:cubicBezTo>
                <a:cubicBezTo>
                  <a:pt x="-317" y="248517"/>
                  <a:pt x="4511" y="232204"/>
                  <a:pt x="7507" y="215892"/>
                </a:cubicBezTo>
                <a:cubicBezTo>
                  <a:pt x="14332" y="179271"/>
                  <a:pt x="26982" y="144981"/>
                  <a:pt x="46291" y="113021"/>
                </a:cubicBezTo>
                <a:cubicBezTo>
                  <a:pt x="55779" y="97374"/>
                  <a:pt x="67265" y="83392"/>
                  <a:pt x="81747" y="72073"/>
                </a:cubicBezTo>
                <a:cubicBezTo>
                  <a:pt x="109545" y="50267"/>
                  <a:pt x="138176" y="29793"/>
                  <a:pt x="171634" y="17475"/>
                </a:cubicBezTo>
                <a:cubicBezTo>
                  <a:pt x="195936" y="8486"/>
                  <a:pt x="220905" y="996"/>
                  <a:pt x="247039" y="164"/>
                </a:cubicBezTo>
                <a:cubicBezTo>
                  <a:pt x="282328" y="-1002"/>
                  <a:pt x="316784" y="3992"/>
                  <a:pt x="349743" y="17309"/>
                </a:cubicBezTo>
                <a:cubicBezTo>
                  <a:pt x="363559" y="22968"/>
                  <a:pt x="378040" y="26963"/>
                  <a:pt x="392522" y="31291"/>
                </a:cubicBezTo>
                <a:cubicBezTo>
                  <a:pt x="415826" y="38116"/>
                  <a:pt x="438464" y="46106"/>
                  <a:pt x="456608" y="63584"/>
                </a:cubicBezTo>
                <a:cubicBezTo>
                  <a:pt x="460769" y="67579"/>
                  <a:pt x="467761" y="68577"/>
                  <a:pt x="473420" y="71241"/>
                </a:cubicBezTo>
                <a:cubicBezTo>
                  <a:pt x="486903" y="77899"/>
                  <a:pt x="495226" y="90217"/>
                  <a:pt x="503882" y="101536"/>
                </a:cubicBezTo>
                <a:cubicBezTo>
                  <a:pt x="516200" y="117516"/>
                  <a:pt x="528518" y="133662"/>
                  <a:pt x="538172" y="151306"/>
                </a:cubicBezTo>
                <a:cubicBezTo>
                  <a:pt x="560644" y="192255"/>
                  <a:pt x="573128" y="235534"/>
                  <a:pt x="561642" y="282974"/>
                </a:cubicBezTo>
                <a:cubicBezTo>
                  <a:pt x="557980" y="298621"/>
                  <a:pt x="555650" y="314601"/>
                  <a:pt x="552154" y="330248"/>
                </a:cubicBezTo>
                <a:cubicBezTo>
                  <a:pt x="546661" y="354883"/>
                  <a:pt x="535176" y="377521"/>
                  <a:pt x="521859" y="398328"/>
                </a:cubicBezTo>
                <a:cubicBezTo>
                  <a:pt x="507211" y="421300"/>
                  <a:pt x="489067" y="442273"/>
                  <a:pt x="464099" y="455756"/>
                </a:cubicBezTo>
                <a:cubicBezTo>
                  <a:pt x="447453" y="464745"/>
                  <a:pt x="431972" y="476230"/>
                  <a:pt x="415826" y="486551"/>
                </a:cubicBezTo>
                <a:cubicBezTo>
                  <a:pt x="386197" y="505527"/>
                  <a:pt x="353072" y="515514"/>
                  <a:pt x="318782" y="521839"/>
                </a:cubicBezTo>
                <a:cubicBezTo>
                  <a:pt x="306963" y="524003"/>
                  <a:pt x="294312" y="522172"/>
                  <a:pt x="281828" y="522172"/>
                </a:cubicBezTo>
                <a:close/>
                <a:moveTo>
                  <a:pt x="543665" y="259004"/>
                </a:moveTo>
                <a:cubicBezTo>
                  <a:pt x="542333" y="248184"/>
                  <a:pt x="541668" y="237365"/>
                  <a:pt x="539337" y="226711"/>
                </a:cubicBezTo>
                <a:cubicBezTo>
                  <a:pt x="530681" y="185929"/>
                  <a:pt x="507211" y="152805"/>
                  <a:pt x="481743" y="121178"/>
                </a:cubicBezTo>
                <a:cubicBezTo>
                  <a:pt x="472421" y="109692"/>
                  <a:pt x="460603" y="99205"/>
                  <a:pt x="447786" y="91881"/>
                </a:cubicBezTo>
                <a:cubicBezTo>
                  <a:pt x="428310" y="80562"/>
                  <a:pt x="407004" y="72239"/>
                  <a:pt x="386530" y="62418"/>
                </a:cubicBezTo>
                <a:cubicBezTo>
                  <a:pt x="378207" y="58423"/>
                  <a:pt x="368719" y="55427"/>
                  <a:pt x="362227" y="49268"/>
                </a:cubicBezTo>
                <a:cubicBezTo>
                  <a:pt x="356401" y="43775"/>
                  <a:pt x="350408" y="41445"/>
                  <a:pt x="343251" y="40113"/>
                </a:cubicBezTo>
                <a:cubicBezTo>
                  <a:pt x="325939" y="36951"/>
                  <a:pt x="308628" y="33788"/>
                  <a:pt x="291150" y="30792"/>
                </a:cubicBezTo>
                <a:cubicBezTo>
                  <a:pt x="257858" y="25132"/>
                  <a:pt x="225233" y="29294"/>
                  <a:pt x="193439" y="39281"/>
                </a:cubicBezTo>
                <a:cubicBezTo>
                  <a:pt x="168138" y="47271"/>
                  <a:pt x="145000" y="59589"/>
                  <a:pt x="122529" y="73904"/>
                </a:cubicBezTo>
                <a:cubicBezTo>
                  <a:pt x="76920" y="102867"/>
                  <a:pt x="50286" y="144149"/>
                  <a:pt x="36637" y="195251"/>
                </a:cubicBezTo>
                <a:cubicBezTo>
                  <a:pt x="33641" y="206237"/>
                  <a:pt x="31643" y="217556"/>
                  <a:pt x="28647" y="228542"/>
                </a:cubicBezTo>
                <a:cubicBezTo>
                  <a:pt x="21489" y="255508"/>
                  <a:pt x="18493" y="282641"/>
                  <a:pt x="27149" y="309773"/>
                </a:cubicBezTo>
                <a:cubicBezTo>
                  <a:pt x="32143" y="325587"/>
                  <a:pt x="38634" y="340901"/>
                  <a:pt x="44960" y="356215"/>
                </a:cubicBezTo>
                <a:cubicBezTo>
                  <a:pt x="47956" y="363373"/>
                  <a:pt x="50786" y="371196"/>
                  <a:pt x="55946" y="376523"/>
                </a:cubicBezTo>
                <a:cubicBezTo>
                  <a:pt x="74922" y="396331"/>
                  <a:pt x="93565" y="416972"/>
                  <a:pt x="115038" y="433784"/>
                </a:cubicBezTo>
                <a:cubicBezTo>
                  <a:pt x="149994" y="461249"/>
                  <a:pt x="190943" y="477396"/>
                  <a:pt x="234055" y="487716"/>
                </a:cubicBezTo>
                <a:cubicBezTo>
                  <a:pt x="243543" y="490046"/>
                  <a:pt x="253031" y="493708"/>
                  <a:pt x="262686" y="494707"/>
                </a:cubicBezTo>
                <a:cubicBezTo>
                  <a:pt x="285823" y="497037"/>
                  <a:pt x="309127" y="497370"/>
                  <a:pt x="332098" y="492710"/>
                </a:cubicBezTo>
                <a:cubicBezTo>
                  <a:pt x="345248" y="490046"/>
                  <a:pt x="358731" y="487549"/>
                  <a:pt x="370883" y="482223"/>
                </a:cubicBezTo>
                <a:cubicBezTo>
                  <a:pt x="386030" y="475564"/>
                  <a:pt x="400013" y="466576"/>
                  <a:pt x="413995" y="457920"/>
                </a:cubicBezTo>
                <a:cubicBezTo>
                  <a:pt x="425814" y="450596"/>
                  <a:pt x="437798" y="443105"/>
                  <a:pt x="448452" y="434283"/>
                </a:cubicBezTo>
                <a:cubicBezTo>
                  <a:pt x="463932" y="421466"/>
                  <a:pt x="479080" y="407816"/>
                  <a:pt x="493062" y="393335"/>
                </a:cubicBezTo>
                <a:cubicBezTo>
                  <a:pt x="502717" y="383347"/>
                  <a:pt x="513370" y="372361"/>
                  <a:pt x="517864" y="359877"/>
                </a:cubicBezTo>
                <a:cubicBezTo>
                  <a:pt x="529350" y="327418"/>
                  <a:pt x="542333" y="294792"/>
                  <a:pt x="543665" y="259004"/>
                </a:cubicBezTo>
                <a:close/>
                <a:moveTo>
                  <a:pt x="139840" y="593249"/>
                </a:moveTo>
                <a:cubicBezTo>
                  <a:pt x="138842" y="599741"/>
                  <a:pt x="138009" y="606400"/>
                  <a:pt x="137011" y="612891"/>
                </a:cubicBezTo>
                <a:cubicBezTo>
                  <a:pt x="134181" y="631868"/>
                  <a:pt x="131850" y="650844"/>
                  <a:pt x="128688" y="669820"/>
                </a:cubicBezTo>
                <a:cubicBezTo>
                  <a:pt x="121197" y="714763"/>
                  <a:pt x="112541" y="759540"/>
                  <a:pt x="106216" y="804650"/>
                </a:cubicBezTo>
                <a:cubicBezTo>
                  <a:pt x="101722" y="836443"/>
                  <a:pt x="99058" y="868569"/>
                  <a:pt x="97560" y="900529"/>
                </a:cubicBezTo>
                <a:cubicBezTo>
                  <a:pt x="96229" y="931656"/>
                  <a:pt x="107714" y="947969"/>
                  <a:pt x="134847" y="955460"/>
                </a:cubicBezTo>
                <a:cubicBezTo>
                  <a:pt x="155487" y="961119"/>
                  <a:pt x="158317" y="963949"/>
                  <a:pt x="168804" y="939313"/>
                </a:cubicBezTo>
                <a:cubicBezTo>
                  <a:pt x="170302" y="935984"/>
                  <a:pt x="171800" y="932655"/>
                  <a:pt x="172632" y="929159"/>
                </a:cubicBezTo>
                <a:cubicBezTo>
                  <a:pt x="179790" y="900030"/>
                  <a:pt x="186615" y="870900"/>
                  <a:pt x="193939" y="841936"/>
                </a:cubicBezTo>
                <a:cubicBezTo>
                  <a:pt x="207255" y="789336"/>
                  <a:pt x="220905" y="736569"/>
                  <a:pt x="234388" y="683968"/>
                </a:cubicBezTo>
                <a:cubicBezTo>
                  <a:pt x="240547" y="659999"/>
                  <a:pt x="246706" y="636029"/>
                  <a:pt x="253530" y="609895"/>
                </a:cubicBezTo>
                <a:cubicBezTo>
                  <a:pt x="215245" y="604402"/>
                  <a:pt x="178125" y="598909"/>
                  <a:pt x="139840" y="593249"/>
                </a:cubicBezTo>
                <a:close/>
                <a:moveTo>
                  <a:pt x="230393" y="586591"/>
                </a:moveTo>
                <a:cubicBezTo>
                  <a:pt x="232390" y="576437"/>
                  <a:pt x="234055" y="567615"/>
                  <a:pt x="235720" y="557961"/>
                </a:cubicBezTo>
                <a:cubicBezTo>
                  <a:pt x="214080" y="554465"/>
                  <a:pt x="193606" y="551136"/>
                  <a:pt x="172632" y="547640"/>
                </a:cubicBezTo>
                <a:cubicBezTo>
                  <a:pt x="170801" y="558959"/>
                  <a:pt x="169137" y="568447"/>
                  <a:pt x="167139" y="579933"/>
                </a:cubicBezTo>
                <a:cubicBezTo>
                  <a:pt x="188279" y="582263"/>
                  <a:pt x="208088" y="584261"/>
                  <a:pt x="230393" y="586591"/>
                </a:cubicBezTo>
                <a:close/>
                <a:moveTo>
                  <a:pt x="169636" y="515847"/>
                </a:moveTo>
                <a:cubicBezTo>
                  <a:pt x="200098" y="522672"/>
                  <a:pt x="228229" y="528997"/>
                  <a:pt x="257858" y="535655"/>
                </a:cubicBezTo>
                <a:cubicBezTo>
                  <a:pt x="257858" y="529330"/>
                  <a:pt x="257858" y="525002"/>
                  <a:pt x="257858" y="520841"/>
                </a:cubicBezTo>
                <a:cubicBezTo>
                  <a:pt x="229727" y="513184"/>
                  <a:pt x="201929" y="505860"/>
                  <a:pt x="172632" y="497870"/>
                </a:cubicBezTo>
                <a:cubicBezTo>
                  <a:pt x="171634" y="503696"/>
                  <a:pt x="170801" y="509022"/>
                  <a:pt x="169636" y="515847"/>
                </a:cubicBezTo>
                <a:close/>
                <a:moveTo>
                  <a:pt x="504714" y="249183"/>
                </a:moveTo>
                <a:cubicBezTo>
                  <a:pt x="503882" y="287635"/>
                  <a:pt x="493395" y="322591"/>
                  <a:pt x="474253" y="353718"/>
                </a:cubicBezTo>
                <a:cubicBezTo>
                  <a:pt x="459271" y="378187"/>
                  <a:pt x="442792" y="401824"/>
                  <a:pt x="422318" y="422798"/>
                </a:cubicBezTo>
                <a:cubicBezTo>
                  <a:pt x="386530" y="459418"/>
                  <a:pt x="343251" y="477728"/>
                  <a:pt x="293647" y="483887"/>
                </a:cubicBezTo>
                <a:cubicBezTo>
                  <a:pt x="285490" y="484886"/>
                  <a:pt x="277001" y="484553"/>
                  <a:pt x="269011" y="483222"/>
                </a:cubicBezTo>
                <a:cubicBezTo>
                  <a:pt x="252698" y="480725"/>
                  <a:pt x="236052" y="478561"/>
                  <a:pt x="220405" y="473401"/>
                </a:cubicBezTo>
                <a:cubicBezTo>
                  <a:pt x="204759" y="468407"/>
                  <a:pt x="189777" y="460750"/>
                  <a:pt x="175462" y="452760"/>
                </a:cubicBezTo>
                <a:cubicBezTo>
                  <a:pt x="162312" y="445436"/>
                  <a:pt x="150494" y="436114"/>
                  <a:pt x="137843" y="427958"/>
                </a:cubicBezTo>
                <a:cubicBezTo>
                  <a:pt x="113540" y="412311"/>
                  <a:pt x="95729" y="391171"/>
                  <a:pt x="84577" y="364704"/>
                </a:cubicBezTo>
                <a:cubicBezTo>
                  <a:pt x="67099" y="323423"/>
                  <a:pt x="63436" y="280976"/>
                  <a:pt x="71260" y="236699"/>
                </a:cubicBezTo>
                <a:cubicBezTo>
                  <a:pt x="76920" y="204573"/>
                  <a:pt x="89903" y="175443"/>
                  <a:pt x="105217" y="147311"/>
                </a:cubicBezTo>
                <a:cubicBezTo>
                  <a:pt x="120032" y="120013"/>
                  <a:pt x="140340" y="97874"/>
                  <a:pt x="169470" y="84724"/>
                </a:cubicBezTo>
                <a:cubicBezTo>
                  <a:pt x="180289" y="79896"/>
                  <a:pt x="190277" y="73072"/>
                  <a:pt x="200930" y="68078"/>
                </a:cubicBezTo>
                <a:cubicBezTo>
                  <a:pt x="218408" y="59922"/>
                  <a:pt x="237051" y="56759"/>
                  <a:pt x="256527" y="56093"/>
                </a:cubicBezTo>
                <a:cubicBezTo>
                  <a:pt x="275170" y="55427"/>
                  <a:pt x="293647" y="53263"/>
                  <a:pt x="311957" y="57591"/>
                </a:cubicBezTo>
                <a:cubicBezTo>
                  <a:pt x="320946" y="59755"/>
                  <a:pt x="329934" y="61253"/>
                  <a:pt x="338756" y="63917"/>
                </a:cubicBezTo>
                <a:cubicBezTo>
                  <a:pt x="353571" y="68411"/>
                  <a:pt x="368386" y="73072"/>
                  <a:pt x="382868" y="78731"/>
                </a:cubicBezTo>
                <a:cubicBezTo>
                  <a:pt x="422151" y="94212"/>
                  <a:pt x="452780" y="120345"/>
                  <a:pt x="476084" y="155634"/>
                </a:cubicBezTo>
                <a:cubicBezTo>
                  <a:pt x="494560" y="183599"/>
                  <a:pt x="507045" y="218555"/>
                  <a:pt x="504714" y="249183"/>
                </a:cubicBezTo>
                <a:close/>
                <a:moveTo>
                  <a:pt x="283493" y="83226"/>
                </a:moveTo>
                <a:cubicBezTo>
                  <a:pt x="243210" y="82393"/>
                  <a:pt x="217909" y="88719"/>
                  <a:pt x="182620" y="108693"/>
                </a:cubicBezTo>
                <a:cubicBezTo>
                  <a:pt x="175462" y="112688"/>
                  <a:pt x="167639" y="116350"/>
                  <a:pt x="161646" y="121844"/>
                </a:cubicBezTo>
                <a:cubicBezTo>
                  <a:pt x="139840" y="142318"/>
                  <a:pt x="122529" y="166620"/>
                  <a:pt x="112541" y="194419"/>
                </a:cubicBezTo>
                <a:cubicBezTo>
                  <a:pt x="100889" y="226545"/>
                  <a:pt x="92899" y="260336"/>
                  <a:pt x="94564" y="294959"/>
                </a:cubicBezTo>
                <a:cubicBezTo>
                  <a:pt x="96229" y="330581"/>
                  <a:pt x="103553" y="365204"/>
                  <a:pt x="130852" y="391337"/>
                </a:cubicBezTo>
                <a:cubicBezTo>
                  <a:pt x="140173" y="400159"/>
                  <a:pt x="150660" y="407983"/>
                  <a:pt x="161480" y="414808"/>
                </a:cubicBezTo>
                <a:cubicBezTo>
                  <a:pt x="184118" y="429123"/>
                  <a:pt x="205591" y="445769"/>
                  <a:pt x="232890" y="451262"/>
                </a:cubicBezTo>
                <a:cubicBezTo>
                  <a:pt x="243543" y="453426"/>
                  <a:pt x="254696" y="454258"/>
                  <a:pt x="264683" y="458253"/>
                </a:cubicBezTo>
                <a:cubicBezTo>
                  <a:pt x="274671" y="462248"/>
                  <a:pt x="284159" y="462081"/>
                  <a:pt x="293647" y="459918"/>
                </a:cubicBezTo>
                <a:cubicBezTo>
                  <a:pt x="351907" y="446601"/>
                  <a:pt x="398348" y="415307"/>
                  <a:pt x="431806" y="365869"/>
                </a:cubicBezTo>
                <a:cubicBezTo>
                  <a:pt x="440462" y="353052"/>
                  <a:pt x="447786" y="339403"/>
                  <a:pt x="455110" y="325753"/>
                </a:cubicBezTo>
                <a:cubicBezTo>
                  <a:pt x="466595" y="304280"/>
                  <a:pt x="476916" y="282641"/>
                  <a:pt x="479413" y="257672"/>
                </a:cubicBezTo>
                <a:cubicBezTo>
                  <a:pt x="481577" y="236532"/>
                  <a:pt x="480245" y="216225"/>
                  <a:pt x="472421" y="196583"/>
                </a:cubicBezTo>
                <a:cubicBezTo>
                  <a:pt x="458938" y="162625"/>
                  <a:pt x="435635" y="135826"/>
                  <a:pt x="404341" y="118348"/>
                </a:cubicBezTo>
                <a:cubicBezTo>
                  <a:pt x="367054" y="97707"/>
                  <a:pt x="327271" y="82726"/>
                  <a:pt x="283493" y="83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5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8" name="Google Shape;548;p35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49" name="Google Shape;549;p35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50" name="Google Shape;550;p35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1" name="Google Shape;551;p35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52" name="Google Shape;552;p35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53" name="Google Shape;553;p35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4" name="Google Shape;554;p35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55" name="Google Shape;555;p35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56" name="Google Shape;556;p35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57" name="Google Shape;557;p35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58" name="Google Shape;558;p35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59" name="Google Shape;559;p35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0" name="Google Shape;560;p35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561" name="Google Shape;5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514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919604" y="815051"/>
            <a:ext cx="2984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an Agenda Page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188977" y="821171"/>
            <a:ext cx="25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188977" y="1857964"/>
            <a:ext cx="25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5143898" y="2894758"/>
            <a:ext cx="25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079368" y="3899946"/>
            <a:ext cx="25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2430445" y="2302511"/>
            <a:ext cx="715651" cy="1155807"/>
          </a:xfrm>
          <a:custGeom>
            <a:rect b="b" l="l" r="r" t="t"/>
            <a:pathLst>
              <a:path extrusionOk="0" h="2311613" w="1431302">
                <a:moveTo>
                  <a:pt x="1274905" y="411494"/>
                </a:moveTo>
                <a:cubicBezTo>
                  <a:pt x="1286762" y="466047"/>
                  <a:pt x="1259728" y="507793"/>
                  <a:pt x="1233642" y="551436"/>
                </a:cubicBezTo>
                <a:cubicBezTo>
                  <a:pt x="1201865" y="604566"/>
                  <a:pt x="1173882" y="659594"/>
                  <a:pt x="1143054" y="713199"/>
                </a:cubicBezTo>
                <a:cubicBezTo>
                  <a:pt x="1120762" y="752098"/>
                  <a:pt x="1096099" y="789574"/>
                  <a:pt x="1072859" y="827999"/>
                </a:cubicBezTo>
                <a:cubicBezTo>
                  <a:pt x="1054837" y="857885"/>
                  <a:pt x="1036339" y="888245"/>
                  <a:pt x="1019739" y="918605"/>
                </a:cubicBezTo>
                <a:cubicBezTo>
                  <a:pt x="976105" y="996878"/>
                  <a:pt x="932945" y="1075625"/>
                  <a:pt x="890259" y="1154372"/>
                </a:cubicBezTo>
                <a:cubicBezTo>
                  <a:pt x="847100" y="1233594"/>
                  <a:pt x="804888" y="1312815"/>
                  <a:pt x="761254" y="1391562"/>
                </a:cubicBezTo>
                <a:cubicBezTo>
                  <a:pt x="701494" y="1498297"/>
                  <a:pt x="639837" y="1604084"/>
                  <a:pt x="580551" y="1711294"/>
                </a:cubicBezTo>
                <a:cubicBezTo>
                  <a:pt x="543557" y="1777707"/>
                  <a:pt x="508934" y="1845069"/>
                  <a:pt x="473363" y="1911957"/>
                </a:cubicBezTo>
                <a:cubicBezTo>
                  <a:pt x="450597" y="1955125"/>
                  <a:pt x="433523" y="2003037"/>
                  <a:pt x="403643" y="2040988"/>
                </a:cubicBezTo>
                <a:cubicBezTo>
                  <a:pt x="354317" y="2103606"/>
                  <a:pt x="298826" y="2162429"/>
                  <a:pt x="233374" y="2209867"/>
                </a:cubicBezTo>
                <a:cubicBezTo>
                  <a:pt x="197803" y="2235484"/>
                  <a:pt x="163180" y="2262049"/>
                  <a:pt x="127134" y="2286242"/>
                </a:cubicBezTo>
                <a:cubicBezTo>
                  <a:pt x="112431" y="2296204"/>
                  <a:pt x="94883" y="2304269"/>
                  <a:pt x="77809" y="2309012"/>
                </a:cubicBezTo>
                <a:cubicBezTo>
                  <a:pt x="46031" y="2318500"/>
                  <a:pt x="18523" y="2301422"/>
                  <a:pt x="12357" y="2267741"/>
                </a:cubicBezTo>
                <a:cubicBezTo>
                  <a:pt x="5717" y="2234535"/>
                  <a:pt x="-449" y="2200854"/>
                  <a:pt x="26" y="2167647"/>
                </a:cubicBezTo>
                <a:cubicBezTo>
                  <a:pt x="974" y="2087477"/>
                  <a:pt x="5717" y="2007307"/>
                  <a:pt x="9511" y="1927137"/>
                </a:cubicBezTo>
                <a:cubicBezTo>
                  <a:pt x="10460" y="1904366"/>
                  <a:pt x="12357" y="1881596"/>
                  <a:pt x="37969" y="1871160"/>
                </a:cubicBezTo>
                <a:cubicBezTo>
                  <a:pt x="42237" y="1869262"/>
                  <a:pt x="45557" y="1863095"/>
                  <a:pt x="47929" y="1858352"/>
                </a:cubicBezTo>
                <a:cubicBezTo>
                  <a:pt x="66426" y="1817555"/>
                  <a:pt x="83026" y="1775810"/>
                  <a:pt x="103894" y="1735962"/>
                </a:cubicBezTo>
                <a:cubicBezTo>
                  <a:pt x="130454" y="1685203"/>
                  <a:pt x="159386" y="1635393"/>
                  <a:pt x="187843" y="1585583"/>
                </a:cubicBezTo>
                <a:cubicBezTo>
                  <a:pt x="231951" y="1508734"/>
                  <a:pt x="276060" y="1432359"/>
                  <a:pt x="321117" y="1355984"/>
                </a:cubicBezTo>
                <a:cubicBezTo>
                  <a:pt x="347677" y="1311392"/>
                  <a:pt x="375660" y="1267749"/>
                  <a:pt x="402220" y="1223157"/>
                </a:cubicBezTo>
                <a:cubicBezTo>
                  <a:pt x="441111" y="1158642"/>
                  <a:pt x="479528" y="1093652"/>
                  <a:pt x="518420" y="1028662"/>
                </a:cubicBezTo>
                <a:cubicBezTo>
                  <a:pt x="532648" y="1004468"/>
                  <a:pt x="547825" y="980749"/>
                  <a:pt x="562054" y="956556"/>
                </a:cubicBezTo>
                <a:cubicBezTo>
                  <a:pt x="610905" y="874488"/>
                  <a:pt x="659282" y="791946"/>
                  <a:pt x="708608" y="710827"/>
                </a:cubicBezTo>
                <a:cubicBezTo>
                  <a:pt x="762677" y="622593"/>
                  <a:pt x="817220" y="534358"/>
                  <a:pt x="873659" y="447072"/>
                </a:cubicBezTo>
                <a:cubicBezTo>
                  <a:pt x="913025" y="385877"/>
                  <a:pt x="955237" y="327054"/>
                  <a:pt x="995551" y="266333"/>
                </a:cubicBezTo>
                <a:cubicBezTo>
                  <a:pt x="1006934" y="249256"/>
                  <a:pt x="1013574" y="229332"/>
                  <a:pt x="1025431" y="213203"/>
                </a:cubicBezTo>
                <a:cubicBezTo>
                  <a:pt x="1033019" y="203715"/>
                  <a:pt x="1047248" y="199446"/>
                  <a:pt x="1058631" y="192805"/>
                </a:cubicBezTo>
                <a:cubicBezTo>
                  <a:pt x="1063374" y="195176"/>
                  <a:pt x="1071911" y="197548"/>
                  <a:pt x="1071911" y="199446"/>
                </a:cubicBezTo>
                <a:cubicBezTo>
                  <a:pt x="1070014" y="222691"/>
                  <a:pt x="1086139" y="230755"/>
                  <a:pt x="1102739" y="238819"/>
                </a:cubicBezTo>
                <a:cubicBezTo>
                  <a:pt x="1115071" y="244986"/>
                  <a:pt x="1126454" y="253525"/>
                  <a:pt x="1138785" y="260167"/>
                </a:cubicBezTo>
                <a:cubicBezTo>
                  <a:pt x="1184791" y="286732"/>
                  <a:pt x="1231271" y="312823"/>
                  <a:pt x="1277276" y="338914"/>
                </a:cubicBezTo>
                <a:cubicBezTo>
                  <a:pt x="1293876" y="347927"/>
                  <a:pt x="1309054" y="349350"/>
                  <a:pt x="1316642" y="328003"/>
                </a:cubicBezTo>
                <a:cubicBezTo>
                  <a:pt x="1237911" y="282937"/>
                  <a:pt x="1160128" y="237871"/>
                  <a:pt x="1081871" y="194228"/>
                </a:cubicBezTo>
                <a:cubicBezTo>
                  <a:pt x="1075705" y="190907"/>
                  <a:pt x="1065745" y="193279"/>
                  <a:pt x="1057682" y="193279"/>
                </a:cubicBezTo>
                <a:cubicBezTo>
                  <a:pt x="1043928" y="129712"/>
                  <a:pt x="1080922" y="81325"/>
                  <a:pt x="1107957" y="30092"/>
                </a:cubicBezTo>
                <a:cubicBezTo>
                  <a:pt x="1121711" y="4001"/>
                  <a:pt x="1146374" y="-5486"/>
                  <a:pt x="1176254" y="3053"/>
                </a:cubicBezTo>
                <a:cubicBezTo>
                  <a:pt x="1258779" y="27720"/>
                  <a:pt x="1336562" y="63299"/>
                  <a:pt x="1407231" y="113109"/>
                </a:cubicBezTo>
                <a:cubicBezTo>
                  <a:pt x="1431419" y="130186"/>
                  <a:pt x="1436636" y="156277"/>
                  <a:pt x="1426202" y="184740"/>
                </a:cubicBezTo>
                <a:cubicBezTo>
                  <a:pt x="1415293" y="215100"/>
                  <a:pt x="1404385" y="244986"/>
                  <a:pt x="1393951" y="275347"/>
                </a:cubicBezTo>
                <a:cubicBezTo>
                  <a:pt x="1384939" y="301912"/>
                  <a:pt x="1369288" y="322785"/>
                  <a:pt x="1337036" y="329426"/>
                </a:cubicBezTo>
                <a:cubicBezTo>
                  <a:pt x="1360751" y="369748"/>
                  <a:pt x="1325654" y="389672"/>
                  <a:pt x="1309528" y="414814"/>
                </a:cubicBezTo>
                <a:cubicBezTo>
                  <a:pt x="1301939" y="426674"/>
                  <a:pt x="1284391" y="424302"/>
                  <a:pt x="1272059" y="412917"/>
                </a:cubicBezTo>
                <a:cubicBezTo>
                  <a:pt x="1249294" y="373069"/>
                  <a:pt x="1249768" y="372594"/>
                  <a:pt x="1199494" y="344132"/>
                </a:cubicBezTo>
                <a:cubicBezTo>
                  <a:pt x="1154436" y="318515"/>
                  <a:pt x="1108431" y="293373"/>
                  <a:pt x="1062425" y="269654"/>
                </a:cubicBezTo>
                <a:cubicBezTo>
                  <a:pt x="1056734" y="266808"/>
                  <a:pt x="1047722" y="270603"/>
                  <a:pt x="1032071" y="272500"/>
                </a:cubicBezTo>
                <a:cubicBezTo>
                  <a:pt x="1045825" y="283411"/>
                  <a:pt x="1050568" y="288629"/>
                  <a:pt x="1056259" y="291950"/>
                </a:cubicBezTo>
                <a:cubicBezTo>
                  <a:pt x="1119339" y="331798"/>
                  <a:pt x="1182419" y="371646"/>
                  <a:pt x="1245974" y="410545"/>
                </a:cubicBezTo>
                <a:cubicBezTo>
                  <a:pt x="1254511" y="414340"/>
                  <a:pt x="1265419" y="411019"/>
                  <a:pt x="1274905" y="411494"/>
                </a:cubicBezTo>
                <a:close/>
                <a:moveTo>
                  <a:pt x="252346" y="1835107"/>
                </a:moveTo>
                <a:cubicBezTo>
                  <a:pt x="276060" y="1812337"/>
                  <a:pt x="298351" y="1786720"/>
                  <a:pt x="335820" y="1791938"/>
                </a:cubicBezTo>
                <a:cubicBezTo>
                  <a:pt x="370917" y="1731692"/>
                  <a:pt x="403168" y="1672395"/>
                  <a:pt x="439214" y="1615469"/>
                </a:cubicBezTo>
                <a:cubicBezTo>
                  <a:pt x="529328" y="1474578"/>
                  <a:pt x="610905" y="1328944"/>
                  <a:pt x="686317" y="1179514"/>
                </a:cubicBezTo>
                <a:cubicBezTo>
                  <a:pt x="725208" y="1103139"/>
                  <a:pt x="766471" y="1028187"/>
                  <a:pt x="808208" y="953235"/>
                </a:cubicBezTo>
                <a:cubicBezTo>
                  <a:pt x="841882" y="891566"/>
                  <a:pt x="877454" y="830845"/>
                  <a:pt x="912551" y="770125"/>
                </a:cubicBezTo>
                <a:cubicBezTo>
                  <a:pt x="936265" y="728379"/>
                  <a:pt x="957134" y="685211"/>
                  <a:pt x="983694" y="645837"/>
                </a:cubicBezTo>
                <a:cubicBezTo>
                  <a:pt x="1036339" y="566141"/>
                  <a:pt x="1090408" y="487869"/>
                  <a:pt x="1130248" y="395839"/>
                </a:cubicBezTo>
                <a:cubicBezTo>
                  <a:pt x="1119339" y="390147"/>
                  <a:pt x="1108431" y="384454"/>
                  <a:pt x="1096099" y="377813"/>
                </a:cubicBezTo>
                <a:cubicBezTo>
                  <a:pt x="1074757" y="413866"/>
                  <a:pt x="1057208" y="445649"/>
                  <a:pt x="1037762" y="476484"/>
                </a:cubicBezTo>
                <a:cubicBezTo>
                  <a:pt x="984642" y="559026"/>
                  <a:pt x="927254" y="639196"/>
                  <a:pt x="877454" y="723635"/>
                </a:cubicBezTo>
                <a:cubicBezTo>
                  <a:pt x="783545" y="882078"/>
                  <a:pt x="692008" y="1041944"/>
                  <a:pt x="602843" y="1202759"/>
                </a:cubicBezTo>
                <a:cubicBezTo>
                  <a:pt x="549723" y="1299058"/>
                  <a:pt x="487591" y="1389190"/>
                  <a:pt x="424985" y="1479322"/>
                </a:cubicBezTo>
                <a:cubicBezTo>
                  <a:pt x="356688" y="1577045"/>
                  <a:pt x="294083" y="1678562"/>
                  <a:pt x="229106" y="1778656"/>
                </a:cubicBezTo>
                <a:cubicBezTo>
                  <a:pt x="231951" y="1779605"/>
                  <a:pt x="235271" y="1780079"/>
                  <a:pt x="238117" y="1781028"/>
                </a:cubicBezTo>
                <a:cubicBezTo>
                  <a:pt x="243334" y="1799529"/>
                  <a:pt x="248551" y="1818029"/>
                  <a:pt x="253768" y="1836530"/>
                </a:cubicBezTo>
                <a:cubicBezTo>
                  <a:pt x="229580" y="1866416"/>
                  <a:pt x="205391" y="1896302"/>
                  <a:pt x="180728" y="1926188"/>
                </a:cubicBezTo>
                <a:cubicBezTo>
                  <a:pt x="217248" y="1932829"/>
                  <a:pt x="240488" y="1920021"/>
                  <a:pt x="245706" y="1889661"/>
                </a:cubicBezTo>
                <a:cubicBezTo>
                  <a:pt x="248551" y="1871634"/>
                  <a:pt x="249974" y="1853134"/>
                  <a:pt x="252346" y="1835107"/>
                </a:cubicBezTo>
                <a:close/>
                <a:moveTo>
                  <a:pt x="1208031" y="442328"/>
                </a:moveTo>
                <a:cubicBezTo>
                  <a:pt x="1194751" y="435213"/>
                  <a:pt x="1181945" y="429046"/>
                  <a:pt x="1169614" y="422404"/>
                </a:cubicBezTo>
                <a:cubicBezTo>
                  <a:pt x="1125031" y="493087"/>
                  <a:pt x="1080448" y="558551"/>
                  <a:pt x="1041082" y="626862"/>
                </a:cubicBezTo>
                <a:cubicBezTo>
                  <a:pt x="943854" y="794792"/>
                  <a:pt x="847100" y="963672"/>
                  <a:pt x="753665" y="1133500"/>
                </a:cubicBezTo>
                <a:cubicBezTo>
                  <a:pt x="677305" y="1272967"/>
                  <a:pt x="602843" y="1413384"/>
                  <a:pt x="517471" y="1547633"/>
                </a:cubicBezTo>
                <a:cubicBezTo>
                  <a:pt x="466723" y="1627329"/>
                  <a:pt x="420717" y="1709396"/>
                  <a:pt x="373288" y="1790990"/>
                </a:cubicBezTo>
                <a:cubicBezTo>
                  <a:pt x="368071" y="1800477"/>
                  <a:pt x="362854" y="1811388"/>
                  <a:pt x="362854" y="1821824"/>
                </a:cubicBezTo>
                <a:cubicBezTo>
                  <a:pt x="362854" y="1850287"/>
                  <a:pt x="352420" y="1873532"/>
                  <a:pt x="333448" y="1893930"/>
                </a:cubicBezTo>
                <a:cubicBezTo>
                  <a:pt x="320168" y="1908161"/>
                  <a:pt x="307837" y="1923342"/>
                  <a:pt x="294083" y="1939945"/>
                </a:cubicBezTo>
                <a:cubicBezTo>
                  <a:pt x="305940" y="1966036"/>
                  <a:pt x="316374" y="1991178"/>
                  <a:pt x="350997" y="1999717"/>
                </a:cubicBezTo>
                <a:cubicBezTo>
                  <a:pt x="369020" y="1969357"/>
                  <a:pt x="387991" y="1939945"/>
                  <a:pt x="404591" y="1909110"/>
                </a:cubicBezTo>
                <a:cubicBezTo>
                  <a:pt x="425934" y="1869737"/>
                  <a:pt x="444905" y="1829415"/>
                  <a:pt x="466248" y="1790041"/>
                </a:cubicBezTo>
                <a:cubicBezTo>
                  <a:pt x="533123" y="1666702"/>
                  <a:pt x="600945" y="1543838"/>
                  <a:pt x="667820" y="1420025"/>
                </a:cubicBezTo>
                <a:cubicBezTo>
                  <a:pt x="696277" y="1366894"/>
                  <a:pt x="723311" y="1312341"/>
                  <a:pt x="750345" y="1258736"/>
                </a:cubicBezTo>
                <a:cubicBezTo>
                  <a:pt x="781174" y="1197541"/>
                  <a:pt x="809631" y="1134923"/>
                  <a:pt x="842357" y="1074202"/>
                </a:cubicBezTo>
                <a:cubicBezTo>
                  <a:pt x="878402" y="1007789"/>
                  <a:pt x="917294" y="943273"/>
                  <a:pt x="955237" y="877809"/>
                </a:cubicBezTo>
                <a:cubicBezTo>
                  <a:pt x="964248" y="862154"/>
                  <a:pt x="973734" y="846500"/>
                  <a:pt x="982745" y="830845"/>
                </a:cubicBezTo>
                <a:cubicBezTo>
                  <a:pt x="1021637" y="762535"/>
                  <a:pt x="1060054" y="694224"/>
                  <a:pt x="1098945" y="626388"/>
                </a:cubicBezTo>
                <a:cubicBezTo>
                  <a:pt x="1134042" y="566616"/>
                  <a:pt x="1170088" y="506844"/>
                  <a:pt x="1208031" y="442328"/>
                </a:cubicBezTo>
                <a:close/>
                <a:moveTo>
                  <a:pt x="1027328" y="328003"/>
                </a:moveTo>
                <a:cubicBezTo>
                  <a:pt x="1015945" y="345080"/>
                  <a:pt x="1005985" y="358363"/>
                  <a:pt x="996974" y="372594"/>
                </a:cubicBezTo>
                <a:cubicBezTo>
                  <a:pt x="969939" y="413391"/>
                  <a:pt x="943379" y="454662"/>
                  <a:pt x="915871" y="495933"/>
                </a:cubicBezTo>
                <a:cubicBezTo>
                  <a:pt x="869391" y="566141"/>
                  <a:pt x="820540" y="634926"/>
                  <a:pt x="776905" y="707032"/>
                </a:cubicBezTo>
                <a:cubicBezTo>
                  <a:pt x="707660" y="821358"/>
                  <a:pt x="643631" y="938529"/>
                  <a:pt x="574860" y="1052855"/>
                </a:cubicBezTo>
                <a:cubicBezTo>
                  <a:pt x="518894" y="1146782"/>
                  <a:pt x="459608" y="1238812"/>
                  <a:pt x="401745" y="1331790"/>
                </a:cubicBezTo>
                <a:cubicBezTo>
                  <a:pt x="354317" y="1408165"/>
                  <a:pt x="306888" y="1484540"/>
                  <a:pt x="258511" y="1560441"/>
                </a:cubicBezTo>
                <a:cubicBezTo>
                  <a:pt x="211557" y="1633970"/>
                  <a:pt x="172666" y="1711768"/>
                  <a:pt x="139466" y="1792413"/>
                </a:cubicBezTo>
                <a:cubicBezTo>
                  <a:pt x="138517" y="1795259"/>
                  <a:pt x="140414" y="1799529"/>
                  <a:pt x="140888" y="1803324"/>
                </a:cubicBezTo>
                <a:cubicBezTo>
                  <a:pt x="189266" y="1773912"/>
                  <a:pt x="188791" y="1773438"/>
                  <a:pt x="215351" y="1725525"/>
                </a:cubicBezTo>
                <a:cubicBezTo>
                  <a:pt x="231951" y="1694691"/>
                  <a:pt x="249500" y="1664330"/>
                  <a:pt x="268946" y="1635393"/>
                </a:cubicBezTo>
                <a:cubicBezTo>
                  <a:pt x="325860" y="1551428"/>
                  <a:pt x="383723" y="1468412"/>
                  <a:pt x="441111" y="1384921"/>
                </a:cubicBezTo>
                <a:cubicBezTo>
                  <a:pt x="462454" y="1353612"/>
                  <a:pt x="485220" y="1323251"/>
                  <a:pt x="503717" y="1290519"/>
                </a:cubicBezTo>
                <a:cubicBezTo>
                  <a:pt x="553517" y="1202285"/>
                  <a:pt x="601420" y="1113101"/>
                  <a:pt x="650745" y="1024867"/>
                </a:cubicBezTo>
                <a:cubicBezTo>
                  <a:pt x="700545" y="935209"/>
                  <a:pt x="753665" y="846974"/>
                  <a:pt x="801568" y="756368"/>
                </a:cubicBezTo>
                <a:cubicBezTo>
                  <a:pt x="857059" y="652004"/>
                  <a:pt x="920139" y="552859"/>
                  <a:pt x="989385" y="457034"/>
                </a:cubicBezTo>
                <a:cubicBezTo>
                  <a:pt x="1014048" y="422879"/>
                  <a:pt x="1038711" y="389198"/>
                  <a:pt x="1065271" y="352196"/>
                </a:cubicBezTo>
                <a:cubicBezTo>
                  <a:pt x="1051517" y="343657"/>
                  <a:pt x="1040608" y="336542"/>
                  <a:pt x="1027328" y="328003"/>
                </a:cubicBezTo>
                <a:close/>
                <a:moveTo>
                  <a:pt x="52197" y="2162903"/>
                </a:moveTo>
                <a:cubicBezTo>
                  <a:pt x="76386" y="2179507"/>
                  <a:pt x="96780" y="2193738"/>
                  <a:pt x="121917" y="2210816"/>
                </a:cubicBezTo>
                <a:cubicBezTo>
                  <a:pt x="186894" y="2155788"/>
                  <a:pt x="254717" y="2098388"/>
                  <a:pt x="320643" y="2042411"/>
                </a:cubicBezTo>
                <a:cubicBezTo>
                  <a:pt x="295031" y="2016320"/>
                  <a:pt x="271791" y="1992601"/>
                  <a:pt x="246654" y="1966510"/>
                </a:cubicBezTo>
                <a:cubicBezTo>
                  <a:pt x="236220" y="1968408"/>
                  <a:pt x="222466" y="1972677"/>
                  <a:pt x="208711" y="1972677"/>
                </a:cubicBezTo>
                <a:cubicBezTo>
                  <a:pt x="194008" y="1972203"/>
                  <a:pt x="174088" y="1972203"/>
                  <a:pt x="165077" y="1963664"/>
                </a:cubicBezTo>
                <a:cubicBezTo>
                  <a:pt x="133774" y="1933304"/>
                  <a:pt x="88243" y="1945638"/>
                  <a:pt x="52197" y="1914803"/>
                </a:cubicBezTo>
                <a:cubicBezTo>
                  <a:pt x="52197" y="2004461"/>
                  <a:pt x="52197" y="2085580"/>
                  <a:pt x="52197" y="2162903"/>
                </a:cubicBezTo>
                <a:close/>
                <a:moveTo>
                  <a:pt x="1369288" y="153905"/>
                </a:moveTo>
                <a:cubicBezTo>
                  <a:pt x="1305733" y="103147"/>
                  <a:pt x="1234117" y="77530"/>
                  <a:pt x="1163448" y="40054"/>
                </a:cubicBezTo>
                <a:cubicBezTo>
                  <a:pt x="1142105" y="77530"/>
                  <a:pt x="1122185" y="111686"/>
                  <a:pt x="1101317" y="147264"/>
                </a:cubicBezTo>
                <a:cubicBezTo>
                  <a:pt x="1175305" y="189484"/>
                  <a:pt x="1244076" y="229332"/>
                  <a:pt x="1317116" y="271077"/>
                </a:cubicBezTo>
                <a:cubicBezTo>
                  <a:pt x="1335614" y="229332"/>
                  <a:pt x="1351739" y="193279"/>
                  <a:pt x="1369288" y="153905"/>
                </a:cubicBezTo>
                <a:close/>
                <a:moveTo>
                  <a:pt x="89666" y="1895828"/>
                </a:moveTo>
                <a:cubicBezTo>
                  <a:pt x="120020" y="1892507"/>
                  <a:pt x="120020" y="1892507"/>
                  <a:pt x="114803" y="1858352"/>
                </a:cubicBezTo>
                <a:cubicBezTo>
                  <a:pt x="106266" y="1870686"/>
                  <a:pt x="100100" y="1880173"/>
                  <a:pt x="89666" y="1895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 rot="-638233">
            <a:off x="956911" y="2729410"/>
            <a:ext cx="1283445" cy="1512900"/>
          </a:xfrm>
          <a:custGeom>
            <a:rect b="b" l="l" r="r" t="t"/>
            <a:pathLst>
              <a:path extrusionOk="0" h="3019090" w="2561198">
                <a:moveTo>
                  <a:pt x="2531711" y="2361142"/>
                </a:moveTo>
                <a:cubicBezTo>
                  <a:pt x="2541450" y="2485277"/>
                  <a:pt x="2550581" y="2609412"/>
                  <a:pt x="2560930" y="2732938"/>
                </a:cubicBezTo>
                <a:cubicBezTo>
                  <a:pt x="2564582" y="2773707"/>
                  <a:pt x="2530494" y="2822387"/>
                  <a:pt x="2492144" y="2822387"/>
                </a:cubicBezTo>
                <a:cubicBezTo>
                  <a:pt x="2350313" y="2822387"/>
                  <a:pt x="2210917" y="2849162"/>
                  <a:pt x="2070303" y="2863766"/>
                </a:cubicBezTo>
                <a:cubicBezTo>
                  <a:pt x="1929689" y="2878370"/>
                  <a:pt x="1789684" y="2897233"/>
                  <a:pt x="1649070" y="2910012"/>
                </a:cubicBezTo>
                <a:cubicBezTo>
                  <a:pt x="1546805" y="2919139"/>
                  <a:pt x="1443932" y="2918531"/>
                  <a:pt x="1341667" y="2926441"/>
                </a:cubicBezTo>
                <a:cubicBezTo>
                  <a:pt x="1241229" y="2933743"/>
                  <a:pt x="1140790" y="2945305"/>
                  <a:pt x="1040352" y="2955650"/>
                </a:cubicBezTo>
                <a:cubicBezTo>
                  <a:pt x="967306" y="2962951"/>
                  <a:pt x="894259" y="2969645"/>
                  <a:pt x="821822" y="2980598"/>
                </a:cubicBezTo>
                <a:cubicBezTo>
                  <a:pt x="644076" y="3008589"/>
                  <a:pt x="464504" y="3011023"/>
                  <a:pt x="285541" y="3018934"/>
                </a:cubicBezTo>
                <a:cubicBezTo>
                  <a:pt x="258758" y="3020151"/>
                  <a:pt x="230757" y="3014066"/>
                  <a:pt x="203973" y="3008589"/>
                </a:cubicBezTo>
                <a:cubicBezTo>
                  <a:pt x="171102" y="3001287"/>
                  <a:pt x="147362" y="2983032"/>
                  <a:pt x="143710" y="2945913"/>
                </a:cubicBezTo>
                <a:cubicBezTo>
                  <a:pt x="135797" y="2871068"/>
                  <a:pt x="126057" y="2796830"/>
                  <a:pt x="118753" y="2721985"/>
                </a:cubicBezTo>
                <a:cubicBezTo>
                  <a:pt x="113274" y="2667219"/>
                  <a:pt x="112665" y="2611846"/>
                  <a:pt x="105969" y="2557080"/>
                </a:cubicBezTo>
                <a:cubicBezTo>
                  <a:pt x="98056" y="2491970"/>
                  <a:pt x="85273" y="2427469"/>
                  <a:pt x="76142" y="2362968"/>
                </a:cubicBezTo>
                <a:cubicBezTo>
                  <a:pt x="72490" y="2335585"/>
                  <a:pt x="74316" y="2307594"/>
                  <a:pt x="71273" y="2280820"/>
                </a:cubicBezTo>
                <a:cubicBezTo>
                  <a:pt x="56663" y="2153643"/>
                  <a:pt x="34141" y="2027683"/>
                  <a:pt x="35967" y="1898680"/>
                </a:cubicBezTo>
                <a:cubicBezTo>
                  <a:pt x="36576" y="1855477"/>
                  <a:pt x="21966" y="1811665"/>
                  <a:pt x="18923" y="1767852"/>
                </a:cubicBezTo>
                <a:cubicBezTo>
                  <a:pt x="12836" y="1667449"/>
                  <a:pt x="9792" y="1566438"/>
                  <a:pt x="6140" y="1465426"/>
                </a:cubicBezTo>
                <a:cubicBezTo>
                  <a:pt x="3096" y="1385104"/>
                  <a:pt x="1270" y="1304173"/>
                  <a:pt x="53" y="1223851"/>
                </a:cubicBezTo>
                <a:cubicBezTo>
                  <a:pt x="-556" y="1178213"/>
                  <a:pt x="4314" y="1133184"/>
                  <a:pt x="4922" y="1087546"/>
                </a:cubicBezTo>
                <a:cubicBezTo>
                  <a:pt x="5531" y="1030956"/>
                  <a:pt x="4922" y="974365"/>
                  <a:pt x="4314" y="917774"/>
                </a:cubicBezTo>
                <a:cubicBezTo>
                  <a:pt x="3096" y="807635"/>
                  <a:pt x="1879" y="697496"/>
                  <a:pt x="1270" y="587357"/>
                </a:cubicBezTo>
                <a:cubicBezTo>
                  <a:pt x="661" y="517379"/>
                  <a:pt x="53" y="448010"/>
                  <a:pt x="1270" y="378032"/>
                </a:cubicBezTo>
                <a:cubicBezTo>
                  <a:pt x="2487" y="323267"/>
                  <a:pt x="5531" y="267893"/>
                  <a:pt x="9792" y="213128"/>
                </a:cubicBezTo>
                <a:cubicBezTo>
                  <a:pt x="13444" y="165665"/>
                  <a:pt x="21966" y="154103"/>
                  <a:pt x="66403" y="158363"/>
                </a:cubicBezTo>
                <a:cubicBezTo>
                  <a:pt x="168667" y="168099"/>
                  <a:pt x="264845" y="131589"/>
                  <a:pt x="365892" y="128546"/>
                </a:cubicBezTo>
                <a:cubicBezTo>
                  <a:pt x="405459" y="127329"/>
                  <a:pt x="445025" y="115159"/>
                  <a:pt x="483983" y="107249"/>
                </a:cubicBezTo>
                <a:cubicBezTo>
                  <a:pt x="606944" y="82300"/>
                  <a:pt x="732340" y="85951"/>
                  <a:pt x="856519" y="78649"/>
                </a:cubicBezTo>
                <a:cubicBezTo>
                  <a:pt x="947827" y="73172"/>
                  <a:pt x="1039134" y="65870"/>
                  <a:pt x="1130442" y="58568"/>
                </a:cubicBezTo>
                <a:cubicBezTo>
                  <a:pt x="1218097" y="51266"/>
                  <a:pt x="1305144" y="42139"/>
                  <a:pt x="1392799" y="34837"/>
                </a:cubicBezTo>
                <a:cubicBezTo>
                  <a:pt x="1522456" y="23884"/>
                  <a:pt x="1651505" y="8671"/>
                  <a:pt x="1781770" y="3803"/>
                </a:cubicBezTo>
                <a:cubicBezTo>
                  <a:pt x="1928471" y="-2282"/>
                  <a:pt x="2075172" y="761"/>
                  <a:pt x="2222482" y="761"/>
                </a:cubicBezTo>
                <a:cubicBezTo>
                  <a:pt x="2232831" y="761"/>
                  <a:pt x="2243787" y="5020"/>
                  <a:pt x="2252918" y="9888"/>
                </a:cubicBezTo>
                <a:cubicBezTo>
                  <a:pt x="2288832" y="28752"/>
                  <a:pt x="2314399" y="56134"/>
                  <a:pt x="2321703" y="97513"/>
                </a:cubicBezTo>
                <a:cubicBezTo>
                  <a:pt x="2335095" y="173575"/>
                  <a:pt x="2351531" y="249030"/>
                  <a:pt x="2360661" y="325093"/>
                </a:cubicBezTo>
                <a:cubicBezTo>
                  <a:pt x="2371009" y="412717"/>
                  <a:pt x="2373444" y="500950"/>
                  <a:pt x="2381966" y="588574"/>
                </a:cubicBezTo>
                <a:cubicBezTo>
                  <a:pt x="2394141" y="721836"/>
                  <a:pt x="2409967" y="855098"/>
                  <a:pt x="2422142" y="988360"/>
                </a:cubicBezTo>
                <a:cubicBezTo>
                  <a:pt x="2429446" y="1070508"/>
                  <a:pt x="2433099" y="1153265"/>
                  <a:pt x="2439186" y="1235412"/>
                </a:cubicBezTo>
                <a:cubicBezTo>
                  <a:pt x="2451969" y="1401534"/>
                  <a:pt x="2464143" y="1568263"/>
                  <a:pt x="2479361" y="1734385"/>
                </a:cubicBezTo>
                <a:cubicBezTo>
                  <a:pt x="2490318" y="1853043"/>
                  <a:pt x="2507971" y="1971092"/>
                  <a:pt x="2518928" y="2089750"/>
                </a:cubicBezTo>
                <a:cubicBezTo>
                  <a:pt x="2527450" y="2179200"/>
                  <a:pt x="2531102" y="2269258"/>
                  <a:pt x="2536581" y="2358708"/>
                </a:cubicBezTo>
                <a:cubicBezTo>
                  <a:pt x="2535363" y="2360534"/>
                  <a:pt x="2533537" y="2360534"/>
                  <a:pt x="2531711" y="2361142"/>
                </a:cubicBezTo>
                <a:close/>
                <a:moveTo>
                  <a:pt x="51794" y="242336"/>
                </a:moveTo>
                <a:cubicBezTo>
                  <a:pt x="51794" y="260591"/>
                  <a:pt x="51794" y="269719"/>
                  <a:pt x="51794" y="278846"/>
                </a:cubicBezTo>
                <a:cubicBezTo>
                  <a:pt x="55446" y="423670"/>
                  <a:pt x="60316" y="569102"/>
                  <a:pt x="63359" y="713926"/>
                </a:cubicBezTo>
                <a:cubicBezTo>
                  <a:pt x="65185" y="794857"/>
                  <a:pt x="63968" y="875179"/>
                  <a:pt x="65794" y="956110"/>
                </a:cubicBezTo>
                <a:cubicBezTo>
                  <a:pt x="67620" y="1062598"/>
                  <a:pt x="71273" y="1168477"/>
                  <a:pt x="73707" y="1274965"/>
                </a:cubicBezTo>
                <a:cubicBezTo>
                  <a:pt x="75534" y="1352245"/>
                  <a:pt x="72490" y="1429525"/>
                  <a:pt x="77360" y="1506196"/>
                </a:cubicBezTo>
                <a:cubicBezTo>
                  <a:pt x="87708" y="1663798"/>
                  <a:pt x="99882" y="1820792"/>
                  <a:pt x="128492" y="1976569"/>
                </a:cubicBezTo>
                <a:cubicBezTo>
                  <a:pt x="143710" y="2060542"/>
                  <a:pt x="144927" y="2147558"/>
                  <a:pt x="156493" y="2232748"/>
                </a:cubicBezTo>
                <a:cubicBezTo>
                  <a:pt x="171711" y="2344713"/>
                  <a:pt x="200930" y="2454243"/>
                  <a:pt x="203973" y="2568642"/>
                </a:cubicBezTo>
                <a:cubicBezTo>
                  <a:pt x="205799" y="2648964"/>
                  <a:pt x="221626" y="2728678"/>
                  <a:pt x="229539" y="2809000"/>
                </a:cubicBezTo>
                <a:cubicBezTo>
                  <a:pt x="233800" y="2854030"/>
                  <a:pt x="234409" y="2899059"/>
                  <a:pt x="236844" y="2944696"/>
                </a:cubicBezTo>
                <a:cubicBezTo>
                  <a:pt x="271541" y="2944696"/>
                  <a:pt x="302585" y="2945913"/>
                  <a:pt x="333021" y="2944088"/>
                </a:cubicBezTo>
                <a:cubicBezTo>
                  <a:pt x="371371" y="2941654"/>
                  <a:pt x="409720" y="2936177"/>
                  <a:pt x="448069" y="2932526"/>
                </a:cubicBezTo>
                <a:cubicBezTo>
                  <a:pt x="521115" y="2926441"/>
                  <a:pt x="594161" y="2922790"/>
                  <a:pt x="666599" y="2915488"/>
                </a:cubicBezTo>
                <a:cubicBezTo>
                  <a:pt x="755472" y="2906361"/>
                  <a:pt x="843736" y="2891757"/>
                  <a:pt x="932609" y="2883846"/>
                </a:cubicBezTo>
                <a:cubicBezTo>
                  <a:pt x="1107311" y="2868025"/>
                  <a:pt x="1282622" y="2855855"/>
                  <a:pt x="1457324" y="2841859"/>
                </a:cubicBezTo>
                <a:cubicBezTo>
                  <a:pt x="1541327" y="2835166"/>
                  <a:pt x="1625330" y="2832732"/>
                  <a:pt x="1709333" y="2822387"/>
                </a:cubicBezTo>
                <a:cubicBezTo>
                  <a:pt x="1818293" y="2809000"/>
                  <a:pt x="1926036" y="2787094"/>
                  <a:pt x="2034997" y="2773099"/>
                </a:cubicBezTo>
                <a:cubicBezTo>
                  <a:pt x="2167698" y="2755452"/>
                  <a:pt x="2300398" y="2742065"/>
                  <a:pt x="2433099" y="2726852"/>
                </a:cubicBezTo>
                <a:cubicBezTo>
                  <a:pt x="2467796" y="2722593"/>
                  <a:pt x="2471448" y="2717725"/>
                  <a:pt x="2464752" y="2680606"/>
                </a:cubicBezTo>
                <a:cubicBezTo>
                  <a:pt x="2459274" y="2648356"/>
                  <a:pt x="2453186" y="2615497"/>
                  <a:pt x="2451360" y="2582637"/>
                </a:cubicBezTo>
                <a:cubicBezTo>
                  <a:pt x="2446490" y="2487711"/>
                  <a:pt x="2444664" y="2392176"/>
                  <a:pt x="2440403" y="2296641"/>
                </a:cubicBezTo>
                <a:cubicBezTo>
                  <a:pt x="2436751" y="2212059"/>
                  <a:pt x="2431881" y="2128086"/>
                  <a:pt x="2425185" y="2044112"/>
                </a:cubicBezTo>
                <a:cubicBezTo>
                  <a:pt x="2419098" y="1961965"/>
                  <a:pt x="2411185" y="1879817"/>
                  <a:pt x="2402663" y="1797669"/>
                </a:cubicBezTo>
                <a:cubicBezTo>
                  <a:pt x="2396576" y="1737427"/>
                  <a:pt x="2384401" y="1677794"/>
                  <a:pt x="2380749" y="1617552"/>
                </a:cubicBezTo>
                <a:cubicBezTo>
                  <a:pt x="2372227" y="1482465"/>
                  <a:pt x="2369183" y="1347377"/>
                  <a:pt x="2361270" y="1212898"/>
                </a:cubicBezTo>
                <a:cubicBezTo>
                  <a:pt x="2350922" y="1042517"/>
                  <a:pt x="2336921" y="872745"/>
                  <a:pt x="2325356" y="702364"/>
                </a:cubicBezTo>
                <a:cubicBezTo>
                  <a:pt x="2321095" y="643948"/>
                  <a:pt x="2318660" y="585532"/>
                  <a:pt x="2314399" y="526507"/>
                </a:cubicBezTo>
                <a:cubicBezTo>
                  <a:pt x="2308312" y="442534"/>
                  <a:pt x="2301616" y="357952"/>
                  <a:pt x="2294311" y="273978"/>
                </a:cubicBezTo>
                <a:cubicBezTo>
                  <a:pt x="2289441" y="211911"/>
                  <a:pt x="2280310" y="150452"/>
                  <a:pt x="2262658" y="85951"/>
                </a:cubicBezTo>
                <a:cubicBezTo>
                  <a:pt x="2145784" y="89602"/>
                  <a:pt x="2032562" y="92645"/>
                  <a:pt x="1918732" y="96296"/>
                </a:cubicBezTo>
                <a:cubicBezTo>
                  <a:pt x="1806728" y="99947"/>
                  <a:pt x="1694724" y="104815"/>
                  <a:pt x="1583328" y="109683"/>
                </a:cubicBezTo>
                <a:cubicBezTo>
                  <a:pt x="1521239" y="112725"/>
                  <a:pt x="1459150" y="115159"/>
                  <a:pt x="1397060" y="120636"/>
                </a:cubicBezTo>
                <a:cubicBezTo>
                  <a:pt x="1278360" y="130980"/>
                  <a:pt x="1160269" y="145584"/>
                  <a:pt x="1041569" y="154103"/>
                </a:cubicBezTo>
                <a:cubicBezTo>
                  <a:pt x="906434" y="163839"/>
                  <a:pt x="770081" y="166273"/>
                  <a:pt x="634945" y="176009"/>
                </a:cubicBezTo>
                <a:cubicBezTo>
                  <a:pt x="550942" y="182094"/>
                  <a:pt x="466939" y="191830"/>
                  <a:pt x="384762" y="207652"/>
                </a:cubicBezTo>
                <a:cubicBezTo>
                  <a:pt x="301977" y="222864"/>
                  <a:pt x="219800" y="240511"/>
                  <a:pt x="135188" y="241119"/>
                </a:cubicBezTo>
                <a:cubicBezTo>
                  <a:pt x="108404" y="242336"/>
                  <a:pt x="82838" y="242336"/>
                  <a:pt x="51794" y="242336"/>
                </a:cubicBezTo>
                <a:close/>
                <a:moveTo>
                  <a:pt x="2131175" y="2365402"/>
                </a:moveTo>
                <a:cubicBezTo>
                  <a:pt x="2175611" y="2358100"/>
                  <a:pt x="2207264" y="2354449"/>
                  <a:pt x="2238309" y="2347147"/>
                </a:cubicBezTo>
                <a:cubicBezTo>
                  <a:pt x="2256571" y="2342887"/>
                  <a:pt x="2274832" y="2341670"/>
                  <a:pt x="2279093" y="2360534"/>
                </a:cubicBezTo>
                <a:cubicBezTo>
                  <a:pt x="2281528" y="2373312"/>
                  <a:pt x="2273615" y="2395219"/>
                  <a:pt x="2263266" y="2401912"/>
                </a:cubicBezTo>
                <a:cubicBezTo>
                  <a:pt x="2207873" y="2436597"/>
                  <a:pt x="2149436" y="2464588"/>
                  <a:pt x="2083086" y="2429295"/>
                </a:cubicBezTo>
                <a:cubicBezTo>
                  <a:pt x="2064216" y="2419559"/>
                  <a:pt x="2049606" y="2425644"/>
                  <a:pt x="2032562" y="2435988"/>
                </a:cubicBezTo>
                <a:cubicBezTo>
                  <a:pt x="1974125" y="2469456"/>
                  <a:pt x="1915688" y="2503532"/>
                  <a:pt x="1854208" y="2532132"/>
                </a:cubicBezTo>
                <a:cubicBezTo>
                  <a:pt x="1804293" y="2555255"/>
                  <a:pt x="1744639" y="2538217"/>
                  <a:pt x="1688636" y="2492579"/>
                </a:cubicBezTo>
                <a:cubicBezTo>
                  <a:pt x="1659418" y="2510226"/>
                  <a:pt x="1627156" y="2527264"/>
                  <a:pt x="1597329" y="2547344"/>
                </a:cubicBezTo>
                <a:cubicBezTo>
                  <a:pt x="1537674" y="2586288"/>
                  <a:pt x="1471933" y="2606369"/>
                  <a:pt x="1401930" y="2615497"/>
                </a:cubicBezTo>
                <a:cubicBezTo>
                  <a:pt x="1384277" y="2617931"/>
                  <a:pt x="1363581" y="2619756"/>
                  <a:pt x="1347754" y="2613671"/>
                </a:cubicBezTo>
                <a:cubicBezTo>
                  <a:pt x="1319145" y="2603327"/>
                  <a:pt x="1291752" y="2603327"/>
                  <a:pt x="1262534" y="2603935"/>
                </a:cubicBezTo>
                <a:cubicBezTo>
                  <a:pt x="1239403" y="2604543"/>
                  <a:pt x="1215054" y="2589939"/>
                  <a:pt x="1193140" y="2578378"/>
                </a:cubicBezTo>
                <a:cubicBezTo>
                  <a:pt x="1187053" y="2575335"/>
                  <a:pt x="1186444" y="2560123"/>
                  <a:pt x="1181574" y="2545519"/>
                </a:cubicBezTo>
                <a:cubicBezTo>
                  <a:pt x="1201662" y="2545519"/>
                  <a:pt x="1216880" y="2545519"/>
                  <a:pt x="1233315" y="2545519"/>
                </a:cubicBezTo>
                <a:cubicBezTo>
                  <a:pt x="1235750" y="2539434"/>
                  <a:pt x="1240011" y="2533957"/>
                  <a:pt x="1238794" y="2530306"/>
                </a:cubicBezTo>
                <a:cubicBezTo>
                  <a:pt x="1219924" y="2460937"/>
                  <a:pt x="1260099" y="2406780"/>
                  <a:pt x="1284448" y="2348364"/>
                </a:cubicBezTo>
                <a:cubicBezTo>
                  <a:pt x="1292361" y="2330109"/>
                  <a:pt x="1305144" y="2314288"/>
                  <a:pt x="1316101" y="2297250"/>
                </a:cubicBezTo>
                <a:cubicBezTo>
                  <a:pt x="1340450" y="2258305"/>
                  <a:pt x="1395843" y="2233965"/>
                  <a:pt x="1440280" y="2241876"/>
                </a:cubicBezTo>
                <a:cubicBezTo>
                  <a:pt x="1487760" y="2251003"/>
                  <a:pt x="1516369" y="2286905"/>
                  <a:pt x="1513934" y="2336802"/>
                </a:cubicBezTo>
                <a:cubicBezTo>
                  <a:pt x="1511500" y="2383657"/>
                  <a:pt x="1497499" y="2426861"/>
                  <a:pt x="1468889" y="2464588"/>
                </a:cubicBezTo>
                <a:cubicBezTo>
                  <a:pt x="1459150" y="2477366"/>
                  <a:pt x="1450628" y="2491362"/>
                  <a:pt x="1443932" y="2507792"/>
                </a:cubicBezTo>
                <a:cubicBezTo>
                  <a:pt x="1519413" y="2476149"/>
                  <a:pt x="1591850" y="2440248"/>
                  <a:pt x="1655766" y="2390351"/>
                </a:cubicBezTo>
                <a:cubicBezTo>
                  <a:pt x="1676462" y="2373921"/>
                  <a:pt x="1684375" y="2341062"/>
                  <a:pt x="1697767" y="2315505"/>
                </a:cubicBezTo>
                <a:cubicBezTo>
                  <a:pt x="1708724" y="2294816"/>
                  <a:pt x="1716637" y="2271084"/>
                  <a:pt x="1731247" y="2252829"/>
                </a:cubicBezTo>
                <a:cubicBezTo>
                  <a:pt x="1759248" y="2217536"/>
                  <a:pt x="1795162" y="2215102"/>
                  <a:pt x="1832294" y="2241876"/>
                </a:cubicBezTo>
                <a:cubicBezTo>
                  <a:pt x="1863339" y="2264391"/>
                  <a:pt x="1873078" y="2306377"/>
                  <a:pt x="1851773" y="2339845"/>
                </a:cubicBezTo>
                <a:cubicBezTo>
                  <a:pt x="1837164" y="2362359"/>
                  <a:pt x="1816467" y="2381831"/>
                  <a:pt x="1798206" y="2401912"/>
                </a:cubicBezTo>
                <a:cubicBezTo>
                  <a:pt x="1786031" y="2415299"/>
                  <a:pt x="1772640" y="2426861"/>
                  <a:pt x="1752552" y="2445724"/>
                </a:cubicBezTo>
                <a:cubicBezTo>
                  <a:pt x="1800641" y="2446941"/>
                  <a:pt x="1833511" y="2427469"/>
                  <a:pt x="1866382" y="2412257"/>
                </a:cubicBezTo>
                <a:cubicBezTo>
                  <a:pt x="1899253" y="2397044"/>
                  <a:pt x="1930298" y="2376355"/>
                  <a:pt x="1963168" y="2361142"/>
                </a:cubicBezTo>
                <a:cubicBezTo>
                  <a:pt x="2000909" y="2343496"/>
                  <a:pt x="2030736" y="2318547"/>
                  <a:pt x="2045345" y="2278386"/>
                </a:cubicBezTo>
                <a:cubicBezTo>
                  <a:pt x="2048389" y="2269867"/>
                  <a:pt x="2053259" y="2261957"/>
                  <a:pt x="2058737" y="2254046"/>
                </a:cubicBezTo>
                <a:cubicBezTo>
                  <a:pt x="2080651" y="2223012"/>
                  <a:pt x="2114739" y="2215710"/>
                  <a:pt x="2144566" y="2235791"/>
                </a:cubicBezTo>
                <a:cubicBezTo>
                  <a:pt x="2174394" y="2255263"/>
                  <a:pt x="2181698" y="2290556"/>
                  <a:pt x="2162219" y="2322198"/>
                </a:cubicBezTo>
                <a:cubicBezTo>
                  <a:pt x="2153697" y="2333760"/>
                  <a:pt x="2146393" y="2343496"/>
                  <a:pt x="2131175" y="2365402"/>
                </a:cubicBezTo>
                <a:close/>
                <a:moveTo>
                  <a:pt x="1442106" y="2322198"/>
                </a:moveTo>
                <a:cubicBezTo>
                  <a:pt x="1364190" y="2344104"/>
                  <a:pt x="1317318" y="2414691"/>
                  <a:pt x="1326449" y="2499273"/>
                </a:cubicBezTo>
                <a:cubicBezTo>
                  <a:pt x="1390973" y="2454852"/>
                  <a:pt x="1429931" y="2398870"/>
                  <a:pt x="1442106" y="2322198"/>
                </a:cubicBezTo>
                <a:close/>
                <a:moveTo>
                  <a:pt x="1576024" y="674373"/>
                </a:moveTo>
                <a:cubicBezTo>
                  <a:pt x="1551066" y="608046"/>
                  <a:pt x="1561414" y="549022"/>
                  <a:pt x="1598546" y="493648"/>
                </a:cubicBezTo>
                <a:cubicBezTo>
                  <a:pt x="1624112" y="455312"/>
                  <a:pt x="1663679" y="437666"/>
                  <a:pt x="1700811" y="448619"/>
                </a:cubicBezTo>
                <a:cubicBezTo>
                  <a:pt x="1775074" y="470525"/>
                  <a:pt x="1801249" y="536851"/>
                  <a:pt x="1761074" y="604395"/>
                </a:cubicBezTo>
                <a:cubicBezTo>
                  <a:pt x="1748291" y="626301"/>
                  <a:pt x="1733682" y="646990"/>
                  <a:pt x="1716029" y="674373"/>
                </a:cubicBezTo>
                <a:cubicBezTo>
                  <a:pt x="1767770" y="673765"/>
                  <a:pt x="1800641" y="647599"/>
                  <a:pt x="1834729" y="624476"/>
                </a:cubicBezTo>
                <a:cubicBezTo>
                  <a:pt x="1862121" y="605612"/>
                  <a:pt x="1888296" y="585532"/>
                  <a:pt x="1915080" y="566060"/>
                </a:cubicBezTo>
                <a:cubicBezTo>
                  <a:pt x="1932732" y="553281"/>
                  <a:pt x="1949777" y="555107"/>
                  <a:pt x="1964386" y="570319"/>
                </a:cubicBezTo>
                <a:cubicBezTo>
                  <a:pt x="1978995" y="585532"/>
                  <a:pt x="1981430" y="605612"/>
                  <a:pt x="1968647" y="620825"/>
                </a:cubicBezTo>
                <a:cubicBezTo>
                  <a:pt x="1916297" y="679850"/>
                  <a:pt x="1866991" y="741308"/>
                  <a:pt x="1785423" y="765040"/>
                </a:cubicBezTo>
                <a:cubicBezTo>
                  <a:pt x="1730029" y="781470"/>
                  <a:pt x="1680723" y="766865"/>
                  <a:pt x="1630200" y="744959"/>
                </a:cubicBezTo>
                <a:cubicBezTo>
                  <a:pt x="1507847" y="829541"/>
                  <a:pt x="1381843" y="892217"/>
                  <a:pt x="1237576" y="791206"/>
                </a:cubicBezTo>
                <a:cubicBezTo>
                  <a:pt x="1201662" y="812503"/>
                  <a:pt x="1166965" y="836235"/>
                  <a:pt x="1129833" y="854490"/>
                </a:cubicBezTo>
                <a:cubicBezTo>
                  <a:pt x="1085397" y="876396"/>
                  <a:pt x="1038526" y="873353"/>
                  <a:pt x="1000176" y="842320"/>
                </a:cubicBezTo>
                <a:cubicBezTo>
                  <a:pt x="955740" y="806418"/>
                  <a:pt x="923478" y="761997"/>
                  <a:pt x="937478" y="699322"/>
                </a:cubicBezTo>
                <a:cubicBezTo>
                  <a:pt x="938087" y="696279"/>
                  <a:pt x="942348" y="694454"/>
                  <a:pt x="948435" y="688369"/>
                </a:cubicBezTo>
                <a:cubicBezTo>
                  <a:pt x="954522" y="694454"/>
                  <a:pt x="963653" y="700539"/>
                  <a:pt x="967914" y="708449"/>
                </a:cubicBezTo>
                <a:cubicBezTo>
                  <a:pt x="975828" y="723053"/>
                  <a:pt x="980089" y="739483"/>
                  <a:pt x="987393" y="754087"/>
                </a:cubicBezTo>
                <a:cubicBezTo>
                  <a:pt x="1009916" y="799116"/>
                  <a:pt x="1038526" y="811286"/>
                  <a:pt x="1086006" y="796682"/>
                </a:cubicBezTo>
                <a:cubicBezTo>
                  <a:pt x="1096354" y="793640"/>
                  <a:pt x="1107311" y="789989"/>
                  <a:pt x="1116442" y="784512"/>
                </a:cubicBezTo>
                <a:cubicBezTo>
                  <a:pt x="1141399" y="769299"/>
                  <a:pt x="1165748" y="752870"/>
                  <a:pt x="1191314" y="735832"/>
                </a:cubicBezTo>
                <a:cubicBezTo>
                  <a:pt x="1185227" y="702364"/>
                  <a:pt x="1176096" y="670114"/>
                  <a:pt x="1174270" y="637863"/>
                </a:cubicBezTo>
                <a:cubicBezTo>
                  <a:pt x="1170617" y="583706"/>
                  <a:pt x="1184009" y="535026"/>
                  <a:pt x="1232707" y="503384"/>
                </a:cubicBezTo>
                <a:cubicBezTo>
                  <a:pt x="1259490" y="485737"/>
                  <a:pt x="1288709" y="472959"/>
                  <a:pt x="1319753" y="493039"/>
                </a:cubicBezTo>
                <a:cubicBezTo>
                  <a:pt x="1349581" y="512511"/>
                  <a:pt x="1370277" y="539894"/>
                  <a:pt x="1359929" y="576404"/>
                </a:cubicBezTo>
                <a:cubicBezTo>
                  <a:pt x="1348363" y="616565"/>
                  <a:pt x="1331928" y="655509"/>
                  <a:pt x="1315492" y="693237"/>
                </a:cubicBezTo>
                <a:cubicBezTo>
                  <a:pt x="1308188" y="709666"/>
                  <a:pt x="1295405" y="723053"/>
                  <a:pt x="1284448" y="738266"/>
                </a:cubicBezTo>
                <a:cubicBezTo>
                  <a:pt x="1352015" y="787555"/>
                  <a:pt x="1468889" y="761997"/>
                  <a:pt x="1576024" y="674373"/>
                </a:cubicBezTo>
                <a:close/>
                <a:moveTo>
                  <a:pt x="1303927" y="550239"/>
                </a:moveTo>
                <a:cubicBezTo>
                  <a:pt x="1245490" y="582489"/>
                  <a:pt x="1227837" y="623259"/>
                  <a:pt x="1249142" y="671331"/>
                </a:cubicBezTo>
                <a:cubicBezTo>
                  <a:pt x="1278969" y="637863"/>
                  <a:pt x="1302709" y="603787"/>
                  <a:pt x="1303927" y="550239"/>
                </a:cubicBezTo>
                <a:close/>
                <a:moveTo>
                  <a:pt x="1653331" y="603787"/>
                </a:moveTo>
                <a:cubicBezTo>
                  <a:pt x="1685593" y="582489"/>
                  <a:pt x="1706289" y="563017"/>
                  <a:pt x="1704463" y="523464"/>
                </a:cubicBezTo>
                <a:cubicBezTo>
                  <a:pt x="1671592" y="541719"/>
                  <a:pt x="1653940" y="563017"/>
                  <a:pt x="1653331" y="603787"/>
                </a:cubicBezTo>
                <a:close/>
                <a:moveTo>
                  <a:pt x="1383669" y="1707611"/>
                </a:moveTo>
                <a:cubicBezTo>
                  <a:pt x="1352015" y="1724040"/>
                  <a:pt x="1321579" y="1741687"/>
                  <a:pt x="1289926" y="1755682"/>
                </a:cubicBezTo>
                <a:cubicBezTo>
                  <a:pt x="1224793" y="1784282"/>
                  <a:pt x="1156617" y="1767852"/>
                  <a:pt x="1122529" y="1716130"/>
                </a:cubicBezTo>
                <a:cubicBezTo>
                  <a:pt x="1115833" y="1705785"/>
                  <a:pt x="1114007" y="1691789"/>
                  <a:pt x="1106702" y="1670492"/>
                </a:cubicBezTo>
                <a:cubicBezTo>
                  <a:pt x="1127398" y="1675968"/>
                  <a:pt x="1139573" y="1675968"/>
                  <a:pt x="1146877" y="1682053"/>
                </a:cubicBezTo>
                <a:cubicBezTo>
                  <a:pt x="1179140" y="1710045"/>
                  <a:pt x="1213836" y="1708828"/>
                  <a:pt x="1249142" y="1691181"/>
                </a:cubicBezTo>
                <a:cubicBezTo>
                  <a:pt x="1279578" y="1675968"/>
                  <a:pt x="1310014" y="1659539"/>
                  <a:pt x="1341058" y="1643718"/>
                </a:cubicBezTo>
                <a:cubicBezTo>
                  <a:pt x="1313666" y="1560961"/>
                  <a:pt x="1322188" y="1489158"/>
                  <a:pt x="1367233" y="1422223"/>
                </a:cubicBezTo>
                <a:cubicBezTo>
                  <a:pt x="1394626" y="1382062"/>
                  <a:pt x="1419583" y="1373543"/>
                  <a:pt x="1460367" y="1389364"/>
                </a:cubicBezTo>
                <a:cubicBezTo>
                  <a:pt x="1502977" y="1405793"/>
                  <a:pt x="1527935" y="1445954"/>
                  <a:pt x="1524283" y="1486724"/>
                </a:cubicBezTo>
                <a:cubicBezTo>
                  <a:pt x="1516978" y="1556093"/>
                  <a:pt x="1473759" y="1606599"/>
                  <a:pt x="1437845" y="1664407"/>
                </a:cubicBezTo>
                <a:cubicBezTo>
                  <a:pt x="1457324" y="1682662"/>
                  <a:pt x="1479846" y="1687530"/>
                  <a:pt x="1506630" y="1682053"/>
                </a:cubicBezTo>
                <a:cubicBezTo>
                  <a:pt x="1588807" y="1665624"/>
                  <a:pt x="1653940" y="1620595"/>
                  <a:pt x="1714203" y="1566438"/>
                </a:cubicBezTo>
                <a:cubicBezTo>
                  <a:pt x="1714203" y="1540272"/>
                  <a:pt x="1711159" y="1514715"/>
                  <a:pt x="1714811" y="1489767"/>
                </a:cubicBezTo>
                <a:cubicBezTo>
                  <a:pt x="1720290" y="1451431"/>
                  <a:pt x="1737334" y="1435610"/>
                  <a:pt x="1765335" y="1436218"/>
                </a:cubicBezTo>
                <a:cubicBezTo>
                  <a:pt x="1797597" y="1436827"/>
                  <a:pt x="1815859" y="1453865"/>
                  <a:pt x="1821337" y="1491592"/>
                </a:cubicBezTo>
                <a:cubicBezTo>
                  <a:pt x="1823163" y="1504371"/>
                  <a:pt x="1823163" y="1517149"/>
                  <a:pt x="1824989" y="1534796"/>
                </a:cubicBezTo>
                <a:cubicBezTo>
                  <a:pt x="1838990" y="1531753"/>
                  <a:pt x="1851773" y="1531753"/>
                  <a:pt x="1861512" y="1526277"/>
                </a:cubicBezTo>
                <a:cubicBezTo>
                  <a:pt x="1921167" y="1491592"/>
                  <a:pt x="1981430" y="1456299"/>
                  <a:pt x="2039867" y="1419180"/>
                </a:cubicBezTo>
                <a:cubicBezTo>
                  <a:pt x="2091608" y="1386321"/>
                  <a:pt x="2144566" y="1393015"/>
                  <a:pt x="2198742" y="1407619"/>
                </a:cubicBezTo>
                <a:cubicBezTo>
                  <a:pt x="2206047" y="1409444"/>
                  <a:pt x="2215178" y="1424048"/>
                  <a:pt x="2215178" y="1431959"/>
                </a:cubicBezTo>
                <a:cubicBezTo>
                  <a:pt x="2214569" y="1439869"/>
                  <a:pt x="2204221" y="1448997"/>
                  <a:pt x="2196307" y="1455082"/>
                </a:cubicBezTo>
                <a:cubicBezTo>
                  <a:pt x="2190829" y="1458733"/>
                  <a:pt x="2181698" y="1459341"/>
                  <a:pt x="2175002" y="1458733"/>
                </a:cubicBezTo>
                <a:cubicBezTo>
                  <a:pt x="2126913" y="1452039"/>
                  <a:pt x="2091608" y="1479422"/>
                  <a:pt x="2053259" y="1501328"/>
                </a:cubicBezTo>
                <a:cubicBezTo>
                  <a:pt x="1992995" y="1536013"/>
                  <a:pt x="1932124" y="1568263"/>
                  <a:pt x="1870643" y="1600514"/>
                </a:cubicBezTo>
                <a:cubicBezTo>
                  <a:pt x="1859686" y="1606599"/>
                  <a:pt x="1845077" y="1612076"/>
                  <a:pt x="1834120" y="1610250"/>
                </a:cubicBezTo>
                <a:cubicBezTo>
                  <a:pt x="1792118" y="1602340"/>
                  <a:pt x="1768987" y="1627897"/>
                  <a:pt x="1739160" y="1650411"/>
                </a:cubicBezTo>
                <a:cubicBezTo>
                  <a:pt x="1693506" y="1686313"/>
                  <a:pt x="1642374" y="1717347"/>
                  <a:pt x="1590024" y="1742295"/>
                </a:cubicBezTo>
                <a:cubicBezTo>
                  <a:pt x="1532805" y="1769069"/>
                  <a:pt x="1472542" y="1766635"/>
                  <a:pt x="1417148" y="1728300"/>
                </a:cubicBezTo>
                <a:cubicBezTo>
                  <a:pt x="1406800" y="1719172"/>
                  <a:pt x="1394626" y="1713696"/>
                  <a:pt x="1383669" y="1707611"/>
                </a:cubicBezTo>
                <a:close/>
                <a:moveTo>
                  <a:pt x="1463411" y="1456907"/>
                </a:moveTo>
                <a:cubicBezTo>
                  <a:pt x="1409844" y="1472120"/>
                  <a:pt x="1395234" y="1501328"/>
                  <a:pt x="1396452" y="1578608"/>
                </a:cubicBezTo>
                <a:cubicBezTo>
                  <a:pt x="1440280" y="1550617"/>
                  <a:pt x="1448802" y="1507413"/>
                  <a:pt x="1463411" y="1456907"/>
                </a:cubicBezTo>
                <a:close/>
                <a:moveTo>
                  <a:pt x="782255" y="1752640"/>
                </a:moveTo>
                <a:cubicBezTo>
                  <a:pt x="782255" y="1748380"/>
                  <a:pt x="782255" y="1752031"/>
                  <a:pt x="782255" y="1755682"/>
                </a:cubicBezTo>
                <a:cubicBezTo>
                  <a:pt x="791995" y="1834179"/>
                  <a:pt x="763385" y="1859128"/>
                  <a:pt x="691556" y="1874340"/>
                </a:cubicBezTo>
                <a:cubicBezTo>
                  <a:pt x="611206" y="1891378"/>
                  <a:pt x="529029" y="1899897"/>
                  <a:pt x="446852" y="1905374"/>
                </a:cubicBezTo>
                <a:cubicBezTo>
                  <a:pt x="347022" y="1912676"/>
                  <a:pt x="289194" y="1861562"/>
                  <a:pt x="272758" y="1761767"/>
                </a:cubicBezTo>
                <a:cubicBezTo>
                  <a:pt x="262410" y="1694832"/>
                  <a:pt x="252062" y="1627897"/>
                  <a:pt x="242931" y="1560961"/>
                </a:cubicBezTo>
                <a:cubicBezTo>
                  <a:pt x="235626" y="1508630"/>
                  <a:pt x="244148" y="1489158"/>
                  <a:pt x="294063" y="1473946"/>
                </a:cubicBezTo>
                <a:cubicBezTo>
                  <a:pt x="362240" y="1453865"/>
                  <a:pt x="431634" y="1438652"/>
                  <a:pt x="501027" y="1423440"/>
                </a:cubicBezTo>
                <a:cubicBezTo>
                  <a:pt x="532681" y="1416746"/>
                  <a:pt x="566160" y="1416746"/>
                  <a:pt x="598422" y="1412487"/>
                </a:cubicBezTo>
                <a:cubicBezTo>
                  <a:pt x="641033" y="1407010"/>
                  <a:pt x="678164" y="1423440"/>
                  <a:pt x="713470" y="1442303"/>
                </a:cubicBezTo>
                <a:cubicBezTo>
                  <a:pt x="728688" y="1450214"/>
                  <a:pt x="743297" y="1472120"/>
                  <a:pt x="746341" y="1489767"/>
                </a:cubicBezTo>
                <a:cubicBezTo>
                  <a:pt x="760341" y="1565221"/>
                  <a:pt x="770081" y="1641284"/>
                  <a:pt x="781038" y="1717347"/>
                </a:cubicBezTo>
                <a:cubicBezTo>
                  <a:pt x="783473" y="1725866"/>
                  <a:pt x="782255" y="1735602"/>
                  <a:pt x="782255" y="1752640"/>
                </a:cubicBezTo>
                <a:close/>
                <a:moveTo>
                  <a:pt x="703731" y="1492809"/>
                </a:moveTo>
                <a:cubicBezTo>
                  <a:pt x="566769" y="1507413"/>
                  <a:pt x="442591" y="1523234"/>
                  <a:pt x="319021" y="1564612"/>
                </a:cubicBezTo>
                <a:cubicBezTo>
                  <a:pt x="329978" y="1636416"/>
                  <a:pt x="340935" y="1705177"/>
                  <a:pt x="350674" y="1773937"/>
                </a:cubicBezTo>
                <a:cubicBezTo>
                  <a:pt x="354935" y="1803146"/>
                  <a:pt x="370153" y="1814099"/>
                  <a:pt x="399372" y="1811665"/>
                </a:cubicBezTo>
                <a:cubicBezTo>
                  <a:pt x="454156" y="1807405"/>
                  <a:pt x="508941" y="1800103"/>
                  <a:pt x="563117" y="1804362"/>
                </a:cubicBezTo>
                <a:cubicBezTo>
                  <a:pt x="602683" y="1806796"/>
                  <a:pt x="638598" y="1798277"/>
                  <a:pt x="675730" y="1790367"/>
                </a:cubicBezTo>
                <a:cubicBezTo>
                  <a:pt x="702513" y="1784890"/>
                  <a:pt x="714079" y="1770286"/>
                  <a:pt x="713470" y="1745338"/>
                </a:cubicBezTo>
                <a:cubicBezTo>
                  <a:pt x="711035" y="1663190"/>
                  <a:pt x="707383" y="1581042"/>
                  <a:pt x="703731" y="1492809"/>
                </a:cubicBezTo>
                <a:close/>
                <a:moveTo>
                  <a:pt x="443199" y="1031564"/>
                </a:moveTo>
                <a:cubicBezTo>
                  <a:pt x="347022" y="1027305"/>
                  <a:pt x="316586" y="998096"/>
                  <a:pt x="306846" y="917774"/>
                </a:cubicBezTo>
                <a:cubicBezTo>
                  <a:pt x="297107" y="839886"/>
                  <a:pt x="287976" y="761389"/>
                  <a:pt x="277019" y="683501"/>
                </a:cubicBezTo>
                <a:cubicBezTo>
                  <a:pt x="275193" y="671939"/>
                  <a:pt x="270932" y="656727"/>
                  <a:pt x="262410" y="651250"/>
                </a:cubicBezTo>
                <a:cubicBezTo>
                  <a:pt x="239279" y="635429"/>
                  <a:pt x="221017" y="618999"/>
                  <a:pt x="231365" y="588574"/>
                </a:cubicBezTo>
                <a:cubicBezTo>
                  <a:pt x="242322" y="556932"/>
                  <a:pt x="264845" y="536243"/>
                  <a:pt x="297716" y="528941"/>
                </a:cubicBezTo>
                <a:cubicBezTo>
                  <a:pt x="345804" y="518596"/>
                  <a:pt x="394502" y="508860"/>
                  <a:pt x="443199" y="500950"/>
                </a:cubicBezTo>
                <a:cubicBezTo>
                  <a:pt x="501027" y="491214"/>
                  <a:pt x="558856" y="482086"/>
                  <a:pt x="616684" y="475393"/>
                </a:cubicBezTo>
                <a:cubicBezTo>
                  <a:pt x="676338" y="468699"/>
                  <a:pt x="702513" y="486346"/>
                  <a:pt x="713470" y="546587"/>
                </a:cubicBezTo>
                <a:cubicBezTo>
                  <a:pt x="731732" y="645773"/>
                  <a:pt x="745732" y="745568"/>
                  <a:pt x="761559" y="844754"/>
                </a:cubicBezTo>
                <a:cubicBezTo>
                  <a:pt x="761559" y="846579"/>
                  <a:pt x="762168" y="848405"/>
                  <a:pt x="762168" y="850230"/>
                </a:cubicBezTo>
                <a:cubicBezTo>
                  <a:pt x="759124" y="979233"/>
                  <a:pt x="753037" y="970105"/>
                  <a:pt x="653816" y="1001139"/>
                </a:cubicBezTo>
                <a:cubicBezTo>
                  <a:pt x="634945" y="1007224"/>
                  <a:pt x="614858" y="1012092"/>
                  <a:pt x="595379" y="1014526"/>
                </a:cubicBezTo>
                <a:cubicBezTo>
                  <a:pt x="538768" y="1021828"/>
                  <a:pt x="482766" y="1027305"/>
                  <a:pt x="443199" y="1031564"/>
                </a:cubicBezTo>
                <a:close/>
                <a:moveTo>
                  <a:pt x="371979" y="960978"/>
                </a:moveTo>
                <a:cubicBezTo>
                  <a:pt x="401198" y="959152"/>
                  <a:pt x="421285" y="958544"/>
                  <a:pt x="440764" y="956110"/>
                </a:cubicBezTo>
                <a:cubicBezTo>
                  <a:pt x="511376" y="946982"/>
                  <a:pt x="582596" y="939072"/>
                  <a:pt x="652598" y="926293"/>
                </a:cubicBezTo>
                <a:cubicBezTo>
                  <a:pt x="690339" y="919600"/>
                  <a:pt x="698861" y="901345"/>
                  <a:pt x="695817" y="862400"/>
                </a:cubicBezTo>
                <a:cubicBezTo>
                  <a:pt x="687904" y="772950"/>
                  <a:pt x="679991" y="682892"/>
                  <a:pt x="671469" y="593442"/>
                </a:cubicBezTo>
                <a:cubicBezTo>
                  <a:pt x="670251" y="580055"/>
                  <a:pt x="664164" y="567277"/>
                  <a:pt x="660512" y="553890"/>
                </a:cubicBezTo>
                <a:cubicBezTo>
                  <a:pt x="546681" y="580664"/>
                  <a:pt x="438330" y="605612"/>
                  <a:pt x="323282" y="632386"/>
                </a:cubicBezTo>
                <a:cubicBezTo>
                  <a:pt x="339717" y="742525"/>
                  <a:pt x="355544" y="848405"/>
                  <a:pt x="371979" y="960978"/>
                </a:cubicBezTo>
                <a:close/>
                <a:moveTo>
                  <a:pt x="659903" y="2715900"/>
                </a:moveTo>
                <a:cubicBezTo>
                  <a:pt x="628858" y="2715900"/>
                  <a:pt x="597814" y="2717116"/>
                  <a:pt x="566160" y="2715900"/>
                </a:cubicBezTo>
                <a:cubicBezTo>
                  <a:pt x="507115" y="2713465"/>
                  <a:pt x="465113" y="2682432"/>
                  <a:pt x="441373" y="2630709"/>
                </a:cubicBezTo>
                <a:cubicBezTo>
                  <a:pt x="404241" y="2547344"/>
                  <a:pt x="392067" y="2459111"/>
                  <a:pt x="393284" y="2367836"/>
                </a:cubicBezTo>
                <a:cubicBezTo>
                  <a:pt x="393893" y="2327066"/>
                  <a:pt x="409111" y="2296033"/>
                  <a:pt x="451113" y="2285080"/>
                </a:cubicBezTo>
                <a:cubicBezTo>
                  <a:pt x="513202" y="2269867"/>
                  <a:pt x="574682" y="2252829"/>
                  <a:pt x="637380" y="2242484"/>
                </a:cubicBezTo>
                <a:cubicBezTo>
                  <a:pt x="678164" y="2235791"/>
                  <a:pt x="721383" y="2235182"/>
                  <a:pt x="762776" y="2237616"/>
                </a:cubicBezTo>
                <a:cubicBezTo>
                  <a:pt x="820604" y="2241267"/>
                  <a:pt x="858345" y="2274127"/>
                  <a:pt x="868693" y="2331326"/>
                </a:cubicBezTo>
                <a:cubicBezTo>
                  <a:pt x="886346" y="2426861"/>
                  <a:pt x="896694" y="2523004"/>
                  <a:pt x="889998" y="2620973"/>
                </a:cubicBezTo>
                <a:cubicBezTo>
                  <a:pt x="886955" y="2662351"/>
                  <a:pt x="869911" y="2692776"/>
                  <a:pt x="827909" y="2700078"/>
                </a:cubicBezTo>
                <a:cubicBezTo>
                  <a:pt x="772516" y="2709814"/>
                  <a:pt x="716514" y="2715900"/>
                  <a:pt x="660512" y="2723810"/>
                </a:cubicBezTo>
                <a:cubicBezTo>
                  <a:pt x="660512" y="2720767"/>
                  <a:pt x="660512" y="2718333"/>
                  <a:pt x="659903" y="2715900"/>
                </a:cubicBezTo>
                <a:close/>
                <a:moveTo>
                  <a:pt x="801126" y="2308203"/>
                </a:moveTo>
                <a:cubicBezTo>
                  <a:pt x="697035" y="2326458"/>
                  <a:pt x="605118" y="2341670"/>
                  <a:pt x="513811" y="2358100"/>
                </a:cubicBezTo>
                <a:cubicBezTo>
                  <a:pt x="473026" y="2365402"/>
                  <a:pt x="464504" y="2376355"/>
                  <a:pt x="469983" y="2417733"/>
                </a:cubicBezTo>
                <a:cubicBezTo>
                  <a:pt x="475461" y="2463371"/>
                  <a:pt x="483375" y="2508400"/>
                  <a:pt x="492505" y="2552821"/>
                </a:cubicBezTo>
                <a:cubicBezTo>
                  <a:pt x="505897" y="2618539"/>
                  <a:pt x="515637" y="2626450"/>
                  <a:pt x="584422" y="2627058"/>
                </a:cubicBezTo>
                <a:cubicBezTo>
                  <a:pt x="644685" y="2627667"/>
                  <a:pt x="704948" y="2627058"/>
                  <a:pt x="765820" y="2626450"/>
                </a:cubicBezTo>
                <a:cubicBezTo>
                  <a:pt x="814517" y="2625841"/>
                  <a:pt x="823039" y="2620973"/>
                  <a:pt x="821213" y="2573510"/>
                </a:cubicBezTo>
                <a:cubicBezTo>
                  <a:pt x="817561" y="2487102"/>
                  <a:pt x="808430" y="2400087"/>
                  <a:pt x="801126" y="23082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4"/>
          <p:cNvGrpSpPr/>
          <p:nvPr/>
        </p:nvGrpSpPr>
        <p:grpSpPr>
          <a:xfrm>
            <a:off x="4815222" y="1706808"/>
            <a:ext cx="3317738" cy="2095826"/>
            <a:chOff x="0" y="-38100"/>
            <a:chExt cx="8847300" cy="5588870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0" y="1251226"/>
              <a:ext cx="8847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I'm Rain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0" y="-38100"/>
              <a:ext cx="8847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Hello there!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0" y="3038870"/>
              <a:ext cx="88473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I'll be sharing with you my beautiful ideas. Follow me at </a:t>
              </a:r>
              <a:r>
                <a:rPr b="1"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@reallygreatsite</a:t>
              </a: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to learn more.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b="14251" l="54312" r="0" t="0"/>
          <a:stretch/>
        </p:blipFill>
        <p:spPr>
          <a:xfrm>
            <a:off x="987320" y="781163"/>
            <a:ext cx="3115873" cy="38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 rot="-395572">
            <a:off x="3570326" y="4339381"/>
            <a:ext cx="880366" cy="580429"/>
          </a:xfrm>
          <a:custGeom>
            <a:rect b="b" l="l" r="r" t="t"/>
            <a:pathLst>
              <a:path extrusionOk="0" h="1158976" w="1757878">
                <a:moveTo>
                  <a:pt x="544916" y="354875"/>
                </a:moveTo>
                <a:cubicBezTo>
                  <a:pt x="521511" y="296994"/>
                  <a:pt x="498422" y="241960"/>
                  <a:pt x="477230" y="185977"/>
                </a:cubicBezTo>
                <a:cubicBezTo>
                  <a:pt x="471221" y="170163"/>
                  <a:pt x="469007" y="151818"/>
                  <a:pt x="468691" y="134738"/>
                </a:cubicBezTo>
                <a:cubicBezTo>
                  <a:pt x="468374" y="118924"/>
                  <a:pt x="478496" y="113863"/>
                  <a:pt x="493361" y="119873"/>
                </a:cubicBezTo>
                <a:cubicBezTo>
                  <a:pt x="514869" y="128413"/>
                  <a:pt x="529418" y="144860"/>
                  <a:pt x="538274" y="165102"/>
                </a:cubicBezTo>
                <a:cubicBezTo>
                  <a:pt x="558833" y="210964"/>
                  <a:pt x="578126" y="257142"/>
                  <a:pt x="597736" y="303320"/>
                </a:cubicBezTo>
                <a:cubicBezTo>
                  <a:pt x="601215" y="311227"/>
                  <a:pt x="604694" y="318818"/>
                  <a:pt x="607857" y="326409"/>
                </a:cubicBezTo>
                <a:cubicBezTo>
                  <a:pt x="704641" y="299524"/>
                  <a:pt x="796997" y="262519"/>
                  <a:pt x="902321" y="259988"/>
                </a:cubicBezTo>
                <a:cubicBezTo>
                  <a:pt x="897577" y="215392"/>
                  <a:pt x="891884" y="171428"/>
                  <a:pt x="888404" y="127464"/>
                </a:cubicBezTo>
                <a:cubicBezTo>
                  <a:pt x="884925" y="85398"/>
                  <a:pt x="869427" y="43964"/>
                  <a:pt x="876385" y="0"/>
                </a:cubicBezTo>
                <a:cubicBezTo>
                  <a:pt x="898842" y="2847"/>
                  <a:pt x="905800" y="15182"/>
                  <a:pt x="910544" y="28782"/>
                </a:cubicBezTo>
                <a:cubicBezTo>
                  <a:pt x="915289" y="43331"/>
                  <a:pt x="920033" y="57881"/>
                  <a:pt x="922563" y="73062"/>
                </a:cubicBezTo>
                <a:cubicBezTo>
                  <a:pt x="933001" y="130943"/>
                  <a:pt x="942806" y="188824"/>
                  <a:pt x="953243" y="249867"/>
                </a:cubicBezTo>
                <a:cubicBezTo>
                  <a:pt x="1016501" y="253663"/>
                  <a:pt x="1079758" y="257142"/>
                  <a:pt x="1144914" y="261253"/>
                </a:cubicBezTo>
                <a:cubicBezTo>
                  <a:pt x="1148393" y="235950"/>
                  <a:pt x="1150923" y="210015"/>
                  <a:pt x="1155351" y="184712"/>
                </a:cubicBezTo>
                <a:cubicBezTo>
                  <a:pt x="1161044" y="151502"/>
                  <a:pt x="1167370" y="118292"/>
                  <a:pt x="1175277" y="85714"/>
                </a:cubicBezTo>
                <a:cubicBezTo>
                  <a:pt x="1178124" y="74328"/>
                  <a:pt x="1179073" y="55350"/>
                  <a:pt x="1196785" y="57564"/>
                </a:cubicBezTo>
                <a:cubicBezTo>
                  <a:pt x="1215129" y="59778"/>
                  <a:pt x="1213864" y="78123"/>
                  <a:pt x="1213548" y="91723"/>
                </a:cubicBezTo>
                <a:cubicBezTo>
                  <a:pt x="1211967" y="145176"/>
                  <a:pt x="1209436" y="198629"/>
                  <a:pt x="1207539" y="251765"/>
                </a:cubicBezTo>
                <a:cubicBezTo>
                  <a:pt x="1207222" y="259356"/>
                  <a:pt x="1207539" y="266947"/>
                  <a:pt x="1207539" y="274538"/>
                </a:cubicBezTo>
                <a:cubicBezTo>
                  <a:pt x="1249605" y="286240"/>
                  <a:pt x="1291039" y="296678"/>
                  <a:pt x="1332156" y="309645"/>
                </a:cubicBezTo>
                <a:cubicBezTo>
                  <a:pt x="1373273" y="322297"/>
                  <a:pt x="1413442" y="337479"/>
                  <a:pt x="1457722" y="352661"/>
                </a:cubicBezTo>
                <a:cubicBezTo>
                  <a:pt x="1473220" y="318501"/>
                  <a:pt x="1488402" y="283077"/>
                  <a:pt x="1505481" y="248286"/>
                </a:cubicBezTo>
                <a:cubicBezTo>
                  <a:pt x="1517500" y="223932"/>
                  <a:pt x="1532050" y="200526"/>
                  <a:pt x="1545966" y="177437"/>
                </a:cubicBezTo>
                <a:cubicBezTo>
                  <a:pt x="1551659" y="168265"/>
                  <a:pt x="1558934" y="158460"/>
                  <a:pt x="1572218" y="164153"/>
                </a:cubicBezTo>
                <a:cubicBezTo>
                  <a:pt x="1585502" y="169846"/>
                  <a:pt x="1593726" y="180284"/>
                  <a:pt x="1591512" y="194833"/>
                </a:cubicBezTo>
                <a:cubicBezTo>
                  <a:pt x="1589614" y="206536"/>
                  <a:pt x="1585186" y="217922"/>
                  <a:pt x="1580442" y="228676"/>
                </a:cubicBezTo>
                <a:cubicBezTo>
                  <a:pt x="1560832" y="273589"/>
                  <a:pt x="1540273" y="317869"/>
                  <a:pt x="1520347" y="362465"/>
                </a:cubicBezTo>
                <a:cubicBezTo>
                  <a:pt x="1516868" y="370056"/>
                  <a:pt x="1515286" y="378596"/>
                  <a:pt x="1513389" y="384922"/>
                </a:cubicBezTo>
                <a:cubicBezTo>
                  <a:pt x="1554506" y="421295"/>
                  <a:pt x="1593409" y="455770"/>
                  <a:pt x="1635159" y="492776"/>
                </a:cubicBezTo>
                <a:cubicBezTo>
                  <a:pt x="1640853" y="485818"/>
                  <a:pt x="1647178" y="478859"/>
                  <a:pt x="1652239" y="471268"/>
                </a:cubicBezTo>
                <a:cubicBezTo>
                  <a:pt x="1669318" y="444700"/>
                  <a:pt x="1685765" y="417816"/>
                  <a:pt x="1703161" y="391564"/>
                </a:cubicBezTo>
                <a:cubicBezTo>
                  <a:pt x="1708538" y="383657"/>
                  <a:pt x="1715813" y="376698"/>
                  <a:pt x="1723720" y="371005"/>
                </a:cubicBezTo>
                <a:cubicBezTo>
                  <a:pt x="1740800" y="358986"/>
                  <a:pt x="1757879" y="365945"/>
                  <a:pt x="1757879" y="386187"/>
                </a:cubicBezTo>
                <a:cubicBezTo>
                  <a:pt x="1757879" y="402001"/>
                  <a:pt x="1755349" y="419714"/>
                  <a:pt x="1748390" y="433314"/>
                </a:cubicBezTo>
                <a:cubicBezTo>
                  <a:pt x="1724985" y="478543"/>
                  <a:pt x="1698417" y="521874"/>
                  <a:pt x="1674063" y="566787"/>
                </a:cubicBezTo>
                <a:cubicBezTo>
                  <a:pt x="1661728" y="589560"/>
                  <a:pt x="1652555" y="614230"/>
                  <a:pt x="1641169" y="637636"/>
                </a:cubicBezTo>
                <a:cubicBezTo>
                  <a:pt x="1634527" y="651236"/>
                  <a:pt x="1628201" y="665153"/>
                  <a:pt x="1619029" y="677171"/>
                </a:cubicBezTo>
                <a:cubicBezTo>
                  <a:pt x="1580442" y="728410"/>
                  <a:pt x="1541538" y="779649"/>
                  <a:pt x="1501686" y="829622"/>
                </a:cubicBezTo>
                <a:cubicBezTo>
                  <a:pt x="1477964" y="859037"/>
                  <a:pt x="1452661" y="887186"/>
                  <a:pt x="1425777" y="914071"/>
                </a:cubicBezTo>
                <a:cubicBezTo>
                  <a:pt x="1399525" y="940323"/>
                  <a:pt x="1374538" y="967523"/>
                  <a:pt x="1343226" y="987133"/>
                </a:cubicBezTo>
                <a:cubicBezTo>
                  <a:pt x="1281550" y="1026037"/>
                  <a:pt x="1218925" y="1063042"/>
                  <a:pt x="1151872" y="1093406"/>
                </a:cubicBezTo>
                <a:cubicBezTo>
                  <a:pt x="1100317" y="1116811"/>
                  <a:pt x="1045283" y="1122188"/>
                  <a:pt x="992147" y="1137053"/>
                </a:cubicBezTo>
                <a:cubicBezTo>
                  <a:pt x="966211" y="1144328"/>
                  <a:pt x="939010" y="1148440"/>
                  <a:pt x="912126" y="1151286"/>
                </a:cubicBezTo>
                <a:cubicBezTo>
                  <a:pt x="863734" y="1156347"/>
                  <a:pt x="815974" y="1163938"/>
                  <a:pt x="766634" y="1154449"/>
                </a:cubicBezTo>
                <a:cubicBezTo>
                  <a:pt x="740698" y="1149389"/>
                  <a:pt x="712865" y="1154449"/>
                  <a:pt x="685980" y="1152552"/>
                </a:cubicBezTo>
                <a:cubicBezTo>
                  <a:pt x="611969" y="1147175"/>
                  <a:pt x="538590" y="1138002"/>
                  <a:pt x="468058" y="1113016"/>
                </a:cubicBezTo>
                <a:cubicBezTo>
                  <a:pt x="425992" y="1098150"/>
                  <a:pt x="381712" y="1087080"/>
                  <a:pt x="343441" y="1065572"/>
                </a:cubicBezTo>
                <a:cubicBezTo>
                  <a:pt x="260257" y="1019395"/>
                  <a:pt x="190041" y="957402"/>
                  <a:pt x="146394" y="870739"/>
                </a:cubicBezTo>
                <a:cubicBezTo>
                  <a:pt x="116979" y="812226"/>
                  <a:pt x="80922" y="757508"/>
                  <a:pt x="41702" y="705005"/>
                </a:cubicBezTo>
                <a:cubicBezTo>
                  <a:pt x="30632" y="688874"/>
                  <a:pt x="19879" y="670846"/>
                  <a:pt x="9441" y="653134"/>
                </a:cubicBezTo>
                <a:cubicBezTo>
                  <a:pt x="5013" y="645859"/>
                  <a:pt x="1850" y="637319"/>
                  <a:pt x="585" y="628780"/>
                </a:cubicBezTo>
                <a:cubicBezTo>
                  <a:pt x="-2578" y="609170"/>
                  <a:pt x="7227" y="599681"/>
                  <a:pt x="26521" y="601895"/>
                </a:cubicBezTo>
                <a:cubicBezTo>
                  <a:pt x="42968" y="603793"/>
                  <a:pt x="54038" y="612965"/>
                  <a:pt x="63210" y="626566"/>
                </a:cubicBezTo>
                <a:cubicBezTo>
                  <a:pt x="80606" y="653134"/>
                  <a:pt x="98634" y="679069"/>
                  <a:pt x="116663" y="705005"/>
                </a:cubicBezTo>
                <a:cubicBezTo>
                  <a:pt x="120142" y="710065"/>
                  <a:pt x="124886" y="714177"/>
                  <a:pt x="128049" y="717656"/>
                </a:cubicBezTo>
                <a:cubicBezTo>
                  <a:pt x="166003" y="667367"/>
                  <a:pt x="203009" y="617709"/>
                  <a:pt x="241912" y="566155"/>
                </a:cubicBezTo>
                <a:cubicBezTo>
                  <a:pt x="218191" y="528516"/>
                  <a:pt x="193204" y="489297"/>
                  <a:pt x="168534" y="449761"/>
                </a:cubicBezTo>
                <a:cubicBezTo>
                  <a:pt x="160310" y="436793"/>
                  <a:pt x="151454" y="424142"/>
                  <a:pt x="145761" y="410225"/>
                </a:cubicBezTo>
                <a:cubicBezTo>
                  <a:pt x="142914" y="403583"/>
                  <a:pt x="143547" y="390931"/>
                  <a:pt x="147975" y="387136"/>
                </a:cubicBezTo>
                <a:cubicBezTo>
                  <a:pt x="152719" y="383340"/>
                  <a:pt x="165687" y="384289"/>
                  <a:pt x="171064" y="388085"/>
                </a:cubicBezTo>
                <a:cubicBezTo>
                  <a:pt x="184981" y="398206"/>
                  <a:pt x="198265" y="409909"/>
                  <a:pt x="209335" y="423193"/>
                </a:cubicBezTo>
                <a:cubicBezTo>
                  <a:pt x="237168" y="456719"/>
                  <a:pt x="263736" y="491194"/>
                  <a:pt x="291886" y="526302"/>
                </a:cubicBezTo>
                <a:cubicBezTo>
                  <a:pt x="364948" y="451026"/>
                  <a:pt x="454774" y="402001"/>
                  <a:pt x="544916" y="354875"/>
                </a:cubicBezTo>
                <a:close/>
                <a:moveTo>
                  <a:pt x="649607" y="399155"/>
                </a:moveTo>
                <a:cubicBezTo>
                  <a:pt x="636956" y="402950"/>
                  <a:pt x="631579" y="403899"/>
                  <a:pt x="626834" y="406113"/>
                </a:cubicBezTo>
                <a:cubicBezTo>
                  <a:pt x="574014" y="431416"/>
                  <a:pt x="519929" y="453873"/>
                  <a:pt x="472170" y="488664"/>
                </a:cubicBezTo>
                <a:cubicBezTo>
                  <a:pt x="419982" y="526619"/>
                  <a:pt x="360520" y="555085"/>
                  <a:pt x="316240" y="604109"/>
                </a:cubicBezTo>
                <a:cubicBezTo>
                  <a:pt x="271011" y="654083"/>
                  <a:pt x="223884" y="702474"/>
                  <a:pt x="178971" y="752448"/>
                </a:cubicBezTo>
                <a:cubicBezTo>
                  <a:pt x="159678" y="773639"/>
                  <a:pt x="160627" y="800840"/>
                  <a:pt x="176125" y="827408"/>
                </a:cubicBezTo>
                <a:cubicBezTo>
                  <a:pt x="206172" y="878963"/>
                  <a:pt x="246024" y="921978"/>
                  <a:pt x="289988" y="961198"/>
                </a:cubicBezTo>
                <a:cubicBezTo>
                  <a:pt x="301375" y="971319"/>
                  <a:pt x="313393" y="980807"/>
                  <a:pt x="326678" y="988082"/>
                </a:cubicBezTo>
                <a:cubicBezTo>
                  <a:pt x="440541" y="1051340"/>
                  <a:pt x="565475" y="1073480"/>
                  <a:pt x="693571" y="1082968"/>
                </a:cubicBezTo>
                <a:cubicBezTo>
                  <a:pt x="699581" y="1083285"/>
                  <a:pt x="705906" y="1080438"/>
                  <a:pt x="708753" y="1079805"/>
                </a:cubicBezTo>
                <a:cubicBezTo>
                  <a:pt x="678706" y="1057033"/>
                  <a:pt x="645179" y="1036474"/>
                  <a:pt x="617346" y="1009590"/>
                </a:cubicBezTo>
                <a:cubicBezTo>
                  <a:pt x="546181" y="940955"/>
                  <a:pt x="518348" y="852711"/>
                  <a:pt x="511706" y="756243"/>
                </a:cubicBezTo>
                <a:cubicBezTo>
                  <a:pt x="507594" y="693302"/>
                  <a:pt x="519613" y="632259"/>
                  <a:pt x="542069" y="574062"/>
                </a:cubicBezTo>
                <a:cubicBezTo>
                  <a:pt x="558833" y="530730"/>
                  <a:pt x="572749" y="485501"/>
                  <a:pt x="607857" y="451659"/>
                </a:cubicBezTo>
                <a:cubicBezTo>
                  <a:pt x="622406" y="438691"/>
                  <a:pt x="633160" y="420979"/>
                  <a:pt x="649607" y="399155"/>
                </a:cubicBezTo>
                <a:close/>
                <a:moveTo>
                  <a:pt x="1232209" y="964677"/>
                </a:moveTo>
                <a:cubicBezTo>
                  <a:pt x="1293252" y="935262"/>
                  <a:pt x="1341645" y="891298"/>
                  <a:pt x="1391934" y="850181"/>
                </a:cubicBezTo>
                <a:cubicBezTo>
                  <a:pt x="1415023" y="831204"/>
                  <a:pt x="1434317" y="807482"/>
                  <a:pt x="1451080" y="781863"/>
                </a:cubicBezTo>
                <a:cubicBezTo>
                  <a:pt x="1470057" y="752764"/>
                  <a:pt x="1493779" y="726829"/>
                  <a:pt x="1515286" y="699628"/>
                </a:cubicBezTo>
                <a:cubicBezTo>
                  <a:pt x="1541222" y="667367"/>
                  <a:pt x="1566209" y="634156"/>
                  <a:pt x="1593726" y="603477"/>
                </a:cubicBezTo>
                <a:cubicBezTo>
                  <a:pt x="1607642" y="588295"/>
                  <a:pt x="1614284" y="571848"/>
                  <a:pt x="1619029" y="553503"/>
                </a:cubicBezTo>
                <a:cubicBezTo>
                  <a:pt x="1573167" y="520925"/>
                  <a:pt x="1530152" y="487083"/>
                  <a:pt x="1483974" y="458933"/>
                </a:cubicBezTo>
                <a:cubicBezTo>
                  <a:pt x="1440326" y="432681"/>
                  <a:pt x="1395413" y="404532"/>
                  <a:pt x="1347021" y="391564"/>
                </a:cubicBezTo>
                <a:cubicBezTo>
                  <a:pt x="1278387" y="372587"/>
                  <a:pt x="1209436" y="350130"/>
                  <a:pt x="1137323" y="345702"/>
                </a:cubicBezTo>
                <a:cubicBezTo>
                  <a:pt x="1115183" y="344121"/>
                  <a:pt x="1093042" y="338744"/>
                  <a:pt x="1071219" y="334948"/>
                </a:cubicBezTo>
                <a:cubicBezTo>
                  <a:pt x="1139853" y="379861"/>
                  <a:pt x="1201213" y="428886"/>
                  <a:pt x="1241698" y="502581"/>
                </a:cubicBezTo>
                <a:cubicBezTo>
                  <a:pt x="1282182" y="576276"/>
                  <a:pt x="1306537" y="653134"/>
                  <a:pt x="1303374" y="736634"/>
                </a:cubicBezTo>
                <a:cubicBezTo>
                  <a:pt x="1300527" y="817603"/>
                  <a:pt x="1273959" y="893512"/>
                  <a:pt x="1232209" y="964677"/>
                </a:cubicBezTo>
                <a:close/>
                <a:moveTo>
                  <a:pt x="821035" y="894145"/>
                </a:moveTo>
                <a:cubicBezTo>
                  <a:pt x="818189" y="894145"/>
                  <a:pt x="815342" y="894461"/>
                  <a:pt x="812495" y="894461"/>
                </a:cubicBezTo>
                <a:cubicBezTo>
                  <a:pt x="813760" y="901103"/>
                  <a:pt x="815026" y="907745"/>
                  <a:pt x="816291" y="914387"/>
                </a:cubicBezTo>
                <a:cubicBezTo>
                  <a:pt x="818505" y="914071"/>
                  <a:pt x="820719" y="913754"/>
                  <a:pt x="822617" y="913122"/>
                </a:cubicBezTo>
                <a:cubicBezTo>
                  <a:pt x="822300" y="907113"/>
                  <a:pt x="821668" y="900787"/>
                  <a:pt x="821035" y="8941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 rot="655073">
            <a:off x="1546175" y="439787"/>
            <a:ext cx="1452905" cy="574442"/>
          </a:xfrm>
          <a:custGeom>
            <a:rect b="b" l="l" r="r" t="t"/>
            <a:pathLst>
              <a:path extrusionOk="0" h="1145267" w="2896664">
                <a:moveTo>
                  <a:pt x="2852644" y="149318"/>
                </a:moveTo>
                <a:cubicBezTo>
                  <a:pt x="2821904" y="158410"/>
                  <a:pt x="2795926" y="161874"/>
                  <a:pt x="2773845" y="173130"/>
                </a:cubicBezTo>
                <a:cubicBezTo>
                  <a:pt x="2706304" y="206901"/>
                  <a:pt x="2632700" y="224220"/>
                  <a:pt x="2563860" y="254094"/>
                </a:cubicBezTo>
                <a:cubicBezTo>
                  <a:pt x="2520997" y="272711"/>
                  <a:pt x="2479432" y="293060"/>
                  <a:pt x="2437002" y="312544"/>
                </a:cubicBezTo>
                <a:cubicBezTo>
                  <a:pt x="2397170" y="330728"/>
                  <a:pt x="2356905" y="347613"/>
                  <a:pt x="2317506" y="366231"/>
                </a:cubicBezTo>
                <a:cubicBezTo>
                  <a:pt x="2248665" y="398703"/>
                  <a:pt x="2179824" y="432040"/>
                  <a:pt x="2111417" y="465811"/>
                </a:cubicBezTo>
                <a:cubicBezTo>
                  <a:pt x="2094098" y="474471"/>
                  <a:pt x="2078945" y="486160"/>
                  <a:pt x="2078945" y="509107"/>
                </a:cubicBezTo>
                <a:cubicBezTo>
                  <a:pt x="2078945" y="549806"/>
                  <a:pt x="2059461" y="574051"/>
                  <a:pt x="2018763" y="576649"/>
                </a:cubicBezTo>
                <a:cubicBezTo>
                  <a:pt x="2002311" y="666705"/>
                  <a:pt x="1978498" y="751998"/>
                  <a:pt x="1939532" y="832095"/>
                </a:cubicBezTo>
                <a:cubicBezTo>
                  <a:pt x="1899699" y="913059"/>
                  <a:pt x="1848610" y="986662"/>
                  <a:pt x="1770244" y="1035587"/>
                </a:cubicBezTo>
                <a:cubicBezTo>
                  <a:pt x="1718289" y="1068059"/>
                  <a:pt x="1661571" y="1089707"/>
                  <a:pt x="1600091" y="1097933"/>
                </a:cubicBezTo>
                <a:cubicBezTo>
                  <a:pt x="1487954" y="1113086"/>
                  <a:pt x="1386209" y="1082779"/>
                  <a:pt x="1289659" y="1029958"/>
                </a:cubicBezTo>
                <a:cubicBezTo>
                  <a:pt x="1234673" y="1000084"/>
                  <a:pt x="1200469" y="954190"/>
                  <a:pt x="1187480" y="892277"/>
                </a:cubicBezTo>
                <a:cubicBezTo>
                  <a:pt x="1177089" y="842053"/>
                  <a:pt x="1175358" y="791397"/>
                  <a:pt x="1174492" y="740741"/>
                </a:cubicBezTo>
                <a:cubicBezTo>
                  <a:pt x="1174059" y="698311"/>
                  <a:pt x="1175358" y="655881"/>
                  <a:pt x="1175791" y="613451"/>
                </a:cubicBezTo>
                <a:cubicBezTo>
                  <a:pt x="1175791" y="607822"/>
                  <a:pt x="1173626" y="601761"/>
                  <a:pt x="1172760" y="596565"/>
                </a:cubicBezTo>
                <a:cubicBezTo>
                  <a:pt x="1087034" y="594833"/>
                  <a:pt x="1003040" y="593534"/>
                  <a:pt x="919045" y="592236"/>
                </a:cubicBezTo>
                <a:cubicBezTo>
                  <a:pt x="916448" y="592236"/>
                  <a:pt x="913417" y="594833"/>
                  <a:pt x="911252" y="595699"/>
                </a:cubicBezTo>
                <a:cubicBezTo>
                  <a:pt x="906490" y="632068"/>
                  <a:pt x="903026" y="668437"/>
                  <a:pt x="896531" y="704372"/>
                </a:cubicBezTo>
                <a:cubicBezTo>
                  <a:pt x="886573" y="757193"/>
                  <a:pt x="875316" y="810014"/>
                  <a:pt x="862328" y="861970"/>
                </a:cubicBezTo>
                <a:cubicBezTo>
                  <a:pt x="856266" y="887514"/>
                  <a:pt x="847174" y="912626"/>
                  <a:pt x="837216" y="936872"/>
                </a:cubicBezTo>
                <a:cubicBezTo>
                  <a:pt x="801713" y="1023464"/>
                  <a:pt x="734604" y="1075419"/>
                  <a:pt x="650610" y="1111355"/>
                </a:cubicBezTo>
                <a:cubicBezTo>
                  <a:pt x="604717" y="1130838"/>
                  <a:pt x="557091" y="1142528"/>
                  <a:pt x="508599" y="1144692"/>
                </a:cubicBezTo>
                <a:cubicBezTo>
                  <a:pt x="447985" y="1147723"/>
                  <a:pt x="386938" y="1139064"/>
                  <a:pt x="330653" y="1111787"/>
                </a:cubicBezTo>
                <a:cubicBezTo>
                  <a:pt x="305974" y="1100098"/>
                  <a:pt x="279997" y="1089707"/>
                  <a:pt x="257483" y="1074120"/>
                </a:cubicBezTo>
                <a:cubicBezTo>
                  <a:pt x="172623" y="1015237"/>
                  <a:pt x="119802" y="932975"/>
                  <a:pt x="79536" y="839023"/>
                </a:cubicBezTo>
                <a:cubicBezTo>
                  <a:pt x="53992" y="779707"/>
                  <a:pt x="48363" y="717361"/>
                  <a:pt x="35807" y="655881"/>
                </a:cubicBezTo>
                <a:cubicBezTo>
                  <a:pt x="33643" y="645923"/>
                  <a:pt x="32777" y="634666"/>
                  <a:pt x="27148" y="627305"/>
                </a:cubicBezTo>
                <a:cubicBezTo>
                  <a:pt x="13726" y="609987"/>
                  <a:pt x="11995" y="589638"/>
                  <a:pt x="9397" y="569722"/>
                </a:cubicBezTo>
                <a:cubicBezTo>
                  <a:pt x="5933" y="546775"/>
                  <a:pt x="3768" y="523395"/>
                  <a:pt x="1171" y="500015"/>
                </a:cubicBezTo>
                <a:cubicBezTo>
                  <a:pt x="-2293" y="472739"/>
                  <a:pt x="738" y="467976"/>
                  <a:pt x="26715" y="455853"/>
                </a:cubicBezTo>
                <a:cubicBezTo>
                  <a:pt x="28014" y="444163"/>
                  <a:pt x="31045" y="432040"/>
                  <a:pt x="30612" y="420351"/>
                </a:cubicBezTo>
                <a:cubicBezTo>
                  <a:pt x="29746" y="390476"/>
                  <a:pt x="47064" y="368395"/>
                  <a:pt x="60919" y="345016"/>
                </a:cubicBezTo>
                <a:cubicBezTo>
                  <a:pt x="63517" y="340686"/>
                  <a:pt x="70877" y="338088"/>
                  <a:pt x="76073" y="337222"/>
                </a:cubicBezTo>
                <a:cubicBezTo>
                  <a:pt x="115472" y="332893"/>
                  <a:pt x="154871" y="329429"/>
                  <a:pt x="193838" y="325099"/>
                </a:cubicBezTo>
                <a:cubicBezTo>
                  <a:pt x="212888" y="322935"/>
                  <a:pt x="231938" y="320337"/>
                  <a:pt x="250988" y="318605"/>
                </a:cubicBezTo>
                <a:cubicBezTo>
                  <a:pt x="295150" y="314275"/>
                  <a:pt x="339745" y="309513"/>
                  <a:pt x="383907" y="306915"/>
                </a:cubicBezTo>
                <a:cubicBezTo>
                  <a:pt x="423306" y="304750"/>
                  <a:pt x="462706" y="304750"/>
                  <a:pt x="502105" y="303884"/>
                </a:cubicBezTo>
                <a:cubicBezTo>
                  <a:pt x="507301" y="303884"/>
                  <a:pt x="512929" y="304317"/>
                  <a:pt x="517259" y="302152"/>
                </a:cubicBezTo>
                <a:cubicBezTo>
                  <a:pt x="544535" y="288731"/>
                  <a:pt x="571379" y="274443"/>
                  <a:pt x="598655" y="261021"/>
                </a:cubicBezTo>
                <a:cubicBezTo>
                  <a:pt x="617705" y="251929"/>
                  <a:pt x="636756" y="243703"/>
                  <a:pt x="655806" y="235044"/>
                </a:cubicBezTo>
                <a:cubicBezTo>
                  <a:pt x="723780" y="203005"/>
                  <a:pt x="791322" y="170100"/>
                  <a:pt x="859730" y="138927"/>
                </a:cubicBezTo>
                <a:cubicBezTo>
                  <a:pt x="908221" y="116413"/>
                  <a:pt x="958012" y="96497"/>
                  <a:pt x="1006936" y="74416"/>
                </a:cubicBezTo>
                <a:cubicBezTo>
                  <a:pt x="1032914" y="62726"/>
                  <a:pt x="1057592" y="48005"/>
                  <a:pt x="1084003" y="37614"/>
                </a:cubicBezTo>
                <a:cubicBezTo>
                  <a:pt x="1119073" y="24192"/>
                  <a:pt x="1154575" y="13368"/>
                  <a:pt x="1190511" y="2544"/>
                </a:cubicBezTo>
                <a:cubicBezTo>
                  <a:pt x="1213458" y="-4383"/>
                  <a:pt x="1232941" y="2977"/>
                  <a:pt x="1246363" y="22893"/>
                </a:cubicBezTo>
                <a:cubicBezTo>
                  <a:pt x="1254589" y="35449"/>
                  <a:pt x="1262815" y="48871"/>
                  <a:pt x="1268444" y="62726"/>
                </a:cubicBezTo>
                <a:cubicBezTo>
                  <a:pt x="1277536" y="84374"/>
                  <a:pt x="1284463" y="106455"/>
                  <a:pt x="1291391" y="128969"/>
                </a:cubicBezTo>
                <a:cubicBezTo>
                  <a:pt x="1293556" y="135463"/>
                  <a:pt x="1291824" y="143256"/>
                  <a:pt x="1291824" y="150617"/>
                </a:cubicBezTo>
                <a:cubicBezTo>
                  <a:pt x="1289226" y="151482"/>
                  <a:pt x="1287061" y="152348"/>
                  <a:pt x="1284463" y="153214"/>
                </a:cubicBezTo>
                <a:cubicBezTo>
                  <a:pt x="1278402" y="144988"/>
                  <a:pt x="1271042" y="137195"/>
                  <a:pt x="1266279" y="128103"/>
                </a:cubicBezTo>
                <a:cubicBezTo>
                  <a:pt x="1257620" y="112083"/>
                  <a:pt x="1250260" y="95198"/>
                  <a:pt x="1242033" y="78745"/>
                </a:cubicBezTo>
                <a:cubicBezTo>
                  <a:pt x="1232075" y="59262"/>
                  <a:pt x="1224282" y="53634"/>
                  <a:pt x="1203067" y="57963"/>
                </a:cubicBezTo>
                <a:cubicBezTo>
                  <a:pt x="1179254" y="62726"/>
                  <a:pt x="1156307" y="70519"/>
                  <a:pt x="1133360" y="78745"/>
                </a:cubicBezTo>
                <a:cubicBezTo>
                  <a:pt x="1100888" y="90868"/>
                  <a:pt x="1069282" y="104723"/>
                  <a:pt x="1037243" y="118145"/>
                </a:cubicBezTo>
                <a:cubicBezTo>
                  <a:pt x="994380" y="136329"/>
                  <a:pt x="951084" y="154080"/>
                  <a:pt x="908654" y="173563"/>
                </a:cubicBezTo>
                <a:cubicBezTo>
                  <a:pt x="839381" y="205602"/>
                  <a:pt x="770973" y="238507"/>
                  <a:pt x="702565" y="271412"/>
                </a:cubicBezTo>
                <a:cubicBezTo>
                  <a:pt x="685247" y="279639"/>
                  <a:pt x="667929" y="288298"/>
                  <a:pt x="651043" y="297390"/>
                </a:cubicBezTo>
                <a:cubicBezTo>
                  <a:pt x="648013" y="299122"/>
                  <a:pt x="646281" y="303451"/>
                  <a:pt x="641085" y="309946"/>
                </a:cubicBezTo>
                <a:cubicBezTo>
                  <a:pt x="675722" y="309946"/>
                  <a:pt x="706029" y="309513"/>
                  <a:pt x="736769" y="309946"/>
                </a:cubicBezTo>
                <a:cubicBezTo>
                  <a:pt x="767942" y="310379"/>
                  <a:pt x="799115" y="309946"/>
                  <a:pt x="830289" y="312544"/>
                </a:cubicBezTo>
                <a:cubicBezTo>
                  <a:pt x="874451" y="316440"/>
                  <a:pt x="896531" y="338521"/>
                  <a:pt x="900428" y="382683"/>
                </a:cubicBezTo>
                <a:cubicBezTo>
                  <a:pt x="903892" y="420351"/>
                  <a:pt x="905191" y="458018"/>
                  <a:pt x="907788" y="495686"/>
                </a:cubicBezTo>
                <a:cubicBezTo>
                  <a:pt x="908221" y="501747"/>
                  <a:pt x="909087" y="507808"/>
                  <a:pt x="909953" y="516901"/>
                </a:cubicBezTo>
                <a:cubicBezTo>
                  <a:pt x="918612" y="518199"/>
                  <a:pt x="927705" y="522096"/>
                  <a:pt x="935498" y="520364"/>
                </a:cubicBezTo>
                <a:cubicBezTo>
                  <a:pt x="982257" y="509107"/>
                  <a:pt x="1029883" y="516901"/>
                  <a:pt x="1077076" y="513437"/>
                </a:cubicBezTo>
                <a:cubicBezTo>
                  <a:pt x="1109548" y="510839"/>
                  <a:pt x="1142020" y="513004"/>
                  <a:pt x="1177522" y="513004"/>
                </a:cubicBezTo>
                <a:cubicBezTo>
                  <a:pt x="1180986" y="486593"/>
                  <a:pt x="1184883" y="455853"/>
                  <a:pt x="1189212" y="425113"/>
                </a:cubicBezTo>
                <a:cubicBezTo>
                  <a:pt x="1190078" y="418186"/>
                  <a:pt x="1190078" y="410825"/>
                  <a:pt x="1192243" y="403898"/>
                </a:cubicBezTo>
                <a:cubicBezTo>
                  <a:pt x="1198304" y="385714"/>
                  <a:pt x="1190944" y="358004"/>
                  <a:pt x="1222983" y="356705"/>
                </a:cubicBezTo>
                <a:cubicBezTo>
                  <a:pt x="1236405" y="334624"/>
                  <a:pt x="1257620" y="336789"/>
                  <a:pt x="1279701" y="336356"/>
                </a:cubicBezTo>
                <a:cubicBezTo>
                  <a:pt x="1304813" y="335923"/>
                  <a:pt x="1329491" y="335490"/>
                  <a:pt x="1354603" y="329862"/>
                </a:cubicBezTo>
                <a:cubicBezTo>
                  <a:pt x="1386209" y="322935"/>
                  <a:pt x="1419114" y="322069"/>
                  <a:pt x="1451586" y="321636"/>
                </a:cubicBezTo>
                <a:cubicBezTo>
                  <a:pt x="1501376" y="320770"/>
                  <a:pt x="1551167" y="322502"/>
                  <a:pt x="1600524" y="322502"/>
                </a:cubicBezTo>
                <a:cubicBezTo>
                  <a:pt x="1651180" y="322069"/>
                  <a:pt x="1702270" y="321203"/>
                  <a:pt x="1752926" y="319904"/>
                </a:cubicBezTo>
                <a:cubicBezTo>
                  <a:pt x="1805314" y="318605"/>
                  <a:pt x="1857702" y="315141"/>
                  <a:pt x="1910523" y="314275"/>
                </a:cubicBezTo>
                <a:cubicBezTo>
                  <a:pt x="1935635" y="313842"/>
                  <a:pt x="1961613" y="316440"/>
                  <a:pt x="1986291" y="319904"/>
                </a:cubicBezTo>
                <a:cubicBezTo>
                  <a:pt x="2017031" y="324233"/>
                  <a:pt x="2030453" y="345881"/>
                  <a:pt x="2032618" y="377488"/>
                </a:cubicBezTo>
                <a:cubicBezTo>
                  <a:pt x="2047772" y="377920"/>
                  <a:pt x="2062059" y="358437"/>
                  <a:pt x="2075481" y="373591"/>
                </a:cubicBezTo>
                <a:cubicBezTo>
                  <a:pt x="2085006" y="384415"/>
                  <a:pt x="2090635" y="398703"/>
                  <a:pt x="2099727" y="414289"/>
                </a:cubicBezTo>
                <a:cubicBezTo>
                  <a:pt x="2106654" y="410392"/>
                  <a:pt x="2116612" y="406496"/>
                  <a:pt x="2125704" y="400434"/>
                </a:cubicBezTo>
                <a:cubicBezTo>
                  <a:pt x="2196277" y="353675"/>
                  <a:pt x="2272911" y="318605"/>
                  <a:pt x="2348679" y="281370"/>
                </a:cubicBezTo>
                <a:cubicBezTo>
                  <a:pt x="2385047" y="263619"/>
                  <a:pt x="2422715" y="248898"/>
                  <a:pt x="2460815" y="235044"/>
                </a:cubicBezTo>
                <a:cubicBezTo>
                  <a:pt x="2536150" y="207767"/>
                  <a:pt x="2612351" y="181790"/>
                  <a:pt x="2688119" y="156245"/>
                </a:cubicBezTo>
                <a:cubicBezTo>
                  <a:pt x="2727086" y="142823"/>
                  <a:pt x="2766918" y="130700"/>
                  <a:pt x="2806317" y="118145"/>
                </a:cubicBezTo>
                <a:cubicBezTo>
                  <a:pt x="2811946" y="116413"/>
                  <a:pt x="2818007" y="114248"/>
                  <a:pt x="2824069" y="112949"/>
                </a:cubicBezTo>
                <a:cubicBezTo>
                  <a:pt x="2856541" y="105589"/>
                  <a:pt x="2868663" y="112083"/>
                  <a:pt x="2879487" y="143689"/>
                </a:cubicBezTo>
                <a:cubicBezTo>
                  <a:pt x="2898971" y="200840"/>
                  <a:pt x="2899403" y="259722"/>
                  <a:pt x="2892909" y="319038"/>
                </a:cubicBezTo>
                <a:cubicBezTo>
                  <a:pt x="2891177" y="334192"/>
                  <a:pt x="2887713" y="349345"/>
                  <a:pt x="2882951" y="363633"/>
                </a:cubicBezTo>
                <a:cubicBezTo>
                  <a:pt x="2881219" y="369261"/>
                  <a:pt x="2872127" y="377920"/>
                  <a:pt x="2869096" y="376622"/>
                </a:cubicBezTo>
                <a:cubicBezTo>
                  <a:pt x="2862602" y="374457"/>
                  <a:pt x="2855242" y="367962"/>
                  <a:pt x="2853510" y="361468"/>
                </a:cubicBezTo>
                <a:cubicBezTo>
                  <a:pt x="2850479" y="351077"/>
                  <a:pt x="2850479" y="339387"/>
                  <a:pt x="2850912" y="328563"/>
                </a:cubicBezTo>
                <a:cubicBezTo>
                  <a:pt x="2852211" y="285700"/>
                  <a:pt x="2854809" y="242837"/>
                  <a:pt x="2856107" y="200407"/>
                </a:cubicBezTo>
                <a:cubicBezTo>
                  <a:pt x="2857406" y="186119"/>
                  <a:pt x="2854809" y="171399"/>
                  <a:pt x="2852644" y="149318"/>
                </a:cubicBezTo>
                <a:close/>
                <a:moveTo>
                  <a:pt x="845875" y="374024"/>
                </a:moveTo>
                <a:cubicBezTo>
                  <a:pt x="800414" y="374024"/>
                  <a:pt x="759283" y="374024"/>
                  <a:pt x="717719" y="374024"/>
                </a:cubicBezTo>
                <a:cubicBezTo>
                  <a:pt x="670093" y="374024"/>
                  <a:pt x="622468" y="377488"/>
                  <a:pt x="575708" y="371859"/>
                </a:cubicBezTo>
                <a:cubicBezTo>
                  <a:pt x="533711" y="367096"/>
                  <a:pt x="498208" y="376189"/>
                  <a:pt x="462273" y="395672"/>
                </a:cubicBezTo>
                <a:cubicBezTo>
                  <a:pt x="412915" y="422082"/>
                  <a:pt x="362259" y="445029"/>
                  <a:pt x="312036" y="470141"/>
                </a:cubicBezTo>
                <a:cubicBezTo>
                  <a:pt x="273935" y="489191"/>
                  <a:pt x="236268" y="509973"/>
                  <a:pt x="198167" y="529023"/>
                </a:cubicBezTo>
                <a:cubicBezTo>
                  <a:pt x="163098" y="546775"/>
                  <a:pt x="127595" y="563660"/>
                  <a:pt x="87330" y="583576"/>
                </a:cubicBezTo>
                <a:cubicBezTo>
                  <a:pt x="91226" y="617780"/>
                  <a:pt x="94257" y="657180"/>
                  <a:pt x="100751" y="696146"/>
                </a:cubicBezTo>
                <a:cubicBezTo>
                  <a:pt x="110709" y="756327"/>
                  <a:pt x="120667" y="816942"/>
                  <a:pt x="152274" y="871062"/>
                </a:cubicBezTo>
                <a:cubicBezTo>
                  <a:pt x="165262" y="893143"/>
                  <a:pt x="178251" y="914791"/>
                  <a:pt x="192972" y="935573"/>
                </a:cubicBezTo>
                <a:cubicBezTo>
                  <a:pt x="236701" y="997486"/>
                  <a:pt x="290388" y="1045545"/>
                  <a:pt x="366156" y="1067626"/>
                </a:cubicBezTo>
                <a:cubicBezTo>
                  <a:pt x="432399" y="1087109"/>
                  <a:pt x="496910" y="1092737"/>
                  <a:pt x="564451" y="1075852"/>
                </a:cubicBezTo>
                <a:cubicBezTo>
                  <a:pt x="615108" y="1062863"/>
                  <a:pt x="658404" y="1038617"/>
                  <a:pt x="699102" y="1007444"/>
                </a:cubicBezTo>
                <a:cubicBezTo>
                  <a:pt x="724646" y="987961"/>
                  <a:pt x="745428" y="964148"/>
                  <a:pt x="759716" y="935573"/>
                </a:cubicBezTo>
                <a:cubicBezTo>
                  <a:pt x="778766" y="897472"/>
                  <a:pt x="796085" y="858506"/>
                  <a:pt x="806043" y="816509"/>
                </a:cubicBezTo>
                <a:cubicBezTo>
                  <a:pt x="819898" y="757193"/>
                  <a:pt x="837216" y="698744"/>
                  <a:pt x="847607" y="638562"/>
                </a:cubicBezTo>
                <a:cubicBezTo>
                  <a:pt x="854967" y="595699"/>
                  <a:pt x="855400" y="551537"/>
                  <a:pt x="854967" y="507808"/>
                </a:cubicBezTo>
                <a:cubicBezTo>
                  <a:pt x="854534" y="465378"/>
                  <a:pt x="849339" y="422948"/>
                  <a:pt x="845875" y="374024"/>
                </a:cubicBezTo>
                <a:close/>
                <a:moveTo>
                  <a:pt x="1245064" y="393940"/>
                </a:moveTo>
                <a:cubicBezTo>
                  <a:pt x="1242899" y="399136"/>
                  <a:pt x="1241600" y="400867"/>
                  <a:pt x="1241600" y="403032"/>
                </a:cubicBezTo>
                <a:cubicBezTo>
                  <a:pt x="1240302" y="487459"/>
                  <a:pt x="1239003" y="571454"/>
                  <a:pt x="1237704" y="655881"/>
                </a:cubicBezTo>
                <a:cubicBezTo>
                  <a:pt x="1236405" y="730350"/>
                  <a:pt x="1236405" y="804386"/>
                  <a:pt x="1251126" y="877989"/>
                </a:cubicBezTo>
                <a:cubicBezTo>
                  <a:pt x="1256321" y="904833"/>
                  <a:pt x="1258486" y="932542"/>
                  <a:pt x="1279701" y="953757"/>
                </a:cubicBezTo>
                <a:cubicBezTo>
                  <a:pt x="1299617" y="973240"/>
                  <a:pt x="1319966" y="990992"/>
                  <a:pt x="1347676" y="998785"/>
                </a:cubicBezTo>
                <a:cubicBezTo>
                  <a:pt x="1372354" y="1005712"/>
                  <a:pt x="1396600" y="1012207"/>
                  <a:pt x="1420846" y="1019567"/>
                </a:cubicBezTo>
                <a:cubicBezTo>
                  <a:pt x="1527354" y="1052472"/>
                  <a:pt x="1627801" y="1036452"/>
                  <a:pt x="1721320" y="978003"/>
                </a:cubicBezTo>
                <a:cubicBezTo>
                  <a:pt x="1764183" y="951159"/>
                  <a:pt x="1804448" y="919553"/>
                  <a:pt x="1832591" y="875824"/>
                </a:cubicBezTo>
                <a:cubicBezTo>
                  <a:pt x="1873722" y="812179"/>
                  <a:pt x="1900565" y="741607"/>
                  <a:pt x="1926110" y="671034"/>
                </a:cubicBezTo>
                <a:cubicBezTo>
                  <a:pt x="1954252" y="594400"/>
                  <a:pt x="1964210" y="513437"/>
                  <a:pt x="1978498" y="433339"/>
                </a:cubicBezTo>
                <a:cubicBezTo>
                  <a:pt x="1981096" y="419052"/>
                  <a:pt x="1978931" y="403465"/>
                  <a:pt x="1978931" y="385714"/>
                </a:cubicBezTo>
                <a:cubicBezTo>
                  <a:pt x="1959881" y="385714"/>
                  <a:pt x="1943861" y="386147"/>
                  <a:pt x="1927842" y="385714"/>
                </a:cubicBezTo>
                <a:cubicBezTo>
                  <a:pt x="1886277" y="384415"/>
                  <a:pt x="1845146" y="381384"/>
                  <a:pt x="1803582" y="381817"/>
                </a:cubicBezTo>
                <a:cubicBezTo>
                  <a:pt x="1765915" y="382250"/>
                  <a:pt x="1728680" y="387446"/>
                  <a:pt x="1691013" y="389177"/>
                </a:cubicBezTo>
                <a:cubicBezTo>
                  <a:pt x="1652479" y="390909"/>
                  <a:pt x="1614379" y="389610"/>
                  <a:pt x="1575845" y="390909"/>
                </a:cubicBezTo>
                <a:cubicBezTo>
                  <a:pt x="1514798" y="393507"/>
                  <a:pt x="1453751" y="396971"/>
                  <a:pt x="1393136" y="400001"/>
                </a:cubicBezTo>
                <a:cubicBezTo>
                  <a:pt x="1377983" y="400867"/>
                  <a:pt x="1362396" y="398703"/>
                  <a:pt x="1347676" y="401300"/>
                </a:cubicBezTo>
                <a:cubicBezTo>
                  <a:pt x="1313472" y="407795"/>
                  <a:pt x="1279268" y="412124"/>
                  <a:pt x="1245064" y="393940"/>
                </a:cubicBezTo>
                <a:close/>
                <a:moveTo>
                  <a:pt x="343642" y="385714"/>
                </a:moveTo>
                <a:cubicBezTo>
                  <a:pt x="343642" y="384415"/>
                  <a:pt x="343642" y="383549"/>
                  <a:pt x="343642" y="382250"/>
                </a:cubicBezTo>
                <a:cubicBezTo>
                  <a:pt x="263111" y="384848"/>
                  <a:pt x="182581" y="387879"/>
                  <a:pt x="99452" y="390476"/>
                </a:cubicBezTo>
                <a:cubicBezTo>
                  <a:pt x="72176" y="428577"/>
                  <a:pt x="93824" y="476635"/>
                  <a:pt x="81701" y="520797"/>
                </a:cubicBezTo>
                <a:cubicBezTo>
                  <a:pt x="170025" y="475769"/>
                  <a:pt x="257050" y="430742"/>
                  <a:pt x="343642" y="385714"/>
                </a:cubicBezTo>
                <a:close/>
                <a:moveTo>
                  <a:pt x="2043442" y="431607"/>
                </a:moveTo>
                <a:cubicBezTo>
                  <a:pt x="2026557" y="448493"/>
                  <a:pt x="2026124" y="450225"/>
                  <a:pt x="2033484" y="493954"/>
                </a:cubicBezTo>
                <a:cubicBezTo>
                  <a:pt x="2041277" y="473172"/>
                  <a:pt x="2050802" y="454554"/>
                  <a:pt x="2043442" y="4316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 rot="516939">
            <a:off x="644639" y="3385718"/>
            <a:ext cx="619067" cy="557108"/>
          </a:xfrm>
          <a:custGeom>
            <a:rect b="b" l="l" r="r" t="t"/>
            <a:pathLst>
              <a:path extrusionOk="0" h="1112770" w="1236528">
                <a:moveTo>
                  <a:pt x="958162" y="766260"/>
                </a:moveTo>
                <a:cubicBezTo>
                  <a:pt x="968009" y="812955"/>
                  <a:pt x="978809" y="855520"/>
                  <a:pt x="985797" y="898402"/>
                </a:cubicBezTo>
                <a:cubicBezTo>
                  <a:pt x="995644" y="957167"/>
                  <a:pt x="1003268" y="1016250"/>
                  <a:pt x="1010574" y="1075650"/>
                </a:cubicBezTo>
                <a:cubicBezTo>
                  <a:pt x="1014385" y="1105191"/>
                  <a:pt x="991197" y="1122027"/>
                  <a:pt x="964832" y="1107415"/>
                </a:cubicBezTo>
                <a:cubicBezTo>
                  <a:pt x="909244" y="1076603"/>
                  <a:pt x="854291" y="1043885"/>
                  <a:pt x="800290" y="1010214"/>
                </a:cubicBezTo>
                <a:cubicBezTo>
                  <a:pt x="758043" y="984167"/>
                  <a:pt x="717066" y="955261"/>
                  <a:pt x="674819" y="929214"/>
                </a:cubicBezTo>
                <a:cubicBezTo>
                  <a:pt x="668149" y="925085"/>
                  <a:pt x="655125" y="926673"/>
                  <a:pt x="647184" y="930167"/>
                </a:cubicBezTo>
                <a:cubicBezTo>
                  <a:pt x="628125" y="938426"/>
                  <a:pt x="610337" y="949543"/>
                  <a:pt x="591913" y="959708"/>
                </a:cubicBezTo>
                <a:cubicBezTo>
                  <a:pt x="556336" y="979085"/>
                  <a:pt x="520124" y="997826"/>
                  <a:pt x="483912" y="1016250"/>
                </a:cubicBezTo>
                <a:cubicBezTo>
                  <a:pt x="441030" y="1038167"/>
                  <a:pt x="396559" y="1053732"/>
                  <a:pt x="352088" y="1070568"/>
                </a:cubicBezTo>
                <a:cubicBezTo>
                  <a:pt x="328900" y="1079144"/>
                  <a:pt x="304441" y="1084544"/>
                  <a:pt x="280300" y="1089309"/>
                </a:cubicBezTo>
                <a:cubicBezTo>
                  <a:pt x="259970" y="1093438"/>
                  <a:pt x="244088" y="1071838"/>
                  <a:pt x="252347" y="1053097"/>
                </a:cubicBezTo>
                <a:cubicBezTo>
                  <a:pt x="254253" y="1048650"/>
                  <a:pt x="255841" y="1043250"/>
                  <a:pt x="259335" y="1040073"/>
                </a:cubicBezTo>
                <a:cubicBezTo>
                  <a:pt x="289194" y="1009897"/>
                  <a:pt x="286017" y="968602"/>
                  <a:pt x="294912" y="931755"/>
                </a:cubicBezTo>
                <a:cubicBezTo>
                  <a:pt x="305076" y="889190"/>
                  <a:pt x="312700" y="845990"/>
                  <a:pt x="321276" y="803108"/>
                </a:cubicBezTo>
                <a:cubicBezTo>
                  <a:pt x="326994" y="773884"/>
                  <a:pt x="331759" y="744660"/>
                  <a:pt x="337159" y="713531"/>
                </a:cubicBezTo>
                <a:cubicBezTo>
                  <a:pt x="329218" y="707813"/>
                  <a:pt x="320959" y="702413"/>
                  <a:pt x="313335" y="696695"/>
                </a:cubicBezTo>
                <a:cubicBezTo>
                  <a:pt x="229476" y="633801"/>
                  <a:pt x="145617" y="571542"/>
                  <a:pt x="62393" y="508012"/>
                </a:cubicBezTo>
                <a:cubicBezTo>
                  <a:pt x="43652" y="493718"/>
                  <a:pt x="28087" y="474659"/>
                  <a:pt x="12204" y="456871"/>
                </a:cubicBezTo>
                <a:cubicBezTo>
                  <a:pt x="-8443" y="433365"/>
                  <a:pt x="-2725" y="410812"/>
                  <a:pt x="28087" y="402871"/>
                </a:cubicBezTo>
                <a:cubicBezTo>
                  <a:pt x="57628" y="395247"/>
                  <a:pt x="88440" y="390800"/>
                  <a:pt x="118934" y="389529"/>
                </a:cubicBezTo>
                <a:cubicBezTo>
                  <a:pt x="157687" y="387941"/>
                  <a:pt x="196441" y="391435"/>
                  <a:pt x="235194" y="391435"/>
                </a:cubicBezTo>
                <a:cubicBezTo>
                  <a:pt x="269500" y="391435"/>
                  <a:pt x="304123" y="389529"/>
                  <a:pt x="338429" y="388894"/>
                </a:cubicBezTo>
                <a:cubicBezTo>
                  <a:pt x="366065" y="388576"/>
                  <a:pt x="394018" y="387941"/>
                  <a:pt x="421653" y="389212"/>
                </a:cubicBezTo>
                <a:cubicBezTo>
                  <a:pt x="437853" y="389847"/>
                  <a:pt x="444842" y="381588"/>
                  <a:pt x="450242" y="368564"/>
                </a:cubicBezTo>
                <a:cubicBezTo>
                  <a:pt x="476607" y="304082"/>
                  <a:pt x="501065" y="238646"/>
                  <a:pt x="530607" y="175752"/>
                </a:cubicBezTo>
                <a:cubicBezTo>
                  <a:pt x="557289" y="119210"/>
                  <a:pt x="590642" y="65846"/>
                  <a:pt x="636384" y="22010"/>
                </a:cubicBezTo>
                <a:cubicBezTo>
                  <a:pt x="669102" y="-9437"/>
                  <a:pt x="700866" y="-7531"/>
                  <a:pt x="725961" y="29951"/>
                </a:cubicBezTo>
                <a:cubicBezTo>
                  <a:pt x="745972" y="59493"/>
                  <a:pt x="763125" y="91575"/>
                  <a:pt x="777420" y="123975"/>
                </a:cubicBezTo>
                <a:cubicBezTo>
                  <a:pt x="816173" y="211646"/>
                  <a:pt x="840632" y="304082"/>
                  <a:pt x="865091" y="396518"/>
                </a:cubicBezTo>
                <a:cubicBezTo>
                  <a:pt x="872397" y="424153"/>
                  <a:pt x="872714" y="422565"/>
                  <a:pt x="900985" y="425106"/>
                </a:cubicBezTo>
                <a:cubicBezTo>
                  <a:pt x="962291" y="430188"/>
                  <a:pt x="1023915" y="431777"/>
                  <a:pt x="1083950" y="447341"/>
                </a:cubicBezTo>
                <a:cubicBezTo>
                  <a:pt x="1132233" y="459730"/>
                  <a:pt x="1173210" y="487047"/>
                  <a:pt x="1215775" y="509918"/>
                </a:cubicBezTo>
                <a:cubicBezTo>
                  <a:pt x="1240233" y="523259"/>
                  <a:pt x="1243728" y="561059"/>
                  <a:pt x="1222763" y="580118"/>
                </a:cubicBezTo>
                <a:cubicBezTo>
                  <a:pt x="1200845" y="600130"/>
                  <a:pt x="1180516" y="621730"/>
                  <a:pt x="1152562" y="635072"/>
                </a:cubicBezTo>
                <a:cubicBezTo>
                  <a:pt x="1130645" y="645554"/>
                  <a:pt x="1111904" y="663025"/>
                  <a:pt x="1091574" y="676683"/>
                </a:cubicBezTo>
                <a:cubicBezTo>
                  <a:pt x="1069339" y="691613"/>
                  <a:pt x="1046468" y="705272"/>
                  <a:pt x="1024233" y="720201"/>
                </a:cubicBezTo>
                <a:cubicBezTo>
                  <a:pt x="1002315" y="734813"/>
                  <a:pt x="980715" y="750378"/>
                  <a:pt x="958162" y="766260"/>
                </a:cubicBezTo>
                <a:close/>
                <a:moveTo>
                  <a:pt x="406406" y="685895"/>
                </a:moveTo>
                <a:cubicBezTo>
                  <a:pt x="420065" y="694789"/>
                  <a:pt x="429277" y="702731"/>
                  <a:pt x="440077" y="707813"/>
                </a:cubicBezTo>
                <a:cubicBezTo>
                  <a:pt x="498524" y="736084"/>
                  <a:pt x="553795" y="768802"/>
                  <a:pt x="604301" y="809778"/>
                </a:cubicBezTo>
                <a:cubicBezTo>
                  <a:pt x="653854" y="849802"/>
                  <a:pt x="655125" y="848531"/>
                  <a:pt x="713572" y="816766"/>
                </a:cubicBezTo>
                <a:cubicBezTo>
                  <a:pt x="717066" y="814861"/>
                  <a:pt x="720878" y="813272"/>
                  <a:pt x="724372" y="811366"/>
                </a:cubicBezTo>
                <a:cubicBezTo>
                  <a:pt x="759949" y="792308"/>
                  <a:pt x="795843" y="773249"/>
                  <a:pt x="831420" y="754190"/>
                </a:cubicBezTo>
                <a:cubicBezTo>
                  <a:pt x="850479" y="744025"/>
                  <a:pt x="869220" y="733543"/>
                  <a:pt x="887644" y="723695"/>
                </a:cubicBezTo>
                <a:cubicBezTo>
                  <a:pt x="881608" y="638566"/>
                  <a:pt x="851749" y="561695"/>
                  <a:pt x="831102" y="483553"/>
                </a:cubicBezTo>
                <a:cubicBezTo>
                  <a:pt x="712619" y="474341"/>
                  <a:pt x="598584" y="454647"/>
                  <a:pt x="482960" y="455282"/>
                </a:cubicBezTo>
                <a:cubicBezTo>
                  <a:pt x="448336" y="529930"/>
                  <a:pt x="426418" y="606801"/>
                  <a:pt x="406406" y="685895"/>
                </a:cubicBezTo>
                <a:close/>
                <a:moveTo>
                  <a:pt x="691655" y="54728"/>
                </a:moveTo>
                <a:cubicBezTo>
                  <a:pt x="646866" y="97928"/>
                  <a:pt x="607478" y="150340"/>
                  <a:pt x="588419" y="199258"/>
                </a:cubicBezTo>
                <a:cubicBezTo>
                  <a:pt x="577301" y="227846"/>
                  <a:pt x="563960" y="255799"/>
                  <a:pt x="552207" y="284070"/>
                </a:cubicBezTo>
                <a:cubicBezTo>
                  <a:pt x="538230" y="317741"/>
                  <a:pt x="524571" y="351411"/>
                  <a:pt x="509324" y="388576"/>
                </a:cubicBezTo>
                <a:cubicBezTo>
                  <a:pt x="612560" y="398106"/>
                  <a:pt x="711666" y="407000"/>
                  <a:pt x="812679" y="416212"/>
                </a:cubicBezTo>
                <a:cubicBezTo>
                  <a:pt x="789173" y="288835"/>
                  <a:pt x="751055" y="170352"/>
                  <a:pt x="691655" y="54728"/>
                </a:cubicBezTo>
                <a:close/>
                <a:moveTo>
                  <a:pt x="415300" y="449882"/>
                </a:moveTo>
                <a:cubicBezTo>
                  <a:pt x="310159" y="449882"/>
                  <a:pt x="209464" y="449882"/>
                  <a:pt x="108770" y="450200"/>
                </a:cubicBezTo>
                <a:cubicBezTo>
                  <a:pt x="103370" y="450200"/>
                  <a:pt x="98287" y="454012"/>
                  <a:pt x="92252" y="455918"/>
                </a:cubicBezTo>
                <a:cubicBezTo>
                  <a:pt x="121793" y="491177"/>
                  <a:pt x="319053" y="637930"/>
                  <a:pt x="350500" y="648095"/>
                </a:cubicBezTo>
                <a:cubicBezTo>
                  <a:pt x="371147" y="584248"/>
                  <a:pt x="392112" y="520400"/>
                  <a:pt x="415300" y="449882"/>
                </a:cubicBezTo>
                <a:close/>
                <a:moveTo>
                  <a:pt x="590642" y="872355"/>
                </a:moveTo>
                <a:cubicBezTo>
                  <a:pt x="531877" y="820261"/>
                  <a:pt x="464218" y="784366"/>
                  <a:pt x="391794" y="747837"/>
                </a:cubicBezTo>
                <a:cubicBezTo>
                  <a:pt x="372418" y="831378"/>
                  <a:pt x="353994" y="911743"/>
                  <a:pt x="334935" y="994967"/>
                </a:cubicBezTo>
                <a:cubicBezTo>
                  <a:pt x="373053" y="982897"/>
                  <a:pt x="408947" y="975591"/>
                  <a:pt x="441348" y="960344"/>
                </a:cubicBezTo>
                <a:cubicBezTo>
                  <a:pt x="490265" y="937155"/>
                  <a:pt x="536960" y="908249"/>
                  <a:pt x="584289" y="881567"/>
                </a:cubicBezTo>
                <a:cubicBezTo>
                  <a:pt x="586195" y="880296"/>
                  <a:pt x="587466" y="876802"/>
                  <a:pt x="590642" y="872355"/>
                </a:cubicBezTo>
                <a:close/>
                <a:moveTo>
                  <a:pt x="889867" y="486730"/>
                </a:moveTo>
                <a:cubicBezTo>
                  <a:pt x="900032" y="525483"/>
                  <a:pt x="906385" y="558836"/>
                  <a:pt x="917503" y="590918"/>
                </a:cubicBezTo>
                <a:cubicBezTo>
                  <a:pt x="928620" y="623319"/>
                  <a:pt x="926079" y="659213"/>
                  <a:pt x="944820" y="693837"/>
                </a:cubicBezTo>
                <a:cubicBezTo>
                  <a:pt x="1017562" y="641742"/>
                  <a:pt x="1094751" y="602989"/>
                  <a:pt x="1157327" y="540412"/>
                </a:cubicBezTo>
                <a:cubicBezTo>
                  <a:pt x="1073468" y="492765"/>
                  <a:pt x="982621" y="497530"/>
                  <a:pt x="889867" y="486730"/>
                </a:cubicBezTo>
                <a:close/>
                <a:moveTo>
                  <a:pt x="903526" y="798978"/>
                </a:moveTo>
                <a:cubicBezTo>
                  <a:pt x="841902" y="825661"/>
                  <a:pt x="788537" y="861237"/>
                  <a:pt x="726914" y="890779"/>
                </a:cubicBezTo>
                <a:cubicBezTo>
                  <a:pt x="796796" y="942238"/>
                  <a:pt x="863502" y="987979"/>
                  <a:pt x="941009" y="1027367"/>
                </a:cubicBezTo>
                <a:cubicBezTo>
                  <a:pt x="934973" y="947002"/>
                  <a:pt x="924809" y="873943"/>
                  <a:pt x="903526" y="7989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5645137" y="519113"/>
            <a:ext cx="2984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Contact Information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14350" y="509588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14350" y="1042950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Address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14350" y="1742708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Phone Number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14350" y="2359268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14350" y="2975829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Website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514350" y="3592389"/>
            <a:ext cx="153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Job Networking Profile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2292248" y="509588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Lennox Quincy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2292248" y="1042950"/>
            <a:ext cx="272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123 Anywhere St., Any City,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 12345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2292248" y="1742708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123-456-7890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2292248" y="2359268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hello@reallygreatsite.com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2292248" y="2975829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www.reallygreatsite.com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2292248" y="3592389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@reallygreatsite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0" y="4437938"/>
            <a:ext cx="9144000" cy="70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7287963" y="2852961"/>
            <a:ext cx="1340604" cy="712562"/>
          </a:xfrm>
          <a:custGeom>
            <a:rect b="b" l="l" r="r" t="t"/>
            <a:pathLst>
              <a:path extrusionOk="0" h="1425124" w="2681207">
                <a:moveTo>
                  <a:pt x="0" y="41730"/>
                </a:moveTo>
                <a:cubicBezTo>
                  <a:pt x="35059" y="-4566"/>
                  <a:pt x="76860" y="-6813"/>
                  <a:pt x="124505" y="8469"/>
                </a:cubicBezTo>
                <a:cubicBezTo>
                  <a:pt x="142933" y="14312"/>
                  <a:pt x="164508" y="11166"/>
                  <a:pt x="184285" y="12964"/>
                </a:cubicBezTo>
                <a:cubicBezTo>
                  <a:pt x="254404" y="18807"/>
                  <a:pt x="324522" y="25099"/>
                  <a:pt x="394640" y="30493"/>
                </a:cubicBezTo>
                <a:cubicBezTo>
                  <a:pt x="454421" y="34988"/>
                  <a:pt x="514650" y="39483"/>
                  <a:pt x="574431" y="42629"/>
                </a:cubicBezTo>
                <a:cubicBezTo>
                  <a:pt x="663427" y="47573"/>
                  <a:pt x="752873" y="52068"/>
                  <a:pt x="841869" y="56113"/>
                </a:cubicBezTo>
                <a:cubicBezTo>
                  <a:pt x="941204" y="60159"/>
                  <a:pt x="1040538" y="63754"/>
                  <a:pt x="1139872" y="66901"/>
                </a:cubicBezTo>
                <a:cubicBezTo>
                  <a:pt x="1238757" y="69598"/>
                  <a:pt x="1338091" y="72294"/>
                  <a:pt x="1437425" y="73193"/>
                </a:cubicBezTo>
                <a:cubicBezTo>
                  <a:pt x="1476080" y="73643"/>
                  <a:pt x="1515185" y="70047"/>
                  <a:pt x="1553840" y="69148"/>
                </a:cubicBezTo>
                <a:cubicBezTo>
                  <a:pt x="1604181" y="67800"/>
                  <a:pt x="1654523" y="66451"/>
                  <a:pt x="1704864" y="66002"/>
                </a:cubicBezTo>
                <a:cubicBezTo>
                  <a:pt x="1819930" y="66002"/>
                  <a:pt x="1934996" y="67800"/>
                  <a:pt x="2050511" y="66451"/>
                </a:cubicBezTo>
                <a:cubicBezTo>
                  <a:pt x="2117933" y="65552"/>
                  <a:pt x="2185804" y="58361"/>
                  <a:pt x="2253225" y="54765"/>
                </a:cubicBezTo>
                <a:cubicBezTo>
                  <a:pt x="2376382" y="48472"/>
                  <a:pt x="2499988" y="42629"/>
                  <a:pt x="2623144" y="37685"/>
                </a:cubicBezTo>
                <a:cubicBezTo>
                  <a:pt x="2660001" y="36336"/>
                  <a:pt x="2668991" y="44427"/>
                  <a:pt x="2678879" y="72744"/>
                </a:cubicBezTo>
                <a:cubicBezTo>
                  <a:pt x="2686071" y="92970"/>
                  <a:pt x="2675284" y="106904"/>
                  <a:pt x="2664496" y="119939"/>
                </a:cubicBezTo>
                <a:cubicBezTo>
                  <a:pt x="2630785" y="161291"/>
                  <a:pt x="2596176" y="201744"/>
                  <a:pt x="2560667" y="241298"/>
                </a:cubicBezTo>
                <a:cubicBezTo>
                  <a:pt x="2516618" y="290740"/>
                  <a:pt x="2468974" y="337036"/>
                  <a:pt x="2427173" y="388276"/>
                </a:cubicBezTo>
                <a:cubicBezTo>
                  <a:pt x="2300420" y="543346"/>
                  <a:pt x="2176365" y="700662"/>
                  <a:pt x="2049163" y="855282"/>
                </a:cubicBezTo>
                <a:cubicBezTo>
                  <a:pt x="2002867" y="911916"/>
                  <a:pt x="1950728" y="964055"/>
                  <a:pt x="1902184" y="1018892"/>
                </a:cubicBezTo>
                <a:cubicBezTo>
                  <a:pt x="1861282" y="1065188"/>
                  <a:pt x="1821728" y="1113282"/>
                  <a:pt x="1782174" y="1160477"/>
                </a:cubicBezTo>
                <a:cubicBezTo>
                  <a:pt x="1721944" y="1231943"/>
                  <a:pt x="1662164" y="1303410"/>
                  <a:pt x="1601934" y="1374427"/>
                </a:cubicBezTo>
                <a:cubicBezTo>
                  <a:pt x="1594742" y="1382968"/>
                  <a:pt x="1586652" y="1391957"/>
                  <a:pt x="1578112" y="1399149"/>
                </a:cubicBezTo>
                <a:cubicBezTo>
                  <a:pt x="1537659" y="1433309"/>
                  <a:pt x="1534063" y="1432859"/>
                  <a:pt x="1490014" y="1403194"/>
                </a:cubicBezTo>
                <a:cubicBezTo>
                  <a:pt x="1469788" y="1389710"/>
                  <a:pt x="1446865" y="1379372"/>
                  <a:pt x="1426189" y="1366786"/>
                </a:cubicBezTo>
                <a:cubicBezTo>
                  <a:pt x="1410008" y="1357347"/>
                  <a:pt x="1394276" y="1347459"/>
                  <a:pt x="1379443" y="1335773"/>
                </a:cubicBezTo>
                <a:cubicBezTo>
                  <a:pt x="1337642" y="1302961"/>
                  <a:pt x="1296739" y="1269250"/>
                  <a:pt x="1254938" y="1235989"/>
                </a:cubicBezTo>
                <a:cubicBezTo>
                  <a:pt x="1209092" y="1199132"/>
                  <a:pt x="1162796" y="1162724"/>
                  <a:pt x="1116499" y="1126317"/>
                </a:cubicBezTo>
                <a:cubicBezTo>
                  <a:pt x="1106161" y="1118226"/>
                  <a:pt x="1094925" y="1111484"/>
                  <a:pt x="1085935" y="1102494"/>
                </a:cubicBezTo>
                <a:cubicBezTo>
                  <a:pt x="1071552" y="1088560"/>
                  <a:pt x="1057618" y="1088560"/>
                  <a:pt x="1038740" y="1095303"/>
                </a:cubicBezTo>
                <a:cubicBezTo>
                  <a:pt x="957385" y="1124968"/>
                  <a:pt x="875580" y="1152386"/>
                  <a:pt x="794225" y="1181602"/>
                </a:cubicBezTo>
                <a:cubicBezTo>
                  <a:pt x="745681" y="1199132"/>
                  <a:pt x="697587" y="1218909"/>
                  <a:pt x="649044" y="1237787"/>
                </a:cubicBezTo>
                <a:cubicBezTo>
                  <a:pt x="623424" y="1247675"/>
                  <a:pt x="598703" y="1259811"/>
                  <a:pt x="573082" y="1268351"/>
                </a:cubicBezTo>
                <a:cubicBezTo>
                  <a:pt x="561396" y="1272396"/>
                  <a:pt x="547462" y="1272396"/>
                  <a:pt x="534877" y="1271048"/>
                </a:cubicBezTo>
                <a:cubicBezTo>
                  <a:pt x="505211" y="1267902"/>
                  <a:pt x="496671" y="1258013"/>
                  <a:pt x="498919" y="1228797"/>
                </a:cubicBezTo>
                <a:cubicBezTo>
                  <a:pt x="501166" y="1198682"/>
                  <a:pt x="505661" y="1168567"/>
                  <a:pt x="508807" y="1138452"/>
                </a:cubicBezTo>
                <a:cubicBezTo>
                  <a:pt x="517347" y="1055299"/>
                  <a:pt x="527236" y="972146"/>
                  <a:pt x="533528" y="888993"/>
                </a:cubicBezTo>
                <a:cubicBezTo>
                  <a:pt x="541170" y="788760"/>
                  <a:pt x="544316" y="688077"/>
                  <a:pt x="552856" y="587844"/>
                </a:cubicBezTo>
                <a:cubicBezTo>
                  <a:pt x="556002" y="549189"/>
                  <a:pt x="538922" y="524917"/>
                  <a:pt x="512853" y="503342"/>
                </a:cubicBezTo>
                <a:cubicBezTo>
                  <a:pt x="474198" y="470980"/>
                  <a:pt x="434194" y="440416"/>
                  <a:pt x="395539" y="407604"/>
                </a:cubicBezTo>
                <a:cubicBezTo>
                  <a:pt x="341602" y="361308"/>
                  <a:pt x="288564" y="315012"/>
                  <a:pt x="236425" y="267367"/>
                </a:cubicBezTo>
                <a:cubicBezTo>
                  <a:pt x="184285" y="220172"/>
                  <a:pt x="133045" y="171629"/>
                  <a:pt x="81805" y="123085"/>
                </a:cubicBezTo>
                <a:cubicBezTo>
                  <a:pt x="53937" y="96117"/>
                  <a:pt x="26969" y="68249"/>
                  <a:pt x="0" y="41730"/>
                </a:cubicBezTo>
                <a:close/>
                <a:moveTo>
                  <a:pt x="2490998" y="204890"/>
                </a:moveTo>
                <a:cubicBezTo>
                  <a:pt x="2489650" y="202643"/>
                  <a:pt x="2488301" y="199946"/>
                  <a:pt x="2486953" y="197698"/>
                </a:cubicBezTo>
                <a:cubicBezTo>
                  <a:pt x="2468524" y="203092"/>
                  <a:pt x="2449197" y="207587"/>
                  <a:pt x="2431218" y="214778"/>
                </a:cubicBezTo>
                <a:cubicBezTo>
                  <a:pt x="2407396" y="224667"/>
                  <a:pt x="2384922" y="237702"/>
                  <a:pt x="2361100" y="248040"/>
                </a:cubicBezTo>
                <a:cubicBezTo>
                  <a:pt x="2181758" y="323552"/>
                  <a:pt x="2002867" y="398614"/>
                  <a:pt x="1823076" y="473227"/>
                </a:cubicBezTo>
                <a:cubicBezTo>
                  <a:pt x="1717899" y="516827"/>
                  <a:pt x="1613620" y="562224"/>
                  <a:pt x="1507544" y="602227"/>
                </a:cubicBezTo>
                <a:cubicBezTo>
                  <a:pt x="1305279" y="679088"/>
                  <a:pt x="1102116" y="752802"/>
                  <a:pt x="899402" y="828314"/>
                </a:cubicBezTo>
                <a:cubicBezTo>
                  <a:pt x="876928" y="836404"/>
                  <a:pt x="855354" y="845843"/>
                  <a:pt x="827037" y="857080"/>
                </a:cubicBezTo>
                <a:cubicBezTo>
                  <a:pt x="864793" y="883150"/>
                  <a:pt x="897155" y="904275"/>
                  <a:pt x="928618" y="927198"/>
                </a:cubicBezTo>
                <a:cubicBezTo>
                  <a:pt x="1039639" y="1007655"/>
                  <a:pt x="1150210" y="1088111"/>
                  <a:pt x="1260332" y="1169466"/>
                </a:cubicBezTo>
                <a:cubicBezTo>
                  <a:pt x="1294043" y="1194187"/>
                  <a:pt x="1325056" y="1222055"/>
                  <a:pt x="1358767" y="1247226"/>
                </a:cubicBezTo>
                <a:cubicBezTo>
                  <a:pt x="1410457" y="1285881"/>
                  <a:pt x="1462596" y="1323187"/>
                  <a:pt x="1517432" y="1362741"/>
                </a:cubicBezTo>
                <a:cubicBezTo>
                  <a:pt x="1552042" y="1324536"/>
                  <a:pt x="1584854" y="1290825"/>
                  <a:pt x="1614969" y="1254417"/>
                </a:cubicBezTo>
                <a:cubicBezTo>
                  <a:pt x="1650477" y="1211717"/>
                  <a:pt x="1682390" y="1165421"/>
                  <a:pt x="1718348" y="1123170"/>
                </a:cubicBezTo>
                <a:cubicBezTo>
                  <a:pt x="1759251" y="1075076"/>
                  <a:pt x="1804648" y="1030578"/>
                  <a:pt x="1845101" y="982484"/>
                </a:cubicBezTo>
                <a:cubicBezTo>
                  <a:pt x="1891397" y="927648"/>
                  <a:pt x="1934097" y="869665"/>
                  <a:pt x="1979045" y="813481"/>
                </a:cubicBezTo>
                <a:cubicBezTo>
                  <a:pt x="2080626" y="686729"/>
                  <a:pt x="2182208" y="559976"/>
                  <a:pt x="2285138" y="434123"/>
                </a:cubicBezTo>
                <a:cubicBezTo>
                  <a:pt x="2333682" y="375241"/>
                  <a:pt x="2384922" y="318607"/>
                  <a:pt x="2435713" y="261973"/>
                </a:cubicBezTo>
                <a:cubicBezTo>
                  <a:pt x="2453242" y="242196"/>
                  <a:pt x="2472570" y="223768"/>
                  <a:pt x="2490998" y="204890"/>
                </a:cubicBezTo>
                <a:close/>
                <a:moveTo>
                  <a:pt x="144731" y="87127"/>
                </a:moveTo>
                <a:cubicBezTo>
                  <a:pt x="152373" y="96566"/>
                  <a:pt x="156867" y="103758"/>
                  <a:pt x="162710" y="109151"/>
                </a:cubicBezTo>
                <a:cubicBezTo>
                  <a:pt x="215749" y="157695"/>
                  <a:pt x="269686" y="205789"/>
                  <a:pt x="322275" y="254332"/>
                </a:cubicBezTo>
                <a:cubicBezTo>
                  <a:pt x="402731" y="328496"/>
                  <a:pt x="484536" y="401311"/>
                  <a:pt x="562744" y="477722"/>
                </a:cubicBezTo>
                <a:cubicBezTo>
                  <a:pt x="584769" y="499297"/>
                  <a:pt x="601849" y="503792"/>
                  <a:pt x="630166" y="496151"/>
                </a:cubicBezTo>
                <a:cubicBezTo>
                  <a:pt x="822542" y="444910"/>
                  <a:pt x="1014468" y="392322"/>
                  <a:pt x="1208193" y="346026"/>
                </a:cubicBezTo>
                <a:cubicBezTo>
                  <a:pt x="1388882" y="302876"/>
                  <a:pt x="1570920" y="266468"/>
                  <a:pt x="1752958" y="227364"/>
                </a:cubicBezTo>
                <a:cubicBezTo>
                  <a:pt x="1799254" y="217475"/>
                  <a:pt x="1846000" y="209385"/>
                  <a:pt x="1892745" y="200845"/>
                </a:cubicBezTo>
                <a:cubicBezTo>
                  <a:pt x="1970504" y="186012"/>
                  <a:pt x="2048264" y="171179"/>
                  <a:pt x="2126023" y="156796"/>
                </a:cubicBezTo>
                <a:cubicBezTo>
                  <a:pt x="2168724" y="148705"/>
                  <a:pt x="2211424" y="141064"/>
                  <a:pt x="2253675" y="133423"/>
                </a:cubicBezTo>
                <a:cubicBezTo>
                  <a:pt x="2253225" y="130277"/>
                  <a:pt x="2252776" y="127131"/>
                  <a:pt x="2252326" y="123984"/>
                </a:cubicBezTo>
                <a:cubicBezTo>
                  <a:pt x="2232999" y="125782"/>
                  <a:pt x="2213222" y="129827"/>
                  <a:pt x="2193894" y="129378"/>
                </a:cubicBezTo>
                <a:cubicBezTo>
                  <a:pt x="2083323" y="127131"/>
                  <a:pt x="1973651" y="142413"/>
                  <a:pt x="1862630" y="135221"/>
                </a:cubicBezTo>
                <a:cubicBezTo>
                  <a:pt x="1783522" y="130277"/>
                  <a:pt x="1703066" y="141064"/>
                  <a:pt x="1623509" y="143761"/>
                </a:cubicBezTo>
                <a:cubicBezTo>
                  <a:pt x="1583505" y="145110"/>
                  <a:pt x="1543052" y="143761"/>
                  <a:pt x="1502600" y="145110"/>
                </a:cubicBezTo>
                <a:cubicBezTo>
                  <a:pt x="1433830" y="146907"/>
                  <a:pt x="1365509" y="150953"/>
                  <a:pt x="1296739" y="151852"/>
                </a:cubicBezTo>
                <a:cubicBezTo>
                  <a:pt x="1238307" y="152301"/>
                  <a:pt x="1179876" y="150503"/>
                  <a:pt x="1121444" y="148256"/>
                </a:cubicBezTo>
                <a:cubicBezTo>
                  <a:pt x="1012221" y="144211"/>
                  <a:pt x="902998" y="139266"/>
                  <a:pt x="794225" y="134322"/>
                </a:cubicBezTo>
                <a:cubicBezTo>
                  <a:pt x="745681" y="132075"/>
                  <a:pt x="697138" y="128928"/>
                  <a:pt x="648145" y="126681"/>
                </a:cubicBezTo>
                <a:cubicBezTo>
                  <a:pt x="552856" y="122186"/>
                  <a:pt x="457117" y="120388"/>
                  <a:pt x="361829" y="113197"/>
                </a:cubicBezTo>
                <a:cubicBezTo>
                  <a:pt x="302048" y="108702"/>
                  <a:pt x="242268" y="96117"/>
                  <a:pt x="182937" y="87577"/>
                </a:cubicBezTo>
                <a:cubicBezTo>
                  <a:pt x="171700" y="85779"/>
                  <a:pt x="160463" y="87127"/>
                  <a:pt x="144731" y="87127"/>
                </a:cubicBezTo>
                <a:close/>
                <a:moveTo>
                  <a:pt x="622525" y="546492"/>
                </a:moveTo>
                <a:cubicBezTo>
                  <a:pt x="618030" y="606722"/>
                  <a:pt x="616682" y="667401"/>
                  <a:pt x="607692" y="726732"/>
                </a:cubicBezTo>
                <a:cubicBezTo>
                  <a:pt x="589264" y="851686"/>
                  <a:pt x="566340" y="976641"/>
                  <a:pt x="546114" y="1101146"/>
                </a:cubicBezTo>
                <a:cubicBezTo>
                  <a:pt x="543417" y="1116877"/>
                  <a:pt x="538473" y="1133059"/>
                  <a:pt x="547013" y="1153285"/>
                </a:cubicBezTo>
                <a:cubicBezTo>
                  <a:pt x="560497" y="1132609"/>
                  <a:pt x="570835" y="1117327"/>
                  <a:pt x="580724" y="1101595"/>
                </a:cubicBezTo>
                <a:cubicBezTo>
                  <a:pt x="637358" y="1008554"/>
                  <a:pt x="710622" y="925850"/>
                  <a:pt x="757817" y="826516"/>
                </a:cubicBezTo>
                <a:cubicBezTo>
                  <a:pt x="761862" y="818425"/>
                  <a:pt x="771302" y="810784"/>
                  <a:pt x="779842" y="807188"/>
                </a:cubicBezTo>
                <a:cubicBezTo>
                  <a:pt x="841869" y="780220"/>
                  <a:pt x="903897" y="752352"/>
                  <a:pt x="967273" y="728979"/>
                </a:cubicBezTo>
                <a:cubicBezTo>
                  <a:pt x="1054921" y="696617"/>
                  <a:pt x="1143917" y="669199"/>
                  <a:pt x="1231565" y="637286"/>
                </a:cubicBezTo>
                <a:cubicBezTo>
                  <a:pt x="1346631" y="595485"/>
                  <a:pt x="1460798" y="551886"/>
                  <a:pt x="1574516" y="506938"/>
                </a:cubicBezTo>
                <a:cubicBezTo>
                  <a:pt x="1668456" y="470081"/>
                  <a:pt x="1761498" y="431426"/>
                  <a:pt x="1854090" y="392322"/>
                </a:cubicBezTo>
                <a:cubicBezTo>
                  <a:pt x="1924658" y="362656"/>
                  <a:pt x="1993877" y="330294"/>
                  <a:pt x="2063996" y="300179"/>
                </a:cubicBezTo>
                <a:cubicBezTo>
                  <a:pt x="2149846" y="263322"/>
                  <a:pt x="2236145" y="227364"/>
                  <a:pt x="2321995" y="190507"/>
                </a:cubicBezTo>
                <a:cubicBezTo>
                  <a:pt x="2324242" y="189608"/>
                  <a:pt x="2324692" y="186012"/>
                  <a:pt x="2329636" y="178371"/>
                </a:cubicBezTo>
                <a:cubicBezTo>
                  <a:pt x="1751610" y="272311"/>
                  <a:pt x="1185719" y="400862"/>
                  <a:pt x="622525" y="546492"/>
                </a:cubicBezTo>
                <a:close/>
                <a:moveTo>
                  <a:pt x="587466" y="1195985"/>
                </a:moveTo>
                <a:cubicBezTo>
                  <a:pt x="589713" y="1198233"/>
                  <a:pt x="591960" y="1200930"/>
                  <a:pt x="594208" y="1203177"/>
                </a:cubicBezTo>
                <a:cubicBezTo>
                  <a:pt x="738040" y="1156881"/>
                  <a:pt x="882772" y="1112832"/>
                  <a:pt x="1034695" y="1061142"/>
                </a:cubicBezTo>
                <a:cubicBezTo>
                  <a:pt x="947496" y="997766"/>
                  <a:pt x="875131" y="930345"/>
                  <a:pt x="790180" y="879104"/>
                </a:cubicBezTo>
                <a:cubicBezTo>
                  <a:pt x="720511" y="988327"/>
                  <a:pt x="653988" y="1092156"/>
                  <a:pt x="587466" y="11959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/>
          <p:nvPr/>
        </p:nvSpPr>
        <p:spPr>
          <a:xfrm rot="-533899">
            <a:off x="6403159" y="3682800"/>
            <a:ext cx="1472132" cy="1063623"/>
          </a:xfrm>
          <a:custGeom>
            <a:rect b="b" l="l" r="r" t="t"/>
            <a:pathLst>
              <a:path extrusionOk="0" h="2122873" w="2938210">
                <a:moveTo>
                  <a:pt x="2284970" y="916553"/>
                </a:moveTo>
                <a:cubicBezTo>
                  <a:pt x="2287355" y="951837"/>
                  <a:pt x="2290215" y="987121"/>
                  <a:pt x="2292599" y="1022405"/>
                </a:cubicBezTo>
                <a:cubicBezTo>
                  <a:pt x="2294507" y="1050061"/>
                  <a:pt x="2310241" y="1069133"/>
                  <a:pt x="2334559" y="1079146"/>
                </a:cubicBezTo>
                <a:cubicBezTo>
                  <a:pt x="2386531" y="1100126"/>
                  <a:pt x="2428014" y="1136364"/>
                  <a:pt x="2471404" y="1169264"/>
                </a:cubicBezTo>
                <a:cubicBezTo>
                  <a:pt x="2519562" y="1205978"/>
                  <a:pt x="2550078" y="1256520"/>
                  <a:pt x="2571058" y="1312784"/>
                </a:cubicBezTo>
                <a:cubicBezTo>
                  <a:pt x="2608250" y="1413392"/>
                  <a:pt x="2619693" y="1517814"/>
                  <a:pt x="2617786" y="1624143"/>
                </a:cubicBezTo>
                <a:cubicBezTo>
                  <a:pt x="2615878" y="1715691"/>
                  <a:pt x="2614448" y="1807239"/>
                  <a:pt x="2611110" y="1899264"/>
                </a:cubicBezTo>
                <a:cubicBezTo>
                  <a:pt x="2610157" y="1923581"/>
                  <a:pt x="2606819" y="1948376"/>
                  <a:pt x="2601574" y="1972216"/>
                </a:cubicBezTo>
                <a:cubicBezTo>
                  <a:pt x="2592514" y="2012268"/>
                  <a:pt x="2571535" y="2040877"/>
                  <a:pt x="2527668" y="2050413"/>
                </a:cubicBezTo>
                <a:cubicBezTo>
                  <a:pt x="2458054" y="2065671"/>
                  <a:pt x="2388439" y="2078068"/>
                  <a:pt x="2316440" y="2080453"/>
                </a:cubicBezTo>
                <a:cubicBezTo>
                  <a:pt x="2253501" y="2082837"/>
                  <a:pt x="2191038" y="2090942"/>
                  <a:pt x="2128576" y="2100002"/>
                </a:cubicBezTo>
                <a:cubicBezTo>
                  <a:pt x="2024154" y="2115260"/>
                  <a:pt x="1919732" y="2126227"/>
                  <a:pt x="1813403" y="2121935"/>
                </a:cubicBezTo>
                <a:cubicBezTo>
                  <a:pt x="1728530" y="2118598"/>
                  <a:pt x="1643657" y="2119551"/>
                  <a:pt x="1558308" y="2118121"/>
                </a:cubicBezTo>
                <a:cubicBezTo>
                  <a:pt x="1542096" y="2117644"/>
                  <a:pt x="1525408" y="2115260"/>
                  <a:pt x="1509196" y="2114783"/>
                </a:cubicBezTo>
                <a:cubicBezTo>
                  <a:pt x="1492985" y="2114306"/>
                  <a:pt x="1476773" y="2115260"/>
                  <a:pt x="1460561" y="2115737"/>
                </a:cubicBezTo>
                <a:cubicBezTo>
                  <a:pt x="1416694" y="2116690"/>
                  <a:pt x="1372828" y="2118121"/>
                  <a:pt x="1328961" y="2118598"/>
                </a:cubicBezTo>
                <a:cubicBezTo>
                  <a:pt x="1270313" y="2118598"/>
                  <a:pt x="1211188" y="2117644"/>
                  <a:pt x="1152540" y="2116690"/>
                </a:cubicBezTo>
                <a:cubicBezTo>
                  <a:pt x="1097707" y="2116214"/>
                  <a:pt x="1043350" y="2114306"/>
                  <a:pt x="988517" y="2114306"/>
                </a:cubicBezTo>
                <a:cubicBezTo>
                  <a:pt x="969444" y="2114306"/>
                  <a:pt x="950372" y="2119074"/>
                  <a:pt x="931299" y="2119074"/>
                </a:cubicBezTo>
                <a:cubicBezTo>
                  <a:pt x="887909" y="2119074"/>
                  <a:pt x="855486" y="2102863"/>
                  <a:pt x="837844" y="2059473"/>
                </a:cubicBezTo>
                <a:cubicBezTo>
                  <a:pt x="806851" y="1982229"/>
                  <a:pt x="792547" y="1902125"/>
                  <a:pt x="793977" y="1819159"/>
                </a:cubicBezTo>
                <a:cubicBezTo>
                  <a:pt x="794931" y="1769094"/>
                  <a:pt x="793977" y="1718552"/>
                  <a:pt x="793977" y="1672778"/>
                </a:cubicBezTo>
                <a:cubicBezTo>
                  <a:pt x="759170" y="1669917"/>
                  <a:pt x="728177" y="1668486"/>
                  <a:pt x="697661" y="1664195"/>
                </a:cubicBezTo>
                <a:cubicBezTo>
                  <a:pt x="663807" y="1659427"/>
                  <a:pt x="634722" y="1643692"/>
                  <a:pt x="613265" y="1616991"/>
                </a:cubicBezTo>
                <a:cubicBezTo>
                  <a:pt x="601345" y="1602210"/>
                  <a:pt x="587517" y="1598872"/>
                  <a:pt x="569875" y="1601733"/>
                </a:cubicBezTo>
                <a:cubicBezTo>
                  <a:pt x="468314" y="1616991"/>
                  <a:pt x="388210" y="1573124"/>
                  <a:pt x="317164" y="1507801"/>
                </a:cubicBezTo>
                <a:cubicBezTo>
                  <a:pt x="295231" y="1487775"/>
                  <a:pt x="280450" y="1460596"/>
                  <a:pt x="260901" y="1438186"/>
                </a:cubicBezTo>
                <a:cubicBezTo>
                  <a:pt x="252318" y="1428650"/>
                  <a:pt x="241351" y="1418160"/>
                  <a:pt x="229431" y="1414822"/>
                </a:cubicBezTo>
                <a:cubicBezTo>
                  <a:pt x="185087" y="1401948"/>
                  <a:pt x="145989" y="1378584"/>
                  <a:pt x="109751" y="1351406"/>
                </a:cubicBezTo>
                <a:cubicBezTo>
                  <a:pt x="58255" y="1312784"/>
                  <a:pt x="30123" y="1256520"/>
                  <a:pt x="14388" y="1196442"/>
                </a:cubicBezTo>
                <a:cubicBezTo>
                  <a:pt x="-2300" y="1132072"/>
                  <a:pt x="-6591" y="1065319"/>
                  <a:pt x="12958" y="1001426"/>
                </a:cubicBezTo>
                <a:cubicBezTo>
                  <a:pt x="25355" y="960420"/>
                  <a:pt x="38229" y="917983"/>
                  <a:pt x="70175" y="885560"/>
                </a:cubicBezTo>
                <a:cubicBezTo>
                  <a:pt x="90202" y="865057"/>
                  <a:pt x="108797" y="843124"/>
                  <a:pt x="126439" y="820714"/>
                </a:cubicBezTo>
                <a:cubicBezTo>
                  <a:pt x="132638" y="812608"/>
                  <a:pt x="133592" y="800688"/>
                  <a:pt x="135976" y="790198"/>
                </a:cubicBezTo>
                <a:cubicBezTo>
                  <a:pt x="148850" y="728689"/>
                  <a:pt x="171260" y="671471"/>
                  <a:pt x="214173" y="624744"/>
                </a:cubicBezTo>
                <a:cubicBezTo>
                  <a:pt x="259947" y="575155"/>
                  <a:pt x="309535" y="529858"/>
                  <a:pt x="377720" y="513646"/>
                </a:cubicBezTo>
                <a:cubicBezTo>
                  <a:pt x="433507" y="500296"/>
                  <a:pt x="490724" y="494574"/>
                  <a:pt x="548895" y="512693"/>
                </a:cubicBezTo>
                <a:cubicBezTo>
                  <a:pt x="564630" y="441171"/>
                  <a:pt x="603252" y="383000"/>
                  <a:pt x="638059" y="323398"/>
                </a:cubicBezTo>
                <a:cubicBezTo>
                  <a:pt x="665238" y="277624"/>
                  <a:pt x="706244" y="244247"/>
                  <a:pt x="751064" y="217546"/>
                </a:cubicBezTo>
                <a:cubicBezTo>
                  <a:pt x="797792" y="189891"/>
                  <a:pt x="846903" y="165096"/>
                  <a:pt x="894585" y="139348"/>
                </a:cubicBezTo>
                <a:cubicBezTo>
                  <a:pt x="904121" y="134104"/>
                  <a:pt x="914611" y="130766"/>
                  <a:pt x="924624" y="125998"/>
                </a:cubicBezTo>
                <a:cubicBezTo>
                  <a:pt x="950372" y="113601"/>
                  <a:pt x="977073" y="102634"/>
                  <a:pt x="1001391" y="87376"/>
                </a:cubicBezTo>
                <a:cubicBezTo>
                  <a:pt x="1046688" y="59244"/>
                  <a:pt x="1098184" y="51138"/>
                  <a:pt x="1148726" y="42079"/>
                </a:cubicBezTo>
                <a:cubicBezTo>
                  <a:pt x="1204036" y="32066"/>
                  <a:pt x="1259823" y="26344"/>
                  <a:pt x="1315610" y="21576"/>
                </a:cubicBezTo>
                <a:cubicBezTo>
                  <a:pt x="1417648" y="12993"/>
                  <a:pt x="1520163" y="2980"/>
                  <a:pt x="1622678" y="1073"/>
                </a:cubicBezTo>
                <a:cubicBezTo>
                  <a:pt x="1699921" y="-358"/>
                  <a:pt x="1777642" y="-358"/>
                  <a:pt x="1855362" y="1073"/>
                </a:cubicBezTo>
                <a:cubicBezTo>
                  <a:pt x="1904474" y="2026"/>
                  <a:pt x="1953586" y="6318"/>
                  <a:pt x="2003174" y="7271"/>
                </a:cubicBezTo>
                <a:cubicBezTo>
                  <a:pt x="2085186" y="9179"/>
                  <a:pt x="2167674" y="8225"/>
                  <a:pt x="2249686" y="11086"/>
                </a:cubicBezTo>
                <a:cubicBezTo>
                  <a:pt x="2361737" y="15377"/>
                  <a:pt x="2473311" y="25867"/>
                  <a:pt x="2583455" y="48754"/>
                </a:cubicBezTo>
                <a:cubicBezTo>
                  <a:pt x="2656884" y="64012"/>
                  <a:pt x="2724592" y="94051"/>
                  <a:pt x="2782286" y="142686"/>
                </a:cubicBezTo>
                <a:cubicBezTo>
                  <a:pt x="2820908" y="175586"/>
                  <a:pt x="2855238" y="213254"/>
                  <a:pt x="2870973" y="263797"/>
                </a:cubicBezTo>
                <a:cubicBezTo>
                  <a:pt x="2872404" y="269042"/>
                  <a:pt x="2874311" y="274286"/>
                  <a:pt x="2877172" y="279055"/>
                </a:cubicBezTo>
                <a:cubicBezTo>
                  <a:pt x="2932005" y="375848"/>
                  <a:pt x="2943449" y="481700"/>
                  <a:pt x="2936297" y="589936"/>
                </a:cubicBezTo>
                <a:cubicBezTo>
                  <a:pt x="2932482" y="651445"/>
                  <a:pt x="2924853" y="712954"/>
                  <a:pt x="2911502" y="773032"/>
                </a:cubicBezTo>
                <a:cubicBezTo>
                  <a:pt x="2902443" y="813562"/>
                  <a:pt x="2884801" y="854091"/>
                  <a:pt x="2862867" y="889375"/>
                </a:cubicBezTo>
                <a:cubicBezTo>
                  <a:pt x="2835212" y="933241"/>
                  <a:pt x="2785624" y="949930"/>
                  <a:pt x="2738419" y="964234"/>
                </a:cubicBezTo>
                <a:cubicBezTo>
                  <a:pt x="2644964" y="992843"/>
                  <a:pt x="2549125" y="995227"/>
                  <a:pt x="2453285" y="982353"/>
                </a:cubicBezTo>
                <a:cubicBezTo>
                  <a:pt x="2404174" y="975678"/>
                  <a:pt x="2358400" y="956605"/>
                  <a:pt x="2317394" y="927520"/>
                </a:cubicBezTo>
                <a:cubicBezTo>
                  <a:pt x="2309765" y="922275"/>
                  <a:pt x="2302136" y="917507"/>
                  <a:pt x="2294507" y="912262"/>
                </a:cubicBezTo>
                <a:cubicBezTo>
                  <a:pt x="2291169" y="913692"/>
                  <a:pt x="2288308" y="915123"/>
                  <a:pt x="2284970" y="916553"/>
                </a:cubicBezTo>
                <a:close/>
                <a:moveTo>
                  <a:pt x="2181025" y="502680"/>
                </a:moveTo>
                <a:cubicBezTo>
                  <a:pt x="2175304" y="544639"/>
                  <a:pt x="2169582" y="582307"/>
                  <a:pt x="2165767" y="620452"/>
                </a:cubicBezTo>
                <a:cubicBezTo>
                  <a:pt x="2163860" y="638571"/>
                  <a:pt x="2158138" y="652876"/>
                  <a:pt x="2139543" y="657644"/>
                </a:cubicBezTo>
                <a:cubicBezTo>
                  <a:pt x="2119993" y="662412"/>
                  <a:pt x="2099967" y="666703"/>
                  <a:pt x="2079464" y="669564"/>
                </a:cubicBezTo>
                <a:cubicBezTo>
                  <a:pt x="2011757" y="678147"/>
                  <a:pt x="1944049" y="685776"/>
                  <a:pt x="1875865" y="693405"/>
                </a:cubicBezTo>
                <a:cubicBezTo>
                  <a:pt x="1778118" y="704371"/>
                  <a:pt x="1679895" y="716292"/>
                  <a:pt x="1581672" y="724398"/>
                </a:cubicBezTo>
                <a:cubicBezTo>
                  <a:pt x="1506812" y="730596"/>
                  <a:pt x="1430999" y="732503"/>
                  <a:pt x="1355663" y="735364"/>
                </a:cubicBezTo>
                <a:cubicBezTo>
                  <a:pt x="1305120" y="737272"/>
                  <a:pt x="1284617" y="724398"/>
                  <a:pt x="1270313" y="676716"/>
                </a:cubicBezTo>
                <a:cubicBezTo>
                  <a:pt x="1260300" y="642863"/>
                  <a:pt x="1256009" y="607578"/>
                  <a:pt x="1249810" y="572771"/>
                </a:cubicBezTo>
                <a:cubicBezTo>
                  <a:pt x="1241227" y="522229"/>
                  <a:pt x="1237890" y="496958"/>
                  <a:pt x="1173043" y="506971"/>
                </a:cubicBezTo>
                <a:cubicBezTo>
                  <a:pt x="1175904" y="524136"/>
                  <a:pt x="1179719" y="540825"/>
                  <a:pt x="1181149" y="557990"/>
                </a:cubicBezTo>
                <a:cubicBezTo>
                  <a:pt x="1189255" y="646677"/>
                  <a:pt x="1198791" y="735364"/>
                  <a:pt x="1204513" y="824528"/>
                </a:cubicBezTo>
                <a:cubicBezTo>
                  <a:pt x="1210235" y="914169"/>
                  <a:pt x="1205943" y="1003333"/>
                  <a:pt x="1181626" y="1090113"/>
                </a:cubicBezTo>
                <a:cubicBezTo>
                  <a:pt x="1168752" y="1136840"/>
                  <a:pt x="1159692" y="1187383"/>
                  <a:pt x="1125839" y="1226004"/>
                </a:cubicBezTo>
                <a:cubicBezTo>
                  <a:pt x="1098660" y="1256520"/>
                  <a:pt x="1068621" y="1284175"/>
                  <a:pt x="1040966" y="1314692"/>
                </a:cubicBezTo>
                <a:cubicBezTo>
                  <a:pt x="1008543" y="1350929"/>
                  <a:pt x="972782" y="1385260"/>
                  <a:pt x="946557" y="1426266"/>
                </a:cubicBezTo>
                <a:cubicBezTo>
                  <a:pt x="885048" y="1521628"/>
                  <a:pt x="871698" y="1630341"/>
                  <a:pt x="871698" y="1740962"/>
                </a:cubicBezTo>
                <a:cubicBezTo>
                  <a:pt x="871698" y="1774816"/>
                  <a:pt x="865976" y="1809623"/>
                  <a:pt x="869790" y="1843000"/>
                </a:cubicBezTo>
                <a:cubicBezTo>
                  <a:pt x="875512" y="1898787"/>
                  <a:pt x="886002" y="1954097"/>
                  <a:pt x="895538" y="2009407"/>
                </a:cubicBezTo>
                <a:cubicBezTo>
                  <a:pt x="898399" y="2024666"/>
                  <a:pt x="904598" y="2039447"/>
                  <a:pt x="908889" y="2052321"/>
                </a:cubicBezTo>
                <a:cubicBezTo>
                  <a:pt x="959908" y="2046599"/>
                  <a:pt x="1006159" y="2038493"/>
                  <a:pt x="1052410" y="2037539"/>
                </a:cubicBezTo>
                <a:cubicBezTo>
                  <a:pt x="1149679" y="2035632"/>
                  <a:pt x="1247426" y="2037539"/>
                  <a:pt x="1344696" y="2038493"/>
                </a:cubicBezTo>
                <a:cubicBezTo>
                  <a:pt x="1387132" y="2038970"/>
                  <a:pt x="1429568" y="2041354"/>
                  <a:pt x="1471528" y="2041354"/>
                </a:cubicBezTo>
                <a:cubicBezTo>
                  <a:pt x="1552586" y="2041831"/>
                  <a:pt x="1633167" y="2039447"/>
                  <a:pt x="1714226" y="2042308"/>
                </a:cubicBezTo>
                <a:cubicBezTo>
                  <a:pt x="1821508" y="2046122"/>
                  <a:pt x="1927838" y="2047076"/>
                  <a:pt x="2034167" y="2028003"/>
                </a:cubicBezTo>
                <a:cubicBezTo>
                  <a:pt x="2093768" y="2017513"/>
                  <a:pt x="2153847" y="2011792"/>
                  <a:pt x="2213925" y="2005116"/>
                </a:cubicBezTo>
                <a:cubicBezTo>
                  <a:pt x="2296891" y="1995580"/>
                  <a:pt x="2380333" y="1988428"/>
                  <a:pt x="2463298" y="1978415"/>
                </a:cubicBezTo>
                <a:cubicBezTo>
                  <a:pt x="2512410" y="1972693"/>
                  <a:pt x="2520516" y="1962680"/>
                  <a:pt x="2524807" y="1913568"/>
                </a:cubicBezTo>
                <a:cubicBezTo>
                  <a:pt x="2528622" y="1871132"/>
                  <a:pt x="2531482" y="1829172"/>
                  <a:pt x="2534820" y="1786736"/>
                </a:cubicBezTo>
                <a:cubicBezTo>
                  <a:pt x="2544833" y="1661334"/>
                  <a:pt x="2554846" y="1535933"/>
                  <a:pt x="2533390" y="1410531"/>
                </a:cubicBezTo>
                <a:cubicBezTo>
                  <a:pt x="2527668" y="1378584"/>
                  <a:pt x="2522900" y="1344731"/>
                  <a:pt x="2508119" y="1316122"/>
                </a:cubicBezTo>
                <a:cubicBezTo>
                  <a:pt x="2476649" y="1254136"/>
                  <a:pt x="2430875" y="1203117"/>
                  <a:pt x="2367459" y="1170694"/>
                </a:cubicBezTo>
                <a:cubicBezTo>
                  <a:pt x="2339327" y="1156390"/>
                  <a:pt x="2311195" y="1140655"/>
                  <a:pt x="2286878" y="1121106"/>
                </a:cubicBezTo>
                <a:cubicBezTo>
                  <a:pt x="2268282" y="1105848"/>
                  <a:pt x="2250163" y="1085822"/>
                  <a:pt x="2242534" y="1063888"/>
                </a:cubicBezTo>
                <a:cubicBezTo>
                  <a:pt x="2230614" y="1030988"/>
                  <a:pt x="2223462" y="994750"/>
                  <a:pt x="2222508" y="959466"/>
                </a:cubicBezTo>
                <a:cubicBezTo>
                  <a:pt x="2220124" y="867918"/>
                  <a:pt x="2222031" y="776370"/>
                  <a:pt x="2222031" y="684822"/>
                </a:cubicBezTo>
                <a:cubicBezTo>
                  <a:pt x="2222031" y="627605"/>
                  <a:pt x="2222031" y="570387"/>
                  <a:pt x="2222031" y="510309"/>
                </a:cubicBezTo>
                <a:cubicBezTo>
                  <a:pt x="2210111" y="507448"/>
                  <a:pt x="2197714" y="505541"/>
                  <a:pt x="2181025" y="502680"/>
                </a:cubicBezTo>
                <a:close/>
                <a:moveTo>
                  <a:pt x="2852854" y="723444"/>
                </a:moveTo>
                <a:cubicBezTo>
                  <a:pt x="2886708" y="627605"/>
                  <a:pt x="2876695" y="531765"/>
                  <a:pt x="2870019" y="435926"/>
                </a:cubicBezTo>
                <a:cubicBezTo>
                  <a:pt x="2868589" y="418284"/>
                  <a:pt x="2864298" y="400165"/>
                  <a:pt x="2857145" y="384430"/>
                </a:cubicBezTo>
                <a:cubicBezTo>
                  <a:pt x="2834259" y="333411"/>
                  <a:pt x="2812802" y="280485"/>
                  <a:pt x="2783240" y="233281"/>
                </a:cubicBezTo>
                <a:cubicBezTo>
                  <a:pt x="2766074" y="205625"/>
                  <a:pt x="2736989" y="180831"/>
                  <a:pt x="2707426" y="167004"/>
                </a:cubicBezTo>
                <a:cubicBezTo>
                  <a:pt x="2609680" y="121230"/>
                  <a:pt x="2504304" y="99773"/>
                  <a:pt x="2397498" y="93098"/>
                </a:cubicBezTo>
                <a:cubicBezTo>
                  <a:pt x="2259699" y="84038"/>
                  <a:pt x="2120947" y="82131"/>
                  <a:pt x="1982671" y="78316"/>
                </a:cubicBezTo>
                <a:cubicBezTo>
                  <a:pt x="1905904" y="75932"/>
                  <a:pt x="1829614" y="74979"/>
                  <a:pt x="1752847" y="74502"/>
                </a:cubicBezTo>
                <a:cubicBezTo>
                  <a:pt x="1673696" y="74025"/>
                  <a:pt x="1593592" y="70211"/>
                  <a:pt x="1514918" y="76409"/>
                </a:cubicBezTo>
                <a:cubicBezTo>
                  <a:pt x="1385225" y="86422"/>
                  <a:pt x="1256009" y="102157"/>
                  <a:pt x="1126792" y="117415"/>
                </a:cubicBezTo>
                <a:cubicBezTo>
                  <a:pt x="1091985" y="121706"/>
                  <a:pt x="1058608" y="134580"/>
                  <a:pt x="1029046" y="156514"/>
                </a:cubicBezTo>
                <a:cubicBezTo>
                  <a:pt x="1003775" y="175109"/>
                  <a:pt x="976120" y="191798"/>
                  <a:pt x="947034" y="203241"/>
                </a:cubicBezTo>
                <a:cubicBezTo>
                  <a:pt x="876466" y="230897"/>
                  <a:pt x="811142" y="268565"/>
                  <a:pt x="751541" y="314339"/>
                </a:cubicBezTo>
                <a:cubicBezTo>
                  <a:pt x="686217" y="364881"/>
                  <a:pt x="639967" y="431158"/>
                  <a:pt x="617080" y="510785"/>
                </a:cubicBezTo>
                <a:cubicBezTo>
                  <a:pt x="603729" y="557990"/>
                  <a:pt x="598961" y="607102"/>
                  <a:pt x="588471" y="654783"/>
                </a:cubicBezTo>
                <a:cubicBezTo>
                  <a:pt x="575597" y="712000"/>
                  <a:pt x="581795" y="769218"/>
                  <a:pt x="581795" y="826912"/>
                </a:cubicBezTo>
                <a:cubicBezTo>
                  <a:pt x="581795" y="836925"/>
                  <a:pt x="589424" y="852660"/>
                  <a:pt x="598007" y="856475"/>
                </a:cubicBezTo>
                <a:cubicBezTo>
                  <a:pt x="637583" y="874593"/>
                  <a:pt x="677635" y="897957"/>
                  <a:pt x="719594" y="904633"/>
                </a:cubicBezTo>
                <a:cubicBezTo>
                  <a:pt x="799699" y="916553"/>
                  <a:pt x="881711" y="913692"/>
                  <a:pt x="960862" y="898434"/>
                </a:cubicBezTo>
                <a:cubicBezTo>
                  <a:pt x="1024754" y="886037"/>
                  <a:pt x="1086263" y="863150"/>
                  <a:pt x="1152063" y="844078"/>
                </a:cubicBezTo>
                <a:cubicBezTo>
                  <a:pt x="1152063" y="828820"/>
                  <a:pt x="1153017" y="815469"/>
                  <a:pt x="1152063" y="802118"/>
                </a:cubicBezTo>
                <a:cubicBezTo>
                  <a:pt x="1144911" y="702464"/>
                  <a:pt x="1137759" y="602334"/>
                  <a:pt x="1129653" y="502680"/>
                </a:cubicBezTo>
                <a:cubicBezTo>
                  <a:pt x="1126792" y="467872"/>
                  <a:pt x="1145388" y="444509"/>
                  <a:pt x="1180195" y="444985"/>
                </a:cubicBezTo>
                <a:cubicBezTo>
                  <a:pt x="1214049" y="444985"/>
                  <a:pt x="1248856" y="444032"/>
                  <a:pt x="1277465" y="465965"/>
                </a:cubicBezTo>
                <a:cubicBezTo>
                  <a:pt x="1339928" y="432588"/>
                  <a:pt x="1405728" y="424006"/>
                  <a:pt x="1473435" y="420191"/>
                </a:cubicBezTo>
                <a:cubicBezTo>
                  <a:pt x="1570228" y="413993"/>
                  <a:pt x="1666544" y="401595"/>
                  <a:pt x="1763337" y="398735"/>
                </a:cubicBezTo>
                <a:cubicBezTo>
                  <a:pt x="1861561" y="396350"/>
                  <a:pt x="1959784" y="402072"/>
                  <a:pt x="2058484" y="405410"/>
                </a:cubicBezTo>
                <a:cubicBezTo>
                  <a:pt x="2075650" y="405887"/>
                  <a:pt x="2095199" y="409224"/>
                  <a:pt x="2109980" y="417330"/>
                </a:cubicBezTo>
                <a:cubicBezTo>
                  <a:pt x="2154324" y="441648"/>
                  <a:pt x="2202959" y="448323"/>
                  <a:pt x="2250640" y="459290"/>
                </a:cubicBezTo>
                <a:cubicBezTo>
                  <a:pt x="2277818" y="465488"/>
                  <a:pt x="2289262" y="476455"/>
                  <a:pt x="2290215" y="504110"/>
                </a:cubicBezTo>
                <a:cubicBezTo>
                  <a:pt x="2291169" y="538441"/>
                  <a:pt x="2289739" y="572771"/>
                  <a:pt x="2288785" y="606625"/>
                </a:cubicBezTo>
                <a:cubicBezTo>
                  <a:pt x="2286878" y="654306"/>
                  <a:pt x="2284494" y="701987"/>
                  <a:pt x="2291169" y="749192"/>
                </a:cubicBezTo>
                <a:cubicBezTo>
                  <a:pt x="2393684" y="794966"/>
                  <a:pt x="2500490" y="798780"/>
                  <a:pt x="2604912" y="787337"/>
                </a:cubicBezTo>
                <a:cubicBezTo>
                  <a:pt x="2687877" y="777801"/>
                  <a:pt x="2775134" y="766357"/>
                  <a:pt x="2852854" y="723444"/>
                </a:cubicBezTo>
                <a:close/>
                <a:moveTo>
                  <a:pt x="145512" y="897957"/>
                </a:moveTo>
                <a:cubicBezTo>
                  <a:pt x="115949" y="928473"/>
                  <a:pt x="95447" y="962327"/>
                  <a:pt x="85910" y="997134"/>
                </a:cubicBezTo>
                <a:cubicBezTo>
                  <a:pt x="64454" y="1075808"/>
                  <a:pt x="70175" y="1155436"/>
                  <a:pt x="103076" y="1230773"/>
                </a:cubicBezTo>
                <a:cubicBezTo>
                  <a:pt x="127393" y="1287513"/>
                  <a:pt x="164108" y="1334241"/>
                  <a:pt x="234676" y="1343777"/>
                </a:cubicBezTo>
                <a:cubicBezTo>
                  <a:pt x="233722" y="1331857"/>
                  <a:pt x="233245" y="1322321"/>
                  <a:pt x="232769" y="1313261"/>
                </a:cubicBezTo>
                <a:cubicBezTo>
                  <a:pt x="230861" y="1253660"/>
                  <a:pt x="238967" y="1197396"/>
                  <a:pt x="287125" y="1156390"/>
                </a:cubicBezTo>
                <a:cubicBezTo>
                  <a:pt x="301906" y="1143993"/>
                  <a:pt x="323840" y="1140178"/>
                  <a:pt x="340528" y="1129211"/>
                </a:cubicBezTo>
                <a:cubicBezTo>
                  <a:pt x="379627" y="1102510"/>
                  <a:pt x="423017" y="1108709"/>
                  <a:pt x="464023" y="1115861"/>
                </a:cubicBezTo>
                <a:cubicBezTo>
                  <a:pt x="522194" y="1125874"/>
                  <a:pt x="563677" y="1195488"/>
                  <a:pt x="539836" y="1244600"/>
                </a:cubicBezTo>
                <a:cubicBezTo>
                  <a:pt x="522194" y="1280838"/>
                  <a:pt x="496446" y="1314215"/>
                  <a:pt x="469268" y="1344254"/>
                </a:cubicBezTo>
                <a:cubicBezTo>
                  <a:pt x="437321" y="1380015"/>
                  <a:pt x="395362" y="1403855"/>
                  <a:pt x="348634" y="1417206"/>
                </a:cubicBezTo>
                <a:cubicBezTo>
                  <a:pt x="391547" y="1500172"/>
                  <a:pt x="491678" y="1545946"/>
                  <a:pt x="551756" y="1514476"/>
                </a:cubicBezTo>
                <a:cubicBezTo>
                  <a:pt x="551756" y="1500172"/>
                  <a:pt x="550803" y="1486344"/>
                  <a:pt x="552233" y="1472993"/>
                </a:cubicBezTo>
                <a:cubicBezTo>
                  <a:pt x="553664" y="1459166"/>
                  <a:pt x="556048" y="1445815"/>
                  <a:pt x="559385" y="1432464"/>
                </a:cubicBezTo>
                <a:cubicBezTo>
                  <a:pt x="582272" y="1337579"/>
                  <a:pt x="640920" y="1311831"/>
                  <a:pt x="731515" y="1321844"/>
                </a:cubicBezTo>
                <a:cubicBezTo>
                  <a:pt x="767752" y="1325658"/>
                  <a:pt x="793023" y="1358081"/>
                  <a:pt x="796361" y="1395750"/>
                </a:cubicBezTo>
                <a:cubicBezTo>
                  <a:pt x="799699" y="1438186"/>
                  <a:pt x="786825" y="1474424"/>
                  <a:pt x="758693" y="1504940"/>
                </a:cubicBezTo>
                <a:cubicBezTo>
                  <a:pt x="735329" y="1530688"/>
                  <a:pt x="709581" y="1554528"/>
                  <a:pt x="685264" y="1578846"/>
                </a:cubicBezTo>
                <a:cubicBezTo>
                  <a:pt x="706720" y="1606501"/>
                  <a:pt x="736760" y="1611269"/>
                  <a:pt x="766322" y="1616991"/>
                </a:cubicBezTo>
                <a:cubicBezTo>
                  <a:pt x="788732" y="1621282"/>
                  <a:pt x="799699" y="1612223"/>
                  <a:pt x="804467" y="1590289"/>
                </a:cubicBezTo>
                <a:cubicBezTo>
                  <a:pt x="809235" y="1567402"/>
                  <a:pt x="813050" y="1544515"/>
                  <a:pt x="815911" y="1521151"/>
                </a:cubicBezTo>
                <a:cubicBezTo>
                  <a:pt x="821155" y="1477761"/>
                  <a:pt x="836890" y="1438663"/>
                  <a:pt x="863115" y="1404332"/>
                </a:cubicBezTo>
                <a:cubicBezTo>
                  <a:pt x="886002" y="1374770"/>
                  <a:pt x="921763" y="1354744"/>
                  <a:pt x="931299" y="1314215"/>
                </a:cubicBezTo>
                <a:cubicBezTo>
                  <a:pt x="931776" y="1311831"/>
                  <a:pt x="935114" y="1310400"/>
                  <a:pt x="937021" y="1308493"/>
                </a:cubicBezTo>
                <a:cubicBezTo>
                  <a:pt x="961338" y="1284175"/>
                  <a:pt x="984225" y="1258904"/>
                  <a:pt x="1009496" y="1236494"/>
                </a:cubicBezTo>
                <a:cubicBezTo>
                  <a:pt x="1042873" y="1207409"/>
                  <a:pt x="1070052" y="1174032"/>
                  <a:pt x="1092939" y="1136364"/>
                </a:cubicBezTo>
                <a:cubicBezTo>
                  <a:pt x="1101045" y="1123490"/>
                  <a:pt x="1105336" y="1108709"/>
                  <a:pt x="1113918" y="1089159"/>
                </a:cubicBezTo>
                <a:cubicBezTo>
                  <a:pt x="1046211" y="1102510"/>
                  <a:pt x="989947" y="1124920"/>
                  <a:pt x="927008" y="1127304"/>
                </a:cubicBezTo>
                <a:cubicBezTo>
                  <a:pt x="839274" y="1130642"/>
                  <a:pt x="757263" y="1119198"/>
                  <a:pt x="680973" y="1076762"/>
                </a:cubicBezTo>
                <a:cubicBezTo>
                  <a:pt x="610881" y="1037663"/>
                  <a:pt x="552233" y="985691"/>
                  <a:pt x="530777" y="904633"/>
                </a:cubicBezTo>
                <a:cubicBezTo>
                  <a:pt x="514088" y="842647"/>
                  <a:pt x="505505" y="778754"/>
                  <a:pt x="515042" y="713908"/>
                </a:cubicBezTo>
                <a:cubicBezTo>
                  <a:pt x="522194" y="664319"/>
                  <a:pt x="526962" y="614254"/>
                  <a:pt x="533161" y="564189"/>
                </a:cubicBezTo>
                <a:cubicBezTo>
                  <a:pt x="432076" y="517461"/>
                  <a:pt x="240874" y="635710"/>
                  <a:pt x="222756" y="766357"/>
                </a:cubicBezTo>
                <a:cubicBezTo>
                  <a:pt x="229908" y="766357"/>
                  <a:pt x="237537" y="768741"/>
                  <a:pt x="243258" y="765880"/>
                </a:cubicBezTo>
                <a:cubicBezTo>
                  <a:pt x="276159" y="751099"/>
                  <a:pt x="308582" y="762543"/>
                  <a:pt x="340051" y="768741"/>
                </a:cubicBezTo>
                <a:cubicBezTo>
                  <a:pt x="389640" y="778277"/>
                  <a:pt x="428262" y="805933"/>
                  <a:pt x="437798" y="856951"/>
                </a:cubicBezTo>
                <a:cubicBezTo>
                  <a:pt x="447334" y="907017"/>
                  <a:pt x="430646" y="951360"/>
                  <a:pt x="387733" y="983784"/>
                </a:cubicBezTo>
                <a:cubicBezTo>
                  <a:pt x="325747" y="1030511"/>
                  <a:pt x="214173" y="1019545"/>
                  <a:pt x="166015" y="935149"/>
                </a:cubicBezTo>
                <a:cubicBezTo>
                  <a:pt x="158863" y="924659"/>
                  <a:pt x="153141" y="912738"/>
                  <a:pt x="145512" y="897957"/>
                </a:cubicBezTo>
                <a:close/>
                <a:moveTo>
                  <a:pt x="2097106" y="487422"/>
                </a:moveTo>
                <a:cubicBezTo>
                  <a:pt x="2081371" y="484084"/>
                  <a:pt x="2064206" y="479316"/>
                  <a:pt x="2047041" y="477409"/>
                </a:cubicBezTo>
                <a:cubicBezTo>
                  <a:pt x="2025584" y="475501"/>
                  <a:pt x="2003651" y="476932"/>
                  <a:pt x="1981717" y="476455"/>
                </a:cubicBezTo>
                <a:cubicBezTo>
                  <a:pt x="1883494" y="474548"/>
                  <a:pt x="1784794" y="473117"/>
                  <a:pt x="1686570" y="470256"/>
                </a:cubicBezTo>
                <a:cubicBezTo>
                  <a:pt x="1565460" y="466919"/>
                  <a:pt x="1446734" y="489329"/>
                  <a:pt x="1327530" y="504110"/>
                </a:cubicBezTo>
                <a:cubicBezTo>
                  <a:pt x="1317518" y="505541"/>
                  <a:pt x="1308458" y="511262"/>
                  <a:pt x="1298445" y="515077"/>
                </a:cubicBezTo>
                <a:cubicBezTo>
                  <a:pt x="1308935" y="563712"/>
                  <a:pt x="1318471" y="608532"/>
                  <a:pt x="1327054" y="650015"/>
                </a:cubicBezTo>
                <a:cubicBezTo>
                  <a:pt x="1379980" y="650015"/>
                  <a:pt x="1426708" y="652876"/>
                  <a:pt x="1472482" y="649538"/>
                </a:cubicBezTo>
                <a:cubicBezTo>
                  <a:pt x="1554016" y="643816"/>
                  <a:pt x="1636028" y="635234"/>
                  <a:pt x="1717086" y="625697"/>
                </a:cubicBezTo>
                <a:cubicBezTo>
                  <a:pt x="1779072" y="618545"/>
                  <a:pt x="1841058" y="608532"/>
                  <a:pt x="1903043" y="599473"/>
                </a:cubicBezTo>
                <a:cubicBezTo>
                  <a:pt x="1936897" y="594705"/>
                  <a:pt x="1970751" y="586599"/>
                  <a:pt x="2004604" y="586122"/>
                </a:cubicBezTo>
                <a:cubicBezTo>
                  <a:pt x="2092338" y="584691"/>
                  <a:pt x="2094245" y="584215"/>
                  <a:pt x="2098537" y="494574"/>
                </a:cubicBezTo>
                <a:cubicBezTo>
                  <a:pt x="2098537" y="493620"/>
                  <a:pt x="2098060" y="492190"/>
                  <a:pt x="2097106" y="487422"/>
                </a:cubicBezTo>
                <a:close/>
                <a:moveTo>
                  <a:pt x="615649" y="929904"/>
                </a:moveTo>
                <a:cubicBezTo>
                  <a:pt x="636152" y="971386"/>
                  <a:pt x="643304" y="982830"/>
                  <a:pt x="675251" y="999042"/>
                </a:cubicBezTo>
                <a:cubicBezTo>
                  <a:pt x="733899" y="1028127"/>
                  <a:pt x="792070" y="1059597"/>
                  <a:pt x="861208" y="1054829"/>
                </a:cubicBezTo>
                <a:cubicBezTo>
                  <a:pt x="885525" y="1053398"/>
                  <a:pt x="910319" y="1052921"/>
                  <a:pt x="933683" y="1047676"/>
                </a:cubicBezTo>
                <a:cubicBezTo>
                  <a:pt x="977073" y="1037187"/>
                  <a:pt x="1020463" y="1025743"/>
                  <a:pt x="1062423" y="1010485"/>
                </a:cubicBezTo>
                <a:cubicBezTo>
                  <a:pt x="1097230" y="997611"/>
                  <a:pt x="1119163" y="968049"/>
                  <a:pt x="1130607" y="935149"/>
                </a:cubicBezTo>
                <a:cubicBezTo>
                  <a:pt x="961338" y="992843"/>
                  <a:pt x="791593" y="1009055"/>
                  <a:pt x="615649" y="929904"/>
                </a:cubicBezTo>
                <a:close/>
                <a:moveTo>
                  <a:pt x="2810418" y="824528"/>
                </a:moveTo>
                <a:cubicBezTo>
                  <a:pt x="2637335" y="873640"/>
                  <a:pt x="2467590" y="873640"/>
                  <a:pt x="2297368" y="810701"/>
                </a:cubicBezTo>
                <a:cubicBezTo>
                  <a:pt x="2311195" y="862673"/>
                  <a:pt x="2319778" y="870779"/>
                  <a:pt x="2360307" y="888898"/>
                </a:cubicBezTo>
                <a:cubicBezTo>
                  <a:pt x="2430398" y="920368"/>
                  <a:pt x="2504781" y="918937"/>
                  <a:pt x="2578687" y="915599"/>
                </a:cubicBezTo>
                <a:cubicBezTo>
                  <a:pt x="2636381" y="912738"/>
                  <a:pt x="2692645" y="900818"/>
                  <a:pt x="2746048" y="876978"/>
                </a:cubicBezTo>
                <a:cubicBezTo>
                  <a:pt x="2772273" y="864580"/>
                  <a:pt x="2795637" y="850276"/>
                  <a:pt x="2810418" y="824528"/>
                </a:cubicBezTo>
                <a:close/>
                <a:moveTo>
                  <a:pt x="301906" y="817853"/>
                </a:moveTo>
                <a:cubicBezTo>
                  <a:pt x="301430" y="816422"/>
                  <a:pt x="300953" y="814992"/>
                  <a:pt x="300953" y="813562"/>
                </a:cubicBezTo>
                <a:cubicBezTo>
                  <a:pt x="276159" y="819760"/>
                  <a:pt x="250887" y="824528"/>
                  <a:pt x="226093" y="832157"/>
                </a:cubicBezTo>
                <a:cubicBezTo>
                  <a:pt x="210358" y="836925"/>
                  <a:pt x="202729" y="847892"/>
                  <a:pt x="205113" y="866965"/>
                </a:cubicBezTo>
                <a:cubicBezTo>
                  <a:pt x="211312" y="914169"/>
                  <a:pt x="233722" y="936102"/>
                  <a:pt x="281880" y="933241"/>
                </a:cubicBezTo>
                <a:cubicBezTo>
                  <a:pt x="303337" y="931811"/>
                  <a:pt x="325270" y="925612"/>
                  <a:pt x="344820" y="917507"/>
                </a:cubicBezTo>
                <a:cubicBezTo>
                  <a:pt x="366276" y="908924"/>
                  <a:pt x="385349" y="869825"/>
                  <a:pt x="380104" y="848369"/>
                </a:cubicBezTo>
                <a:cubicBezTo>
                  <a:pt x="373905" y="823575"/>
                  <a:pt x="348634" y="825482"/>
                  <a:pt x="330515" y="818330"/>
                </a:cubicBezTo>
                <a:cubicBezTo>
                  <a:pt x="321933" y="814992"/>
                  <a:pt x="311443" y="817853"/>
                  <a:pt x="301906" y="817853"/>
                </a:cubicBezTo>
                <a:close/>
                <a:moveTo>
                  <a:pt x="325747" y="1341870"/>
                </a:moveTo>
                <a:cubicBezTo>
                  <a:pt x="375336" y="1326135"/>
                  <a:pt x="407759" y="1292281"/>
                  <a:pt x="443520" y="1263673"/>
                </a:cubicBezTo>
                <a:cubicBezTo>
                  <a:pt x="462116" y="1248891"/>
                  <a:pt x="467360" y="1228389"/>
                  <a:pt x="472605" y="1206932"/>
                </a:cubicBezTo>
                <a:cubicBezTo>
                  <a:pt x="476897" y="1189290"/>
                  <a:pt x="468791" y="1177370"/>
                  <a:pt x="452579" y="1179754"/>
                </a:cubicBezTo>
                <a:cubicBezTo>
                  <a:pt x="427785" y="1183091"/>
                  <a:pt x="400607" y="1186906"/>
                  <a:pt x="379627" y="1199303"/>
                </a:cubicBezTo>
                <a:cubicBezTo>
                  <a:pt x="325747" y="1230773"/>
                  <a:pt x="327654" y="1285606"/>
                  <a:pt x="325747" y="1341870"/>
                </a:cubicBezTo>
                <a:close/>
                <a:moveTo>
                  <a:pt x="733422" y="1375724"/>
                </a:moveTo>
                <a:cubicBezTo>
                  <a:pt x="667622" y="1374770"/>
                  <a:pt x="624709" y="1429603"/>
                  <a:pt x="643304" y="1485867"/>
                </a:cubicBezTo>
                <a:cubicBezTo>
                  <a:pt x="690986" y="1480622"/>
                  <a:pt x="724839" y="1440093"/>
                  <a:pt x="733422" y="1375724"/>
                </a:cubicBezTo>
                <a:close/>
                <a:moveTo>
                  <a:pt x="2143834" y="1250799"/>
                </a:moveTo>
                <a:cubicBezTo>
                  <a:pt x="2151463" y="1314215"/>
                  <a:pt x="2141450" y="1376677"/>
                  <a:pt x="2118086" y="1432941"/>
                </a:cubicBezTo>
                <a:cubicBezTo>
                  <a:pt x="2090908" y="1497311"/>
                  <a:pt x="2059438" y="1561204"/>
                  <a:pt x="2008419" y="1613176"/>
                </a:cubicBezTo>
                <a:cubicBezTo>
                  <a:pt x="1919732" y="1703294"/>
                  <a:pt x="1809588" y="1715691"/>
                  <a:pt x="1693246" y="1709016"/>
                </a:cubicBezTo>
                <a:cubicBezTo>
                  <a:pt x="1656531" y="1707108"/>
                  <a:pt x="1619340" y="1699956"/>
                  <a:pt x="1584533" y="1689466"/>
                </a:cubicBezTo>
                <a:cubicBezTo>
                  <a:pt x="1482495" y="1658473"/>
                  <a:pt x="1410973" y="1596965"/>
                  <a:pt x="1380457" y="1489205"/>
                </a:cubicBezTo>
                <a:cubicBezTo>
                  <a:pt x="1361861" y="1423405"/>
                  <a:pt x="1350894" y="1357605"/>
                  <a:pt x="1359000" y="1291328"/>
                </a:cubicBezTo>
                <a:cubicBezTo>
                  <a:pt x="1371397" y="1187859"/>
                  <a:pt x="1416218" y="1097742"/>
                  <a:pt x="1490124" y="1023359"/>
                </a:cubicBezTo>
                <a:cubicBezTo>
                  <a:pt x="1511103" y="1002379"/>
                  <a:pt x="1533990" y="982830"/>
                  <a:pt x="1554970" y="960897"/>
                </a:cubicBezTo>
                <a:cubicBezTo>
                  <a:pt x="1602175" y="912262"/>
                  <a:pt x="1663683" y="901295"/>
                  <a:pt x="1727100" y="893666"/>
                </a:cubicBezTo>
                <a:cubicBezTo>
                  <a:pt x="1790516" y="886037"/>
                  <a:pt x="1854408" y="891759"/>
                  <a:pt x="1914010" y="909878"/>
                </a:cubicBezTo>
                <a:cubicBezTo>
                  <a:pt x="2015094" y="940394"/>
                  <a:pt x="2097583" y="998565"/>
                  <a:pt x="2124285" y="1109185"/>
                </a:cubicBezTo>
                <a:cubicBezTo>
                  <a:pt x="2135251" y="1154959"/>
                  <a:pt x="2137635" y="1203117"/>
                  <a:pt x="2143834" y="1250799"/>
                </a:cubicBezTo>
                <a:close/>
                <a:moveTo>
                  <a:pt x="2059438" y="1174509"/>
                </a:moveTo>
                <a:cubicBezTo>
                  <a:pt x="2056577" y="1155436"/>
                  <a:pt x="2051809" y="1121582"/>
                  <a:pt x="2046564" y="1087729"/>
                </a:cubicBezTo>
                <a:cubicBezTo>
                  <a:pt x="2042273" y="1061981"/>
                  <a:pt x="2027968" y="1041955"/>
                  <a:pt x="2007465" y="1027174"/>
                </a:cubicBezTo>
                <a:cubicBezTo>
                  <a:pt x="1964075" y="995227"/>
                  <a:pt x="1912103" y="983784"/>
                  <a:pt x="1861561" y="969956"/>
                </a:cubicBezTo>
                <a:cubicBezTo>
                  <a:pt x="1834382" y="962804"/>
                  <a:pt x="1804343" y="964234"/>
                  <a:pt x="1775734" y="963757"/>
                </a:cubicBezTo>
                <a:cubicBezTo>
                  <a:pt x="1696107" y="962327"/>
                  <a:pt x="1627922" y="989505"/>
                  <a:pt x="1576427" y="1050537"/>
                </a:cubicBezTo>
                <a:cubicBezTo>
                  <a:pt x="1543050" y="1090113"/>
                  <a:pt x="1514441" y="1133503"/>
                  <a:pt x="1485355" y="1176893"/>
                </a:cubicBezTo>
                <a:cubicBezTo>
                  <a:pt x="1474389" y="1193581"/>
                  <a:pt x="1467237" y="1213607"/>
                  <a:pt x="1461038" y="1233157"/>
                </a:cubicBezTo>
                <a:cubicBezTo>
                  <a:pt x="1439581" y="1305155"/>
                  <a:pt x="1437674" y="1378584"/>
                  <a:pt x="1450071" y="1452490"/>
                </a:cubicBezTo>
                <a:cubicBezTo>
                  <a:pt x="1465329" y="1541654"/>
                  <a:pt x="1523024" y="1599349"/>
                  <a:pt x="1604082" y="1622712"/>
                </a:cubicBezTo>
                <a:cubicBezTo>
                  <a:pt x="1686570" y="1646553"/>
                  <a:pt x="1772874" y="1637017"/>
                  <a:pt x="1852501" y="1598872"/>
                </a:cubicBezTo>
                <a:cubicBezTo>
                  <a:pt x="1874435" y="1588382"/>
                  <a:pt x="1898752" y="1577892"/>
                  <a:pt x="1915441" y="1561204"/>
                </a:cubicBezTo>
                <a:cubicBezTo>
                  <a:pt x="1963599" y="1511615"/>
                  <a:pt x="2003651" y="1456782"/>
                  <a:pt x="2027968" y="1390028"/>
                </a:cubicBezTo>
                <a:cubicBezTo>
                  <a:pt x="2051809" y="1324228"/>
                  <a:pt x="2060868" y="1257951"/>
                  <a:pt x="2059438" y="1174509"/>
                </a:cubicBezTo>
                <a:close/>
                <a:moveTo>
                  <a:pt x="1537328" y="1945515"/>
                </a:moveTo>
                <a:cubicBezTo>
                  <a:pt x="1626969" y="1936932"/>
                  <a:pt x="1717086" y="1926919"/>
                  <a:pt x="1806727" y="1919290"/>
                </a:cubicBezTo>
                <a:cubicBezTo>
                  <a:pt x="1873481" y="1913568"/>
                  <a:pt x="1940235" y="1910231"/>
                  <a:pt x="2006989" y="1905462"/>
                </a:cubicBezTo>
                <a:cubicBezTo>
                  <a:pt x="2028922" y="1904032"/>
                  <a:pt x="2050855" y="1901648"/>
                  <a:pt x="2071835" y="1896403"/>
                </a:cubicBezTo>
                <a:cubicBezTo>
                  <a:pt x="2090908" y="1892112"/>
                  <a:pt x="2108073" y="1867794"/>
                  <a:pt x="2108073" y="1851106"/>
                </a:cubicBezTo>
                <a:cubicBezTo>
                  <a:pt x="2108550" y="1832510"/>
                  <a:pt x="2092815" y="1813437"/>
                  <a:pt x="2069451" y="1809623"/>
                </a:cubicBezTo>
                <a:cubicBezTo>
                  <a:pt x="2045134" y="1805809"/>
                  <a:pt x="2019863" y="1802471"/>
                  <a:pt x="1996022" y="1804855"/>
                </a:cubicBezTo>
                <a:cubicBezTo>
                  <a:pt x="1945957" y="1810577"/>
                  <a:pt x="1896845" y="1822020"/>
                  <a:pt x="1846780" y="1828696"/>
                </a:cubicBezTo>
                <a:cubicBezTo>
                  <a:pt x="1765721" y="1839662"/>
                  <a:pt x="1683710" y="1847291"/>
                  <a:pt x="1602651" y="1858258"/>
                </a:cubicBezTo>
                <a:cubicBezTo>
                  <a:pt x="1538759" y="1866841"/>
                  <a:pt x="1475342" y="1876854"/>
                  <a:pt x="1411926" y="1887343"/>
                </a:cubicBezTo>
                <a:cubicBezTo>
                  <a:pt x="1403820" y="1888774"/>
                  <a:pt x="1389516" y="1896880"/>
                  <a:pt x="1389993" y="1899741"/>
                </a:cubicBezTo>
                <a:cubicBezTo>
                  <a:pt x="1392377" y="1910707"/>
                  <a:pt x="1397145" y="1922628"/>
                  <a:pt x="1404774" y="1930257"/>
                </a:cubicBezTo>
                <a:cubicBezTo>
                  <a:pt x="1410496" y="1936455"/>
                  <a:pt x="1421939" y="1938839"/>
                  <a:pt x="1430999" y="1940270"/>
                </a:cubicBezTo>
                <a:cubicBezTo>
                  <a:pt x="1456747" y="1944561"/>
                  <a:pt x="1482495" y="1946945"/>
                  <a:pt x="1499660" y="1949329"/>
                </a:cubicBezTo>
                <a:cubicBezTo>
                  <a:pt x="1518256" y="1947422"/>
                  <a:pt x="1527792" y="1946468"/>
                  <a:pt x="1537328" y="1945515"/>
                </a:cubicBezTo>
                <a:close/>
                <a:moveTo>
                  <a:pt x="2033690" y="1209793"/>
                </a:moveTo>
                <a:cubicBezTo>
                  <a:pt x="2029399" y="1278931"/>
                  <a:pt x="2027015" y="1347592"/>
                  <a:pt x="1992684" y="1412915"/>
                </a:cubicBezTo>
                <a:cubicBezTo>
                  <a:pt x="1959784" y="1475377"/>
                  <a:pt x="1910672" y="1517814"/>
                  <a:pt x="1854885" y="1555482"/>
                </a:cubicBezTo>
                <a:cubicBezTo>
                  <a:pt x="1779072" y="1606501"/>
                  <a:pt x="1704689" y="1594581"/>
                  <a:pt x="1631260" y="1550237"/>
                </a:cubicBezTo>
                <a:cubicBezTo>
                  <a:pt x="1610280" y="1537363"/>
                  <a:pt x="1588824" y="1524012"/>
                  <a:pt x="1571182" y="1507324"/>
                </a:cubicBezTo>
                <a:cubicBezTo>
                  <a:pt x="1520163" y="1460596"/>
                  <a:pt x="1499183" y="1402902"/>
                  <a:pt x="1510150" y="1333764"/>
                </a:cubicBezTo>
                <a:cubicBezTo>
                  <a:pt x="1512534" y="1317552"/>
                  <a:pt x="1508719" y="1300387"/>
                  <a:pt x="1512057" y="1284652"/>
                </a:cubicBezTo>
                <a:cubicBezTo>
                  <a:pt x="1526361" y="1215038"/>
                  <a:pt x="1556401" y="1153529"/>
                  <a:pt x="1609804" y="1104417"/>
                </a:cubicBezTo>
                <a:cubicBezTo>
                  <a:pt x="1640320" y="1076762"/>
                  <a:pt x="1669882" y="1049107"/>
                  <a:pt x="1709457" y="1033372"/>
                </a:cubicBezTo>
                <a:cubicBezTo>
                  <a:pt x="1747126" y="1018114"/>
                  <a:pt x="1784317" y="1020975"/>
                  <a:pt x="1822462" y="1025743"/>
                </a:cubicBezTo>
                <a:cubicBezTo>
                  <a:pt x="1831522" y="1026697"/>
                  <a:pt x="1842488" y="1029558"/>
                  <a:pt x="1850117" y="1025743"/>
                </a:cubicBezTo>
                <a:cubicBezTo>
                  <a:pt x="1893984" y="1002856"/>
                  <a:pt x="1932606" y="1015730"/>
                  <a:pt x="1965983" y="1044816"/>
                </a:cubicBezTo>
                <a:cubicBezTo>
                  <a:pt x="2015094" y="1088206"/>
                  <a:pt x="2039889" y="1142562"/>
                  <a:pt x="2033690" y="1209793"/>
                </a:cubicBezTo>
                <a:close/>
                <a:moveTo>
                  <a:pt x="1957400" y="1118722"/>
                </a:moveTo>
                <a:cubicBezTo>
                  <a:pt x="1936420" y="1112046"/>
                  <a:pt x="1921162" y="1106801"/>
                  <a:pt x="1905904" y="1102033"/>
                </a:cubicBezTo>
                <a:cubicBezTo>
                  <a:pt x="1865375" y="1088682"/>
                  <a:pt x="1824846" y="1075808"/>
                  <a:pt x="1781456" y="1086298"/>
                </a:cubicBezTo>
                <a:cubicBezTo>
                  <a:pt x="1707550" y="1104417"/>
                  <a:pt x="1658439" y="1152098"/>
                  <a:pt x="1619340" y="1215038"/>
                </a:cubicBezTo>
                <a:cubicBezTo>
                  <a:pt x="1590731" y="1261289"/>
                  <a:pt x="1589301" y="1313738"/>
                  <a:pt x="1583579" y="1364757"/>
                </a:cubicBezTo>
                <a:cubicBezTo>
                  <a:pt x="1580718" y="1387644"/>
                  <a:pt x="1587870" y="1415299"/>
                  <a:pt x="1599791" y="1435325"/>
                </a:cubicBezTo>
                <a:cubicBezTo>
                  <a:pt x="1623154" y="1474901"/>
                  <a:pt x="1666067" y="1492066"/>
                  <a:pt x="1706597" y="1507801"/>
                </a:cubicBezTo>
                <a:cubicBezTo>
                  <a:pt x="1736636" y="1519244"/>
                  <a:pt x="1765245" y="1501125"/>
                  <a:pt x="1792900" y="1490635"/>
                </a:cubicBezTo>
                <a:cubicBezTo>
                  <a:pt x="1849164" y="1469179"/>
                  <a:pt x="1886832" y="1426743"/>
                  <a:pt x="1917348" y="1376677"/>
                </a:cubicBezTo>
                <a:cubicBezTo>
                  <a:pt x="1966459" y="1295619"/>
                  <a:pt x="1986486" y="1210746"/>
                  <a:pt x="1957400" y="111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/>
        </p:nvSpPr>
        <p:spPr>
          <a:xfrm>
            <a:off x="514350" y="509588"/>
            <a:ext cx="2673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 History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" name="Google Shape;137;p16"/>
          <p:cNvGrpSpPr/>
          <p:nvPr/>
        </p:nvGrpSpPr>
        <p:grpSpPr>
          <a:xfrm>
            <a:off x="4665005" y="510778"/>
            <a:ext cx="3964613" cy="909532"/>
            <a:chOff x="0" y="-9525"/>
            <a:chExt cx="10572300" cy="2425418"/>
          </a:xfrm>
        </p:grpSpPr>
        <p:sp>
          <p:nvSpPr>
            <p:cNvPr id="138" name="Google Shape;138;p16"/>
            <p:cNvSpPr txBox="1"/>
            <p:nvPr/>
          </p:nvSpPr>
          <p:spPr>
            <a:xfrm>
              <a:off x="0" y="1019185"/>
              <a:ext cx="1057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Company Name (Inclusive dates)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0" y="1964393"/>
              <a:ext cx="10572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0" y="-9525"/>
              <a:ext cx="10572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your first job position here.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4665005" y="2017269"/>
            <a:ext cx="3964613" cy="909532"/>
            <a:chOff x="0" y="-9525"/>
            <a:chExt cx="10572300" cy="2425418"/>
          </a:xfrm>
        </p:grpSpPr>
        <p:sp>
          <p:nvSpPr>
            <p:cNvPr id="142" name="Google Shape;142;p16"/>
            <p:cNvSpPr txBox="1"/>
            <p:nvPr/>
          </p:nvSpPr>
          <p:spPr>
            <a:xfrm>
              <a:off x="0" y="1019185"/>
              <a:ext cx="1057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Company Name (Inclusive dates)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0" y="1964393"/>
              <a:ext cx="10572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0" y="-9525"/>
              <a:ext cx="10572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your first job position here.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" name="Google Shape;145;p16"/>
          <p:cNvGrpSpPr/>
          <p:nvPr/>
        </p:nvGrpSpPr>
        <p:grpSpPr>
          <a:xfrm>
            <a:off x="4665005" y="3523759"/>
            <a:ext cx="3964613" cy="909532"/>
            <a:chOff x="0" y="-9525"/>
            <a:chExt cx="10572300" cy="2425418"/>
          </a:xfrm>
        </p:grpSpPr>
        <p:sp>
          <p:nvSpPr>
            <p:cNvPr id="146" name="Google Shape;146;p16"/>
            <p:cNvSpPr txBox="1"/>
            <p:nvPr/>
          </p:nvSpPr>
          <p:spPr>
            <a:xfrm>
              <a:off x="0" y="1019185"/>
              <a:ext cx="1057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Company Name (Inclusive dates)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0" y="1964393"/>
              <a:ext cx="10572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0" y="-9525"/>
              <a:ext cx="10572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your first job position here.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9" name="Google Shape;149;p16"/>
          <p:cNvSpPr/>
          <p:nvPr/>
        </p:nvSpPr>
        <p:spPr>
          <a:xfrm rot="-708899">
            <a:off x="508451" y="3236863"/>
            <a:ext cx="1211362" cy="1427312"/>
          </a:xfrm>
          <a:custGeom>
            <a:rect b="b" l="l" r="r" t="t"/>
            <a:pathLst>
              <a:path extrusionOk="0" h="2851170" w="2419792">
                <a:moveTo>
                  <a:pt x="2390889" y="2229119"/>
                </a:moveTo>
                <a:cubicBezTo>
                  <a:pt x="2400662" y="2348075"/>
                  <a:pt x="2409859" y="2467032"/>
                  <a:pt x="2419632" y="2585413"/>
                </a:cubicBezTo>
                <a:cubicBezTo>
                  <a:pt x="2422507" y="2623341"/>
                  <a:pt x="2386290" y="2661269"/>
                  <a:pt x="2348923" y="2664717"/>
                </a:cubicBezTo>
                <a:cubicBezTo>
                  <a:pt x="2229925" y="2676210"/>
                  <a:pt x="2111501" y="2688853"/>
                  <a:pt x="1992503" y="2701496"/>
                </a:cubicBezTo>
                <a:cubicBezTo>
                  <a:pt x="1926968" y="2708392"/>
                  <a:pt x="1861432" y="2715288"/>
                  <a:pt x="1795897" y="2722184"/>
                </a:cubicBezTo>
                <a:cubicBezTo>
                  <a:pt x="1711391" y="2730804"/>
                  <a:pt x="1627460" y="2741723"/>
                  <a:pt x="1542379" y="2747469"/>
                </a:cubicBezTo>
                <a:cubicBezTo>
                  <a:pt x="1426830" y="2756089"/>
                  <a:pt x="1310706" y="2758388"/>
                  <a:pt x="1195157" y="2768157"/>
                </a:cubicBezTo>
                <a:cubicBezTo>
                  <a:pt x="1086506" y="2776777"/>
                  <a:pt x="978431" y="2791719"/>
                  <a:pt x="869780" y="2803212"/>
                </a:cubicBezTo>
                <a:cubicBezTo>
                  <a:pt x="753081" y="2815855"/>
                  <a:pt x="635807" y="2828497"/>
                  <a:pt x="519109" y="2838267"/>
                </a:cubicBezTo>
                <a:cubicBezTo>
                  <a:pt x="443226" y="2844588"/>
                  <a:pt x="366768" y="2845737"/>
                  <a:pt x="290885" y="2849760"/>
                </a:cubicBezTo>
                <a:cubicBezTo>
                  <a:pt x="285711" y="2849760"/>
                  <a:pt x="280537" y="2850335"/>
                  <a:pt x="275363" y="2850910"/>
                </a:cubicBezTo>
                <a:cubicBezTo>
                  <a:pt x="166713" y="2853783"/>
                  <a:pt x="139694" y="2834244"/>
                  <a:pt x="125897" y="2726781"/>
                </a:cubicBezTo>
                <a:cubicBezTo>
                  <a:pt x="114399" y="2637708"/>
                  <a:pt x="110375" y="2547485"/>
                  <a:pt x="101177" y="2457837"/>
                </a:cubicBezTo>
                <a:cubicBezTo>
                  <a:pt x="93704" y="2384279"/>
                  <a:pt x="82207" y="2311297"/>
                  <a:pt x="73583" y="2237739"/>
                </a:cubicBezTo>
                <a:cubicBezTo>
                  <a:pt x="69559" y="2201535"/>
                  <a:pt x="66685" y="2165331"/>
                  <a:pt x="63236" y="2129127"/>
                </a:cubicBezTo>
                <a:cubicBezTo>
                  <a:pt x="54038" y="2017642"/>
                  <a:pt x="45415" y="1905581"/>
                  <a:pt x="35067" y="1794096"/>
                </a:cubicBezTo>
                <a:cubicBezTo>
                  <a:pt x="31618" y="1754444"/>
                  <a:pt x="20695" y="1715366"/>
                  <a:pt x="18396" y="1676289"/>
                </a:cubicBezTo>
                <a:cubicBezTo>
                  <a:pt x="12647" y="1576297"/>
                  <a:pt x="9198" y="1475730"/>
                  <a:pt x="5749" y="1375163"/>
                </a:cubicBezTo>
                <a:cubicBezTo>
                  <a:pt x="2874" y="1271723"/>
                  <a:pt x="0" y="1168283"/>
                  <a:pt x="0" y="1064843"/>
                </a:cubicBezTo>
                <a:cubicBezTo>
                  <a:pt x="0" y="888420"/>
                  <a:pt x="1725" y="712571"/>
                  <a:pt x="2874" y="536149"/>
                </a:cubicBezTo>
                <a:cubicBezTo>
                  <a:pt x="3449" y="442478"/>
                  <a:pt x="3449" y="348807"/>
                  <a:pt x="4599" y="255711"/>
                </a:cubicBezTo>
                <a:cubicBezTo>
                  <a:pt x="4599" y="235023"/>
                  <a:pt x="6898" y="214335"/>
                  <a:pt x="9773" y="193647"/>
                </a:cubicBezTo>
                <a:cubicBezTo>
                  <a:pt x="14947" y="157443"/>
                  <a:pt x="19546" y="151696"/>
                  <a:pt x="56337" y="152271"/>
                </a:cubicBezTo>
                <a:cubicBezTo>
                  <a:pt x="110375" y="153420"/>
                  <a:pt x="163263" y="148248"/>
                  <a:pt x="216152" y="139628"/>
                </a:cubicBezTo>
                <a:cubicBezTo>
                  <a:pt x="302957" y="125261"/>
                  <a:pt x="390337" y="114343"/>
                  <a:pt x="476568" y="99401"/>
                </a:cubicBezTo>
                <a:cubicBezTo>
                  <a:pt x="589818" y="79863"/>
                  <a:pt x="704217" y="81587"/>
                  <a:pt x="818041" y="77564"/>
                </a:cubicBezTo>
                <a:cubicBezTo>
                  <a:pt x="895649" y="74690"/>
                  <a:pt x="973257" y="67220"/>
                  <a:pt x="1050289" y="59174"/>
                </a:cubicBezTo>
                <a:cubicBezTo>
                  <a:pt x="1127322" y="51129"/>
                  <a:pt x="1202055" y="37912"/>
                  <a:pt x="1277938" y="31016"/>
                </a:cubicBezTo>
                <a:cubicBezTo>
                  <a:pt x="1351522" y="24120"/>
                  <a:pt x="1425105" y="20672"/>
                  <a:pt x="1498689" y="16649"/>
                </a:cubicBezTo>
                <a:cubicBezTo>
                  <a:pt x="1590093" y="10902"/>
                  <a:pt x="1681498" y="3432"/>
                  <a:pt x="1772902" y="1133"/>
                </a:cubicBezTo>
                <a:cubicBezTo>
                  <a:pt x="1879828" y="-1166"/>
                  <a:pt x="1986754" y="558"/>
                  <a:pt x="2094255" y="1708"/>
                </a:cubicBezTo>
                <a:cubicBezTo>
                  <a:pt x="2133921" y="2282"/>
                  <a:pt x="2177037" y="35038"/>
                  <a:pt x="2187384" y="79288"/>
                </a:cubicBezTo>
                <a:cubicBezTo>
                  <a:pt x="2204630" y="155144"/>
                  <a:pt x="2220152" y="231575"/>
                  <a:pt x="2229925" y="309155"/>
                </a:cubicBezTo>
                <a:cubicBezTo>
                  <a:pt x="2240273" y="391907"/>
                  <a:pt x="2241997" y="475234"/>
                  <a:pt x="2250045" y="557986"/>
                </a:cubicBezTo>
                <a:cubicBezTo>
                  <a:pt x="2261543" y="683838"/>
                  <a:pt x="2276489" y="809690"/>
                  <a:pt x="2287987" y="935542"/>
                </a:cubicBezTo>
                <a:cubicBezTo>
                  <a:pt x="2294885" y="1013123"/>
                  <a:pt x="2298335" y="1091277"/>
                  <a:pt x="2304658" y="1168858"/>
                </a:cubicBezTo>
                <a:cubicBezTo>
                  <a:pt x="2316730" y="1325742"/>
                  <a:pt x="2328228" y="1483201"/>
                  <a:pt x="2342600" y="1639510"/>
                </a:cubicBezTo>
                <a:cubicBezTo>
                  <a:pt x="2352947" y="1751570"/>
                  <a:pt x="2369619" y="1863056"/>
                  <a:pt x="2379966" y="1975116"/>
                </a:cubicBezTo>
                <a:cubicBezTo>
                  <a:pt x="2388014" y="2059592"/>
                  <a:pt x="2391464" y="2144643"/>
                  <a:pt x="2397212" y="2229119"/>
                </a:cubicBezTo>
                <a:cubicBezTo>
                  <a:pt x="2394913" y="2229119"/>
                  <a:pt x="2393188" y="2229119"/>
                  <a:pt x="2390889" y="2229119"/>
                </a:cubicBezTo>
                <a:close/>
                <a:moveTo>
                  <a:pt x="52313" y="235597"/>
                </a:moveTo>
                <a:cubicBezTo>
                  <a:pt x="52313" y="280421"/>
                  <a:pt x="51738" y="325246"/>
                  <a:pt x="52313" y="370070"/>
                </a:cubicBezTo>
                <a:cubicBezTo>
                  <a:pt x="55762" y="529827"/>
                  <a:pt x="60361" y="689010"/>
                  <a:pt x="63811" y="848768"/>
                </a:cubicBezTo>
                <a:cubicBezTo>
                  <a:pt x="66110" y="938416"/>
                  <a:pt x="67835" y="1028639"/>
                  <a:pt x="68985" y="1118287"/>
                </a:cubicBezTo>
                <a:cubicBezTo>
                  <a:pt x="70709" y="1218854"/>
                  <a:pt x="67260" y="1319420"/>
                  <a:pt x="73583" y="1419987"/>
                </a:cubicBezTo>
                <a:cubicBezTo>
                  <a:pt x="82781" y="1568826"/>
                  <a:pt x="94279" y="1717090"/>
                  <a:pt x="121298" y="1864205"/>
                </a:cubicBezTo>
                <a:cubicBezTo>
                  <a:pt x="139119" y="1960749"/>
                  <a:pt x="144868" y="2059592"/>
                  <a:pt x="156940" y="2156711"/>
                </a:cubicBezTo>
                <a:cubicBezTo>
                  <a:pt x="161539" y="2192915"/>
                  <a:pt x="170162" y="2227970"/>
                  <a:pt x="174761" y="2264174"/>
                </a:cubicBezTo>
                <a:cubicBezTo>
                  <a:pt x="182234" y="2320491"/>
                  <a:pt x="188558" y="2376809"/>
                  <a:pt x="193732" y="2433126"/>
                </a:cubicBezTo>
                <a:cubicBezTo>
                  <a:pt x="202929" y="2538290"/>
                  <a:pt x="210978" y="2642880"/>
                  <a:pt x="219601" y="2748044"/>
                </a:cubicBezTo>
                <a:cubicBezTo>
                  <a:pt x="220750" y="2759537"/>
                  <a:pt x="224200" y="2770456"/>
                  <a:pt x="227074" y="2783673"/>
                </a:cubicBezTo>
                <a:cubicBezTo>
                  <a:pt x="250644" y="2783673"/>
                  <a:pt x="271339" y="2785397"/>
                  <a:pt x="292034" y="2783099"/>
                </a:cubicBezTo>
                <a:cubicBezTo>
                  <a:pt x="374816" y="2775053"/>
                  <a:pt x="457022" y="2765859"/>
                  <a:pt x="539804" y="2757239"/>
                </a:cubicBezTo>
                <a:cubicBezTo>
                  <a:pt x="653054" y="2745745"/>
                  <a:pt x="766303" y="2733677"/>
                  <a:pt x="879553" y="2723333"/>
                </a:cubicBezTo>
                <a:cubicBezTo>
                  <a:pt x="1018672" y="2710691"/>
                  <a:pt x="1157790" y="2699772"/>
                  <a:pt x="1296909" y="2688279"/>
                </a:cubicBezTo>
                <a:cubicBezTo>
                  <a:pt x="1402111" y="2679659"/>
                  <a:pt x="1507312" y="2675061"/>
                  <a:pt x="1611938" y="2663568"/>
                </a:cubicBezTo>
                <a:cubicBezTo>
                  <a:pt x="1713116" y="2652075"/>
                  <a:pt x="1813718" y="2632536"/>
                  <a:pt x="1914895" y="2618744"/>
                </a:cubicBezTo>
                <a:cubicBezTo>
                  <a:pt x="2041942" y="2602078"/>
                  <a:pt x="2168989" y="2588286"/>
                  <a:pt x="2296035" y="2573345"/>
                </a:cubicBezTo>
                <a:cubicBezTo>
                  <a:pt x="2331677" y="2569322"/>
                  <a:pt x="2333402" y="2565874"/>
                  <a:pt x="2328803" y="2531969"/>
                </a:cubicBezTo>
                <a:cubicBezTo>
                  <a:pt x="2321904" y="2480824"/>
                  <a:pt x="2314431" y="2429103"/>
                  <a:pt x="2311557" y="2377383"/>
                </a:cubicBezTo>
                <a:cubicBezTo>
                  <a:pt x="2306383" y="2275667"/>
                  <a:pt x="2308107" y="2172802"/>
                  <a:pt x="2300634" y="2071086"/>
                </a:cubicBezTo>
                <a:cubicBezTo>
                  <a:pt x="2289711" y="1927993"/>
                  <a:pt x="2272465" y="1784901"/>
                  <a:pt x="2258094" y="1642384"/>
                </a:cubicBezTo>
                <a:cubicBezTo>
                  <a:pt x="2254069" y="1599284"/>
                  <a:pt x="2250620" y="1556183"/>
                  <a:pt x="2248321" y="1513083"/>
                </a:cubicBezTo>
                <a:cubicBezTo>
                  <a:pt x="2243722" y="1421711"/>
                  <a:pt x="2240273" y="1330339"/>
                  <a:pt x="2235099" y="1239542"/>
                </a:cubicBezTo>
                <a:cubicBezTo>
                  <a:pt x="2231649" y="1179202"/>
                  <a:pt x="2225901" y="1118861"/>
                  <a:pt x="2221877" y="1058521"/>
                </a:cubicBezTo>
                <a:cubicBezTo>
                  <a:pt x="2217853" y="998181"/>
                  <a:pt x="2215553" y="937266"/>
                  <a:pt x="2211529" y="876926"/>
                </a:cubicBezTo>
                <a:cubicBezTo>
                  <a:pt x="2204630" y="785554"/>
                  <a:pt x="2195432" y="694182"/>
                  <a:pt x="2189109" y="602235"/>
                </a:cubicBezTo>
                <a:cubicBezTo>
                  <a:pt x="2180486" y="480980"/>
                  <a:pt x="2175312" y="359726"/>
                  <a:pt x="2165539" y="239045"/>
                </a:cubicBezTo>
                <a:cubicBezTo>
                  <a:pt x="2161515" y="187900"/>
                  <a:pt x="2149443" y="137329"/>
                  <a:pt x="2141395" y="86184"/>
                </a:cubicBezTo>
                <a:cubicBezTo>
                  <a:pt x="2128748" y="85609"/>
                  <a:pt x="2122424" y="84460"/>
                  <a:pt x="2115525" y="84460"/>
                </a:cubicBezTo>
                <a:cubicBezTo>
                  <a:pt x="1919494" y="90207"/>
                  <a:pt x="1724038" y="95379"/>
                  <a:pt x="1528007" y="103424"/>
                </a:cubicBezTo>
                <a:cubicBezTo>
                  <a:pt x="1417632" y="108021"/>
                  <a:pt x="1307257" y="117791"/>
                  <a:pt x="1196882" y="125836"/>
                </a:cubicBezTo>
                <a:cubicBezTo>
                  <a:pt x="1083057" y="133881"/>
                  <a:pt x="969233" y="143651"/>
                  <a:pt x="854833" y="151121"/>
                </a:cubicBezTo>
                <a:cubicBezTo>
                  <a:pt x="780675" y="155719"/>
                  <a:pt x="705367" y="153995"/>
                  <a:pt x="631783" y="162615"/>
                </a:cubicBezTo>
                <a:cubicBezTo>
                  <a:pt x="525432" y="174108"/>
                  <a:pt x="419656" y="193647"/>
                  <a:pt x="313305" y="207439"/>
                </a:cubicBezTo>
                <a:cubicBezTo>
                  <a:pt x="227649" y="219507"/>
                  <a:pt x="141418" y="226403"/>
                  <a:pt x="52313" y="235597"/>
                </a:cubicBezTo>
                <a:close/>
                <a:moveTo>
                  <a:pt x="1369918" y="2370487"/>
                </a:moveTo>
                <a:cubicBezTo>
                  <a:pt x="1413608" y="2347501"/>
                  <a:pt x="1456723" y="2323365"/>
                  <a:pt x="1500988" y="2300953"/>
                </a:cubicBezTo>
                <a:cubicBezTo>
                  <a:pt x="1553877" y="2273943"/>
                  <a:pt x="1591243" y="2234291"/>
                  <a:pt x="1606190" y="2175101"/>
                </a:cubicBezTo>
                <a:cubicBezTo>
                  <a:pt x="1609639" y="2161883"/>
                  <a:pt x="1617687" y="2149815"/>
                  <a:pt x="1625160" y="2138322"/>
                </a:cubicBezTo>
                <a:cubicBezTo>
                  <a:pt x="1651605" y="2098095"/>
                  <a:pt x="1688971" y="2091199"/>
                  <a:pt x="1727487" y="2117059"/>
                </a:cubicBezTo>
                <a:cubicBezTo>
                  <a:pt x="1760255" y="2139471"/>
                  <a:pt x="1768303" y="2183146"/>
                  <a:pt x="1743009" y="2218201"/>
                </a:cubicBezTo>
                <a:cubicBezTo>
                  <a:pt x="1729212" y="2237739"/>
                  <a:pt x="1710816" y="2253830"/>
                  <a:pt x="1694145" y="2271645"/>
                </a:cubicBezTo>
                <a:cubicBezTo>
                  <a:pt x="1683797" y="2282563"/>
                  <a:pt x="1672875" y="2293482"/>
                  <a:pt x="1657353" y="2309573"/>
                </a:cubicBezTo>
                <a:cubicBezTo>
                  <a:pt x="1699319" y="2312446"/>
                  <a:pt x="1728062" y="2295206"/>
                  <a:pt x="1756806" y="2282563"/>
                </a:cubicBezTo>
                <a:cubicBezTo>
                  <a:pt x="1793023" y="2266473"/>
                  <a:pt x="1829240" y="2248658"/>
                  <a:pt x="1861432" y="2226821"/>
                </a:cubicBezTo>
                <a:cubicBezTo>
                  <a:pt x="1886152" y="2210155"/>
                  <a:pt x="1905697" y="2185444"/>
                  <a:pt x="1925818" y="2163032"/>
                </a:cubicBezTo>
                <a:cubicBezTo>
                  <a:pt x="1933866" y="2154412"/>
                  <a:pt x="1936166" y="2141195"/>
                  <a:pt x="1943064" y="2130851"/>
                </a:cubicBezTo>
                <a:cubicBezTo>
                  <a:pt x="1964334" y="2100394"/>
                  <a:pt x="1995377" y="2094072"/>
                  <a:pt x="2024121" y="2113611"/>
                </a:cubicBezTo>
                <a:cubicBezTo>
                  <a:pt x="2052290" y="2132575"/>
                  <a:pt x="2058613" y="2164756"/>
                  <a:pt x="2040217" y="2195214"/>
                </a:cubicBezTo>
                <a:cubicBezTo>
                  <a:pt x="2035043" y="2203834"/>
                  <a:pt x="2028145" y="2211304"/>
                  <a:pt x="2018372" y="2224522"/>
                </a:cubicBezTo>
                <a:cubicBezTo>
                  <a:pt x="2053439" y="2232567"/>
                  <a:pt x="2081033" y="2227970"/>
                  <a:pt x="2108627" y="2219925"/>
                </a:cubicBezTo>
                <a:cubicBezTo>
                  <a:pt x="2125298" y="2214753"/>
                  <a:pt x="2144269" y="2209006"/>
                  <a:pt x="2154042" y="2230269"/>
                </a:cubicBezTo>
                <a:cubicBezTo>
                  <a:pt x="2162665" y="2249807"/>
                  <a:pt x="2150593" y="2264174"/>
                  <a:pt x="2134496" y="2273369"/>
                </a:cubicBezTo>
                <a:cubicBezTo>
                  <a:pt x="2082183" y="2303251"/>
                  <a:pt x="2028720" y="2327962"/>
                  <a:pt x="1968358" y="2295781"/>
                </a:cubicBezTo>
                <a:cubicBezTo>
                  <a:pt x="1949963" y="2286011"/>
                  <a:pt x="1935591" y="2289459"/>
                  <a:pt x="1921219" y="2302102"/>
                </a:cubicBezTo>
                <a:cubicBezTo>
                  <a:pt x="1872355" y="2346351"/>
                  <a:pt x="1810844" y="2367039"/>
                  <a:pt x="1752207" y="2391750"/>
                </a:cubicBezTo>
                <a:cubicBezTo>
                  <a:pt x="1695295" y="2415886"/>
                  <a:pt x="1640107" y="2403243"/>
                  <a:pt x="1595842" y="2353822"/>
                </a:cubicBezTo>
                <a:cubicBezTo>
                  <a:pt x="1563074" y="2373936"/>
                  <a:pt x="1531456" y="2391750"/>
                  <a:pt x="1500988" y="2411289"/>
                </a:cubicBezTo>
                <a:cubicBezTo>
                  <a:pt x="1442926" y="2449217"/>
                  <a:pt x="1377391" y="2469905"/>
                  <a:pt x="1310706" y="2472204"/>
                </a:cubicBezTo>
                <a:cubicBezTo>
                  <a:pt x="1261267" y="2473928"/>
                  <a:pt x="1210678" y="2458986"/>
                  <a:pt x="1159515" y="2456113"/>
                </a:cubicBezTo>
                <a:cubicBezTo>
                  <a:pt x="1134795" y="2454389"/>
                  <a:pt x="1119274" y="2438298"/>
                  <a:pt x="1116974" y="2408416"/>
                </a:cubicBezTo>
                <a:cubicBezTo>
                  <a:pt x="1134795" y="2406117"/>
                  <a:pt x="1150892" y="2404393"/>
                  <a:pt x="1170437" y="2401519"/>
                </a:cubicBezTo>
                <a:cubicBezTo>
                  <a:pt x="1150892" y="2306699"/>
                  <a:pt x="1204355" y="2236015"/>
                  <a:pt x="1249195" y="2163607"/>
                </a:cubicBezTo>
                <a:cubicBezTo>
                  <a:pt x="1272765" y="2125104"/>
                  <a:pt x="1315305" y="2114186"/>
                  <a:pt x="1358995" y="2119358"/>
                </a:cubicBezTo>
                <a:cubicBezTo>
                  <a:pt x="1403835" y="2124530"/>
                  <a:pt x="1431429" y="2160159"/>
                  <a:pt x="1429129" y="2207856"/>
                </a:cubicBezTo>
                <a:cubicBezTo>
                  <a:pt x="1427405" y="2252106"/>
                  <a:pt x="1413608" y="2292907"/>
                  <a:pt x="1387164" y="2328537"/>
                </a:cubicBezTo>
                <a:cubicBezTo>
                  <a:pt x="1378541" y="2340030"/>
                  <a:pt x="1371067" y="2352673"/>
                  <a:pt x="1363594" y="2364741"/>
                </a:cubicBezTo>
                <a:cubicBezTo>
                  <a:pt x="1365319" y="2365890"/>
                  <a:pt x="1367618" y="2368189"/>
                  <a:pt x="1369918" y="2370487"/>
                </a:cubicBezTo>
                <a:close/>
                <a:moveTo>
                  <a:pt x="1363019" y="2190042"/>
                </a:moveTo>
                <a:cubicBezTo>
                  <a:pt x="1283687" y="2222798"/>
                  <a:pt x="1248045" y="2278541"/>
                  <a:pt x="1250919" y="2361293"/>
                </a:cubicBezTo>
                <a:cubicBezTo>
                  <a:pt x="1313580" y="2321066"/>
                  <a:pt x="1350372" y="2267622"/>
                  <a:pt x="1363019" y="2190042"/>
                </a:cubicBezTo>
                <a:close/>
                <a:moveTo>
                  <a:pt x="1002575" y="1901559"/>
                </a:moveTo>
                <a:cubicBezTo>
                  <a:pt x="1060637" y="1930867"/>
                  <a:pt x="1066961" y="1948107"/>
                  <a:pt x="1035343" y="1988333"/>
                </a:cubicBezTo>
                <a:cubicBezTo>
                  <a:pt x="1004875" y="2027986"/>
                  <a:pt x="970382" y="2064764"/>
                  <a:pt x="935890" y="2100968"/>
                </a:cubicBezTo>
                <a:cubicBezTo>
                  <a:pt x="905422" y="2133724"/>
                  <a:pt x="872079" y="2164182"/>
                  <a:pt x="841611" y="2197513"/>
                </a:cubicBezTo>
                <a:cubicBezTo>
                  <a:pt x="833563" y="2206133"/>
                  <a:pt x="829539" y="2222223"/>
                  <a:pt x="830114" y="2234291"/>
                </a:cubicBezTo>
                <a:cubicBezTo>
                  <a:pt x="832988" y="2284287"/>
                  <a:pt x="839312" y="2334283"/>
                  <a:pt x="842186" y="2384279"/>
                </a:cubicBezTo>
                <a:cubicBezTo>
                  <a:pt x="843911" y="2415311"/>
                  <a:pt x="842186" y="2446343"/>
                  <a:pt x="840461" y="2477950"/>
                </a:cubicBezTo>
                <a:cubicBezTo>
                  <a:pt x="838737" y="2514154"/>
                  <a:pt x="820916" y="2537141"/>
                  <a:pt x="784699" y="2550358"/>
                </a:cubicBezTo>
                <a:cubicBezTo>
                  <a:pt x="728936" y="2570472"/>
                  <a:pt x="672024" y="2565300"/>
                  <a:pt x="615112" y="2567598"/>
                </a:cubicBezTo>
                <a:cubicBezTo>
                  <a:pt x="590967" y="2568748"/>
                  <a:pt x="566823" y="2567598"/>
                  <a:pt x="542103" y="2565874"/>
                </a:cubicBezTo>
                <a:cubicBezTo>
                  <a:pt x="483467" y="2562426"/>
                  <a:pt x="439201" y="2534842"/>
                  <a:pt x="416207" y="2480249"/>
                </a:cubicBezTo>
                <a:cubicBezTo>
                  <a:pt x="382864" y="2402669"/>
                  <a:pt x="371367" y="2320491"/>
                  <a:pt x="371942" y="2236590"/>
                </a:cubicBezTo>
                <a:cubicBezTo>
                  <a:pt x="372516" y="2198087"/>
                  <a:pt x="386313" y="2170503"/>
                  <a:pt x="425405" y="2157286"/>
                </a:cubicBezTo>
                <a:cubicBezTo>
                  <a:pt x="528307" y="2123955"/>
                  <a:pt x="632933" y="2102692"/>
                  <a:pt x="741584" y="2113611"/>
                </a:cubicBezTo>
                <a:cubicBezTo>
                  <a:pt x="748482" y="2114186"/>
                  <a:pt x="754806" y="2115335"/>
                  <a:pt x="756530" y="2115335"/>
                </a:cubicBezTo>
                <a:cubicBezTo>
                  <a:pt x="841036" y="2042352"/>
                  <a:pt x="921518" y="1971668"/>
                  <a:pt x="1002575" y="1901559"/>
                </a:cubicBezTo>
                <a:close/>
                <a:moveTo>
                  <a:pt x="762279" y="2287735"/>
                </a:moveTo>
                <a:cubicBezTo>
                  <a:pt x="720888" y="2330261"/>
                  <a:pt x="684671" y="2371062"/>
                  <a:pt x="644430" y="2408416"/>
                </a:cubicBezTo>
                <a:cubicBezTo>
                  <a:pt x="597866" y="2451516"/>
                  <a:pt x="554176" y="2441746"/>
                  <a:pt x="530606" y="2382556"/>
                </a:cubicBezTo>
                <a:cubicBezTo>
                  <a:pt x="517959" y="2350374"/>
                  <a:pt x="511060" y="2315894"/>
                  <a:pt x="503012" y="2282563"/>
                </a:cubicBezTo>
                <a:cubicBezTo>
                  <a:pt x="501288" y="2275667"/>
                  <a:pt x="504737" y="2261875"/>
                  <a:pt x="509336" y="2260151"/>
                </a:cubicBezTo>
                <a:cubicBezTo>
                  <a:pt x="517384" y="2256703"/>
                  <a:pt x="531181" y="2256703"/>
                  <a:pt x="537504" y="2261875"/>
                </a:cubicBezTo>
                <a:cubicBezTo>
                  <a:pt x="550152" y="2272219"/>
                  <a:pt x="559350" y="2286586"/>
                  <a:pt x="572572" y="2302677"/>
                </a:cubicBezTo>
                <a:cubicBezTo>
                  <a:pt x="608214" y="2268771"/>
                  <a:pt x="642131" y="2236590"/>
                  <a:pt x="676048" y="2204409"/>
                </a:cubicBezTo>
                <a:cubicBezTo>
                  <a:pt x="674324" y="2200961"/>
                  <a:pt x="672599" y="2198087"/>
                  <a:pt x="670875" y="2194639"/>
                </a:cubicBezTo>
                <a:cubicBezTo>
                  <a:pt x="604764" y="2205558"/>
                  <a:pt x="538654" y="2215327"/>
                  <a:pt x="472544" y="2227970"/>
                </a:cubicBezTo>
                <a:cubicBezTo>
                  <a:pt x="448974" y="2232567"/>
                  <a:pt x="438052" y="2251531"/>
                  <a:pt x="441501" y="2275093"/>
                </a:cubicBezTo>
                <a:cubicBezTo>
                  <a:pt x="450124" y="2329686"/>
                  <a:pt x="459322" y="2384279"/>
                  <a:pt x="469670" y="2438873"/>
                </a:cubicBezTo>
                <a:cubicBezTo>
                  <a:pt x="473694" y="2461860"/>
                  <a:pt x="487491" y="2475652"/>
                  <a:pt x="512210" y="2477376"/>
                </a:cubicBezTo>
                <a:cubicBezTo>
                  <a:pt x="551876" y="2480249"/>
                  <a:pt x="591542" y="2485421"/>
                  <a:pt x="631208" y="2484846"/>
                </a:cubicBezTo>
                <a:cubicBezTo>
                  <a:pt x="677198" y="2484272"/>
                  <a:pt x="722613" y="2478525"/>
                  <a:pt x="766303" y="2475077"/>
                </a:cubicBezTo>
                <a:cubicBezTo>
                  <a:pt x="782399" y="2411289"/>
                  <a:pt x="781250" y="2361867"/>
                  <a:pt x="762279" y="2287735"/>
                </a:cubicBezTo>
                <a:close/>
                <a:moveTo>
                  <a:pt x="681797" y="502818"/>
                </a:moveTo>
                <a:cubicBezTo>
                  <a:pt x="710541" y="471786"/>
                  <a:pt x="735835" y="443627"/>
                  <a:pt x="761129" y="416043"/>
                </a:cubicBezTo>
                <a:cubicBezTo>
                  <a:pt x="791597" y="383287"/>
                  <a:pt x="809418" y="380414"/>
                  <a:pt x="834713" y="403400"/>
                </a:cubicBezTo>
                <a:cubicBezTo>
                  <a:pt x="856558" y="423514"/>
                  <a:pt x="858282" y="456844"/>
                  <a:pt x="836437" y="483279"/>
                </a:cubicBezTo>
                <a:cubicBezTo>
                  <a:pt x="815742" y="508564"/>
                  <a:pt x="792747" y="532126"/>
                  <a:pt x="770902" y="556837"/>
                </a:cubicBezTo>
                <a:cubicBezTo>
                  <a:pt x="762854" y="566031"/>
                  <a:pt x="756530" y="576375"/>
                  <a:pt x="747332" y="583846"/>
                </a:cubicBezTo>
                <a:cubicBezTo>
                  <a:pt x="703642" y="618901"/>
                  <a:pt x="703067" y="664299"/>
                  <a:pt x="709391" y="715445"/>
                </a:cubicBezTo>
                <a:cubicBezTo>
                  <a:pt x="715714" y="766590"/>
                  <a:pt x="713990" y="818885"/>
                  <a:pt x="715140" y="870605"/>
                </a:cubicBezTo>
                <a:cubicBezTo>
                  <a:pt x="716289" y="903361"/>
                  <a:pt x="696744" y="920601"/>
                  <a:pt x="668000" y="930945"/>
                </a:cubicBezTo>
                <a:cubicBezTo>
                  <a:pt x="571997" y="964851"/>
                  <a:pt x="472544" y="974620"/>
                  <a:pt x="371367" y="974045"/>
                </a:cubicBezTo>
                <a:cubicBezTo>
                  <a:pt x="331701" y="973471"/>
                  <a:pt x="311580" y="946461"/>
                  <a:pt x="301807" y="913705"/>
                </a:cubicBezTo>
                <a:cubicBezTo>
                  <a:pt x="291460" y="879225"/>
                  <a:pt x="287436" y="843021"/>
                  <a:pt x="282262" y="806817"/>
                </a:cubicBezTo>
                <a:cubicBezTo>
                  <a:pt x="275938" y="764292"/>
                  <a:pt x="273064" y="720617"/>
                  <a:pt x="266740" y="678091"/>
                </a:cubicBezTo>
                <a:cubicBezTo>
                  <a:pt x="262141" y="648783"/>
                  <a:pt x="265016" y="616602"/>
                  <a:pt x="228799" y="599362"/>
                </a:cubicBezTo>
                <a:cubicBezTo>
                  <a:pt x="212702" y="591891"/>
                  <a:pt x="212127" y="570629"/>
                  <a:pt x="220176" y="552814"/>
                </a:cubicBezTo>
                <a:cubicBezTo>
                  <a:pt x="232823" y="523506"/>
                  <a:pt x="254668" y="504542"/>
                  <a:pt x="285136" y="499370"/>
                </a:cubicBezTo>
                <a:cubicBezTo>
                  <a:pt x="377115" y="483279"/>
                  <a:pt x="468520" y="467763"/>
                  <a:pt x="561074" y="453971"/>
                </a:cubicBezTo>
                <a:cubicBezTo>
                  <a:pt x="632358" y="442478"/>
                  <a:pt x="639257" y="447075"/>
                  <a:pt x="681797" y="502818"/>
                </a:cubicBezTo>
                <a:close/>
                <a:moveTo>
                  <a:pt x="308706" y="597063"/>
                </a:moveTo>
                <a:cubicBezTo>
                  <a:pt x="320778" y="701653"/>
                  <a:pt x="330551" y="803944"/>
                  <a:pt x="356420" y="905660"/>
                </a:cubicBezTo>
                <a:cubicBezTo>
                  <a:pt x="407584" y="903361"/>
                  <a:pt x="454723" y="903361"/>
                  <a:pt x="500713" y="897614"/>
                </a:cubicBezTo>
                <a:cubicBezTo>
                  <a:pt x="540379" y="893017"/>
                  <a:pt x="579470" y="884397"/>
                  <a:pt x="617412" y="873478"/>
                </a:cubicBezTo>
                <a:cubicBezTo>
                  <a:pt x="632358" y="869456"/>
                  <a:pt x="654778" y="854514"/>
                  <a:pt x="655353" y="844170"/>
                </a:cubicBezTo>
                <a:cubicBezTo>
                  <a:pt x="657078" y="801070"/>
                  <a:pt x="659377" y="756246"/>
                  <a:pt x="642131" y="707974"/>
                </a:cubicBezTo>
                <a:cubicBezTo>
                  <a:pt x="628909" y="719468"/>
                  <a:pt x="620861" y="725789"/>
                  <a:pt x="613962" y="732685"/>
                </a:cubicBezTo>
                <a:cubicBezTo>
                  <a:pt x="581195" y="766016"/>
                  <a:pt x="549577" y="800496"/>
                  <a:pt x="515659" y="832677"/>
                </a:cubicBezTo>
                <a:cubicBezTo>
                  <a:pt x="478293" y="868306"/>
                  <a:pt x="430578" y="858537"/>
                  <a:pt x="417356" y="809690"/>
                </a:cubicBezTo>
                <a:cubicBezTo>
                  <a:pt x="404134" y="761418"/>
                  <a:pt x="411608" y="711422"/>
                  <a:pt x="423680" y="664874"/>
                </a:cubicBezTo>
                <a:cubicBezTo>
                  <a:pt x="465646" y="659127"/>
                  <a:pt x="461047" y="692458"/>
                  <a:pt x="474269" y="714296"/>
                </a:cubicBezTo>
                <a:cubicBezTo>
                  <a:pt x="534630" y="667173"/>
                  <a:pt x="581769" y="609706"/>
                  <a:pt x="628334" y="552239"/>
                </a:cubicBezTo>
                <a:cubicBezTo>
                  <a:pt x="632358" y="547642"/>
                  <a:pt x="628909" y="536723"/>
                  <a:pt x="628909" y="522357"/>
                </a:cubicBezTo>
                <a:cubicBezTo>
                  <a:pt x="520833" y="547642"/>
                  <a:pt x="416782" y="571778"/>
                  <a:pt x="308706" y="597063"/>
                </a:cubicBezTo>
                <a:close/>
                <a:moveTo>
                  <a:pt x="457022" y="1800417"/>
                </a:moveTo>
                <a:cubicBezTo>
                  <a:pt x="427704" y="1798119"/>
                  <a:pt x="398386" y="1795820"/>
                  <a:pt x="369642" y="1792947"/>
                </a:cubicBezTo>
                <a:cubicBezTo>
                  <a:pt x="312730" y="1787775"/>
                  <a:pt x="285711" y="1749846"/>
                  <a:pt x="267890" y="1701574"/>
                </a:cubicBezTo>
                <a:cubicBezTo>
                  <a:pt x="263291" y="1688932"/>
                  <a:pt x="260417" y="1674565"/>
                  <a:pt x="258692" y="1661348"/>
                </a:cubicBezTo>
                <a:cubicBezTo>
                  <a:pt x="248919" y="1599858"/>
                  <a:pt x="239721" y="1537794"/>
                  <a:pt x="231098" y="1476305"/>
                </a:cubicBezTo>
                <a:cubicBezTo>
                  <a:pt x="223625" y="1424010"/>
                  <a:pt x="232823" y="1410218"/>
                  <a:pt x="282262" y="1390105"/>
                </a:cubicBezTo>
                <a:cubicBezTo>
                  <a:pt x="374816" y="1352751"/>
                  <a:pt x="472544" y="1341833"/>
                  <a:pt x="570272" y="1334362"/>
                </a:cubicBezTo>
                <a:cubicBezTo>
                  <a:pt x="597866" y="1332063"/>
                  <a:pt x="627759" y="1344131"/>
                  <a:pt x="654203" y="1355050"/>
                </a:cubicBezTo>
                <a:cubicBezTo>
                  <a:pt x="681797" y="1365969"/>
                  <a:pt x="703067" y="1365394"/>
                  <a:pt x="723763" y="1342982"/>
                </a:cubicBezTo>
                <a:cubicBezTo>
                  <a:pt x="746183" y="1318846"/>
                  <a:pt x="769752" y="1296434"/>
                  <a:pt x="793897" y="1274022"/>
                </a:cubicBezTo>
                <a:cubicBezTo>
                  <a:pt x="805394" y="1263678"/>
                  <a:pt x="818041" y="1252184"/>
                  <a:pt x="831838" y="1247587"/>
                </a:cubicBezTo>
                <a:cubicBezTo>
                  <a:pt x="842761" y="1244139"/>
                  <a:pt x="861157" y="1245288"/>
                  <a:pt x="868630" y="1252759"/>
                </a:cubicBezTo>
                <a:cubicBezTo>
                  <a:pt x="876678" y="1260230"/>
                  <a:pt x="881852" y="1278619"/>
                  <a:pt x="878978" y="1288963"/>
                </a:cubicBezTo>
                <a:cubicBezTo>
                  <a:pt x="874379" y="1305054"/>
                  <a:pt x="862881" y="1319420"/>
                  <a:pt x="851384" y="1332638"/>
                </a:cubicBezTo>
                <a:cubicBezTo>
                  <a:pt x="816892" y="1373439"/>
                  <a:pt x="781825" y="1414241"/>
                  <a:pt x="745033" y="1453318"/>
                </a:cubicBezTo>
                <a:cubicBezTo>
                  <a:pt x="730086" y="1468834"/>
                  <a:pt x="725487" y="1484350"/>
                  <a:pt x="727212" y="1504463"/>
                </a:cubicBezTo>
                <a:cubicBezTo>
                  <a:pt x="731811" y="1559631"/>
                  <a:pt x="736410" y="1614800"/>
                  <a:pt x="739859" y="1670542"/>
                </a:cubicBezTo>
                <a:cubicBezTo>
                  <a:pt x="742733" y="1724561"/>
                  <a:pt x="732961" y="1745249"/>
                  <a:pt x="681222" y="1760190"/>
                </a:cubicBezTo>
                <a:cubicBezTo>
                  <a:pt x="622010" y="1777430"/>
                  <a:pt x="559924" y="1784901"/>
                  <a:pt x="498413" y="1795820"/>
                </a:cubicBezTo>
                <a:cubicBezTo>
                  <a:pt x="485191" y="1798119"/>
                  <a:pt x="470819" y="1796395"/>
                  <a:pt x="457022" y="1796395"/>
                </a:cubicBezTo>
                <a:cubicBezTo>
                  <a:pt x="457022" y="1797544"/>
                  <a:pt x="457022" y="1798693"/>
                  <a:pt x="457022" y="1800417"/>
                </a:cubicBezTo>
                <a:close/>
                <a:moveTo>
                  <a:pt x="302382" y="1483201"/>
                </a:moveTo>
                <a:cubicBezTo>
                  <a:pt x="312155" y="1546414"/>
                  <a:pt x="321928" y="1611352"/>
                  <a:pt x="331701" y="1676289"/>
                </a:cubicBezTo>
                <a:cubicBezTo>
                  <a:pt x="335725" y="1703873"/>
                  <a:pt x="351246" y="1713642"/>
                  <a:pt x="378840" y="1711918"/>
                </a:cubicBezTo>
                <a:cubicBezTo>
                  <a:pt x="430578" y="1707896"/>
                  <a:pt x="482317" y="1707321"/>
                  <a:pt x="533480" y="1703298"/>
                </a:cubicBezTo>
                <a:cubicBezTo>
                  <a:pt x="569122" y="1700425"/>
                  <a:pt x="605339" y="1695253"/>
                  <a:pt x="640981" y="1690081"/>
                </a:cubicBezTo>
                <a:cubicBezTo>
                  <a:pt x="659952" y="1687208"/>
                  <a:pt x="672024" y="1676864"/>
                  <a:pt x="673749" y="1656176"/>
                </a:cubicBezTo>
                <a:cubicBezTo>
                  <a:pt x="677198" y="1617098"/>
                  <a:pt x="675473" y="1578595"/>
                  <a:pt x="668000" y="1532048"/>
                </a:cubicBezTo>
                <a:cubicBezTo>
                  <a:pt x="642706" y="1556183"/>
                  <a:pt x="623160" y="1575722"/>
                  <a:pt x="603615" y="1594112"/>
                </a:cubicBezTo>
                <a:cubicBezTo>
                  <a:pt x="573721" y="1622845"/>
                  <a:pt x="544978" y="1652728"/>
                  <a:pt x="512785" y="1678588"/>
                </a:cubicBezTo>
                <a:cubicBezTo>
                  <a:pt x="473119" y="1711344"/>
                  <a:pt x="434603" y="1696402"/>
                  <a:pt x="425405" y="1646406"/>
                </a:cubicBezTo>
                <a:cubicBezTo>
                  <a:pt x="422530" y="1630890"/>
                  <a:pt x="418506" y="1615374"/>
                  <a:pt x="418506" y="1600433"/>
                </a:cubicBezTo>
                <a:cubicBezTo>
                  <a:pt x="418506" y="1573998"/>
                  <a:pt x="413332" y="1545839"/>
                  <a:pt x="428854" y="1522278"/>
                </a:cubicBezTo>
                <a:cubicBezTo>
                  <a:pt x="471969" y="1518830"/>
                  <a:pt x="465646" y="1558482"/>
                  <a:pt x="482892" y="1580320"/>
                </a:cubicBezTo>
                <a:cubicBezTo>
                  <a:pt x="531181" y="1520554"/>
                  <a:pt x="596716" y="1480327"/>
                  <a:pt x="646155" y="1416539"/>
                </a:cubicBezTo>
                <a:cubicBezTo>
                  <a:pt x="545553" y="1415965"/>
                  <a:pt x="361019" y="1452169"/>
                  <a:pt x="302382" y="1483201"/>
                </a:cubicBezTo>
                <a:close/>
                <a:moveTo>
                  <a:pt x="1538355" y="704526"/>
                </a:moveTo>
                <a:cubicBezTo>
                  <a:pt x="1423956" y="784405"/>
                  <a:pt x="1304957" y="844170"/>
                  <a:pt x="1168713" y="747052"/>
                </a:cubicBezTo>
                <a:cubicBezTo>
                  <a:pt x="1138245" y="766016"/>
                  <a:pt x="1108351" y="786129"/>
                  <a:pt x="1076733" y="803369"/>
                </a:cubicBezTo>
                <a:cubicBezTo>
                  <a:pt x="1031893" y="828080"/>
                  <a:pt x="985329" y="828654"/>
                  <a:pt x="944513" y="795898"/>
                </a:cubicBezTo>
                <a:cubicBezTo>
                  <a:pt x="900823" y="760844"/>
                  <a:pt x="870355" y="717743"/>
                  <a:pt x="888176" y="651082"/>
                </a:cubicBezTo>
                <a:cubicBezTo>
                  <a:pt x="897949" y="656829"/>
                  <a:pt x="905997" y="660277"/>
                  <a:pt x="912895" y="666023"/>
                </a:cubicBezTo>
                <a:cubicBezTo>
                  <a:pt x="916344" y="668897"/>
                  <a:pt x="916919" y="675218"/>
                  <a:pt x="918644" y="680390"/>
                </a:cubicBezTo>
                <a:cubicBezTo>
                  <a:pt x="948537" y="777509"/>
                  <a:pt x="1008324" y="772337"/>
                  <a:pt x="1073859" y="729812"/>
                </a:cubicBezTo>
                <a:cubicBezTo>
                  <a:pt x="1091105" y="718893"/>
                  <a:pt x="1107777" y="706250"/>
                  <a:pt x="1125023" y="694757"/>
                </a:cubicBezTo>
                <a:cubicBezTo>
                  <a:pt x="1119274" y="662001"/>
                  <a:pt x="1111801" y="632118"/>
                  <a:pt x="1108351" y="601086"/>
                </a:cubicBezTo>
                <a:cubicBezTo>
                  <a:pt x="1101453" y="538447"/>
                  <a:pt x="1135370" y="482130"/>
                  <a:pt x="1187684" y="463740"/>
                </a:cubicBezTo>
                <a:cubicBezTo>
                  <a:pt x="1236548" y="446500"/>
                  <a:pt x="1287136" y="478107"/>
                  <a:pt x="1284262" y="529827"/>
                </a:cubicBezTo>
                <a:cubicBezTo>
                  <a:pt x="1281962" y="564882"/>
                  <a:pt x="1268166" y="599937"/>
                  <a:pt x="1254369" y="633267"/>
                </a:cubicBezTo>
                <a:cubicBezTo>
                  <a:pt x="1244596" y="656829"/>
                  <a:pt x="1226775" y="676942"/>
                  <a:pt x="1211253" y="700503"/>
                </a:cubicBezTo>
                <a:cubicBezTo>
                  <a:pt x="1235398" y="720617"/>
                  <a:pt x="1263567" y="728662"/>
                  <a:pt x="1292885" y="723490"/>
                </a:cubicBezTo>
                <a:cubicBezTo>
                  <a:pt x="1363019" y="710848"/>
                  <a:pt x="1430279" y="689585"/>
                  <a:pt x="1487191" y="638439"/>
                </a:cubicBezTo>
                <a:cubicBezTo>
                  <a:pt x="1466496" y="579249"/>
                  <a:pt x="1472245" y="521207"/>
                  <a:pt x="1509036" y="467188"/>
                </a:cubicBezTo>
                <a:cubicBezTo>
                  <a:pt x="1534331" y="430410"/>
                  <a:pt x="1569398" y="413744"/>
                  <a:pt x="1605615" y="422939"/>
                </a:cubicBezTo>
                <a:cubicBezTo>
                  <a:pt x="1676324" y="441328"/>
                  <a:pt x="1701618" y="505116"/>
                  <a:pt x="1663677" y="569479"/>
                </a:cubicBezTo>
                <a:cubicBezTo>
                  <a:pt x="1650455" y="591891"/>
                  <a:pt x="1635508" y="612579"/>
                  <a:pt x="1617687" y="639589"/>
                </a:cubicBezTo>
                <a:cubicBezTo>
                  <a:pt x="1666551" y="636141"/>
                  <a:pt x="1699319" y="611430"/>
                  <a:pt x="1733236" y="589018"/>
                </a:cubicBezTo>
                <a:cubicBezTo>
                  <a:pt x="1759105" y="571778"/>
                  <a:pt x="1783825" y="552814"/>
                  <a:pt x="1809119" y="534425"/>
                </a:cubicBezTo>
                <a:cubicBezTo>
                  <a:pt x="1825790" y="522357"/>
                  <a:pt x="1842462" y="524655"/>
                  <a:pt x="1855684" y="539022"/>
                </a:cubicBezTo>
                <a:cubicBezTo>
                  <a:pt x="1869481" y="553389"/>
                  <a:pt x="1871205" y="572927"/>
                  <a:pt x="1858558" y="586719"/>
                </a:cubicBezTo>
                <a:cubicBezTo>
                  <a:pt x="1802796" y="648209"/>
                  <a:pt x="1751057" y="715445"/>
                  <a:pt x="1659653" y="727513"/>
                </a:cubicBezTo>
                <a:cubicBezTo>
                  <a:pt x="1625735" y="732110"/>
                  <a:pt x="1600441" y="728662"/>
                  <a:pt x="1538355" y="704526"/>
                </a:cubicBezTo>
                <a:close/>
                <a:moveTo>
                  <a:pt x="1230224" y="519483"/>
                </a:moveTo>
                <a:cubicBezTo>
                  <a:pt x="1176186" y="552239"/>
                  <a:pt x="1161814" y="585570"/>
                  <a:pt x="1179635" y="633267"/>
                </a:cubicBezTo>
                <a:cubicBezTo>
                  <a:pt x="1208954" y="602235"/>
                  <a:pt x="1231949" y="570629"/>
                  <a:pt x="1230224" y="519483"/>
                </a:cubicBezTo>
                <a:close/>
                <a:moveTo>
                  <a:pt x="1610789" y="495922"/>
                </a:moveTo>
                <a:cubicBezTo>
                  <a:pt x="1567673" y="524655"/>
                  <a:pt x="1564224" y="530977"/>
                  <a:pt x="1568248" y="567755"/>
                </a:cubicBezTo>
                <a:cubicBezTo>
                  <a:pt x="1590668" y="550515"/>
                  <a:pt x="1611938" y="533850"/>
                  <a:pt x="1610789" y="495922"/>
                </a:cubicBezTo>
                <a:close/>
                <a:moveTo>
                  <a:pt x="1046265" y="1577446"/>
                </a:moveTo>
                <a:cubicBezTo>
                  <a:pt x="1065811" y="1582618"/>
                  <a:pt x="1077308" y="1582618"/>
                  <a:pt x="1083632" y="1588365"/>
                </a:cubicBezTo>
                <a:cubicBezTo>
                  <a:pt x="1114100" y="1614800"/>
                  <a:pt x="1146293" y="1614800"/>
                  <a:pt x="1180210" y="1596985"/>
                </a:cubicBezTo>
                <a:cubicBezTo>
                  <a:pt x="1208954" y="1582043"/>
                  <a:pt x="1237697" y="1566528"/>
                  <a:pt x="1266441" y="1551586"/>
                </a:cubicBezTo>
                <a:cubicBezTo>
                  <a:pt x="1240572" y="1473431"/>
                  <a:pt x="1249195" y="1405046"/>
                  <a:pt x="1291735" y="1342407"/>
                </a:cubicBezTo>
                <a:cubicBezTo>
                  <a:pt x="1316455" y="1306778"/>
                  <a:pt x="1342899" y="1298158"/>
                  <a:pt x="1380840" y="1311950"/>
                </a:cubicBezTo>
                <a:cubicBezTo>
                  <a:pt x="1416482" y="1325167"/>
                  <a:pt x="1442926" y="1365969"/>
                  <a:pt x="1441202" y="1400449"/>
                </a:cubicBezTo>
                <a:cubicBezTo>
                  <a:pt x="1438327" y="1453893"/>
                  <a:pt x="1406709" y="1493545"/>
                  <a:pt x="1381990" y="1536645"/>
                </a:cubicBezTo>
                <a:cubicBezTo>
                  <a:pt x="1375092" y="1548138"/>
                  <a:pt x="1366469" y="1558482"/>
                  <a:pt x="1357845" y="1570550"/>
                </a:cubicBezTo>
                <a:cubicBezTo>
                  <a:pt x="1388314" y="1600433"/>
                  <a:pt x="1420506" y="1591813"/>
                  <a:pt x="1451549" y="1581469"/>
                </a:cubicBezTo>
                <a:cubicBezTo>
                  <a:pt x="1516510" y="1560206"/>
                  <a:pt x="1572847" y="1524002"/>
                  <a:pt x="1620561" y="1476305"/>
                </a:cubicBezTo>
                <a:cubicBezTo>
                  <a:pt x="1620561" y="1450445"/>
                  <a:pt x="1617687" y="1425734"/>
                  <a:pt x="1621136" y="1402747"/>
                </a:cubicBezTo>
                <a:cubicBezTo>
                  <a:pt x="1626885" y="1366543"/>
                  <a:pt x="1644706" y="1351602"/>
                  <a:pt x="1671150" y="1353900"/>
                </a:cubicBezTo>
                <a:cubicBezTo>
                  <a:pt x="1698744" y="1356199"/>
                  <a:pt x="1715990" y="1372865"/>
                  <a:pt x="1721164" y="1405046"/>
                </a:cubicBezTo>
                <a:cubicBezTo>
                  <a:pt x="1723463" y="1418263"/>
                  <a:pt x="1724038" y="1431481"/>
                  <a:pt x="1725763" y="1448146"/>
                </a:cubicBezTo>
                <a:cubicBezTo>
                  <a:pt x="1771178" y="1441250"/>
                  <a:pt x="1804520" y="1415965"/>
                  <a:pt x="1839587" y="1395851"/>
                </a:cubicBezTo>
                <a:cubicBezTo>
                  <a:pt x="1871205" y="1378036"/>
                  <a:pt x="1900524" y="1356199"/>
                  <a:pt x="1930992" y="1336660"/>
                </a:cubicBezTo>
                <a:cubicBezTo>
                  <a:pt x="1977556" y="1306778"/>
                  <a:pt x="2027570" y="1315398"/>
                  <a:pt x="2076434" y="1328040"/>
                </a:cubicBezTo>
                <a:cubicBezTo>
                  <a:pt x="2083333" y="1329764"/>
                  <a:pt x="2091956" y="1342982"/>
                  <a:pt x="2091956" y="1351027"/>
                </a:cubicBezTo>
                <a:cubicBezTo>
                  <a:pt x="2091381" y="1358498"/>
                  <a:pt x="2081608" y="1366543"/>
                  <a:pt x="2074135" y="1371715"/>
                </a:cubicBezTo>
                <a:cubicBezTo>
                  <a:pt x="2068961" y="1375163"/>
                  <a:pt x="2060338" y="1376887"/>
                  <a:pt x="2054014" y="1375738"/>
                </a:cubicBezTo>
                <a:cubicBezTo>
                  <a:pt x="2006875" y="1369991"/>
                  <a:pt x="1972383" y="1396426"/>
                  <a:pt x="1935016" y="1418838"/>
                </a:cubicBezTo>
                <a:cubicBezTo>
                  <a:pt x="1881553" y="1450445"/>
                  <a:pt x="1826365" y="1478603"/>
                  <a:pt x="1771753" y="1507911"/>
                </a:cubicBezTo>
                <a:cubicBezTo>
                  <a:pt x="1762555" y="1512509"/>
                  <a:pt x="1751632" y="1518255"/>
                  <a:pt x="1742434" y="1516531"/>
                </a:cubicBezTo>
                <a:cubicBezTo>
                  <a:pt x="1697594" y="1508486"/>
                  <a:pt x="1670575" y="1534346"/>
                  <a:pt x="1638382" y="1560206"/>
                </a:cubicBezTo>
                <a:cubicBezTo>
                  <a:pt x="1596992" y="1593537"/>
                  <a:pt x="1549277" y="1619972"/>
                  <a:pt x="1501563" y="1643533"/>
                </a:cubicBezTo>
                <a:cubicBezTo>
                  <a:pt x="1446376" y="1670542"/>
                  <a:pt x="1390613" y="1664796"/>
                  <a:pt x="1338875" y="1629741"/>
                </a:cubicBezTo>
                <a:cubicBezTo>
                  <a:pt x="1329102" y="1622845"/>
                  <a:pt x="1318179" y="1617673"/>
                  <a:pt x="1308407" y="1611926"/>
                </a:cubicBezTo>
                <a:cubicBezTo>
                  <a:pt x="1277364" y="1628017"/>
                  <a:pt x="1249195" y="1645257"/>
                  <a:pt x="1218727" y="1657900"/>
                </a:cubicBezTo>
                <a:cubicBezTo>
                  <a:pt x="1153766" y="1685484"/>
                  <a:pt x="1088806" y="1668244"/>
                  <a:pt x="1057763" y="1615949"/>
                </a:cubicBezTo>
                <a:cubicBezTo>
                  <a:pt x="1052589" y="1608478"/>
                  <a:pt x="1052014" y="1597560"/>
                  <a:pt x="1046265" y="1577446"/>
                </a:cubicBezTo>
                <a:close/>
                <a:moveTo>
                  <a:pt x="1316455" y="1492395"/>
                </a:moveTo>
                <a:cubicBezTo>
                  <a:pt x="1360145" y="1465961"/>
                  <a:pt x="1369918" y="1424585"/>
                  <a:pt x="1379690" y="1380335"/>
                </a:cubicBezTo>
                <a:cubicBezTo>
                  <a:pt x="1333701" y="1386082"/>
                  <a:pt x="1320479" y="1409643"/>
                  <a:pt x="1316455" y="1492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 rot="867146">
            <a:off x="1926397" y="3927390"/>
            <a:ext cx="813821" cy="1405451"/>
          </a:xfrm>
          <a:custGeom>
            <a:rect b="b" l="l" r="r" t="t"/>
            <a:pathLst>
              <a:path extrusionOk="0" h="2806135" w="1624882">
                <a:moveTo>
                  <a:pt x="809097" y="1499100"/>
                </a:moveTo>
                <a:cubicBezTo>
                  <a:pt x="793805" y="1548800"/>
                  <a:pt x="807664" y="1608057"/>
                  <a:pt x="733114" y="1605190"/>
                </a:cubicBezTo>
                <a:cubicBezTo>
                  <a:pt x="728814" y="1636730"/>
                  <a:pt x="724513" y="1666836"/>
                  <a:pt x="720690" y="1695987"/>
                </a:cubicBezTo>
                <a:cubicBezTo>
                  <a:pt x="772301" y="1728961"/>
                  <a:pt x="774690" y="1729438"/>
                  <a:pt x="766566" y="1791085"/>
                </a:cubicBezTo>
                <a:cubicBezTo>
                  <a:pt x="759876" y="1840784"/>
                  <a:pt x="748407" y="1890484"/>
                  <a:pt x="737415" y="1939705"/>
                </a:cubicBezTo>
                <a:cubicBezTo>
                  <a:pt x="721167" y="2010910"/>
                  <a:pt x="703486" y="2081636"/>
                  <a:pt x="686282" y="2152362"/>
                </a:cubicBezTo>
                <a:cubicBezTo>
                  <a:pt x="661910" y="2252239"/>
                  <a:pt x="637538" y="2351638"/>
                  <a:pt x="612689" y="2451037"/>
                </a:cubicBezTo>
                <a:cubicBezTo>
                  <a:pt x="596441" y="2516984"/>
                  <a:pt x="580193" y="2583410"/>
                  <a:pt x="562034" y="2649357"/>
                </a:cubicBezTo>
                <a:cubicBezTo>
                  <a:pt x="552954" y="2682331"/>
                  <a:pt x="541485" y="2714826"/>
                  <a:pt x="528582" y="2746366"/>
                </a:cubicBezTo>
                <a:cubicBezTo>
                  <a:pt x="511378" y="2787942"/>
                  <a:pt x="476493" y="2807057"/>
                  <a:pt x="432528" y="2806101"/>
                </a:cubicBezTo>
                <a:cubicBezTo>
                  <a:pt x="355589" y="2804190"/>
                  <a:pt x="292987" y="2771694"/>
                  <a:pt x="254757" y="2704313"/>
                </a:cubicBezTo>
                <a:cubicBezTo>
                  <a:pt x="240898" y="2679941"/>
                  <a:pt x="233730" y="2646968"/>
                  <a:pt x="235642" y="2618773"/>
                </a:cubicBezTo>
                <a:cubicBezTo>
                  <a:pt x="243288" y="2498347"/>
                  <a:pt x="249978" y="2377921"/>
                  <a:pt x="266704" y="2258451"/>
                </a:cubicBezTo>
                <a:cubicBezTo>
                  <a:pt x="289164" y="2097884"/>
                  <a:pt x="319271" y="1938750"/>
                  <a:pt x="348421" y="1779138"/>
                </a:cubicBezTo>
                <a:cubicBezTo>
                  <a:pt x="355112" y="1741385"/>
                  <a:pt x="368970" y="1704589"/>
                  <a:pt x="379961" y="1666836"/>
                </a:cubicBezTo>
                <a:cubicBezTo>
                  <a:pt x="398121" y="1664925"/>
                  <a:pt x="413891" y="1663491"/>
                  <a:pt x="425838" y="1662535"/>
                </a:cubicBezTo>
                <a:cubicBezTo>
                  <a:pt x="431094" y="1630039"/>
                  <a:pt x="435873" y="1601367"/>
                  <a:pt x="440174" y="1572216"/>
                </a:cubicBezTo>
                <a:cubicBezTo>
                  <a:pt x="441130" y="1565048"/>
                  <a:pt x="443997" y="1555968"/>
                  <a:pt x="441130" y="1551189"/>
                </a:cubicBezTo>
                <a:cubicBezTo>
                  <a:pt x="414847" y="1506269"/>
                  <a:pt x="432050" y="1464693"/>
                  <a:pt x="448298" y="1422640"/>
                </a:cubicBezTo>
                <a:cubicBezTo>
                  <a:pt x="449254" y="1420250"/>
                  <a:pt x="449254" y="1416905"/>
                  <a:pt x="450210" y="1410215"/>
                </a:cubicBezTo>
                <a:cubicBezTo>
                  <a:pt x="432528" y="1400179"/>
                  <a:pt x="414369" y="1388232"/>
                  <a:pt x="394776" y="1379153"/>
                </a:cubicBezTo>
                <a:cubicBezTo>
                  <a:pt x="284385" y="1326586"/>
                  <a:pt x="201712" y="1242001"/>
                  <a:pt x="127163" y="1147859"/>
                </a:cubicBezTo>
                <a:cubicBezTo>
                  <a:pt x="37322" y="1034123"/>
                  <a:pt x="3392" y="901273"/>
                  <a:pt x="47" y="760298"/>
                </a:cubicBezTo>
                <a:cubicBezTo>
                  <a:pt x="-909" y="713466"/>
                  <a:pt x="12950" y="666634"/>
                  <a:pt x="21552" y="619802"/>
                </a:cubicBezTo>
                <a:cubicBezTo>
                  <a:pt x="41145" y="514668"/>
                  <a:pt x="77463" y="416225"/>
                  <a:pt x="132898" y="324472"/>
                </a:cubicBezTo>
                <a:cubicBezTo>
                  <a:pt x="160137" y="279551"/>
                  <a:pt x="193110" y="239409"/>
                  <a:pt x="234686" y="206914"/>
                </a:cubicBezTo>
                <a:cubicBezTo>
                  <a:pt x="314492" y="144311"/>
                  <a:pt x="396687" y="85532"/>
                  <a:pt x="492741" y="50169"/>
                </a:cubicBezTo>
                <a:cubicBezTo>
                  <a:pt x="562511" y="24364"/>
                  <a:pt x="634193" y="2859"/>
                  <a:pt x="709220" y="470"/>
                </a:cubicBezTo>
                <a:cubicBezTo>
                  <a:pt x="810531" y="-2876"/>
                  <a:pt x="909452" y="11461"/>
                  <a:pt x="1004072" y="49691"/>
                </a:cubicBezTo>
                <a:cubicBezTo>
                  <a:pt x="1043736" y="65939"/>
                  <a:pt x="1085312" y="77408"/>
                  <a:pt x="1126887" y="89833"/>
                </a:cubicBezTo>
                <a:cubicBezTo>
                  <a:pt x="1193791" y="109426"/>
                  <a:pt x="1258782" y="132364"/>
                  <a:pt x="1310871" y="182542"/>
                </a:cubicBezTo>
                <a:cubicBezTo>
                  <a:pt x="1322818" y="194011"/>
                  <a:pt x="1342889" y="196878"/>
                  <a:pt x="1359137" y="204524"/>
                </a:cubicBezTo>
                <a:cubicBezTo>
                  <a:pt x="1397845" y="223639"/>
                  <a:pt x="1421739" y="259002"/>
                  <a:pt x="1446589" y="291498"/>
                </a:cubicBezTo>
                <a:cubicBezTo>
                  <a:pt x="1481952" y="337375"/>
                  <a:pt x="1517315" y="383729"/>
                  <a:pt x="1545032" y="434384"/>
                </a:cubicBezTo>
                <a:cubicBezTo>
                  <a:pt x="1609546" y="551943"/>
                  <a:pt x="1645387" y="676191"/>
                  <a:pt x="1612413" y="812387"/>
                </a:cubicBezTo>
                <a:cubicBezTo>
                  <a:pt x="1601900" y="857308"/>
                  <a:pt x="1595209" y="903184"/>
                  <a:pt x="1585174" y="948105"/>
                </a:cubicBezTo>
                <a:cubicBezTo>
                  <a:pt x="1569404" y="1018831"/>
                  <a:pt x="1536430" y="1083823"/>
                  <a:pt x="1498200" y="1143558"/>
                </a:cubicBezTo>
                <a:cubicBezTo>
                  <a:pt x="1456147" y="1209505"/>
                  <a:pt x="1404058" y="1269718"/>
                  <a:pt x="1332376" y="1308426"/>
                </a:cubicBezTo>
                <a:cubicBezTo>
                  <a:pt x="1284588" y="1334232"/>
                  <a:pt x="1240145" y="1367206"/>
                  <a:pt x="1193791" y="1396834"/>
                </a:cubicBezTo>
                <a:cubicBezTo>
                  <a:pt x="1108728" y="1451312"/>
                  <a:pt x="1013630" y="1479985"/>
                  <a:pt x="915187" y="1498145"/>
                </a:cubicBezTo>
                <a:cubicBezTo>
                  <a:pt x="881257" y="1504357"/>
                  <a:pt x="844938" y="1499100"/>
                  <a:pt x="809097" y="1499100"/>
                </a:cubicBezTo>
                <a:close/>
                <a:moveTo>
                  <a:pt x="1560802" y="743573"/>
                </a:moveTo>
                <a:cubicBezTo>
                  <a:pt x="1556979" y="712510"/>
                  <a:pt x="1555068" y="681448"/>
                  <a:pt x="1548377" y="650864"/>
                </a:cubicBezTo>
                <a:cubicBezTo>
                  <a:pt x="1523527" y="533783"/>
                  <a:pt x="1456147" y="438685"/>
                  <a:pt x="1383031" y="347888"/>
                </a:cubicBezTo>
                <a:cubicBezTo>
                  <a:pt x="1356270" y="314914"/>
                  <a:pt x="1322340" y="284808"/>
                  <a:pt x="1285543" y="263781"/>
                </a:cubicBezTo>
                <a:cubicBezTo>
                  <a:pt x="1229631" y="231285"/>
                  <a:pt x="1168463" y="207391"/>
                  <a:pt x="1109684" y="179197"/>
                </a:cubicBezTo>
                <a:cubicBezTo>
                  <a:pt x="1085790" y="167727"/>
                  <a:pt x="1058551" y="159126"/>
                  <a:pt x="1039913" y="141444"/>
                </a:cubicBezTo>
                <a:cubicBezTo>
                  <a:pt x="1023187" y="125674"/>
                  <a:pt x="1005984" y="118984"/>
                  <a:pt x="985435" y="115161"/>
                </a:cubicBezTo>
                <a:cubicBezTo>
                  <a:pt x="935735" y="106081"/>
                  <a:pt x="886036" y="97001"/>
                  <a:pt x="835859" y="88399"/>
                </a:cubicBezTo>
                <a:cubicBezTo>
                  <a:pt x="740283" y="72151"/>
                  <a:pt x="646618" y="84098"/>
                  <a:pt x="555343" y="112771"/>
                </a:cubicBezTo>
                <a:cubicBezTo>
                  <a:pt x="482705" y="135709"/>
                  <a:pt x="416280" y="171073"/>
                  <a:pt x="351766" y="212170"/>
                </a:cubicBezTo>
                <a:cubicBezTo>
                  <a:pt x="220827" y="295321"/>
                  <a:pt x="144367" y="413835"/>
                  <a:pt x="105180" y="560545"/>
                </a:cubicBezTo>
                <a:cubicBezTo>
                  <a:pt x="96579" y="592085"/>
                  <a:pt x="90844" y="624581"/>
                  <a:pt x="82242" y="656121"/>
                </a:cubicBezTo>
                <a:cubicBezTo>
                  <a:pt x="61693" y="733537"/>
                  <a:pt x="53092" y="811431"/>
                  <a:pt x="77941" y="889326"/>
                </a:cubicBezTo>
                <a:cubicBezTo>
                  <a:pt x="92278" y="934724"/>
                  <a:pt x="110915" y="978689"/>
                  <a:pt x="129074" y="1022654"/>
                </a:cubicBezTo>
                <a:cubicBezTo>
                  <a:pt x="137676" y="1043203"/>
                  <a:pt x="145800" y="1065663"/>
                  <a:pt x="160615" y="1080956"/>
                </a:cubicBezTo>
                <a:cubicBezTo>
                  <a:pt x="215093" y="1137823"/>
                  <a:pt x="268615" y="1197080"/>
                  <a:pt x="330262" y="1245346"/>
                </a:cubicBezTo>
                <a:cubicBezTo>
                  <a:pt x="430617" y="1324196"/>
                  <a:pt x="548175" y="1370551"/>
                  <a:pt x="671946" y="1400179"/>
                </a:cubicBezTo>
                <a:cubicBezTo>
                  <a:pt x="699185" y="1406870"/>
                  <a:pt x="726424" y="1417383"/>
                  <a:pt x="754141" y="1420250"/>
                </a:cubicBezTo>
                <a:cubicBezTo>
                  <a:pt x="820566" y="1426941"/>
                  <a:pt x="887470" y="1427896"/>
                  <a:pt x="953417" y="1414516"/>
                </a:cubicBezTo>
                <a:cubicBezTo>
                  <a:pt x="991169" y="1406870"/>
                  <a:pt x="1029878" y="1399701"/>
                  <a:pt x="1064763" y="1384409"/>
                </a:cubicBezTo>
                <a:cubicBezTo>
                  <a:pt x="1108250" y="1365294"/>
                  <a:pt x="1148392" y="1339489"/>
                  <a:pt x="1188534" y="1314639"/>
                </a:cubicBezTo>
                <a:cubicBezTo>
                  <a:pt x="1222463" y="1293612"/>
                  <a:pt x="1256871" y="1272108"/>
                  <a:pt x="1287455" y="1246780"/>
                </a:cubicBezTo>
                <a:cubicBezTo>
                  <a:pt x="1331898" y="1209983"/>
                  <a:pt x="1375385" y="1170797"/>
                  <a:pt x="1415527" y="1129221"/>
                </a:cubicBezTo>
                <a:cubicBezTo>
                  <a:pt x="1443244" y="1100549"/>
                  <a:pt x="1473828" y="1069009"/>
                  <a:pt x="1486731" y="1033168"/>
                </a:cubicBezTo>
                <a:cubicBezTo>
                  <a:pt x="1519704" y="939981"/>
                  <a:pt x="1556979" y="846317"/>
                  <a:pt x="1560802" y="743573"/>
                </a:cubicBezTo>
                <a:close/>
                <a:moveTo>
                  <a:pt x="401466" y="1703155"/>
                </a:moveTo>
                <a:cubicBezTo>
                  <a:pt x="398599" y="1721792"/>
                  <a:pt x="396209" y="1740908"/>
                  <a:pt x="393342" y="1759545"/>
                </a:cubicBezTo>
                <a:cubicBezTo>
                  <a:pt x="385218" y="1814023"/>
                  <a:pt x="378528" y="1868501"/>
                  <a:pt x="369448" y="1922980"/>
                </a:cubicBezTo>
                <a:cubicBezTo>
                  <a:pt x="347943" y="2052007"/>
                  <a:pt x="323094" y="2180557"/>
                  <a:pt x="304934" y="2310062"/>
                </a:cubicBezTo>
                <a:cubicBezTo>
                  <a:pt x="292031" y="2401337"/>
                  <a:pt x="284385" y="2493568"/>
                  <a:pt x="280084" y="2585321"/>
                </a:cubicBezTo>
                <a:cubicBezTo>
                  <a:pt x="276261" y="2674684"/>
                  <a:pt x="309235" y="2721517"/>
                  <a:pt x="387130" y="2743022"/>
                </a:cubicBezTo>
                <a:cubicBezTo>
                  <a:pt x="446387" y="2759269"/>
                  <a:pt x="454511" y="2767393"/>
                  <a:pt x="484617" y="2696667"/>
                </a:cubicBezTo>
                <a:cubicBezTo>
                  <a:pt x="488918" y="2687110"/>
                  <a:pt x="493219" y="2677552"/>
                  <a:pt x="495608" y="2667516"/>
                </a:cubicBezTo>
                <a:cubicBezTo>
                  <a:pt x="516157" y="2583887"/>
                  <a:pt x="535750" y="2500258"/>
                  <a:pt x="556777" y="2417107"/>
                </a:cubicBezTo>
                <a:cubicBezTo>
                  <a:pt x="595007" y="2266097"/>
                  <a:pt x="634193" y="2114610"/>
                  <a:pt x="672902" y="1963599"/>
                </a:cubicBezTo>
                <a:cubicBezTo>
                  <a:pt x="690583" y="1894785"/>
                  <a:pt x="708265" y="1825970"/>
                  <a:pt x="727858" y="1750943"/>
                </a:cubicBezTo>
                <a:cubicBezTo>
                  <a:pt x="617945" y="1735173"/>
                  <a:pt x="511378" y="1719403"/>
                  <a:pt x="401466" y="1703155"/>
                </a:cubicBezTo>
                <a:close/>
                <a:moveTo>
                  <a:pt x="661432" y="1684040"/>
                </a:moveTo>
                <a:cubicBezTo>
                  <a:pt x="667167" y="1654889"/>
                  <a:pt x="671946" y="1629562"/>
                  <a:pt x="676725" y="1601845"/>
                </a:cubicBezTo>
                <a:cubicBezTo>
                  <a:pt x="614600" y="1591809"/>
                  <a:pt x="555821" y="1582251"/>
                  <a:pt x="495608" y="1572216"/>
                </a:cubicBezTo>
                <a:cubicBezTo>
                  <a:pt x="490352" y="1604712"/>
                  <a:pt x="485573" y="1631951"/>
                  <a:pt x="479838" y="1664925"/>
                </a:cubicBezTo>
                <a:cubicBezTo>
                  <a:pt x="540529" y="1671615"/>
                  <a:pt x="597397" y="1677350"/>
                  <a:pt x="661432" y="1684040"/>
                </a:cubicBezTo>
                <a:close/>
                <a:moveTo>
                  <a:pt x="487006" y="1480941"/>
                </a:moveTo>
                <a:cubicBezTo>
                  <a:pt x="574458" y="1500534"/>
                  <a:pt x="655220" y="1518694"/>
                  <a:pt x="740283" y="1537809"/>
                </a:cubicBezTo>
                <a:cubicBezTo>
                  <a:pt x="740283" y="1519649"/>
                  <a:pt x="740283" y="1507224"/>
                  <a:pt x="740283" y="1495277"/>
                </a:cubicBezTo>
                <a:cubicBezTo>
                  <a:pt x="659521" y="1473295"/>
                  <a:pt x="579715" y="1452268"/>
                  <a:pt x="495608" y="1429330"/>
                </a:cubicBezTo>
                <a:cubicBezTo>
                  <a:pt x="492741" y="1446056"/>
                  <a:pt x="490352" y="1461348"/>
                  <a:pt x="487006" y="1480941"/>
                </a:cubicBezTo>
                <a:close/>
                <a:moveTo>
                  <a:pt x="1448978" y="715378"/>
                </a:moveTo>
                <a:cubicBezTo>
                  <a:pt x="1446589" y="825768"/>
                  <a:pt x="1416482" y="926123"/>
                  <a:pt x="1361526" y="1015486"/>
                </a:cubicBezTo>
                <a:cubicBezTo>
                  <a:pt x="1318517" y="1085734"/>
                  <a:pt x="1271207" y="1153593"/>
                  <a:pt x="1212428" y="1213806"/>
                </a:cubicBezTo>
                <a:cubicBezTo>
                  <a:pt x="1109684" y="1318940"/>
                  <a:pt x="985435" y="1371506"/>
                  <a:pt x="843027" y="1389188"/>
                </a:cubicBezTo>
                <a:cubicBezTo>
                  <a:pt x="819611" y="1392055"/>
                  <a:pt x="795239" y="1391100"/>
                  <a:pt x="772301" y="1387277"/>
                </a:cubicBezTo>
                <a:cubicBezTo>
                  <a:pt x="725468" y="1380108"/>
                  <a:pt x="677680" y="1373896"/>
                  <a:pt x="632760" y="1359082"/>
                </a:cubicBezTo>
                <a:cubicBezTo>
                  <a:pt x="587839" y="1344745"/>
                  <a:pt x="544830" y="1322763"/>
                  <a:pt x="503732" y="1299825"/>
                </a:cubicBezTo>
                <a:cubicBezTo>
                  <a:pt x="465980" y="1278798"/>
                  <a:pt x="432050" y="1252037"/>
                  <a:pt x="395731" y="1228620"/>
                </a:cubicBezTo>
                <a:cubicBezTo>
                  <a:pt x="325961" y="1183700"/>
                  <a:pt x="274828" y="1123009"/>
                  <a:pt x="242810" y="1047026"/>
                </a:cubicBezTo>
                <a:cubicBezTo>
                  <a:pt x="192632" y="928512"/>
                  <a:pt x="182119" y="806653"/>
                  <a:pt x="204579" y="679537"/>
                </a:cubicBezTo>
                <a:cubicBezTo>
                  <a:pt x="220827" y="587306"/>
                  <a:pt x="258102" y="503677"/>
                  <a:pt x="302067" y="422915"/>
                </a:cubicBezTo>
                <a:cubicBezTo>
                  <a:pt x="344598" y="344543"/>
                  <a:pt x="402900" y="280985"/>
                  <a:pt x="486529" y="243232"/>
                </a:cubicBezTo>
                <a:cubicBezTo>
                  <a:pt x="517591" y="229374"/>
                  <a:pt x="546263" y="209781"/>
                  <a:pt x="576848" y="195444"/>
                </a:cubicBezTo>
                <a:cubicBezTo>
                  <a:pt x="627025" y="172028"/>
                  <a:pt x="680548" y="162949"/>
                  <a:pt x="736460" y="161037"/>
                </a:cubicBezTo>
                <a:cubicBezTo>
                  <a:pt x="789982" y="159126"/>
                  <a:pt x="843027" y="152913"/>
                  <a:pt x="895594" y="165338"/>
                </a:cubicBezTo>
                <a:cubicBezTo>
                  <a:pt x="921399" y="171550"/>
                  <a:pt x="947205" y="175851"/>
                  <a:pt x="972532" y="183497"/>
                </a:cubicBezTo>
                <a:cubicBezTo>
                  <a:pt x="1015063" y="196400"/>
                  <a:pt x="1057595" y="209781"/>
                  <a:pt x="1099170" y="226029"/>
                </a:cubicBezTo>
                <a:cubicBezTo>
                  <a:pt x="1211950" y="270472"/>
                  <a:pt x="1299880" y="345499"/>
                  <a:pt x="1366783" y="446809"/>
                </a:cubicBezTo>
                <a:cubicBezTo>
                  <a:pt x="1419828" y="527093"/>
                  <a:pt x="1455669" y="627448"/>
                  <a:pt x="1448978" y="715378"/>
                </a:cubicBezTo>
                <a:close/>
                <a:moveTo>
                  <a:pt x="813876" y="238932"/>
                </a:moveTo>
                <a:cubicBezTo>
                  <a:pt x="698229" y="236542"/>
                  <a:pt x="625591" y="254702"/>
                  <a:pt x="524281" y="312047"/>
                </a:cubicBezTo>
                <a:cubicBezTo>
                  <a:pt x="503732" y="323516"/>
                  <a:pt x="481272" y="334030"/>
                  <a:pt x="464068" y="349800"/>
                </a:cubicBezTo>
                <a:cubicBezTo>
                  <a:pt x="401466" y="408579"/>
                  <a:pt x="351766" y="478349"/>
                  <a:pt x="323094" y="558155"/>
                </a:cubicBezTo>
                <a:cubicBezTo>
                  <a:pt x="289642" y="650386"/>
                  <a:pt x="266704" y="747396"/>
                  <a:pt x="271483" y="846795"/>
                </a:cubicBezTo>
                <a:cubicBezTo>
                  <a:pt x="276261" y="949061"/>
                  <a:pt x="297288" y="1048460"/>
                  <a:pt x="375660" y="1123487"/>
                </a:cubicBezTo>
                <a:cubicBezTo>
                  <a:pt x="402422" y="1148815"/>
                  <a:pt x="432528" y="1171275"/>
                  <a:pt x="463590" y="1190868"/>
                </a:cubicBezTo>
                <a:cubicBezTo>
                  <a:pt x="528582" y="1231966"/>
                  <a:pt x="590228" y="1279754"/>
                  <a:pt x="668601" y="1295524"/>
                </a:cubicBezTo>
                <a:cubicBezTo>
                  <a:pt x="699185" y="1301736"/>
                  <a:pt x="731203" y="1304125"/>
                  <a:pt x="759876" y="1315595"/>
                </a:cubicBezTo>
                <a:cubicBezTo>
                  <a:pt x="788548" y="1327064"/>
                  <a:pt x="815788" y="1326586"/>
                  <a:pt x="843027" y="1320373"/>
                </a:cubicBezTo>
                <a:cubicBezTo>
                  <a:pt x="1010285" y="1282143"/>
                  <a:pt x="1143613" y="1192302"/>
                  <a:pt x="1239667" y="1050371"/>
                </a:cubicBezTo>
                <a:cubicBezTo>
                  <a:pt x="1264517" y="1013575"/>
                  <a:pt x="1285543" y="974388"/>
                  <a:pt x="1306570" y="935202"/>
                </a:cubicBezTo>
                <a:cubicBezTo>
                  <a:pt x="1339544" y="873556"/>
                  <a:pt x="1369172" y="811431"/>
                  <a:pt x="1376341" y="739749"/>
                </a:cubicBezTo>
                <a:cubicBezTo>
                  <a:pt x="1382553" y="679059"/>
                  <a:pt x="1378730" y="620757"/>
                  <a:pt x="1356270" y="564368"/>
                </a:cubicBezTo>
                <a:cubicBezTo>
                  <a:pt x="1317561" y="466880"/>
                  <a:pt x="1250658" y="389942"/>
                  <a:pt x="1160817" y="339764"/>
                </a:cubicBezTo>
                <a:cubicBezTo>
                  <a:pt x="1053772" y="280507"/>
                  <a:pt x="939559" y="237498"/>
                  <a:pt x="813876" y="2389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4233583" y="492381"/>
            <a:ext cx="264793" cy="288577"/>
          </a:xfrm>
          <a:custGeom>
            <a:rect b="b" l="l" r="r" t="t"/>
            <a:pathLst>
              <a:path extrusionOk="0" h="577153" w="529587">
                <a:moveTo>
                  <a:pt x="244526" y="0"/>
                </a:moveTo>
                <a:cubicBezTo>
                  <a:pt x="255080" y="2881"/>
                  <a:pt x="263474" y="5281"/>
                  <a:pt x="274867" y="8401"/>
                </a:cubicBezTo>
                <a:cubicBezTo>
                  <a:pt x="277985" y="38767"/>
                  <a:pt x="282183" y="69732"/>
                  <a:pt x="283982" y="100938"/>
                </a:cubicBezTo>
                <a:cubicBezTo>
                  <a:pt x="285780" y="132023"/>
                  <a:pt x="285061" y="163349"/>
                  <a:pt x="288539" y="195874"/>
                </a:cubicBezTo>
                <a:cubicBezTo>
                  <a:pt x="307847" y="169950"/>
                  <a:pt x="346223" y="168630"/>
                  <a:pt x="358335" y="136104"/>
                </a:cubicBezTo>
                <a:cubicBezTo>
                  <a:pt x="386037" y="122661"/>
                  <a:pt x="400548" y="92536"/>
                  <a:pt x="430769" y="81254"/>
                </a:cubicBezTo>
                <a:cubicBezTo>
                  <a:pt x="442762" y="76813"/>
                  <a:pt x="451157" y="63011"/>
                  <a:pt x="461830" y="54370"/>
                </a:cubicBezTo>
                <a:cubicBezTo>
                  <a:pt x="471064" y="46928"/>
                  <a:pt x="479099" y="43808"/>
                  <a:pt x="487973" y="57850"/>
                </a:cubicBezTo>
                <a:cubicBezTo>
                  <a:pt x="493850" y="67092"/>
                  <a:pt x="506082" y="72253"/>
                  <a:pt x="518194" y="81374"/>
                </a:cubicBezTo>
                <a:cubicBezTo>
                  <a:pt x="456433" y="134063"/>
                  <a:pt x="395631" y="185913"/>
                  <a:pt x="333870" y="238722"/>
                </a:cubicBezTo>
                <a:cubicBezTo>
                  <a:pt x="350060" y="248203"/>
                  <a:pt x="364211" y="251924"/>
                  <a:pt x="380161" y="248083"/>
                </a:cubicBezTo>
                <a:cubicBezTo>
                  <a:pt x="395392" y="244483"/>
                  <a:pt x="410742" y="243163"/>
                  <a:pt x="422854" y="257565"/>
                </a:cubicBezTo>
                <a:cubicBezTo>
                  <a:pt x="431009" y="250364"/>
                  <a:pt x="437365" y="244603"/>
                  <a:pt x="442642" y="239922"/>
                </a:cubicBezTo>
                <a:cubicBezTo>
                  <a:pt x="477300" y="239322"/>
                  <a:pt x="496728" y="259125"/>
                  <a:pt x="516755" y="289131"/>
                </a:cubicBezTo>
                <a:cubicBezTo>
                  <a:pt x="458832" y="290571"/>
                  <a:pt x="405585" y="291891"/>
                  <a:pt x="352459" y="293211"/>
                </a:cubicBezTo>
                <a:cubicBezTo>
                  <a:pt x="351859" y="295492"/>
                  <a:pt x="351379" y="297772"/>
                  <a:pt x="350780" y="300053"/>
                </a:cubicBezTo>
                <a:cubicBezTo>
                  <a:pt x="408224" y="340860"/>
                  <a:pt x="475861" y="366904"/>
                  <a:pt x="529587" y="417793"/>
                </a:cubicBezTo>
                <a:cubicBezTo>
                  <a:pt x="504643" y="432316"/>
                  <a:pt x="481018" y="433036"/>
                  <a:pt x="457752" y="419353"/>
                </a:cubicBezTo>
                <a:cubicBezTo>
                  <a:pt x="433528" y="405071"/>
                  <a:pt x="410022" y="389348"/>
                  <a:pt x="386397" y="374105"/>
                </a:cubicBezTo>
                <a:cubicBezTo>
                  <a:pt x="362412" y="358623"/>
                  <a:pt x="338907" y="342420"/>
                  <a:pt x="314802" y="327177"/>
                </a:cubicBezTo>
                <a:cubicBezTo>
                  <a:pt x="305208" y="321056"/>
                  <a:pt x="294535" y="316615"/>
                  <a:pt x="281583" y="309894"/>
                </a:cubicBezTo>
                <a:cubicBezTo>
                  <a:pt x="279784" y="344460"/>
                  <a:pt x="277626" y="374706"/>
                  <a:pt x="276786" y="404951"/>
                </a:cubicBezTo>
                <a:cubicBezTo>
                  <a:pt x="275947" y="434476"/>
                  <a:pt x="275467" y="464001"/>
                  <a:pt x="276187" y="493406"/>
                </a:cubicBezTo>
                <a:cubicBezTo>
                  <a:pt x="276666" y="514770"/>
                  <a:pt x="279904" y="536134"/>
                  <a:pt x="280624" y="557498"/>
                </a:cubicBezTo>
                <a:cubicBezTo>
                  <a:pt x="280864" y="563259"/>
                  <a:pt x="277746" y="572980"/>
                  <a:pt x="274028" y="574180"/>
                </a:cubicBezTo>
                <a:cubicBezTo>
                  <a:pt x="265513" y="576941"/>
                  <a:pt x="253641" y="578861"/>
                  <a:pt x="246925" y="574901"/>
                </a:cubicBezTo>
                <a:cubicBezTo>
                  <a:pt x="238050" y="569620"/>
                  <a:pt x="230975" y="561818"/>
                  <a:pt x="230495" y="546696"/>
                </a:cubicBezTo>
                <a:cubicBezTo>
                  <a:pt x="228576" y="485845"/>
                  <a:pt x="224979" y="425114"/>
                  <a:pt x="231215" y="364264"/>
                </a:cubicBezTo>
                <a:cubicBezTo>
                  <a:pt x="232174" y="354662"/>
                  <a:pt x="231335" y="344940"/>
                  <a:pt x="231335" y="328858"/>
                </a:cubicBezTo>
                <a:cubicBezTo>
                  <a:pt x="209748" y="344340"/>
                  <a:pt x="191999" y="355742"/>
                  <a:pt x="175929" y="369065"/>
                </a:cubicBezTo>
                <a:cubicBezTo>
                  <a:pt x="151705" y="389108"/>
                  <a:pt x="129519" y="411792"/>
                  <a:pt x="104694" y="431115"/>
                </a:cubicBezTo>
                <a:cubicBezTo>
                  <a:pt x="79150" y="451039"/>
                  <a:pt x="64999" y="453199"/>
                  <a:pt x="47610" y="423074"/>
                </a:cubicBezTo>
                <a:cubicBezTo>
                  <a:pt x="41254" y="412152"/>
                  <a:pt x="44372" y="402430"/>
                  <a:pt x="50608" y="396069"/>
                </a:cubicBezTo>
                <a:cubicBezTo>
                  <a:pt x="67997" y="377826"/>
                  <a:pt x="87065" y="361263"/>
                  <a:pt x="105893" y="344460"/>
                </a:cubicBezTo>
                <a:cubicBezTo>
                  <a:pt x="123043" y="329218"/>
                  <a:pt x="140792" y="314575"/>
                  <a:pt x="163577" y="295132"/>
                </a:cubicBezTo>
                <a:cubicBezTo>
                  <a:pt x="106373" y="289491"/>
                  <a:pt x="53846" y="311455"/>
                  <a:pt x="0" y="288290"/>
                </a:cubicBezTo>
                <a:cubicBezTo>
                  <a:pt x="38016" y="259485"/>
                  <a:pt x="109131" y="252764"/>
                  <a:pt x="187802" y="248804"/>
                </a:cubicBezTo>
                <a:cubicBezTo>
                  <a:pt x="180846" y="240522"/>
                  <a:pt x="176409" y="233561"/>
                  <a:pt x="170413" y="228280"/>
                </a:cubicBezTo>
                <a:cubicBezTo>
                  <a:pt x="156142" y="215678"/>
                  <a:pt x="141631" y="203436"/>
                  <a:pt x="126401" y="192034"/>
                </a:cubicBezTo>
                <a:cubicBezTo>
                  <a:pt x="119565" y="186993"/>
                  <a:pt x="110690" y="184832"/>
                  <a:pt x="103255" y="180512"/>
                </a:cubicBezTo>
                <a:cubicBezTo>
                  <a:pt x="81309" y="167909"/>
                  <a:pt x="59363" y="155187"/>
                  <a:pt x="37776" y="141745"/>
                </a:cubicBezTo>
                <a:cubicBezTo>
                  <a:pt x="34179" y="139464"/>
                  <a:pt x="32500" y="133943"/>
                  <a:pt x="26623" y="124702"/>
                </a:cubicBezTo>
                <a:cubicBezTo>
                  <a:pt x="43413" y="125542"/>
                  <a:pt x="56844" y="122661"/>
                  <a:pt x="67038" y="127342"/>
                </a:cubicBezTo>
                <a:cubicBezTo>
                  <a:pt x="95220" y="140185"/>
                  <a:pt x="122563" y="155307"/>
                  <a:pt x="149306" y="171150"/>
                </a:cubicBezTo>
                <a:cubicBezTo>
                  <a:pt x="172212" y="184712"/>
                  <a:pt x="193678" y="200795"/>
                  <a:pt x="215864" y="215558"/>
                </a:cubicBezTo>
                <a:cubicBezTo>
                  <a:pt x="221501" y="219278"/>
                  <a:pt x="227497" y="222279"/>
                  <a:pt x="236971" y="227680"/>
                </a:cubicBezTo>
                <a:cubicBezTo>
                  <a:pt x="243927" y="150986"/>
                  <a:pt x="244766" y="77414"/>
                  <a:pt x="2445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4233583" y="1973391"/>
            <a:ext cx="264793" cy="288576"/>
          </a:xfrm>
          <a:custGeom>
            <a:rect b="b" l="l" r="r" t="t"/>
            <a:pathLst>
              <a:path extrusionOk="0" h="577153" w="529587">
                <a:moveTo>
                  <a:pt x="244526" y="0"/>
                </a:moveTo>
                <a:cubicBezTo>
                  <a:pt x="255080" y="2881"/>
                  <a:pt x="263474" y="5281"/>
                  <a:pt x="274867" y="8401"/>
                </a:cubicBezTo>
                <a:cubicBezTo>
                  <a:pt x="277985" y="38767"/>
                  <a:pt x="282183" y="69732"/>
                  <a:pt x="283982" y="100938"/>
                </a:cubicBezTo>
                <a:cubicBezTo>
                  <a:pt x="285780" y="132023"/>
                  <a:pt x="285061" y="163349"/>
                  <a:pt x="288539" y="195874"/>
                </a:cubicBezTo>
                <a:cubicBezTo>
                  <a:pt x="307847" y="169950"/>
                  <a:pt x="346223" y="168630"/>
                  <a:pt x="358335" y="136104"/>
                </a:cubicBezTo>
                <a:cubicBezTo>
                  <a:pt x="386037" y="122661"/>
                  <a:pt x="400548" y="92536"/>
                  <a:pt x="430769" y="81254"/>
                </a:cubicBezTo>
                <a:cubicBezTo>
                  <a:pt x="442762" y="76813"/>
                  <a:pt x="451157" y="63011"/>
                  <a:pt x="461830" y="54370"/>
                </a:cubicBezTo>
                <a:cubicBezTo>
                  <a:pt x="471064" y="46928"/>
                  <a:pt x="479099" y="43808"/>
                  <a:pt x="487973" y="57850"/>
                </a:cubicBezTo>
                <a:cubicBezTo>
                  <a:pt x="493850" y="67092"/>
                  <a:pt x="506082" y="72253"/>
                  <a:pt x="518194" y="81374"/>
                </a:cubicBezTo>
                <a:cubicBezTo>
                  <a:pt x="456433" y="134063"/>
                  <a:pt x="395631" y="185913"/>
                  <a:pt x="333870" y="238722"/>
                </a:cubicBezTo>
                <a:cubicBezTo>
                  <a:pt x="350060" y="248203"/>
                  <a:pt x="364211" y="251924"/>
                  <a:pt x="380161" y="248083"/>
                </a:cubicBezTo>
                <a:cubicBezTo>
                  <a:pt x="395392" y="244483"/>
                  <a:pt x="410742" y="243163"/>
                  <a:pt x="422854" y="257565"/>
                </a:cubicBezTo>
                <a:cubicBezTo>
                  <a:pt x="431009" y="250364"/>
                  <a:pt x="437365" y="244603"/>
                  <a:pt x="442642" y="239922"/>
                </a:cubicBezTo>
                <a:cubicBezTo>
                  <a:pt x="477300" y="239322"/>
                  <a:pt x="496728" y="259125"/>
                  <a:pt x="516755" y="289131"/>
                </a:cubicBezTo>
                <a:cubicBezTo>
                  <a:pt x="458832" y="290571"/>
                  <a:pt x="405585" y="291891"/>
                  <a:pt x="352459" y="293211"/>
                </a:cubicBezTo>
                <a:cubicBezTo>
                  <a:pt x="351859" y="295492"/>
                  <a:pt x="351379" y="297772"/>
                  <a:pt x="350780" y="300053"/>
                </a:cubicBezTo>
                <a:cubicBezTo>
                  <a:pt x="408224" y="340860"/>
                  <a:pt x="475861" y="366904"/>
                  <a:pt x="529587" y="417793"/>
                </a:cubicBezTo>
                <a:cubicBezTo>
                  <a:pt x="504643" y="432316"/>
                  <a:pt x="481018" y="433036"/>
                  <a:pt x="457752" y="419353"/>
                </a:cubicBezTo>
                <a:cubicBezTo>
                  <a:pt x="433528" y="405071"/>
                  <a:pt x="410022" y="389348"/>
                  <a:pt x="386397" y="374105"/>
                </a:cubicBezTo>
                <a:cubicBezTo>
                  <a:pt x="362412" y="358623"/>
                  <a:pt x="338907" y="342420"/>
                  <a:pt x="314802" y="327177"/>
                </a:cubicBezTo>
                <a:cubicBezTo>
                  <a:pt x="305208" y="321056"/>
                  <a:pt x="294535" y="316615"/>
                  <a:pt x="281583" y="309894"/>
                </a:cubicBezTo>
                <a:cubicBezTo>
                  <a:pt x="279784" y="344460"/>
                  <a:pt x="277626" y="374706"/>
                  <a:pt x="276786" y="404951"/>
                </a:cubicBezTo>
                <a:cubicBezTo>
                  <a:pt x="275947" y="434476"/>
                  <a:pt x="275467" y="464001"/>
                  <a:pt x="276187" y="493406"/>
                </a:cubicBezTo>
                <a:cubicBezTo>
                  <a:pt x="276666" y="514770"/>
                  <a:pt x="279904" y="536134"/>
                  <a:pt x="280624" y="557498"/>
                </a:cubicBezTo>
                <a:cubicBezTo>
                  <a:pt x="280864" y="563259"/>
                  <a:pt x="277746" y="572980"/>
                  <a:pt x="274028" y="574180"/>
                </a:cubicBezTo>
                <a:cubicBezTo>
                  <a:pt x="265513" y="576941"/>
                  <a:pt x="253641" y="578861"/>
                  <a:pt x="246925" y="574901"/>
                </a:cubicBezTo>
                <a:cubicBezTo>
                  <a:pt x="238050" y="569620"/>
                  <a:pt x="230975" y="561818"/>
                  <a:pt x="230495" y="546696"/>
                </a:cubicBezTo>
                <a:cubicBezTo>
                  <a:pt x="228576" y="485845"/>
                  <a:pt x="224979" y="425114"/>
                  <a:pt x="231215" y="364264"/>
                </a:cubicBezTo>
                <a:cubicBezTo>
                  <a:pt x="232174" y="354662"/>
                  <a:pt x="231335" y="344940"/>
                  <a:pt x="231335" y="328858"/>
                </a:cubicBezTo>
                <a:cubicBezTo>
                  <a:pt x="209748" y="344340"/>
                  <a:pt x="191999" y="355742"/>
                  <a:pt x="175929" y="369065"/>
                </a:cubicBezTo>
                <a:cubicBezTo>
                  <a:pt x="151705" y="389108"/>
                  <a:pt x="129519" y="411792"/>
                  <a:pt x="104694" y="431115"/>
                </a:cubicBezTo>
                <a:cubicBezTo>
                  <a:pt x="79150" y="451039"/>
                  <a:pt x="64999" y="453199"/>
                  <a:pt x="47610" y="423074"/>
                </a:cubicBezTo>
                <a:cubicBezTo>
                  <a:pt x="41254" y="412152"/>
                  <a:pt x="44372" y="402430"/>
                  <a:pt x="50608" y="396069"/>
                </a:cubicBezTo>
                <a:cubicBezTo>
                  <a:pt x="67997" y="377826"/>
                  <a:pt x="87065" y="361263"/>
                  <a:pt x="105893" y="344460"/>
                </a:cubicBezTo>
                <a:cubicBezTo>
                  <a:pt x="123043" y="329218"/>
                  <a:pt x="140792" y="314575"/>
                  <a:pt x="163577" y="295132"/>
                </a:cubicBezTo>
                <a:cubicBezTo>
                  <a:pt x="106373" y="289491"/>
                  <a:pt x="53846" y="311455"/>
                  <a:pt x="0" y="288290"/>
                </a:cubicBezTo>
                <a:cubicBezTo>
                  <a:pt x="38016" y="259485"/>
                  <a:pt x="109131" y="252764"/>
                  <a:pt x="187802" y="248804"/>
                </a:cubicBezTo>
                <a:cubicBezTo>
                  <a:pt x="180846" y="240522"/>
                  <a:pt x="176409" y="233561"/>
                  <a:pt x="170413" y="228280"/>
                </a:cubicBezTo>
                <a:cubicBezTo>
                  <a:pt x="156142" y="215678"/>
                  <a:pt x="141631" y="203436"/>
                  <a:pt x="126401" y="192034"/>
                </a:cubicBezTo>
                <a:cubicBezTo>
                  <a:pt x="119565" y="186993"/>
                  <a:pt x="110690" y="184832"/>
                  <a:pt x="103255" y="180512"/>
                </a:cubicBezTo>
                <a:cubicBezTo>
                  <a:pt x="81309" y="167909"/>
                  <a:pt x="59363" y="155187"/>
                  <a:pt x="37776" y="141745"/>
                </a:cubicBezTo>
                <a:cubicBezTo>
                  <a:pt x="34179" y="139464"/>
                  <a:pt x="32500" y="133943"/>
                  <a:pt x="26623" y="124702"/>
                </a:cubicBezTo>
                <a:cubicBezTo>
                  <a:pt x="43413" y="125542"/>
                  <a:pt x="56844" y="122661"/>
                  <a:pt x="67038" y="127342"/>
                </a:cubicBezTo>
                <a:cubicBezTo>
                  <a:pt x="95220" y="140185"/>
                  <a:pt x="122563" y="155307"/>
                  <a:pt x="149306" y="171150"/>
                </a:cubicBezTo>
                <a:cubicBezTo>
                  <a:pt x="172212" y="184712"/>
                  <a:pt x="193678" y="200795"/>
                  <a:pt x="215864" y="215558"/>
                </a:cubicBezTo>
                <a:cubicBezTo>
                  <a:pt x="221501" y="219278"/>
                  <a:pt x="227497" y="222279"/>
                  <a:pt x="236971" y="227680"/>
                </a:cubicBezTo>
                <a:cubicBezTo>
                  <a:pt x="243927" y="150986"/>
                  <a:pt x="244766" y="77414"/>
                  <a:pt x="2445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4233583" y="3466238"/>
            <a:ext cx="264793" cy="288576"/>
          </a:xfrm>
          <a:custGeom>
            <a:rect b="b" l="l" r="r" t="t"/>
            <a:pathLst>
              <a:path extrusionOk="0" h="577153" w="529587">
                <a:moveTo>
                  <a:pt x="244526" y="0"/>
                </a:moveTo>
                <a:cubicBezTo>
                  <a:pt x="255080" y="2881"/>
                  <a:pt x="263474" y="5281"/>
                  <a:pt x="274867" y="8401"/>
                </a:cubicBezTo>
                <a:cubicBezTo>
                  <a:pt x="277985" y="38767"/>
                  <a:pt x="282183" y="69732"/>
                  <a:pt x="283982" y="100938"/>
                </a:cubicBezTo>
                <a:cubicBezTo>
                  <a:pt x="285780" y="132023"/>
                  <a:pt x="285061" y="163349"/>
                  <a:pt x="288539" y="195874"/>
                </a:cubicBezTo>
                <a:cubicBezTo>
                  <a:pt x="307847" y="169950"/>
                  <a:pt x="346223" y="168630"/>
                  <a:pt x="358335" y="136104"/>
                </a:cubicBezTo>
                <a:cubicBezTo>
                  <a:pt x="386037" y="122661"/>
                  <a:pt x="400548" y="92536"/>
                  <a:pt x="430769" y="81254"/>
                </a:cubicBezTo>
                <a:cubicBezTo>
                  <a:pt x="442762" y="76813"/>
                  <a:pt x="451157" y="63011"/>
                  <a:pt x="461830" y="54370"/>
                </a:cubicBezTo>
                <a:cubicBezTo>
                  <a:pt x="471064" y="46928"/>
                  <a:pt x="479099" y="43808"/>
                  <a:pt x="487973" y="57850"/>
                </a:cubicBezTo>
                <a:cubicBezTo>
                  <a:pt x="493850" y="67092"/>
                  <a:pt x="506082" y="72253"/>
                  <a:pt x="518194" y="81374"/>
                </a:cubicBezTo>
                <a:cubicBezTo>
                  <a:pt x="456433" y="134063"/>
                  <a:pt x="395631" y="185913"/>
                  <a:pt x="333870" y="238722"/>
                </a:cubicBezTo>
                <a:cubicBezTo>
                  <a:pt x="350060" y="248203"/>
                  <a:pt x="364211" y="251924"/>
                  <a:pt x="380161" y="248083"/>
                </a:cubicBezTo>
                <a:cubicBezTo>
                  <a:pt x="395392" y="244483"/>
                  <a:pt x="410742" y="243163"/>
                  <a:pt x="422854" y="257565"/>
                </a:cubicBezTo>
                <a:cubicBezTo>
                  <a:pt x="431009" y="250364"/>
                  <a:pt x="437365" y="244603"/>
                  <a:pt x="442642" y="239922"/>
                </a:cubicBezTo>
                <a:cubicBezTo>
                  <a:pt x="477300" y="239322"/>
                  <a:pt x="496728" y="259125"/>
                  <a:pt x="516755" y="289131"/>
                </a:cubicBezTo>
                <a:cubicBezTo>
                  <a:pt x="458832" y="290571"/>
                  <a:pt x="405585" y="291891"/>
                  <a:pt x="352459" y="293211"/>
                </a:cubicBezTo>
                <a:cubicBezTo>
                  <a:pt x="351859" y="295492"/>
                  <a:pt x="351379" y="297772"/>
                  <a:pt x="350780" y="300053"/>
                </a:cubicBezTo>
                <a:cubicBezTo>
                  <a:pt x="408224" y="340860"/>
                  <a:pt x="475861" y="366904"/>
                  <a:pt x="529587" y="417793"/>
                </a:cubicBezTo>
                <a:cubicBezTo>
                  <a:pt x="504643" y="432316"/>
                  <a:pt x="481018" y="433036"/>
                  <a:pt x="457752" y="419353"/>
                </a:cubicBezTo>
                <a:cubicBezTo>
                  <a:pt x="433528" y="405071"/>
                  <a:pt x="410022" y="389348"/>
                  <a:pt x="386397" y="374105"/>
                </a:cubicBezTo>
                <a:cubicBezTo>
                  <a:pt x="362412" y="358623"/>
                  <a:pt x="338907" y="342420"/>
                  <a:pt x="314802" y="327177"/>
                </a:cubicBezTo>
                <a:cubicBezTo>
                  <a:pt x="305208" y="321056"/>
                  <a:pt x="294535" y="316615"/>
                  <a:pt x="281583" y="309894"/>
                </a:cubicBezTo>
                <a:cubicBezTo>
                  <a:pt x="279784" y="344460"/>
                  <a:pt x="277626" y="374706"/>
                  <a:pt x="276786" y="404951"/>
                </a:cubicBezTo>
                <a:cubicBezTo>
                  <a:pt x="275947" y="434476"/>
                  <a:pt x="275467" y="464001"/>
                  <a:pt x="276187" y="493406"/>
                </a:cubicBezTo>
                <a:cubicBezTo>
                  <a:pt x="276666" y="514770"/>
                  <a:pt x="279904" y="536134"/>
                  <a:pt x="280624" y="557498"/>
                </a:cubicBezTo>
                <a:cubicBezTo>
                  <a:pt x="280864" y="563259"/>
                  <a:pt x="277746" y="572980"/>
                  <a:pt x="274028" y="574180"/>
                </a:cubicBezTo>
                <a:cubicBezTo>
                  <a:pt x="265513" y="576941"/>
                  <a:pt x="253641" y="578861"/>
                  <a:pt x="246925" y="574901"/>
                </a:cubicBezTo>
                <a:cubicBezTo>
                  <a:pt x="238050" y="569620"/>
                  <a:pt x="230975" y="561818"/>
                  <a:pt x="230495" y="546696"/>
                </a:cubicBezTo>
                <a:cubicBezTo>
                  <a:pt x="228576" y="485845"/>
                  <a:pt x="224979" y="425114"/>
                  <a:pt x="231215" y="364264"/>
                </a:cubicBezTo>
                <a:cubicBezTo>
                  <a:pt x="232174" y="354662"/>
                  <a:pt x="231335" y="344940"/>
                  <a:pt x="231335" y="328858"/>
                </a:cubicBezTo>
                <a:cubicBezTo>
                  <a:pt x="209748" y="344340"/>
                  <a:pt x="191999" y="355742"/>
                  <a:pt x="175929" y="369065"/>
                </a:cubicBezTo>
                <a:cubicBezTo>
                  <a:pt x="151705" y="389108"/>
                  <a:pt x="129519" y="411792"/>
                  <a:pt x="104694" y="431115"/>
                </a:cubicBezTo>
                <a:cubicBezTo>
                  <a:pt x="79150" y="451039"/>
                  <a:pt x="64999" y="453199"/>
                  <a:pt x="47610" y="423074"/>
                </a:cubicBezTo>
                <a:cubicBezTo>
                  <a:pt x="41254" y="412152"/>
                  <a:pt x="44372" y="402430"/>
                  <a:pt x="50608" y="396069"/>
                </a:cubicBezTo>
                <a:cubicBezTo>
                  <a:pt x="67997" y="377826"/>
                  <a:pt x="87065" y="361263"/>
                  <a:pt x="105893" y="344460"/>
                </a:cubicBezTo>
                <a:cubicBezTo>
                  <a:pt x="123043" y="329218"/>
                  <a:pt x="140792" y="314575"/>
                  <a:pt x="163577" y="295132"/>
                </a:cubicBezTo>
                <a:cubicBezTo>
                  <a:pt x="106373" y="289491"/>
                  <a:pt x="53846" y="311455"/>
                  <a:pt x="0" y="288290"/>
                </a:cubicBezTo>
                <a:cubicBezTo>
                  <a:pt x="38016" y="259485"/>
                  <a:pt x="109131" y="252764"/>
                  <a:pt x="187802" y="248804"/>
                </a:cubicBezTo>
                <a:cubicBezTo>
                  <a:pt x="180846" y="240522"/>
                  <a:pt x="176409" y="233561"/>
                  <a:pt x="170413" y="228280"/>
                </a:cubicBezTo>
                <a:cubicBezTo>
                  <a:pt x="156142" y="215678"/>
                  <a:pt x="141631" y="203436"/>
                  <a:pt x="126401" y="192034"/>
                </a:cubicBezTo>
                <a:cubicBezTo>
                  <a:pt x="119565" y="186993"/>
                  <a:pt x="110690" y="184832"/>
                  <a:pt x="103255" y="180512"/>
                </a:cubicBezTo>
                <a:cubicBezTo>
                  <a:pt x="81309" y="167909"/>
                  <a:pt x="59363" y="155187"/>
                  <a:pt x="37776" y="141745"/>
                </a:cubicBezTo>
                <a:cubicBezTo>
                  <a:pt x="34179" y="139464"/>
                  <a:pt x="32500" y="133943"/>
                  <a:pt x="26623" y="124702"/>
                </a:cubicBezTo>
                <a:cubicBezTo>
                  <a:pt x="43413" y="125542"/>
                  <a:pt x="56844" y="122661"/>
                  <a:pt x="67038" y="127342"/>
                </a:cubicBezTo>
                <a:cubicBezTo>
                  <a:pt x="95220" y="140185"/>
                  <a:pt x="122563" y="155307"/>
                  <a:pt x="149306" y="171150"/>
                </a:cubicBezTo>
                <a:cubicBezTo>
                  <a:pt x="172212" y="184712"/>
                  <a:pt x="193678" y="200795"/>
                  <a:pt x="215864" y="215558"/>
                </a:cubicBezTo>
                <a:cubicBezTo>
                  <a:pt x="221501" y="219278"/>
                  <a:pt x="227497" y="222279"/>
                  <a:pt x="236971" y="227680"/>
                </a:cubicBezTo>
                <a:cubicBezTo>
                  <a:pt x="243927" y="150986"/>
                  <a:pt x="244766" y="77414"/>
                  <a:pt x="2445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/>
          <p:nvPr/>
        </p:nvSpPr>
        <p:spPr>
          <a:xfrm>
            <a:off x="0" y="0"/>
            <a:ext cx="3772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514350" y="519113"/>
            <a:ext cx="2903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Educational Background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4335310" y="519113"/>
            <a:ext cx="251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Institution: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Location: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of Degree / Major or Minor: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Graduation Year: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Relevant Honors or Awards: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4335310" y="2119563"/>
            <a:ext cx="251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Institution: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Location: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of Degree / Major or Minor: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Graduation Year: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Relevant Honors or Awards: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4335310" y="3720015"/>
            <a:ext cx="251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Institution: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Location: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 of Degree / Major or Minor: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Graduation Year: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Relevant Honors or Awards: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17"/>
          <p:cNvSpPr/>
          <p:nvPr/>
        </p:nvSpPr>
        <p:spPr>
          <a:xfrm rot="-274435">
            <a:off x="653492" y="3862780"/>
            <a:ext cx="983751" cy="621339"/>
          </a:xfrm>
          <a:custGeom>
            <a:rect b="b" l="l" r="r" t="t"/>
            <a:pathLst>
              <a:path extrusionOk="0" h="1238213" w="1961237">
                <a:moveTo>
                  <a:pt x="1126410" y="1223587"/>
                </a:moveTo>
                <a:cubicBezTo>
                  <a:pt x="1030659" y="1219096"/>
                  <a:pt x="934908" y="1213482"/>
                  <a:pt x="839157" y="1210113"/>
                </a:cubicBezTo>
                <a:cubicBezTo>
                  <a:pt x="798388" y="1208616"/>
                  <a:pt x="757246" y="1211236"/>
                  <a:pt x="716103" y="1211610"/>
                </a:cubicBezTo>
                <a:cubicBezTo>
                  <a:pt x="688425" y="1211985"/>
                  <a:pt x="661121" y="1211236"/>
                  <a:pt x="633443" y="1210862"/>
                </a:cubicBezTo>
                <a:cubicBezTo>
                  <a:pt x="572102" y="1210113"/>
                  <a:pt x="510762" y="1209739"/>
                  <a:pt x="449796" y="1207868"/>
                </a:cubicBezTo>
                <a:cubicBezTo>
                  <a:pt x="369754" y="1205622"/>
                  <a:pt x="289712" y="1203750"/>
                  <a:pt x="210045" y="1198885"/>
                </a:cubicBezTo>
                <a:cubicBezTo>
                  <a:pt x="161421" y="1195890"/>
                  <a:pt x="112798" y="1188405"/>
                  <a:pt x="64548" y="1181293"/>
                </a:cubicBezTo>
                <a:cubicBezTo>
                  <a:pt x="28642" y="1175679"/>
                  <a:pt x="5078" y="1150228"/>
                  <a:pt x="2086" y="1113548"/>
                </a:cubicBezTo>
                <a:cubicBezTo>
                  <a:pt x="-1655" y="1061148"/>
                  <a:pt x="-907" y="1009123"/>
                  <a:pt x="8818" y="957097"/>
                </a:cubicBezTo>
                <a:cubicBezTo>
                  <a:pt x="10688" y="946243"/>
                  <a:pt x="9192" y="935015"/>
                  <a:pt x="9566" y="923786"/>
                </a:cubicBezTo>
                <a:cubicBezTo>
                  <a:pt x="9940" y="892721"/>
                  <a:pt x="8070" y="861281"/>
                  <a:pt x="11436" y="830215"/>
                </a:cubicBezTo>
                <a:cubicBezTo>
                  <a:pt x="14803" y="796904"/>
                  <a:pt x="14803" y="764716"/>
                  <a:pt x="10314" y="731030"/>
                </a:cubicBezTo>
                <a:cubicBezTo>
                  <a:pt x="5452" y="695099"/>
                  <a:pt x="11062" y="657670"/>
                  <a:pt x="12184" y="620991"/>
                </a:cubicBezTo>
                <a:cubicBezTo>
                  <a:pt x="14055" y="542765"/>
                  <a:pt x="15551" y="464914"/>
                  <a:pt x="17795" y="386689"/>
                </a:cubicBezTo>
                <a:cubicBezTo>
                  <a:pt x="20413" y="308838"/>
                  <a:pt x="21909" y="230613"/>
                  <a:pt x="27894" y="152762"/>
                </a:cubicBezTo>
                <a:cubicBezTo>
                  <a:pt x="30886" y="115333"/>
                  <a:pt x="41358" y="78279"/>
                  <a:pt x="51831" y="41600"/>
                </a:cubicBezTo>
                <a:cubicBezTo>
                  <a:pt x="59312" y="15400"/>
                  <a:pt x="90730" y="-1069"/>
                  <a:pt x="121774" y="54"/>
                </a:cubicBezTo>
                <a:cubicBezTo>
                  <a:pt x="183863" y="2300"/>
                  <a:pt x="246325" y="4545"/>
                  <a:pt x="308414" y="6417"/>
                </a:cubicBezTo>
                <a:cubicBezTo>
                  <a:pt x="378357" y="8663"/>
                  <a:pt x="448674" y="11283"/>
                  <a:pt x="518617" y="12031"/>
                </a:cubicBezTo>
                <a:cubicBezTo>
                  <a:pt x="614367" y="12780"/>
                  <a:pt x="710118" y="11283"/>
                  <a:pt x="805869" y="12031"/>
                </a:cubicBezTo>
                <a:cubicBezTo>
                  <a:pt x="876934" y="12780"/>
                  <a:pt x="948373" y="15400"/>
                  <a:pt x="1019438" y="17645"/>
                </a:cubicBezTo>
                <a:cubicBezTo>
                  <a:pt x="1095366" y="20265"/>
                  <a:pt x="1171293" y="21762"/>
                  <a:pt x="1246846" y="27002"/>
                </a:cubicBezTo>
                <a:cubicBezTo>
                  <a:pt x="1339231" y="33740"/>
                  <a:pt x="1431242" y="43845"/>
                  <a:pt x="1523252" y="53202"/>
                </a:cubicBezTo>
                <a:cubicBezTo>
                  <a:pt x="1617507" y="62934"/>
                  <a:pt x="1711762" y="73788"/>
                  <a:pt x="1806016" y="84268"/>
                </a:cubicBezTo>
                <a:cubicBezTo>
                  <a:pt x="1829206" y="86888"/>
                  <a:pt x="1852770" y="89508"/>
                  <a:pt x="1875211" y="95496"/>
                </a:cubicBezTo>
                <a:cubicBezTo>
                  <a:pt x="1909248" y="104853"/>
                  <a:pt x="1930567" y="130679"/>
                  <a:pt x="1938796" y="162493"/>
                </a:cubicBezTo>
                <a:cubicBezTo>
                  <a:pt x="1947398" y="194307"/>
                  <a:pt x="1948147" y="227993"/>
                  <a:pt x="1951887" y="261304"/>
                </a:cubicBezTo>
                <a:cubicBezTo>
                  <a:pt x="1954505" y="284510"/>
                  <a:pt x="1957123" y="307715"/>
                  <a:pt x="1957871" y="330921"/>
                </a:cubicBezTo>
                <a:cubicBezTo>
                  <a:pt x="1959367" y="396420"/>
                  <a:pt x="1960115" y="461546"/>
                  <a:pt x="1960863" y="527045"/>
                </a:cubicBezTo>
                <a:cubicBezTo>
                  <a:pt x="1961238" y="579071"/>
                  <a:pt x="1961611" y="631096"/>
                  <a:pt x="1960489" y="682747"/>
                </a:cubicBezTo>
                <a:cubicBezTo>
                  <a:pt x="1959741" y="716807"/>
                  <a:pt x="1956001" y="750867"/>
                  <a:pt x="1954505" y="785301"/>
                </a:cubicBezTo>
                <a:cubicBezTo>
                  <a:pt x="1952635" y="828718"/>
                  <a:pt x="1953757" y="872135"/>
                  <a:pt x="1949643" y="915178"/>
                </a:cubicBezTo>
                <a:cubicBezTo>
                  <a:pt x="1942910" y="989286"/>
                  <a:pt x="1933933" y="1063020"/>
                  <a:pt x="1923835" y="1136754"/>
                </a:cubicBezTo>
                <a:cubicBezTo>
                  <a:pt x="1919720" y="1165199"/>
                  <a:pt x="1902515" y="1183165"/>
                  <a:pt x="1870349" y="1187656"/>
                </a:cubicBezTo>
                <a:cubicBezTo>
                  <a:pt x="1831824" y="1192896"/>
                  <a:pt x="1794421" y="1205247"/>
                  <a:pt x="1755897" y="1212359"/>
                </a:cubicBezTo>
                <a:cubicBezTo>
                  <a:pt x="1711014" y="1220593"/>
                  <a:pt x="1665756" y="1228079"/>
                  <a:pt x="1620499" y="1231822"/>
                </a:cubicBezTo>
                <a:cubicBezTo>
                  <a:pt x="1568135" y="1236313"/>
                  <a:pt x="1515772" y="1236687"/>
                  <a:pt x="1463408" y="1238185"/>
                </a:cubicBezTo>
                <a:cubicBezTo>
                  <a:pt x="1449195" y="1238559"/>
                  <a:pt x="1434608" y="1235190"/>
                  <a:pt x="1420021" y="1234442"/>
                </a:cubicBezTo>
                <a:cubicBezTo>
                  <a:pt x="1322026" y="1229202"/>
                  <a:pt x="1224031" y="1223962"/>
                  <a:pt x="1126410" y="1218722"/>
                </a:cubicBezTo>
                <a:cubicBezTo>
                  <a:pt x="1126410" y="1221342"/>
                  <a:pt x="1126410" y="1222465"/>
                  <a:pt x="1126410" y="1223587"/>
                </a:cubicBezTo>
                <a:close/>
                <a:moveTo>
                  <a:pt x="1130150" y="616499"/>
                </a:moveTo>
                <a:cubicBezTo>
                  <a:pt x="1100976" y="631471"/>
                  <a:pt x="1072550" y="646068"/>
                  <a:pt x="1044124" y="661039"/>
                </a:cubicBezTo>
                <a:cubicBezTo>
                  <a:pt x="1014950" y="676385"/>
                  <a:pt x="986524" y="681625"/>
                  <a:pt x="954358" y="668150"/>
                </a:cubicBezTo>
                <a:cubicBezTo>
                  <a:pt x="916955" y="652431"/>
                  <a:pt x="884415" y="629974"/>
                  <a:pt x="851874" y="606019"/>
                </a:cubicBezTo>
                <a:cubicBezTo>
                  <a:pt x="798014" y="566345"/>
                  <a:pt x="741910" y="530414"/>
                  <a:pt x="686555" y="492986"/>
                </a:cubicBezTo>
                <a:cubicBezTo>
                  <a:pt x="680196" y="488868"/>
                  <a:pt x="673090" y="485500"/>
                  <a:pt x="664113" y="480634"/>
                </a:cubicBezTo>
                <a:cubicBezTo>
                  <a:pt x="653266" y="494857"/>
                  <a:pt x="643541" y="507957"/>
                  <a:pt x="633443" y="520683"/>
                </a:cubicBezTo>
                <a:cubicBezTo>
                  <a:pt x="625214" y="531163"/>
                  <a:pt x="618482" y="543888"/>
                  <a:pt x="607635" y="550625"/>
                </a:cubicBezTo>
                <a:cubicBezTo>
                  <a:pt x="590804" y="561105"/>
                  <a:pt x="581453" y="577199"/>
                  <a:pt x="570606" y="592171"/>
                </a:cubicBezTo>
                <a:cubicBezTo>
                  <a:pt x="561630" y="604896"/>
                  <a:pt x="553775" y="618371"/>
                  <a:pt x="544424" y="630722"/>
                </a:cubicBezTo>
                <a:cubicBezTo>
                  <a:pt x="498045" y="690233"/>
                  <a:pt x="452040" y="750493"/>
                  <a:pt x="404164" y="808881"/>
                </a:cubicBezTo>
                <a:cubicBezTo>
                  <a:pt x="371624" y="848555"/>
                  <a:pt x="336840" y="885984"/>
                  <a:pt x="302429" y="924160"/>
                </a:cubicBezTo>
                <a:cubicBezTo>
                  <a:pt x="295323" y="932395"/>
                  <a:pt x="285224" y="938009"/>
                  <a:pt x="278117" y="946243"/>
                </a:cubicBezTo>
                <a:cubicBezTo>
                  <a:pt x="260538" y="966080"/>
                  <a:pt x="244455" y="987040"/>
                  <a:pt x="226876" y="1006877"/>
                </a:cubicBezTo>
                <a:cubicBezTo>
                  <a:pt x="195083" y="1042808"/>
                  <a:pt x="162917" y="1078365"/>
                  <a:pt x="128133" y="1116917"/>
                </a:cubicBezTo>
                <a:cubicBezTo>
                  <a:pt x="140850" y="1119911"/>
                  <a:pt x="149452" y="1122905"/>
                  <a:pt x="158055" y="1124028"/>
                </a:cubicBezTo>
                <a:cubicBezTo>
                  <a:pt x="190969" y="1127771"/>
                  <a:pt x="224258" y="1131888"/>
                  <a:pt x="257172" y="1134134"/>
                </a:cubicBezTo>
                <a:cubicBezTo>
                  <a:pt x="324497" y="1138251"/>
                  <a:pt x="392196" y="1140871"/>
                  <a:pt x="459520" y="1144239"/>
                </a:cubicBezTo>
                <a:cubicBezTo>
                  <a:pt x="515250" y="1146859"/>
                  <a:pt x="570606" y="1149854"/>
                  <a:pt x="626336" y="1151725"/>
                </a:cubicBezTo>
                <a:cubicBezTo>
                  <a:pt x="718347" y="1154345"/>
                  <a:pt x="810357" y="1155842"/>
                  <a:pt x="902368" y="1158088"/>
                </a:cubicBezTo>
                <a:cubicBezTo>
                  <a:pt x="954732" y="1159211"/>
                  <a:pt x="1007095" y="1162205"/>
                  <a:pt x="1059459" y="1162953"/>
                </a:cubicBezTo>
                <a:cubicBezTo>
                  <a:pt x="1105090" y="1163702"/>
                  <a:pt x="1151096" y="1161082"/>
                  <a:pt x="1196727" y="1162205"/>
                </a:cubicBezTo>
                <a:cubicBezTo>
                  <a:pt x="1268914" y="1164076"/>
                  <a:pt x="1341101" y="1169316"/>
                  <a:pt x="1413288" y="1169691"/>
                </a:cubicBezTo>
                <a:cubicBezTo>
                  <a:pt x="1498940" y="1170065"/>
                  <a:pt x="1584967" y="1166696"/>
                  <a:pt x="1670619" y="1164076"/>
                </a:cubicBezTo>
                <a:cubicBezTo>
                  <a:pt x="1709517" y="1162953"/>
                  <a:pt x="1748790" y="1159585"/>
                  <a:pt x="1787689" y="1156591"/>
                </a:cubicBezTo>
                <a:cubicBezTo>
                  <a:pt x="1794796" y="1156216"/>
                  <a:pt x="1801902" y="1153596"/>
                  <a:pt x="1814245" y="1150602"/>
                </a:cubicBezTo>
                <a:cubicBezTo>
                  <a:pt x="1793299" y="1134134"/>
                  <a:pt x="1776094" y="1122157"/>
                  <a:pt x="1760385" y="1108308"/>
                </a:cubicBezTo>
                <a:cubicBezTo>
                  <a:pt x="1678099" y="1036446"/>
                  <a:pt x="1595813" y="964583"/>
                  <a:pt x="1513901" y="892346"/>
                </a:cubicBezTo>
                <a:cubicBezTo>
                  <a:pt x="1443585" y="830215"/>
                  <a:pt x="1369901" y="772576"/>
                  <a:pt x="1289860" y="723170"/>
                </a:cubicBezTo>
                <a:cubicBezTo>
                  <a:pt x="1236374" y="688736"/>
                  <a:pt x="1184758" y="652431"/>
                  <a:pt x="1130150" y="616499"/>
                </a:cubicBezTo>
                <a:close/>
                <a:moveTo>
                  <a:pt x="981662" y="610885"/>
                </a:moveTo>
                <a:cubicBezTo>
                  <a:pt x="1012332" y="596662"/>
                  <a:pt x="1040758" y="584685"/>
                  <a:pt x="1068062" y="570462"/>
                </a:cubicBezTo>
                <a:cubicBezTo>
                  <a:pt x="1140249" y="533034"/>
                  <a:pt x="1212810" y="496728"/>
                  <a:pt x="1283127" y="456306"/>
                </a:cubicBezTo>
                <a:cubicBezTo>
                  <a:pt x="1351948" y="417380"/>
                  <a:pt x="1427501" y="392303"/>
                  <a:pt x="1494078" y="348886"/>
                </a:cubicBezTo>
                <a:cubicBezTo>
                  <a:pt x="1549060" y="312955"/>
                  <a:pt x="1606660" y="280767"/>
                  <a:pt x="1663512" y="247830"/>
                </a:cubicBezTo>
                <a:cubicBezTo>
                  <a:pt x="1724105" y="212647"/>
                  <a:pt x="1785445" y="178587"/>
                  <a:pt x="1846411" y="143779"/>
                </a:cubicBezTo>
                <a:cubicBezTo>
                  <a:pt x="1850152" y="141533"/>
                  <a:pt x="1852770" y="136668"/>
                  <a:pt x="1858754" y="129930"/>
                </a:cubicBezTo>
                <a:cubicBezTo>
                  <a:pt x="1760759" y="123568"/>
                  <a:pt x="1667626" y="117953"/>
                  <a:pt x="1574494" y="111216"/>
                </a:cubicBezTo>
                <a:cubicBezTo>
                  <a:pt x="1480987" y="104105"/>
                  <a:pt x="1387855" y="93999"/>
                  <a:pt x="1294348" y="88385"/>
                </a:cubicBezTo>
                <a:cubicBezTo>
                  <a:pt x="1200841" y="82771"/>
                  <a:pt x="1107335" y="80151"/>
                  <a:pt x="1013454" y="77531"/>
                </a:cubicBezTo>
                <a:cubicBezTo>
                  <a:pt x="919947" y="74911"/>
                  <a:pt x="826440" y="72665"/>
                  <a:pt x="732934" y="72665"/>
                </a:cubicBezTo>
                <a:cubicBezTo>
                  <a:pt x="639427" y="72665"/>
                  <a:pt x="545920" y="75659"/>
                  <a:pt x="452788" y="77905"/>
                </a:cubicBezTo>
                <a:cubicBezTo>
                  <a:pt x="360403" y="80151"/>
                  <a:pt x="268019" y="73039"/>
                  <a:pt x="168528" y="80151"/>
                </a:cubicBezTo>
                <a:cubicBezTo>
                  <a:pt x="214159" y="113088"/>
                  <a:pt x="253432" y="139662"/>
                  <a:pt x="292330" y="167359"/>
                </a:cubicBezTo>
                <a:cubicBezTo>
                  <a:pt x="328611" y="193184"/>
                  <a:pt x="363395" y="221256"/>
                  <a:pt x="399676" y="247081"/>
                </a:cubicBezTo>
                <a:cubicBezTo>
                  <a:pt x="443063" y="277773"/>
                  <a:pt x="487198" y="307715"/>
                  <a:pt x="531707" y="337284"/>
                </a:cubicBezTo>
                <a:cubicBezTo>
                  <a:pt x="596414" y="380701"/>
                  <a:pt x="661495" y="423369"/>
                  <a:pt x="726575" y="466412"/>
                </a:cubicBezTo>
                <a:cubicBezTo>
                  <a:pt x="730316" y="468657"/>
                  <a:pt x="734804" y="469780"/>
                  <a:pt x="738918" y="472026"/>
                </a:cubicBezTo>
                <a:cubicBezTo>
                  <a:pt x="778565" y="494483"/>
                  <a:pt x="820830" y="513571"/>
                  <a:pt x="857111" y="540520"/>
                </a:cubicBezTo>
                <a:cubicBezTo>
                  <a:pt x="896758" y="570088"/>
                  <a:pt x="941267" y="589551"/>
                  <a:pt x="981662" y="610885"/>
                </a:cubicBezTo>
                <a:close/>
                <a:moveTo>
                  <a:pt x="1852770" y="1111302"/>
                </a:moveTo>
                <a:cubicBezTo>
                  <a:pt x="1859502" y="1058903"/>
                  <a:pt x="1868105" y="1012117"/>
                  <a:pt x="1871471" y="964583"/>
                </a:cubicBezTo>
                <a:cubicBezTo>
                  <a:pt x="1878204" y="869141"/>
                  <a:pt x="1882318" y="773324"/>
                  <a:pt x="1886806" y="677882"/>
                </a:cubicBezTo>
                <a:cubicBezTo>
                  <a:pt x="1888676" y="632219"/>
                  <a:pt x="1889050" y="586931"/>
                  <a:pt x="1888676" y="541268"/>
                </a:cubicBezTo>
                <a:cubicBezTo>
                  <a:pt x="1888302" y="478763"/>
                  <a:pt x="1886432" y="416632"/>
                  <a:pt x="1884936" y="354126"/>
                </a:cubicBezTo>
                <a:cubicBezTo>
                  <a:pt x="1883814" y="305095"/>
                  <a:pt x="1881944" y="256438"/>
                  <a:pt x="1879700" y="207407"/>
                </a:cubicBezTo>
                <a:cubicBezTo>
                  <a:pt x="1879326" y="200670"/>
                  <a:pt x="1875959" y="193933"/>
                  <a:pt x="1874463" y="188319"/>
                </a:cubicBezTo>
                <a:cubicBezTo>
                  <a:pt x="1834816" y="211899"/>
                  <a:pt x="1797788" y="234356"/>
                  <a:pt x="1760385" y="256064"/>
                </a:cubicBezTo>
                <a:cubicBezTo>
                  <a:pt x="1729715" y="274030"/>
                  <a:pt x="1697923" y="290498"/>
                  <a:pt x="1667626" y="308464"/>
                </a:cubicBezTo>
                <a:cubicBezTo>
                  <a:pt x="1570005" y="366478"/>
                  <a:pt x="1472759" y="425615"/>
                  <a:pt x="1374764" y="483254"/>
                </a:cubicBezTo>
                <a:cubicBezTo>
                  <a:pt x="1321278" y="514694"/>
                  <a:pt x="1265922" y="543888"/>
                  <a:pt x="1208696" y="575702"/>
                </a:cubicBezTo>
                <a:cubicBezTo>
                  <a:pt x="1218794" y="587679"/>
                  <a:pt x="1226275" y="603399"/>
                  <a:pt x="1238618" y="610511"/>
                </a:cubicBezTo>
                <a:cubicBezTo>
                  <a:pt x="1291356" y="640828"/>
                  <a:pt x="1332873" y="684993"/>
                  <a:pt x="1378878" y="723544"/>
                </a:cubicBezTo>
                <a:cubicBezTo>
                  <a:pt x="1446203" y="780061"/>
                  <a:pt x="1511283" y="839572"/>
                  <a:pt x="1579356" y="895341"/>
                </a:cubicBezTo>
                <a:cubicBezTo>
                  <a:pt x="1660146" y="961963"/>
                  <a:pt x="1742806" y="1026340"/>
                  <a:pt x="1824718" y="1091465"/>
                </a:cubicBezTo>
                <a:cubicBezTo>
                  <a:pt x="1832572" y="1097828"/>
                  <a:pt x="1840801" y="1103068"/>
                  <a:pt x="1852770" y="1111302"/>
                </a:cubicBezTo>
                <a:close/>
                <a:moveTo>
                  <a:pt x="609131" y="449943"/>
                </a:moveTo>
                <a:cubicBezTo>
                  <a:pt x="433338" y="340652"/>
                  <a:pt x="258294" y="240344"/>
                  <a:pt x="90730" y="122071"/>
                </a:cubicBezTo>
                <a:cubicBezTo>
                  <a:pt x="88860" y="143779"/>
                  <a:pt x="86242" y="161370"/>
                  <a:pt x="86242" y="178962"/>
                </a:cubicBezTo>
                <a:cubicBezTo>
                  <a:pt x="86616" y="261304"/>
                  <a:pt x="88112" y="343646"/>
                  <a:pt x="89234" y="426363"/>
                </a:cubicBezTo>
                <a:cubicBezTo>
                  <a:pt x="89982" y="494109"/>
                  <a:pt x="86242" y="561854"/>
                  <a:pt x="93722" y="629599"/>
                </a:cubicBezTo>
                <a:cubicBezTo>
                  <a:pt x="96714" y="659168"/>
                  <a:pt x="100455" y="690982"/>
                  <a:pt x="93722" y="719053"/>
                </a:cubicBezTo>
                <a:cubicBezTo>
                  <a:pt x="86616" y="748621"/>
                  <a:pt x="92974" y="775944"/>
                  <a:pt x="92226" y="804390"/>
                </a:cubicBezTo>
                <a:cubicBezTo>
                  <a:pt x="91478" y="836578"/>
                  <a:pt x="100081" y="869889"/>
                  <a:pt x="93348" y="900581"/>
                </a:cubicBezTo>
                <a:cubicBezTo>
                  <a:pt x="84746" y="941378"/>
                  <a:pt x="101577" y="979180"/>
                  <a:pt x="95592" y="1019603"/>
                </a:cubicBezTo>
                <a:cubicBezTo>
                  <a:pt x="115042" y="1004257"/>
                  <a:pt x="130751" y="987789"/>
                  <a:pt x="146460" y="971320"/>
                </a:cubicBezTo>
                <a:cubicBezTo>
                  <a:pt x="168528" y="947740"/>
                  <a:pt x="190595" y="924909"/>
                  <a:pt x="211915" y="900581"/>
                </a:cubicBezTo>
                <a:cubicBezTo>
                  <a:pt x="231738" y="878124"/>
                  <a:pt x="249691" y="853795"/>
                  <a:pt x="269515" y="831338"/>
                </a:cubicBezTo>
                <a:cubicBezTo>
                  <a:pt x="308040" y="787921"/>
                  <a:pt x="351053" y="748247"/>
                  <a:pt x="385463" y="702210"/>
                </a:cubicBezTo>
                <a:cubicBezTo>
                  <a:pt x="437827" y="631471"/>
                  <a:pt x="505152" y="573457"/>
                  <a:pt x="556767" y="502343"/>
                </a:cubicBezTo>
                <a:cubicBezTo>
                  <a:pt x="559385" y="498600"/>
                  <a:pt x="562752" y="495980"/>
                  <a:pt x="566118" y="492986"/>
                </a:cubicBezTo>
                <a:cubicBezTo>
                  <a:pt x="579209" y="479137"/>
                  <a:pt x="592674" y="466037"/>
                  <a:pt x="609131" y="44994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/>
          <p:nvPr/>
        </p:nvSpPr>
        <p:spPr>
          <a:xfrm rot="-725685">
            <a:off x="1814243" y="2973922"/>
            <a:ext cx="691323" cy="976531"/>
          </a:xfrm>
          <a:custGeom>
            <a:rect b="b" l="l" r="r" t="t"/>
            <a:pathLst>
              <a:path extrusionOk="0" h="1946625" w="1379546">
                <a:moveTo>
                  <a:pt x="293384" y="1042267"/>
                </a:moveTo>
                <a:cubicBezTo>
                  <a:pt x="260293" y="1023845"/>
                  <a:pt x="226861" y="1007470"/>
                  <a:pt x="195476" y="987684"/>
                </a:cubicBezTo>
                <a:cubicBezTo>
                  <a:pt x="115648" y="936853"/>
                  <a:pt x="54924" y="871013"/>
                  <a:pt x="26950" y="777880"/>
                </a:cubicBezTo>
                <a:cubicBezTo>
                  <a:pt x="13305" y="732849"/>
                  <a:pt x="341" y="687818"/>
                  <a:pt x="0" y="640740"/>
                </a:cubicBezTo>
                <a:cubicBezTo>
                  <a:pt x="0" y="607990"/>
                  <a:pt x="2388" y="574899"/>
                  <a:pt x="5799" y="542149"/>
                </a:cubicBezTo>
                <a:cubicBezTo>
                  <a:pt x="12281" y="480402"/>
                  <a:pt x="24221" y="419338"/>
                  <a:pt x="53901" y="364413"/>
                </a:cubicBezTo>
                <a:cubicBezTo>
                  <a:pt x="75734" y="323476"/>
                  <a:pt x="95179" y="281515"/>
                  <a:pt x="120424" y="241601"/>
                </a:cubicBezTo>
                <a:cubicBezTo>
                  <a:pt x="187970" y="134823"/>
                  <a:pt x="289290" y="77852"/>
                  <a:pt x="401527" y="32821"/>
                </a:cubicBezTo>
                <a:cubicBezTo>
                  <a:pt x="453722" y="12011"/>
                  <a:pt x="508305" y="753"/>
                  <a:pt x="562547" y="71"/>
                </a:cubicBezTo>
                <a:cubicBezTo>
                  <a:pt x="696616" y="-1635"/>
                  <a:pt x="821134" y="27022"/>
                  <a:pt x="927571" y="118107"/>
                </a:cubicBezTo>
                <a:cubicBezTo>
                  <a:pt x="988295" y="169961"/>
                  <a:pt x="1027185" y="233414"/>
                  <a:pt x="1058912" y="303690"/>
                </a:cubicBezTo>
                <a:cubicBezTo>
                  <a:pt x="1071534" y="332005"/>
                  <a:pt x="1083133" y="359978"/>
                  <a:pt x="1089273" y="390681"/>
                </a:cubicBezTo>
                <a:cubicBezTo>
                  <a:pt x="1098484" y="436395"/>
                  <a:pt x="1095755" y="482108"/>
                  <a:pt x="1093026" y="527821"/>
                </a:cubicBezTo>
                <a:cubicBezTo>
                  <a:pt x="1089956" y="580699"/>
                  <a:pt x="1088591" y="634258"/>
                  <a:pt x="1070169" y="685430"/>
                </a:cubicBezTo>
                <a:cubicBezTo>
                  <a:pt x="1048677" y="744448"/>
                  <a:pt x="1026503" y="803125"/>
                  <a:pt x="985566" y="852250"/>
                </a:cubicBezTo>
                <a:cubicBezTo>
                  <a:pt x="978743" y="860437"/>
                  <a:pt x="972602" y="868966"/>
                  <a:pt x="963732" y="880565"/>
                </a:cubicBezTo>
                <a:cubicBezTo>
                  <a:pt x="985566" y="915361"/>
                  <a:pt x="1009105" y="950840"/>
                  <a:pt x="1030597" y="987002"/>
                </a:cubicBezTo>
                <a:cubicBezTo>
                  <a:pt x="1086203" y="1081499"/>
                  <a:pt x="1140104" y="1177019"/>
                  <a:pt x="1196393" y="1271175"/>
                </a:cubicBezTo>
                <a:cubicBezTo>
                  <a:pt x="1240059" y="1344180"/>
                  <a:pt x="1277244" y="1421278"/>
                  <a:pt x="1327733" y="1490190"/>
                </a:cubicBezTo>
                <a:cubicBezTo>
                  <a:pt x="1346496" y="1515775"/>
                  <a:pt x="1360483" y="1545114"/>
                  <a:pt x="1375494" y="1573429"/>
                </a:cubicBezTo>
                <a:cubicBezTo>
                  <a:pt x="1384704" y="1590486"/>
                  <a:pt x="1377881" y="1603449"/>
                  <a:pt x="1358436" y="1603791"/>
                </a:cubicBezTo>
                <a:cubicBezTo>
                  <a:pt x="1322275" y="1604473"/>
                  <a:pt x="1286114" y="1604473"/>
                  <a:pt x="1250976" y="1591851"/>
                </a:cubicBezTo>
                <a:cubicBezTo>
                  <a:pt x="1208674" y="1576499"/>
                  <a:pt x="1164666" y="1567629"/>
                  <a:pt x="1119635" y="1567970"/>
                </a:cubicBezTo>
                <a:cubicBezTo>
                  <a:pt x="1114518" y="1567970"/>
                  <a:pt x="1109401" y="1568994"/>
                  <a:pt x="1102237" y="1570017"/>
                </a:cubicBezTo>
                <a:cubicBezTo>
                  <a:pt x="1088250" y="1620507"/>
                  <a:pt x="1074263" y="1670655"/>
                  <a:pt x="1060276" y="1720462"/>
                </a:cubicBezTo>
                <a:cubicBezTo>
                  <a:pt x="1057547" y="1729673"/>
                  <a:pt x="1053794" y="1738543"/>
                  <a:pt x="1050042" y="1747412"/>
                </a:cubicBezTo>
                <a:cubicBezTo>
                  <a:pt x="1038443" y="1776410"/>
                  <a:pt x="1011493" y="1781868"/>
                  <a:pt x="991706" y="1756623"/>
                </a:cubicBezTo>
                <a:cubicBezTo>
                  <a:pt x="974649" y="1735131"/>
                  <a:pt x="961344" y="1710228"/>
                  <a:pt x="947699" y="1686689"/>
                </a:cubicBezTo>
                <a:cubicBezTo>
                  <a:pt x="933712" y="1662809"/>
                  <a:pt x="920407" y="1638587"/>
                  <a:pt x="907785" y="1614025"/>
                </a:cubicBezTo>
                <a:cubicBezTo>
                  <a:pt x="881517" y="1563194"/>
                  <a:pt x="855590" y="1512023"/>
                  <a:pt x="829663" y="1460851"/>
                </a:cubicBezTo>
                <a:cubicBezTo>
                  <a:pt x="781220" y="1364990"/>
                  <a:pt x="733119" y="1268787"/>
                  <a:pt x="684676" y="1172925"/>
                </a:cubicBezTo>
                <a:cubicBezTo>
                  <a:pt x="683994" y="1171220"/>
                  <a:pt x="681265" y="1170537"/>
                  <a:pt x="676489" y="1167808"/>
                </a:cubicBezTo>
                <a:cubicBezTo>
                  <a:pt x="674442" y="1191006"/>
                  <a:pt x="672054" y="1212839"/>
                  <a:pt x="671031" y="1234672"/>
                </a:cubicBezTo>
                <a:cubicBezTo>
                  <a:pt x="666937" y="1320982"/>
                  <a:pt x="662843" y="1406950"/>
                  <a:pt x="659432" y="1493260"/>
                </a:cubicBezTo>
                <a:cubicBezTo>
                  <a:pt x="656703" y="1560124"/>
                  <a:pt x="651585" y="1627330"/>
                  <a:pt x="653632" y="1694194"/>
                </a:cubicBezTo>
                <a:cubicBezTo>
                  <a:pt x="654997" y="1738884"/>
                  <a:pt x="655679" y="1783233"/>
                  <a:pt x="650562" y="1827581"/>
                </a:cubicBezTo>
                <a:cubicBezTo>
                  <a:pt x="648515" y="1846344"/>
                  <a:pt x="643739" y="1865448"/>
                  <a:pt x="637599" y="1883188"/>
                </a:cubicBezTo>
                <a:cubicBezTo>
                  <a:pt x="631458" y="1901268"/>
                  <a:pt x="616789" y="1907750"/>
                  <a:pt x="599049" y="1899222"/>
                </a:cubicBezTo>
                <a:cubicBezTo>
                  <a:pt x="583015" y="1891375"/>
                  <a:pt x="568687" y="1879776"/>
                  <a:pt x="554359" y="1868860"/>
                </a:cubicBezTo>
                <a:cubicBezTo>
                  <a:pt x="537302" y="1855896"/>
                  <a:pt x="521609" y="1841568"/>
                  <a:pt x="504893" y="1828264"/>
                </a:cubicBezTo>
                <a:cubicBezTo>
                  <a:pt x="483742" y="1811889"/>
                  <a:pt x="462933" y="1795514"/>
                  <a:pt x="433935" y="1796878"/>
                </a:cubicBezTo>
                <a:cubicBezTo>
                  <a:pt x="427113" y="1797219"/>
                  <a:pt x="419949" y="1792785"/>
                  <a:pt x="408350" y="1789032"/>
                </a:cubicBezTo>
                <a:cubicBezTo>
                  <a:pt x="379011" y="1823147"/>
                  <a:pt x="348649" y="1857943"/>
                  <a:pt x="318629" y="1893422"/>
                </a:cubicBezTo>
                <a:cubicBezTo>
                  <a:pt x="309077" y="1904680"/>
                  <a:pt x="301230" y="1917302"/>
                  <a:pt x="291678" y="1928901"/>
                </a:cubicBezTo>
                <a:cubicBezTo>
                  <a:pt x="281785" y="1941182"/>
                  <a:pt x="269504" y="1949029"/>
                  <a:pt x="252788" y="1945958"/>
                </a:cubicBezTo>
                <a:cubicBezTo>
                  <a:pt x="236413" y="1942888"/>
                  <a:pt x="224473" y="1932313"/>
                  <a:pt x="222426" y="1916620"/>
                </a:cubicBezTo>
                <a:cubicBezTo>
                  <a:pt x="219697" y="1894787"/>
                  <a:pt x="219697" y="1872271"/>
                  <a:pt x="221061" y="1850097"/>
                </a:cubicBezTo>
                <a:cubicBezTo>
                  <a:pt x="225837" y="1781186"/>
                  <a:pt x="230955" y="1712274"/>
                  <a:pt x="237436" y="1643704"/>
                </a:cubicBezTo>
                <a:cubicBezTo>
                  <a:pt x="249035" y="1521916"/>
                  <a:pt x="261999" y="1400127"/>
                  <a:pt x="273598" y="1278339"/>
                </a:cubicBezTo>
                <a:cubicBezTo>
                  <a:pt x="280079" y="1211475"/>
                  <a:pt x="285197" y="1144610"/>
                  <a:pt x="290996" y="1078087"/>
                </a:cubicBezTo>
                <a:cubicBezTo>
                  <a:pt x="292361" y="1067512"/>
                  <a:pt x="292702" y="1056936"/>
                  <a:pt x="293384" y="1042267"/>
                </a:cubicBezTo>
                <a:close/>
                <a:moveTo>
                  <a:pt x="56630" y="639376"/>
                </a:moveTo>
                <a:cubicBezTo>
                  <a:pt x="54242" y="684748"/>
                  <a:pt x="63453" y="731826"/>
                  <a:pt x="81875" y="776175"/>
                </a:cubicBezTo>
                <a:cubicBezTo>
                  <a:pt x="117354" y="863166"/>
                  <a:pt x="182512" y="922184"/>
                  <a:pt x="265751" y="962780"/>
                </a:cubicBezTo>
                <a:cubicBezTo>
                  <a:pt x="284855" y="971991"/>
                  <a:pt x="303959" y="981884"/>
                  <a:pt x="322722" y="992119"/>
                </a:cubicBezTo>
                <a:cubicBezTo>
                  <a:pt x="362636" y="1013611"/>
                  <a:pt x="404938" y="1027939"/>
                  <a:pt x="450993" y="1026916"/>
                </a:cubicBezTo>
                <a:cubicBezTo>
                  <a:pt x="519221" y="1025210"/>
                  <a:pt x="585062" y="1011223"/>
                  <a:pt x="651244" y="996213"/>
                </a:cubicBezTo>
                <a:cubicBezTo>
                  <a:pt x="714356" y="981884"/>
                  <a:pt x="770304" y="952205"/>
                  <a:pt x="826592" y="922184"/>
                </a:cubicBezTo>
                <a:cubicBezTo>
                  <a:pt x="841262" y="914338"/>
                  <a:pt x="853543" y="901375"/>
                  <a:pt x="867871" y="892505"/>
                </a:cubicBezTo>
                <a:cubicBezTo>
                  <a:pt x="956568" y="835534"/>
                  <a:pt x="1010810" y="755024"/>
                  <a:pt x="1031279" y="651657"/>
                </a:cubicBezTo>
                <a:cubicBezTo>
                  <a:pt x="1038784" y="613108"/>
                  <a:pt x="1045948" y="574217"/>
                  <a:pt x="1048677" y="535327"/>
                </a:cubicBezTo>
                <a:cubicBezTo>
                  <a:pt x="1053453" y="473580"/>
                  <a:pt x="1057547" y="411491"/>
                  <a:pt x="1031279" y="352814"/>
                </a:cubicBezTo>
                <a:cubicBezTo>
                  <a:pt x="1020021" y="327570"/>
                  <a:pt x="1008763" y="302325"/>
                  <a:pt x="996141" y="277763"/>
                </a:cubicBezTo>
                <a:cubicBezTo>
                  <a:pt x="948722" y="184971"/>
                  <a:pt x="872988" y="124930"/>
                  <a:pt x="777127" y="87063"/>
                </a:cubicBezTo>
                <a:cubicBezTo>
                  <a:pt x="737895" y="71711"/>
                  <a:pt x="697299" y="63524"/>
                  <a:pt x="655679" y="60795"/>
                </a:cubicBezTo>
                <a:cubicBezTo>
                  <a:pt x="595979" y="57042"/>
                  <a:pt x="536620" y="45102"/>
                  <a:pt x="476237" y="65230"/>
                </a:cubicBezTo>
                <a:cubicBezTo>
                  <a:pt x="415855" y="85357"/>
                  <a:pt x="354449" y="101050"/>
                  <a:pt x="298842" y="134823"/>
                </a:cubicBezTo>
                <a:cubicBezTo>
                  <a:pt x="239483" y="171326"/>
                  <a:pt x="194452" y="222156"/>
                  <a:pt x="157267" y="278445"/>
                </a:cubicBezTo>
                <a:cubicBezTo>
                  <a:pt x="131682" y="316994"/>
                  <a:pt x="114283" y="361343"/>
                  <a:pt x="97908" y="405009"/>
                </a:cubicBezTo>
                <a:cubicBezTo>
                  <a:pt x="70276" y="479038"/>
                  <a:pt x="50148" y="555454"/>
                  <a:pt x="56630" y="639376"/>
                </a:cubicBezTo>
                <a:close/>
                <a:moveTo>
                  <a:pt x="1337285" y="1573770"/>
                </a:moveTo>
                <a:cubicBezTo>
                  <a:pt x="1202875" y="1349638"/>
                  <a:pt x="1071193" y="1129941"/>
                  <a:pt x="938829" y="909221"/>
                </a:cubicBezTo>
                <a:cubicBezTo>
                  <a:pt x="900962" y="937536"/>
                  <a:pt x="866165" y="963122"/>
                  <a:pt x="830686" y="989731"/>
                </a:cubicBezTo>
                <a:cubicBezTo>
                  <a:pt x="838191" y="1004400"/>
                  <a:pt x="845355" y="1017364"/>
                  <a:pt x="851837" y="1030327"/>
                </a:cubicBezTo>
                <a:cubicBezTo>
                  <a:pt x="889704" y="1104355"/>
                  <a:pt x="925183" y="1179407"/>
                  <a:pt x="965438" y="1252071"/>
                </a:cubicBezTo>
                <a:cubicBezTo>
                  <a:pt x="1014222" y="1339404"/>
                  <a:pt x="1067781" y="1424008"/>
                  <a:pt x="1117930" y="1510658"/>
                </a:cubicBezTo>
                <a:cubicBezTo>
                  <a:pt x="1127482" y="1527033"/>
                  <a:pt x="1139422" y="1531468"/>
                  <a:pt x="1156138" y="1534538"/>
                </a:cubicBezTo>
                <a:cubicBezTo>
                  <a:pt x="1183088" y="1539314"/>
                  <a:pt x="1209697" y="1546137"/>
                  <a:pt x="1236648" y="1552278"/>
                </a:cubicBezTo>
                <a:cubicBezTo>
                  <a:pt x="1268033" y="1559101"/>
                  <a:pt x="1298395" y="1574111"/>
                  <a:pt x="1337285" y="1573770"/>
                </a:cubicBezTo>
                <a:close/>
                <a:moveTo>
                  <a:pt x="412443" y="1724215"/>
                </a:moveTo>
                <a:cubicBezTo>
                  <a:pt x="428136" y="1518505"/>
                  <a:pt x="451675" y="1305972"/>
                  <a:pt x="455428" y="1094462"/>
                </a:cubicBezTo>
                <a:cubicBezTo>
                  <a:pt x="411079" y="1081499"/>
                  <a:pt x="369800" y="1069559"/>
                  <a:pt x="327498" y="1057277"/>
                </a:cubicBezTo>
                <a:cubicBezTo>
                  <a:pt x="326816" y="1063759"/>
                  <a:pt x="326475" y="1067853"/>
                  <a:pt x="326134" y="1071947"/>
                </a:cubicBezTo>
                <a:cubicBezTo>
                  <a:pt x="323064" y="1144269"/>
                  <a:pt x="322040" y="1216592"/>
                  <a:pt x="316923" y="1288914"/>
                </a:cubicBezTo>
                <a:cubicBezTo>
                  <a:pt x="308394" y="1411044"/>
                  <a:pt x="297137" y="1532833"/>
                  <a:pt x="287243" y="1654621"/>
                </a:cubicBezTo>
                <a:cubicBezTo>
                  <a:pt x="285879" y="1670655"/>
                  <a:pt x="285538" y="1686348"/>
                  <a:pt x="284173" y="1702381"/>
                </a:cubicBezTo>
                <a:cubicBezTo>
                  <a:pt x="280762" y="1749800"/>
                  <a:pt x="277009" y="1797561"/>
                  <a:pt x="273939" y="1844980"/>
                </a:cubicBezTo>
                <a:cubicBezTo>
                  <a:pt x="273598" y="1849414"/>
                  <a:pt x="275986" y="1854191"/>
                  <a:pt x="277350" y="1860331"/>
                </a:cubicBezTo>
                <a:cubicBezTo>
                  <a:pt x="322381" y="1815300"/>
                  <a:pt x="365365" y="1771975"/>
                  <a:pt x="412443" y="1724215"/>
                </a:cubicBezTo>
                <a:close/>
                <a:moveTo>
                  <a:pt x="493977" y="1086275"/>
                </a:moveTo>
                <a:cubicBezTo>
                  <a:pt x="493636" y="1092756"/>
                  <a:pt x="492953" y="1097874"/>
                  <a:pt x="493295" y="1103332"/>
                </a:cubicBezTo>
                <a:cubicBezTo>
                  <a:pt x="493977" y="1150069"/>
                  <a:pt x="496706" y="1197147"/>
                  <a:pt x="495000" y="1243883"/>
                </a:cubicBezTo>
                <a:cubicBezTo>
                  <a:pt x="492271" y="1330193"/>
                  <a:pt x="486813" y="1416161"/>
                  <a:pt x="482378" y="1502130"/>
                </a:cubicBezTo>
                <a:cubicBezTo>
                  <a:pt x="478625" y="1577522"/>
                  <a:pt x="475896" y="1652915"/>
                  <a:pt x="470097" y="1728308"/>
                </a:cubicBezTo>
                <a:cubicBezTo>
                  <a:pt x="468732" y="1747071"/>
                  <a:pt x="474190" y="1756282"/>
                  <a:pt x="487495" y="1765152"/>
                </a:cubicBezTo>
                <a:cubicBezTo>
                  <a:pt x="493636" y="1769246"/>
                  <a:pt x="500117" y="1773339"/>
                  <a:pt x="505917" y="1777774"/>
                </a:cubicBezTo>
                <a:cubicBezTo>
                  <a:pt x="534232" y="1797902"/>
                  <a:pt x="562547" y="1818370"/>
                  <a:pt x="593250" y="1840545"/>
                </a:cubicBezTo>
                <a:cubicBezTo>
                  <a:pt x="597002" y="1826217"/>
                  <a:pt x="602802" y="1814277"/>
                  <a:pt x="602802" y="1801996"/>
                </a:cubicBezTo>
                <a:cubicBezTo>
                  <a:pt x="603825" y="1758329"/>
                  <a:pt x="602461" y="1714663"/>
                  <a:pt x="603484" y="1671337"/>
                </a:cubicBezTo>
                <a:cubicBezTo>
                  <a:pt x="604849" y="1612660"/>
                  <a:pt x="606896" y="1554325"/>
                  <a:pt x="609625" y="1495648"/>
                </a:cubicBezTo>
                <a:cubicBezTo>
                  <a:pt x="612013" y="1444817"/>
                  <a:pt x="617130" y="1393646"/>
                  <a:pt x="618494" y="1342815"/>
                </a:cubicBezTo>
                <a:cubicBezTo>
                  <a:pt x="620882" y="1265034"/>
                  <a:pt x="621224" y="1187595"/>
                  <a:pt x="621906" y="1109814"/>
                </a:cubicBezTo>
                <a:cubicBezTo>
                  <a:pt x="621906" y="1095486"/>
                  <a:pt x="620541" y="1081158"/>
                  <a:pt x="619859" y="1065465"/>
                </a:cubicBezTo>
                <a:cubicBezTo>
                  <a:pt x="576534" y="1072629"/>
                  <a:pt x="535596" y="1079111"/>
                  <a:pt x="493977" y="1086275"/>
                </a:cubicBezTo>
                <a:close/>
                <a:moveTo>
                  <a:pt x="1075287" y="1527033"/>
                </a:moveTo>
                <a:cubicBezTo>
                  <a:pt x="1027867" y="1446864"/>
                  <a:pt x="975672" y="1364307"/>
                  <a:pt x="928936" y="1278339"/>
                </a:cubicBezTo>
                <a:cubicBezTo>
                  <a:pt x="881858" y="1191688"/>
                  <a:pt x="840579" y="1101626"/>
                  <a:pt x="796913" y="1013952"/>
                </a:cubicBezTo>
                <a:cubicBezTo>
                  <a:pt x="755634" y="1028962"/>
                  <a:pt x="715038" y="1043632"/>
                  <a:pt x="671372" y="1059324"/>
                </a:cubicBezTo>
                <a:cubicBezTo>
                  <a:pt x="678195" y="1072629"/>
                  <a:pt x="684676" y="1086957"/>
                  <a:pt x="692182" y="1100603"/>
                </a:cubicBezTo>
                <a:cubicBezTo>
                  <a:pt x="731413" y="1172584"/>
                  <a:pt x="771668" y="1244225"/>
                  <a:pt x="809535" y="1316888"/>
                </a:cubicBezTo>
                <a:cubicBezTo>
                  <a:pt x="837509" y="1370448"/>
                  <a:pt x="861730" y="1426054"/>
                  <a:pt x="889022" y="1480296"/>
                </a:cubicBezTo>
                <a:cubicBezTo>
                  <a:pt x="912902" y="1527715"/>
                  <a:pt x="938147" y="1574452"/>
                  <a:pt x="963732" y="1621189"/>
                </a:cubicBezTo>
                <a:cubicBezTo>
                  <a:pt x="977719" y="1646775"/>
                  <a:pt x="993071" y="1671678"/>
                  <a:pt x="1010810" y="1702040"/>
                </a:cubicBezTo>
                <a:cubicBezTo>
                  <a:pt x="1033667" y="1640634"/>
                  <a:pt x="1053794" y="1585369"/>
                  <a:pt x="1075287" y="1527033"/>
                </a:cubicBezTo>
                <a:close/>
                <a:moveTo>
                  <a:pt x="629752" y="804148"/>
                </a:moveTo>
                <a:cubicBezTo>
                  <a:pt x="614401" y="825299"/>
                  <a:pt x="603143" y="844403"/>
                  <a:pt x="588474" y="860778"/>
                </a:cubicBezTo>
                <a:cubicBezTo>
                  <a:pt x="554701" y="898986"/>
                  <a:pt x="519904" y="936171"/>
                  <a:pt x="484084" y="972674"/>
                </a:cubicBezTo>
                <a:cubicBezTo>
                  <a:pt x="467709" y="989731"/>
                  <a:pt x="440417" y="980179"/>
                  <a:pt x="431547" y="954252"/>
                </a:cubicBezTo>
                <a:cubicBezTo>
                  <a:pt x="426089" y="938218"/>
                  <a:pt x="423701" y="921161"/>
                  <a:pt x="421995" y="904104"/>
                </a:cubicBezTo>
                <a:cubicBezTo>
                  <a:pt x="417219" y="863166"/>
                  <a:pt x="413126" y="821888"/>
                  <a:pt x="408350" y="775833"/>
                </a:cubicBezTo>
                <a:cubicBezTo>
                  <a:pt x="380376" y="779245"/>
                  <a:pt x="354790" y="781974"/>
                  <a:pt x="328863" y="785385"/>
                </a:cubicBezTo>
                <a:cubicBezTo>
                  <a:pt x="286561" y="790844"/>
                  <a:pt x="244600" y="796643"/>
                  <a:pt x="202299" y="802101"/>
                </a:cubicBezTo>
                <a:cubicBezTo>
                  <a:pt x="186947" y="804148"/>
                  <a:pt x="173984" y="799031"/>
                  <a:pt x="167502" y="785044"/>
                </a:cubicBezTo>
                <a:cubicBezTo>
                  <a:pt x="159997" y="769693"/>
                  <a:pt x="170572" y="759117"/>
                  <a:pt x="180806" y="748883"/>
                </a:cubicBezTo>
                <a:cubicBezTo>
                  <a:pt x="223108" y="705899"/>
                  <a:pt x="265410" y="662573"/>
                  <a:pt x="307371" y="618907"/>
                </a:cubicBezTo>
                <a:cubicBezTo>
                  <a:pt x="313853" y="612084"/>
                  <a:pt x="318629" y="603555"/>
                  <a:pt x="326475" y="592298"/>
                </a:cubicBezTo>
                <a:cubicBezTo>
                  <a:pt x="296113" y="580017"/>
                  <a:pt x="267798" y="568759"/>
                  <a:pt x="239483" y="556819"/>
                </a:cubicBezTo>
                <a:cubicBezTo>
                  <a:pt x="219015" y="548290"/>
                  <a:pt x="198205" y="539761"/>
                  <a:pt x="178077" y="529868"/>
                </a:cubicBezTo>
                <a:cubicBezTo>
                  <a:pt x="169549" y="525775"/>
                  <a:pt x="161702" y="519293"/>
                  <a:pt x="155562" y="512129"/>
                </a:cubicBezTo>
                <a:cubicBezTo>
                  <a:pt x="143622" y="498483"/>
                  <a:pt x="146351" y="487225"/>
                  <a:pt x="163749" y="480402"/>
                </a:cubicBezTo>
                <a:cubicBezTo>
                  <a:pt x="185582" y="471874"/>
                  <a:pt x="208098" y="465733"/>
                  <a:pt x="230272" y="457887"/>
                </a:cubicBezTo>
                <a:cubicBezTo>
                  <a:pt x="260293" y="447653"/>
                  <a:pt x="289973" y="436736"/>
                  <a:pt x="319993" y="426160"/>
                </a:cubicBezTo>
                <a:cubicBezTo>
                  <a:pt x="304301" y="396822"/>
                  <a:pt x="290655" y="370554"/>
                  <a:pt x="276668" y="344627"/>
                </a:cubicBezTo>
                <a:cubicBezTo>
                  <a:pt x="274280" y="339851"/>
                  <a:pt x="271892" y="335075"/>
                  <a:pt x="270186" y="329958"/>
                </a:cubicBezTo>
                <a:cubicBezTo>
                  <a:pt x="261658" y="305054"/>
                  <a:pt x="267798" y="294479"/>
                  <a:pt x="293725" y="295843"/>
                </a:cubicBezTo>
                <a:cubicBezTo>
                  <a:pt x="323405" y="297549"/>
                  <a:pt x="352743" y="302666"/>
                  <a:pt x="382082" y="306760"/>
                </a:cubicBezTo>
                <a:cubicBezTo>
                  <a:pt x="388222" y="307442"/>
                  <a:pt x="394363" y="309148"/>
                  <a:pt x="401868" y="310513"/>
                </a:cubicBezTo>
                <a:cubicBezTo>
                  <a:pt x="409373" y="269575"/>
                  <a:pt x="416537" y="230002"/>
                  <a:pt x="424383" y="190430"/>
                </a:cubicBezTo>
                <a:cubicBezTo>
                  <a:pt x="427454" y="175419"/>
                  <a:pt x="424725" y="154951"/>
                  <a:pt x="442805" y="149492"/>
                </a:cubicBezTo>
                <a:cubicBezTo>
                  <a:pt x="461568" y="143693"/>
                  <a:pt x="474532" y="159727"/>
                  <a:pt x="485448" y="172349"/>
                </a:cubicBezTo>
                <a:cubicBezTo>
                  <a:pt x="506940" y="195888"/>
                  <a:pt x="526727" y="221133"/>
                  <a:pt x="550266" y="249789"/>
                </a:cubicBezTo>
                <a:cubicBezTo>
                  <a:pt x="566641" y="243648"/>
                  <a:pt x="585403" y="237166"/>
                  <a:pt x="603484" y="229320"/>
                </a:cubicBezTo>
                <a:cubicBezTo>
                  <a:pt x="639645" y="213286"/>
                  <a:pt x="674783" y="196229"/>
                  <a:pt x="710945" y="180195"/>
                </a:cubicBezTo>
                <a:cubicBezTo>
                  <a:pt x="726637" y="173031"/>
                  <a:pt x="738236" y="178149"/>
                  <a:pt x="742330" y="195206"/>
                </a:cubicBezTo>
                <a:cubicBezTo>
                  <a:pt x="745059" y="206122"/>
                  <a:pt x="745400" y="218404"/>
                  <a:pt x="744036" y="229661"/>
                </a:cubicBezTo>
                <a:cubicBezTo>
                  <a:pt x="739601" y="267869"/>
                  <a:pt x="734142" y="305736"/>
                  <a:pt x="728684" y="345309"/>
                </a:cubicBezTo>
                <a:cubicBezTo>
                  <a:pt x="770304" y="355544"/>
                  <a:pt x="812264" y="357932"/>
                  <a:pt x="854566" y="357932"/>
                </a:cubicBezTo>
                <a:cubicBezTo>
                  <a:pt x="861048" y="357932"/>
                  <a:pt x="867530" y="356567"/>
                  <a:pt x="873670" y="357249"/>
                </a:cubicBezTo>
                <a:cubicBezTo>
                  <a:pt x="911196" y="360320"/>
                  <a:pt x="922113" y="389999"/>
                  <a:pt x="903350" y="415244"/>
                </a:cubicBezTo>
                <a:cubicBezTo>
                  <a:pt x="885610" y="439124"/>
                  <a:pt x="868894" y="464027"/>
                  <a:pt x="852178" y="488249"/>
                </a:cubicBezTo>
                <a:cubicBezTo>
                  <a:pt x="849108" y="492684"/>
                  <a:pt x="846720" y="497118"/>
                  <a:pt x="843650" y="502577"/>
                </a:cubicBezTo>
                <a:cubicBezTo>
                  <a:pt x="872647" y="537715"/>
                  <a:pt x="900962" y="572170"/>
                  <a:pt x="929959" y="605944"/>
                </a:cubicBezTo>
                <a:cubicBezTo>
                  <a:pt x="968167" y="650975"/>
                  <a:pt x="963391" y="666667"/>
                  <a:pt x="906420" y="679631"/>
                </a:cubicBezTo>
                <a:cubicBezTo>
                  <a:pt x="877423" y="686112"/>
                  <a:pt x="848085" y="692594"/>
                  <a:pt x="819087" y="698052"/>
                </a:cubicBezTo>
                <a:cubicBezTo>
                  <a:pt x="799983" y="701464"/>
                  <a:pt x="792819" y="711698"/>
                  <a:pt x="791796" y="730802"/>
                </a:cubicBezTo>
                <a:cubicBezTo>
                  <a:pt x="789408" y="770034"/>
                  <a:pt x="785314" y="809265"/>
                  <a:pt x="781903" y="848156"/>
                </a:cubicBezTo>
                <a:cubicBezTo>
                  <a:pt x="781220" y="856685"/>
                  <a:pt x="780538" y="865213"/>
                  <a:pt x="778491" y="873401"/>
                </a:cubicBezTo>
                <a:cubicBezTo>
                  <a:pt x="773033" y="897963"/>
                  <a:pt x="760752" y="903762"/>
                  <a:pt x="739259" y="890117"/>
                </a:cubicBezTo>
                <a:cubicBezTo>
                  <a:pt x="718791" y="876812"/>
                  <a:pt x="700710" y="860096"/>
                  <a:pt x="681606" y="844745"/>
                </a:cubicBezTo>
                <a:cubicBezTo>
                  <a:pt x="665231" y="832804"/>
                  <a:pt x="648856" y="819500"/>
                  <a:pt x="629752" y="804148"/>
                </a:cubicBezTo>
                <a:close/>
                <a:moveTo>
                  <a:pt x="470779" y="911268"/>
                </a:moveTo>
                <a:cubicBezTo>
                  <a:pt x="490224" y="889776"/>
                  <a:pt x="506599" y="873742"/>
                  <a:pt x="520245" y="855320"/>
                </a:cubicBezTo>
                <a:cubicBezTo>
                  <a:pt x="541737" y="826323"/>
                  <a:pt x="560841" y="795620"/>
                  <a:pt x="582333" y="766622"/>
                </a:cubicBezTo>
                <a:cubicBezTo>
                  <a:pt x="596320" y="747860"/>
                  <a:pt x="617812" y="745472"/>
                  <a:pt x="635552" y="759458"/>
                </a:cubicBezTo>
                <a:cubicBezTo>
                  <a:pt x="655679" y="775151"/>
                  <a:pt x="674442" y="792549"/>
                  <a:pt x="694228" y="808583"/>
                </a:cubicBezTo>
                <a:cubicBezTo>
                  <a:pt x="704463" y="817112"/>
                  <a:pt x="715379" y="824617"/>
                  <a:pt x="730390" y="836216"/>
                </a:cubicBezTo>
                <a:cubicBezTo>
                  <a:pt x="734142" y="805513"/>
                  <a:pt x="736871" y="781292"/>
                  <a:pt x="739942" y="757412"/>
                </a:cubicBezTo>
                <a:cubicBezTo>
                  <a:pt x="742671" y="735237"/>
                  <a:pt x="745400" y="713063"/>
                  <a:pt x="749153" y="691230"/>
                </a:cubicBezTo>
                <a:cubicBezTo>
                  <a:pt x="751882" y="674172"/>
                  <a:pt x="763140" y="665985"/>
                  <a:pt x="779515" y="663256"/>
                </a:cubicBezTo>
                <a:cubicBezTo>
                  <a:pt x="793160" y="660868"/>
                  <a:pt x="806806" y="659162"/>
                  <a:pt x="820452" y="656092"/>
                </a:cubicBezTo>
                <a:cubicBezTo>
                  <a:pt x="847061" y="650292"/>
                  <a:pt x="873670" y="644152"/>
                  <a:pt x="903009" y="637670"/>
                </a:cubicBezTo>
                <a:cubicBezTo>
                  <a:pt x="897550" y="629482"/>
                  <a:pt x="895162" y="623683"/>
                  <a:pt x="891069" y="619248"/>
                </a:cubicBezTo>
                <a:cubicBezTo>
                  <a:pt x="867871" y="592980"/>
                  <a:pt x="843991" y="567053"/>
                  <a:pt x="820793" y="540785"/>
                </a:cubicBezTo>
                <a:cubicBezTo>
                  <a:pt x="788043" y="503600"/>
                  <a:pt x="788384" y="494048"/>
                  <a:pt x="818746" y="456181"/>
                </a:cubicBezTo>
                <a:cubicBezTo>
                  <a:pt x="831710" y="439806"/>
                  <a:pt x="843650" y="423090"/>
                  <a:pt x="858660" y="402963"/>
                </a:cubicBezTo>
                <a:cubicBezTo>
                  <a:pt x="841262" y="400916"/>
                  <a:pt x="830004" y="399551"/>
                  <a:pt x="818746" y="398528"/>
                </a:cubicBezTo>
                <a:cubicBezTo>
                  <a:pt x="788043" y="395799"/>
                  <a:pt x="756999" y="395116"/>
                  <a:pt x="726296" y="390340"/>
                </a:cubicBezTo>
                <a:cubicBezTo>
                  <a:pt x="693546" y="385564"/>
                  <a:pt x="682630" y="368166"/>
                  <a:pt x="688088" y="336098"/>
                </a:cubicBezTo>
                <a:cubicBezTo>
                  <a:pt x="693205" y="306760"/>
                  <a:pt x="699346" y="277763"/>
                  <a:pt x="704463" y="248424"/>
                </a:cubicBezTo>
                <a:cubicBezTo>
                  <a:pt x="705827" y="240919"/>
                  <a:pt x="705827" y="233414"/>
                  <a:pt x="706510" y="225568"/>
                </a:cubicBezTo>
                <a:cubicBezTo>
                  <a:pt x="664890" y="245695"/>
                  <a:pt x="626000" y="265140"/>
                  <a:pt x="586427" y="283562"/>
                </a:cubicBezTo>
                <a:cubicBezTo>
                  <a:pt x="552995" y="298914"/>
                  <a:pt x="544466" y="295502"/>
                  <a:pt x="522292" y="265823"/>
                </a:cubicBezTo>
                <a:cubicBezTo>
                  <a:pt x="504552" y="242284"/>
                  <a:pt x="485107" y="220109"/>
                  <a:pt x="462250" y="191794"/>
                </a:cubicBezTo>
                <a:cubicBezTo>
                  <a:pt x="451334" y="250471"/>
                  <a:pt x="442123" y="302325"/>
                  <a:pt x="432571" y="353156"/>
                </a:cubicBezTo>
                <a:cubicBezTo>
                  <a:pt x="389928" y="361684"/>
                  <a:pt x="355813" y="332687"/>
                  <a:pt x="314876" y="339169"/>
                </a:cubicBezTo>
                <a:cubicBezTo>
                  <a:pt x="318288" y="347015"/>
                  <a:pt x="320334" y="353156"/>
                  <a:pt x="323746" y="358273"/>
                </a:cubicBezTo>
                <a:cubicBezTo>
                  <a:pt x="336027" y="376695"/>
                  <a:pt x="349332" y="394775"/>
                  <a:pt x="361954" y="413197"/>
                </a:cubicBezTo>
                <a:cubicBezTo>
                  <a:pt x="377647" y="436054"/>
                  <a:pt x="373553" y="449699"/>
                  <a:pt x="348649" y="460957"/>
                </a:cubicBezTo>
                <a:cubicBezTo>
                  <a:pt x="344897" y="462663"/>
                  <a:pt x="340462" y="463686"/>
                  <a:pt x="336709" y="465051"/>
                </a:cubicBezTo>
                <a:cubicBezTo>
                  <a:pt x="302254" y="478356"/>
                  <a:pt x="268139" y="492001"/>
                  <a:pt x="228225" y="507694"/>
                </a:cubicBezTo>
                <a:cubicBezTo>
                  <a:pt x="246647" y="515881"/>
                  <a:pt x="261316" y="521681"/>
                  <a:pt x="275303" y="528163"/>
                </a:cubicBezTo>
                <a:cubicBezTo>
                  <a:pt x="300548" y="539420"/>
                  <a:pt x="326475" y="549314"/>
                  <a:pt x="350696" y="562618"/>
                </a:cubicBezTo>
                <a:cubicBezTo>
                  <a:pt x="362295" y="568759"/>
                  <a:pt x="371847" y="580017"/>
                  <a:pt x="379352" y="591274"/>
                </a:cubicBezTo>
                <a:cubicBezTo>
                  <a:pt x="382764" y="596391"/>
                  <a:pt x="381399" y="609014"/>
                  <a:pt x="377305" y="614131"/>
                </a:cubicBezTo>
                <a:cubicBezTo>
                  <a:pt x="355813" y="640399"/>
                  <a:pt x="332616" y="665644"/>
                  <a:pt x="309759" y="690547"/>
                </a:cubicBezTo>
                <a:cubicBezTo>
                  <a:pt x="292361" y="709651"/>
                  <a:pt x="274280" y="728755"/>
                  <a:pt x="256540" y="747518"/>
                </a:cubicBezTo>
                <a:cubicBezTo>
                  <a:pt x="257564" y="749565"/>
                  <a:pt x="258246" y="751953"/>
                  <a:pt x="259270" y="754000"/>
                </a:cubicBezTo>
                <a:cubicBezTo>
                  <a:pt x="280762" y="751953"/>
                  <a:pt x="302595" y="750930"/>
                  <a:pt x="324087" y="747177"/>
                </a:cubicBezTo>
                <a:cubicBezTo>
                  <a:pt x="347285" y="743425"/>
                  <a:pt x="369800" y="735919"/>
                  <a:pt x="392998" y="732508"/>
                </a:cubicBezTo>
                <a:cubicBezTo>
                  <a:pt x="429501" y="726709"/>
                  <a:pt x="443829" y="738990"/>
                  <a:pt x="449287" y="775151"/>
                </a:cubicBezTo>
                <a:cubicBezTo>
                  <a:pt x="455428" y="817794"/>
                  <a:pt x="462592" y="860437"/>
                  <a:pt x="470779" y="9112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/>
          <p:nvPr/>
        </p:nvSpPr>
        <p:spPr>
          <a:xfrm>
            <a:off x="5760168" y="1819806"/>
            <a:ext cx="4552328" cy="3963398"/>
          </a:xfrm>
          <a:custGeom>
            <a:rect b="b" l="l" r="r" t="t"/>
            <a:pathLst>
              <a:path extrusionOk="0" h="7926795" w="9104656">
                <a:moveTo>
                  <a:pt x="1258" y="4388373"/>
                </a:moveTo>
                <a:cubicBezTo>
                  <a:pt x="-8468" y="4035771"/>
                  <a:pt x="37585" y="3694887"/>
                  <a:pt x="160275" y="3359745"/>
                </a:cubicBezTo>
                <a:cubicBezTo>
                  <a:pt x="222851" y="3188776"/>
                  <a:pt x="322338" y="3046985"/>
                  <a:pt x="406358" y="2892187"/>
                </a:cubicBezTo>
                <a:cubicBezTo>
                  <a:pt x="516744" y="2689228"/>
                  <a:pt x="681503" y="2541226"/>
                  <a:pt x="832199" y="2377171"/>
                </a:cubicBezTo>
                <a:cubicBezTo>
                  <a:pt x="866651" y="2339672"/>
                  <a:pt x="884697" y="2278972"/>
                  <a:pt x="958288" y="2302174"/>
                </a:cubicBezTo>
                <a:cubicBezTo>
                  <a:pt x="966725" y="2304752"/>
                  <a:pt x="988052" y="2265730"/>
                  <a:pt x="1003872" y="2246395"/>
                </a:cubicBezTo>
                <a:cubicBezTo>
                  <a:pt x="1050745" y="2188741"/>
                  <a:pt x="1096563" y="2140931"/>
                  <a:pt x="1178942" y="2119369"/>
                </a:cubicBezTo>
                <a:cubicBezTo>
                  <a:pt x="1273626" y="2095112"/>
                  <a:pt x="1351201" y="2022459"/>
                  <a:pt x="1442134" y="1977930"/>
                </a:cubicBezTo>
                <a:cubicBezTo>
                  <a:pt x="1696303" y="1853716"/>
                  <a:pt x="1831180" y="1799812"/>
                  <a:pt x="2101286" y="1796414"/>
                </a:cubicBezTo>
                <a:cubicBezTo>
                  <a:pt x="2150971" y="1795828"/>
                  <a:pt x="2156244" y="1685911"/>
                  <a:pt x="2225148" y="1752236"/>
                </a:cubicBezTo>
                <a:cubicBezTo>
                  <a:pt x="2452716" y="1642671"/>
                  <a:pt x="2715087" y="1692356"/>
                  <a:pt x="2946523" y="1590056"/>
                </a:cubicBezTo>
                <a:cubicBezTo>
                  <a:pt x="3090657" y="1526309"/>
                  <a:pt x="3247799" y="1492443"/>
                  <a:pt x="3397324" y="1440179"/>
                </a:cubicBezTo>
                <a:cubicBezTo>
                  <a:pt x="3457556" y="1419087"/>
                  <a:pt x="3513686" y="1385572"/>
                  <a:pt x="3570637" y="1355925"/>
                </a:cubicBezTo>
                <a:cubicBezTo>
                  <a:pt x="3622783" y="1328739"/>
                  <a:pt x="3670828" y="1289952"/>
                  <a:pt x="3725903" y="1272960"/>
                </a:cubicBezTo>
                <a:cubicBezTo>
                  <a:pt x="3784495" y="1255148"/>
                  <a:pt x="3834766" y="1235110"/>
                  <a:pt x="3869686" y="1183433"/>
                </a:cubicBezTo>
                <a:cubicBezTo>
                  <a:pt x="3878475" y="1170543"/>
                  <a:pt x="3891951" y="1152145"/>
                  <a:pt x="3904021" y="1151442"/>
                </a:cubicBezTo>
                <a:cubicBezTo>
                  <a:pt x="4044054" y="1144294"/>
                  <a:pt x="4119402" y="1024299"/>
                  <a:pt x="4226976" y="962075"/>
                </a:cubicBezTo>
                <a:cubicBezTo>
                  <a:pt x="4338768" y="897273"/>
                  <a:pt x="4427592" y="793098"/>
                  <a:pt x="4527549" y="707320"/>
                </a:cubicBezTo>
                <a:cubicBezTo>
                  <a:pt x="4647661" y="604317"/>
                  <a:pt x="4759101" y="487134"/>
                  <a:pt x="4891752" y="403935"/>
                </a:cubicBezTo>
                <a:cubicBezTo>
                  <a:pt x="5097290" y="275034"/>
                  <a:pt x="5327905" y="191600"/>
                  <a:pt x="5547271" y="88128"/>
                </a:cubicBezTo>
                <a:cubicBezTo>
                  <a:pt x="5712849" y="9967"/>
                  <a:pt x="5875382" y="2585"/>
                  <a:pt x="6044359" y="4108"/>
                </a:cubicBezTo>
                <a:cubicBezTo>
                  <a:pt x="6266302" y="6100"/>
                  <a:pt x="6488129" y="-2454"/>
                  <a:pt x="6709721" y="710"/>
                </a:cubicBezTo>
                <a:cubicBezTo>
                  <a:pt x="6928266" y="3991"/>
                  <a:pt x="7131578" y="61293"/>
                  <a:pt x="7284735" y="235075"/>
                </a:cubicBezTo>
                <a:cubicBezTo>
                  <a:pt x="7344616" y="303158"/>
                  <a:pt x="7410238" y="366085"/>
                  <a:pt x="7473868" y="430770"/>
                </a:cubicBezTo>
                <a:cubicBezTo>
                  <a:pt x="7481264" y="438288"/>
                  <a:pt x="7490524" y="443707"/>
                  <a:pt x="7500702" y="446472"/>
                </a:cubicBezTo>
                <a:cubicBezTo>
                  <a:pt x="7762488" y="511274"/>
                  <a:pt x="7919747" y="717515"/>
                  <a:pt x="8099153" y="891765"/>
                </a:cubicBezTo>
                <a:cubicBezTo>
                  <a:pt x="8337385" y="1123670"/>
                  <a:pt x="8524408" y="1397408"/>
                  <a:pt x="8692800" y="1680521"/>
                </a:cubicBezTo>
                <a:cubicBezTo>
                  <a:pt x="8823341" y="1899769"/>
                  <a:pt x="8914274" y="2137532"/>
                  <a:pt x="8974858" y="2391701"/>
                </a:cubicBezTo>
                <a:cubicBezTo>
                  <a:pt x="9044909" y="2677750"/>
                  <a:pt x="9086981" y="2969933"/>
                  <a:pt x="9100477" y="3264125"/>
                </a:cubicBezTo>
                <a:cubicBezTo>
                  <a:pt x="9117118" y="3674263"/>
                  <a:pt x="9085126" y="4083816"/>
                  <a:pt x="8985404" y="4483643"/>
                </a:cubicBezTo>
                <a:cubicBezTo>
                  <a:pt x="8904548" y="4808004"/>
                  <a:pt x="8784670" y="5119709"/>
                  <a:pt x="8663855" y="5431766"/>
                </a:cubicBezTo>
                <a:cubicBezTo>
                  <a:pt x="8570154" y="5676892"/>
                  <a:pt x="8447492" y="5909941"/>
                  <a:pt x="8298481" y="6125955"/>
                </a:cubicBezTo>
                <a:cubicBezTo>
                  <a:pt x="8117082" y="6386100"/>
                  <a:pt x="7913771" y="6634644"/>
                  <a:pt x="7663351" y="6837136"/>
                </a:cubicBezTo>
                <a:cubicBezTo>
                  <a:pt x="7484062" y="6982090"/>
                  <a:pt x="7315671" y="7142982"/>
                  <a:pt x="7124312" y="7269421"/>
                </a:cubicBezTo>
                <a:cubicBezTo>
                  <a:pt x="6955218" y="7381331"/>
                  <a:pt x="6768781" y="7479296"/>
                  <a:pt x="6576484" y="7541051"/>
                </a:cubicBezTo>
                <a:cubicBezTo>
                  <a:pt x="6280950" y="7636789"/>
                  <a:pt x="5977682" y="7721160"/>
                  <a:pt x="5671601" y="7763111"/>
                </a:cubicBezTo>
                <a:cubicBezTo>
                  <a:pt x="5268845" y="7818187"/>
                  <a:pt x="4864331" y="7878067"/>
                  <a:pt x="4455247" y="7877951"/>
                </a:cubicBezTo>
                <a:cubicBezTo>
                  <a:pt x="4391734" y="7877951"/>
                  <a:pt x="4328339" y="7906074"/>
                  <a:pt x="4264474" y="7907832"/>
                </a:cubicBezTo>
                <a:cubicBezTo>
                  <a:pt x="4019680" y="7914511"/>
                  <a:pt x="3770081" y="7946034"/>
                  <a:pt x="3531380" y="7909355"/>
                </a:cubicBezTo>
                <a:cubicBezTo>
                  <a:pt x="3342951" y="7880528"/>
                  <a:pt x="3152881" y="7921074"/>
                  <a:pt x="2966444" y="7860490"/>
                </a:cubicBezTo>
                <a:cubicBezTo>
                  <a:pt x="2849261" y="7822054"/>
                  <a:pt x="2716494" y="7830726"/>
                  <a:pt x="2591460" y="7811274"/>
                </a:cubicBezTo>
                <a:cubicBezTo>
                  <a:pt x="2495370" y="7796157"/>
                  <a:pt x="2400687" y="7773072"/>
                  <a:pt x="2323464" y="7704872"/>
                </a:cubicBezTo>
                <a:cubicBezTo>
                  <a:pt x="2308816" y="7692099"/>
                  <a:pt x="2278231" y="7694794"/>
                  <a:pt x="2254912" y="7694794"/>
                </a:cubicBezTo>
                <a:cubicBezTo>
                  <a:pt x="2006016" y="7694794"/>
                  <a:pt x="1776690" y="7621555"/>
                  <a:pt x="1550176" y="7523942"/>
                </a:cubicBezTo>
                <a:cubicBezTo>
                  <a:pt x="1421979" y="7468632"/>
                  <a:pt x="1282415" y="7440274"/>
                  <a:pt x="1197340" y="7314888"/>
                </a:cubicBezTo>
                <a:cubicBezTo>
                  <a:pt x="864307" y="7166301"/>
                  <a:pt x="729430" y="6866900"/>
                  <a:pt x="602873" y="6553905"/>
                </a:cubicBezTo>
                <a:cubicBezTo>
                  <a:pt x="490027" y="6275011"/>
                  <a:pt x="341556" y="6010179"/>
                  <a:pt x="234920" y="5729175"/>
                </a:cubicBezTo>
                <a:cubicBezTo>
                  <a:pt x="130511" y="5454031"/>
                  <a:pt x="33601" y="5172559"/>
                  <a:pt x="23406" y="4871868"/>
                </a:cubicBezTo>
                <a:cubicBezTo>
                  <a:pt x="17430" y="4710742"/>
                  <a:pt x="8641" y="4549499"/>
                  <a:pt x="1258" y="43883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3302918" y="4100550"/>
            <a:ext cx="532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Skills and Proficiencies</a:t>
            </a:r>
            <a:endParaRPr b="1" sz="7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3" name="Google Shape;173;p18"/>
          <p:cNvGrpSpPr/>
          <p:nvPr/>
        </p:nvGrpSpPr>
        <p:grpSpPr>
          <a:xfrm>
            <a:off x="514350" y="510778"/>
            <a:ext cx="2263387" cy="1013741"/>
            <a:chOff x="0" y="-9525"/>
            <a:chExt cx="6035700" cy="2703310"/>
          </a:xfrm>
        </p:grpSpPr>
        <p:sp>
          <p:nvSpPr>
            <p:cNvPr id="174" name="Google Shape;174;p18"/>
            <p:cNvSpPr txBox="1"/>
            <p:nvPr/>
          </p:nvSpPr>
          <p:spPr>
            <a:xfrm>
              <a:off x="0" y="1019185"/>
              <a:ext cx="60357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0" y="-9525"/>
              <a:ext cx="6035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Technical Skills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6" name="Google Shape;176;p18"/>
          <p:cNvGrpSpPr/>
          <p:nvPr/>
        </p:nvGrpSpPr>
        <p:grpSpPr>
          <a:xfrm>
            <a:off x="3302918" y="510778"/>
            <a:ext cx="2263387" cy="1013741"/>
            <a:chOff x="0" y="-9525"/>
            <a:chExt cx="6035700" cy="2703310"/>
          </a:xfrm>
        </p:grpSpPr>
        <p:sp>
          <p:nvSpPr>
            <p:cNvPr id="177" name="Google Shape;177;p18"/>
            <p:cNvSpPr txBox="1"/>
            <p:nvPr/>
          </p:nvSpPr>
          <p:spPr>
            <a:xfrm>
              <a:off x="0" y="1019185"/>
              <a:ext cx="60357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0" y="-9525"/>
              <a:ext cx="6035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Soft Skills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" name="Google Shape;179;p18"/>
          <p:cNvGrpSpPr/>
          <p:nvPr/>
        </p:nvGrpSpPr>
        <p:grpSpPr>
          <a:xfrm>
            <a:off x="514350" y="2139061"/>
            <a:ext cx="2263387" cy="1013741"/>
            <a:chOff x="0" y="-9525"/>
            <a:chExt cx="6035700" cy="2703310"/>
          </a:xfrm>
        </p:grpSpPr>
        <p:sp>
          <p:nvSpPr>
            <p:cNvPr id="180" name="Google Shape;180;p18"/>
            <p:cNvSpPr txBox="1"/>
            <p:nvPr/>
          </p:nvSpPr>
          <p:spPr>
            <a:xfrm>
              <a:off x="0" y="1019185"/>
              <a:ext cx="60357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0" y="-9525"/>
              <a:ext cx="6035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2" name="Google Shape;182;p18"/>
          <p:cNvGrpSpPr/>
          <p:nvPr/>
        </p:nvGrpSpPr>
        <p:grpSpPr>
          <a:xfrm>
            <a:off x="3302918" y="2139061"/>
            <a:ext cx="2263387" cy="1013741"/>
            <a:chOff x="0" y="-9525"/>
            <a:chExt cx="6035700" cy="2703310"/>
          </a:xfrm>
        </p:grpSpPr>
        <p:sp>
          <p:nvSpPr>
            <p:cNvPr id="183" name="Google Shape;183;p18"/>
            <p:cNvSpPr txBox="1"/>
            <p:nvPr/>
          </p:nvSpPr>
          <p:spPr>
            <a:xfrm>
              <a:off x="0" y="1019185"/>
              <a:ext cx="60357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0" y="-9525"/>
              <a:ext cx="6035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  <a:endParaRPr b="1" sz="7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5" name="Google Shape;185;p18"/>
          <p:cNvSpPr/>
          <p:nvPr/>
        </p:nvSpPr>
        <p:spPr>
          <a:xfrm rot="137437">
            <a:off x="6542303" y="2054495"/>
            <a:ext cx="1476238" cy="1146123"/>
          </a:xfrm>
          <a:custGeom>
            <a:rect b="b" l="l" r="r" t="t"/>
            <a:pathLst>
              <a:path extrusionOk="0" h="2290415" w="2950116">
                <a:moveTo>
                  <a:pt x="2441129" y="401176"/>
                </a:moveTo>
                <a:cubicBezTo>
                  <a:pt x="2432884" y="510636"/>
                  <a:pt x="2423218" y="620664"/>
                  <a:pt x="2416963" y="730976"/>
                </a:cubicBezTo>
                <a:cubicBezTo>
                  <a:pt x="2413835" y="788406"/>
                  <a:pt x="2413551" y="846690"/>
                  <a:pt x="2417247" y="904121"/>
                </a:cubicBezTo>
                <a:cubicBezTo>
                  <a:pt x="2422649" y="988561"/>
                  <a:pt x="2412129" y="1071579"/>
                  <a:pt x="2399620" y="1154598"/>
                </a:cubicBezTo>
                <a:cubicBezTo>
                  <a:pt x="2393934" y="1191842"/>
                  <a:pt x="2401894" y="1216861"/>
                  <a:pt x="2426629" y="1246998"/>
                </a:cubicBezTo>
                <a:cubicBezTo>
                  <a:pt x="2509363" y="1347360"/>
                  <a:pt x="2587264" y="1451701"/>
                  <a:pt x="2665165" y="1555759"/>
                </a:cubicBezTo>
                <a:cubicBezTo>
                  <a:pt x="2720321" y="1629679"/>
                  <a:pt x="2773203" y="1705590"/>
                  <a:pt x="2825800" y="1781501"/>
                </a:cubicBezTo>
                <a:cubicBezTo>
                  <a:pt x="2863329" y="1835519"/>
                  <a:pt x="2899721" y="1890391"/>
                  <a:pt x="2935544" y="1945832"/>
                </a:cubicBezTo>
                <a:cubicBezTo>
                  <a:pt x="2957720" y="1979949"/>
                  <a:pt x="2954877" y="1989900"/>
                  <a:pt x="2925024" y="2017762"/>
                </a:cubicBezTo>
                <a:cubicBezTo>
                  <a:pt x="2903417" y="2037948"/>
                  <a:pt x="2877260" y="2045624"/>
                  <a:pt x="2848545" y="2048468"/>
                </a:cubicBezTo>
                <a:cubicBezTo>
                  <a:pt x="2724017" y="2061546"/>
                  <a:pt x="2599490" y="2074340"/>
                  <a:pt x="2474962" y="2089124"/>
                </a:cubicBezTo>
                <a:cubicBezTo>
                  <a:pt x="2442266" y="2092820"/>
                  <a:pt x="2410139" y="2100781"/>
                  <a:pt x="2378297" y="2109310"/>
                </a:cubicBezTo>
                <a:cubicBezTo>
                  <a:pt x="2299543" y="2130349"/>
                  <a:pt x="2219367" y="2136035"/>
                  <a:pt x="2138623" y="2137741"/>
                </a:cubicBezTo>
                <a:cubicBezTo>
                  <a:pt x="2051625" y="2139447"/>
                  <a:pt x="1966616" y="2157358"/>
                  <a:pt x="1881039" y="2171858"/>
                </a:cubicBezTo>
                <a:cubicBezTo>
                  <a:pt x="1772717" y="2190338"/>
                  <a:pt x="1666101" y="2221328"/>
                  <a:pt x="1554367" y="2218201"/>
                </a:cubicBezTo>
                <a:cubicBezTo>
                  <a:pt x="1528495" y="2217348"/>
                  <a:pt x="1502338" y="2221612"/>
                  <a:pt x="1476466" y="2223602"/>
                </a:cubicBezTo>
                <a:cubicBezTo>
                  <a:pt x="1383212" y="2230426"/>
                  <a:pt x="1289959" y="2238671"/>
                  <a:pt x="1196421" y="2243504"/>
                </a:cubicBezTo>
                <a:cubicBezTo>
                  <a:pt x="1056540" y="2250612"/>
                  <a:pt x="916375" y="2255161"/>
                  <a:pt x="776495" y="2260847"/>
                </a:cubicBezTo>
                <a:cubicBezTo>
                  <a:pt x="743515" y="2262269"/>
                  <a:pt x="710819" y="2261984"/>
                  <a:pt x="677839" y="2264259"/>
                </a:cubicBezTo>
                <a:cubicBezTo>
                  <a:pt x="566106" y="2271935"/>
                  <a:pt x="454656" y="2282455"/>
                  <a:pt x="342922" y="2287572"/>
                </a:cubicBezTo>
                <a:cubicBezTo>
                  <a:pt x="257630" y="2291553"/>
                  <a:pt x="172052" y="2290984"/>
                  <a:pt x="86759" y="2288141"/>
                </a:cubicBezTo>
                <a:cubicBezTo>
                  <a:pt x="14829" y="2285582"/>
                  <a:pt x="-19288" y="2227867"/>
                  <a:pt x="11133" y="2163613"/>
                </a:cubicBezTo>
                <a:cubicBezTo>
                  <a:pt x="24211" y="2136035"/>
                  <a:pt x="44681" y="2111584"/>
                  <a:pt x="61740" y="2085712"/>
                </a:cubicBezTo>
                <a:cubicBezTo>
                  <a:pt x="80505" y="2056997"/>
                  <a:pt x="98985" y="2027997"/>
                  <a:pt x="118033" y="1999282"/>
                </a:cubicBezTo>
                <a:cubicBezTo>
                  <a:pt x="139925" y="1966302"/>
                  <a:pt x="162101" y="1933606"/>
                  <a:pt x="184562" y="1900911"/>
                </a:cubicBezTo>
                <a:cubicBezTo>
                  <a:pt x="194797" y="1886127"/>
                  <a:pt x="206738" y="1872195"/>
                  <a:pt x="215552" y="1856558"/>
                </a:cubicBezTo>
                <a:cubicBezTo>
                  <a:pt x="241140" y="1811069"/>
                  <a:pt x="264453" y="1764158"/>
                  <a:pt x="291462" y="1719237"/>
                </a:cubicBezTo>
                <a:cubicBezTo>
                  <a:pt x="306531" y="1693933"/>
                  <a:pt x="327854" y="1672610"/>
                  <a:pt x="344913" y="1648444"/>
                </a:cubicBezTo>
                <a:cubicBezTo>
                  <a:pt x="361971" y="1624562"/>
                  <a:pt x="375902" y="1598405"/>
                  <a:pt x="393530" y="1575092"/>
                </a:cubicBezTo>
                <a:cubicBezTo>
                  <a:pt x="449539" y="1500034"/>
                  <a:pt x="505832" y="1424976"/>
                  <a:pt x="564400" y="1351909"/>
                </a:cubicBezTo>
                <a:cubicBezTo>
                  <a:pt x="578331" y="1334566"/>
                  <a:pt x="575772" y="1321772"/>
                  <a:pt x="573213" y="1303007"/>
                </a:cubicBezTo>
                <a:cubicBezTo>
                  <a:pt x="560988" y="1214871"/>
                  <a:pt x="547057" y="1127019"/>
                  <a:pt x="541939" y="1038315"/>
                </a:cubicBezTo>
                <a:cubicBezTo>
                  <a:pt x="535400" y="929993"/>
                  <a:pt x="533410" y="821102"/>
                  <a:pt x="535400" y="712780"/>
                </a:cubicBezTo>
                <a:cubicBezTo>
                  <a:pt x="537675" y="571478"/>
                  <a:pt x="545635" y="430176"/>
                  <a:pt x="551322" y="288590"/>
                </a:cubicBezTo>
                <a:cubicBezTo>
                  <a:pt x="551890" y="277217"/>
                  <a:pt x="553596" y="265561"/>
                  <a:pt x="556155" y="254188"/>
                </a:cubicBezTo>
                <a:cubicBezTo>
                  <a:pt x="566390" y="205287"/>
                  <a:pt x="588851" y="171170"/>
                  <a:pt x="644575" y="163209"/>
                </a:cubicBezTo>
                <a:cubicBezTo>
                  <a:pt x="725888" y="151268"/>
                  <a:pt x="805779" y="132504"/>
                  <a:pt x="886807" y="119141"/>
                </a:cubicBezTo>
                <a:cubicBezTo>
                  <a:pt x="975512" y="104641"/>
                  <a:pt x="1064785" y="92700"/>
                  <a:pt x="1154058" y="79906"/>
                </a:cubicBezTo>
                <a:cubicBezTo>
                  <a:pt x="1210920" y="71946"/>
                  <a:pt x="1267782" y="63701"/>
                  <a:pt x="1324644" y="56877"/>
                </a:cubicBezTo>
                <a:cubicBezTo>
                  <a:pt x="1402830" y="47495"/>
                  <a:pt x="1481299" y="38966"/>
                  <a:pt x="1559769" y="31289"/>
                </a:cubicBezTo>
                <a:cubicBezTo>
                  <a:pt x="1649326" y="22191"/>
                  <a:pt x="1739168" y="11388"/>
                  <a:pt x="1829294" y="7123"/>
                </a:cubicBezTo>
                <a:cubicBezTo>
                  <a:pt x="1943871" y="1721"/>
                  <a:pt x="2059017" y="584"/>
                  <a:pt x="2173594" y="15"/>
                </a:cubicBezTo>
                <a:cubicBezTo>
                  <a:pt x="2215956" y="-269"/>
                  <a:pt x="2258887" y="3427"/>
                  <a:pt x="2300964" y="9966"/>
                </a:cubicBezTo>
                <a:cubicBezTo>
                  <a:pt x="2364365" y="19917"/>
                  <a:pt x="2405875" y="60573"/>
                  <a:pt x="2421512" y="120278"/>
                </a:cubicBezTo>
                <a:cubicBezTo>
                  <a:pt x="2434021" y="169180"/>
                  <a:pt x="2437149" y="220924"/>
                  <a:pt x="2440560" y="271531"/>
                </a:cubicBezTo>
                <a:cubicBezTo>
                  <a:pt x="2443688" y="314178"/>
                  <a:pt x="2441129" y="357108"/>
                  <a:pt x="2441129" y="401176"/>
                </a:cubicBezTo>
                <a:close/>
                <a:moveTo>
                  <a:pt x="1602699" y="1368683"/>
                </a:moveTo>
                <a:cubicBezTo>
                  <a:pt x="1602131" y="1370957"/>
                  <a:pt x="1601562" y="1373516"/>
                  <a:pt x="1600994" y="1376075"/>
                </a:cubicBezTo>
                <a:cubicBezTo>
                  <a:pt x="1687708" y="1373800"/>
                  <a:pt x="1774423" y="1373232"/>
                  <a:pt x="1861137" y="1368398"/>
                </a:cubicBezTo>
                <a:cubicBezTo>
                  <a:pt x="1954675" y="1363281"/>
                  <a:pt x="2047929" y="1354467"/>
                  <a:pt x="2141182" y="1347360"/>
                </a:cubicBezTo>
                <a:cubicBezTo>
                  <a:pt x="2162505" y="1345654"/>
                  <a:pt x="2183829" y="1342811"/>
                  <a:pt x="2205152" y="1341958"/>
                </a:cubicBezTo>
                <a:cubicBezTo>
                  <a:pt x="2237848" y="1340536"/>
                  <a:pt x="2267700" y="1351056"/>
                  <a:pt x="2290729" y="1373516"/>
                </a:cubicBezTo>
                <a:cubicBezTo>
                  <a:pt x="2317739" y="1399957"/>
                  <a:pt x="2343042" y="1428672"/>
                  <a:pt x="2366356" y="1458240"/>
                </a:cubicBezTo>
                <a:cubicBezTo>
                  <a:pt x="2426629" y="1534435"/>
                  <a:pt x="2486619" y="1611199"/>
                  <a:pt x="2544902" y="1689100"/>
                </a:cubicBezTo>
                <a:cubicBezTo>
                  <a:pt x="2558265" y="1707012"/>
                  <a:pt x="2569069" y="1728903"/>
                  <a:pt x="2573902" y="1750511"/>
                </a:cubicBezTo>
                <a:cubicBezTo>
                  <a:pt x="2580725" y="1781501"/>
                  <a:pt x="2569921" y="1796000"/>
                  <a:pt x="2538363" y="1803677"/>
                </a:cubicBezTo>
                <a:cubicBezTo>
                  <a:pt x="2504815" y="1811922"/>
                  <a:pt x="2470982" y="1820167"/>
                  <a:pt x="2436580" y="1823863"/>
                </a:cubicBezTo>
                <a:cubicBezTo>
                  <a:pt x="2358111" y="1832392"/>
                  <a:pt x="2279357" y="1838363"/>
                  <a:pt x="2200887" y="1845186"/>
                </a:cubicBezTo>
                <a:cubicBezTo>
                  <a:pt x="2158241" y="1848882"/>
                  <a:pt x="2115594" y="1853147"/>
                  <a:pt x="2072948" y="1856274"/>
                </a:cubicBezTo>
                <a:cubicBezTo>
                  <a:pt x="1927097" y="1867078"/>
                  <a:pt x="1780962" y="1877882"/>
                  <a:pt x="1634826" y="1888117"/>
                </a:cubicBezTo>
                <a:cubicBezTo>
                  <a:pt x="1602131" y="1890391"/>
                  <a:pt x="1568582" y="1888117"/>
                  <a:pt x="1536171" y="1892381"/>
                </a:cubicBezTo>
                <a:cubicBezTo>
                  <a:pt x="1431545" y="1906028"/>
                  <a:pt x="1327203" y="1921665"/>
                  <a:pt x="1222861" y="1936449"/>
                </a:cubicBezTo>
                <a:cubicBezTo>
                  <a:pt x="1172254" y="1943557"/>
                  <a:pt x="1122216" y="1953792"/>
                  <a:pt x="1071324" y="1956636"/>
                </a:cubicBezTo>
                <a:cubicBezTo>
                  <a:pt x="921777" y="1964880"/>
                  <a:pt x="772230" y="1970567"/>
                  <a:pt x="622683" y="1976821"/>
                </a:cubicBezTo>
                <a:cubicBezTo>
                  <a:pt x="570086" y="1979096"/>
                  <a:pt x="517204" y="1980517"/>
                  <a:pt x="464607" y="1980802"/>
                </a:cubicBezTo>
                <a:cubicBezTo>
                  <a:pt x="422245" y="1981086"/>
                  <a:pt x="402059" y="1952940"/>
                  <a:pt x="414284" y="1911999"/>
                </a:cubicBezTo>
                <a:cubicBezTo>
                  <a:pt x="417412" y="1900911"/>
                  <a:pt x="421961" y="1890107"/>
                  <a:pt x="427647" y="1880156"/>
                </a:cubicBezTo>
                <a:cubicBezTo>
                  <a:pt x="467734" y="1808226"/>
                  <a:pt x="508391" y="1736864"/>
                  <a:pt x="548763" y="1665218"/>
                </a:cubicBezTo>
                <a:cubicBezTo>
                  <a:pt x="590556" y="1590729"/>
                  <a:pt x="649124" y="1526759"/>
                  <a:pt x="683810" y="1447721"/>
                </a:cubicBezTo>
                <a:cubicBezTo>
                  <a:pt x="686653" y="1441466"/>
                  <a:pt x="695467" y="1436064"/>
                  <a:pt x="702859" y="1433790"/>
                </a:cubicBezTo>
                <a:cubicBezTo>
                  <a:pt x="726456" y="1426682"/>
                  <a:pt x="750338" y="1417868"/>
                  <a:pt x="774505" y="1416447"/>
                </a:cubicBezTo>
                <a:cubicBezTo>
                  <a:pt x="858092" y="1410761"/>
                  <a:pt x="941679" y="1408486"/>
                  <a:pt x="1025266" y="1403937"/>
                </a:cubicBezTo>
                <a:cubicBezTo>
                  <a:pt x="1077011" y="1401094"/>
                  <a:pt x="1128471" y="1396545"/>
                  <a:pt x="1179931" y="1392849"/>
                </a:cubicBezTo>
                <a:cubicBezTo>
                  <a:pt x="1179931" y="1389153"/>
                  <a:pt x="1180215" y="1385457"/>
                  <a:pt x="1180215" y="1382045"/>
                </a:cubicBezTo>
                <a:cubicBezTo>
                  <a:pt x="1168274" y="1380908"/>
                  <a:pt x="1156333" y="1378634"/>
                  <a:pt x="1144392" y="1378634"/>
                </a:cubicBezTo>
                <a:cubicBezTo>
                  <a:pt x="1053981" y="1376928"/>
                  <a:pt x="965277" y="1397398"/>
                  <a:pt x="873729" y="1390859"/>
                </a:cubicBezTo>
                <a:cubicBezTo>
                  <a:pt x="792416" y="1385173"/>
                  <a:pt x="709967" y="1390575"/>
                  <a:pt x="629791" y="1376359"/>
                </a:cubicBezTo>
                <a:cubicBezTo>
                  <a:pt x="625811" y="1379487"/>
                  <a:pt x="622399" y="1380908"/>
                  <a:pt x="620693" y="1383467"/>
                </a:cubicBezTo>
                <a:cubicBezTo>
                  <a:pt x="559567" y="1488661"/>
                  <a:pt x="495597" y="1591866"/>
                  <a:pt x="409735" y="1679718"/>
                </a:cubicBezTo>
                <a:cubicBezTo>
                  <a:pt x="404333" y="1685404"/>
                  <a:pt x="401775" y="1693933"/>
                  <a:pt x="397510" y="1701041"/>
                </a:cubicBezTo>
                <a:cubicBezTo>
                  <a:pt x="381589" y="1727766"/>
                  <a:pt x="365952" y="1755060"/>
                  <a:pt x="349462" y="1781216"/>
                </a:cubicBezTo>
                <a:cubicBezTo>
                  <a:pt x="317050" y="1832392"/>
                  <a:pt x="279521" y="1881009"/>
                  <a:pt x="251659" y="1934459"/>
                </a:cubicBezTo>
                <a:cubicBezTo>
                  <a:pt x="205032" y="2023733"/>
                  <a:pt x="151582" y="2108173"/>
                  <a:pt x="86759" y="2185221"/>
                </a:cubicBezTo>
                <a:cubicBezTo>
                  <a:pt x="79367" y="2193750"/>
                  <a:pt x="76524" y="2206260"/>
                  <a:pt x="69985" y="2220759"/>
                </a:cubicBezTo>
                <a:cubicBezTo>
                  <a:pt x="83916" y="2222181"/>
                  <a:pt x="90171" y="2223602"/>
                  <a:pt x="96426" y="2223602"/>
                </a:cubicBezTo>
                <a:cubicBezTo>
                  <a:pt x="166935" y="2221044"/>
                  <a:pt x="237444" y="2219054"/>
                  <a:pt x="307952" y="2215358"/>
                </a:cubicBezTo>
                <a:cubicBezTo>
                  <a:pt x="383579" y="2211093"/>
                  <a:pt x="458921" y="2205691"/>
                  <a:pt x="534263" y="2199720"/>
                </a:cubicBezTo>
                <a:cubicBezTo>
                  <a:pt x="612733" y="2193750"/>
                  <a:pt x="691202" y="2185789"/>
                  <a:pt x="769956" y="2180672"/>
                </a:cubicBezTo>
                <a:cubicBezTo>
                  <a:pt x="863494" y="2174701"/>
                  <a:pt x="957316" y="2170437"/>
                  <a:pt x="1051138" y="2166456"/>
                </a:cubicBezTo>
                <a:cubicBezTo>
                  <a:pt x="1131882" y="2163044"/>
                  <a:pt x="1212342" y="2161054"/>
                  <a:pt x="1293086" y="2157927"/>
                </a:cubicBezTo>
                <a:cubicBezTo>
                  <a:pt x="1347105" y="2155937"/>
                  <a:pt x="1401124" y="2154800"/>
                  <a:pt x="1454858" y="2149966"/>
                </a:cubicBezTo>
                <a:cubicBezTo>
                  <a:pt x="1513426" y="2144849"/>
                  <a:pt x="1571425" y="2135466"/>
                  <a:pt x="1629709" y="2129212"/>
                </a:cubicBezTo>
                <a:cubicBezTo>
                  <a:pt x="1682022" y="2123525"/>
                  <a:pt x="1734619" y="2120967"/>
                  <a:pt x="1786648" y="2113290"/>
                </a:cubicBezTo>
                <a:cubicBezTo>
                  <a:pt x="1877058" y="2099643"/>
                  <a:pt x="1966900" y="2080879"/>
                  <a:pt x="2057311" y="2068653"/>
                </a:cubicBezTo>
                <a:cubicBezTo>
                  <a:pt x="2125829" y="2059271"/>
                  <a:pt x="2195201" y="2058134"/>
                  <a:pt x="2264004" y="2050458"/>
                </a:cubicBezTo>
                <a:cubicBezTo>
                  <a:pt x="2329111" y="2043350"/>
                  <a:pt x="2393934" y="2032262"/>
                  <a:pt x="2458756" y="2023448"/>
                </a:cubicBezTo>
                <a:cubicBezTo>
                  <a:pt x="2548314" y="2011507"/>
                  <a:pt x="2637872" y="1999851"/>
                  <a:pt x="2727429" y="1988194"/>
                </a:cubicBezTo>
                <a:cubicBezTo>
                  <a:pt x="2772919" y="1982223"/>
                  <a:pt x="2818408" y="1975969"/>
                  <a:pt x="2870721" y="1968861"/>
                </a:cubicBezTo>
                <a:cubicBezTo>
                  <a:pt x="2826938" y="1876744"/>
                  <a:pt x="2764958" y="1801402"/>
                  <a:pt x="2715204" y="1718952"/>
                </a:cubicBezTo>
                <a:cubicBezTo>
                  <a:pt x="2664312" y="1634513"/>
                  <a:pt x="2608588" y="1552347"/>
                  <a:pt x="2549736" y="1473309"/>
                </a:cubicBezTo>
                <a:cubicBezTo>
                  <a:pt x="2491736" y="1395692"/>
                  <a:pt x="2427198" y="1323193"/>
                  <a:pt x="2370620" y="1254959"/>
                </a:cubicBezTo>
                <a:cubicBezTo>
                  <a:pt x="2334229" y="1267753"/>
                  <a:pt x="2307504" y="1282537"/>
                  <a:pt x="2279357" y="1286233"/>
                </a:cubicBezTo>
                <a:cubicBezTo>
                  <a:pt x="2155398" y="1302439"/>
                  <a:pt x="2033713" y="1332291"/>
                  <a:pt x="1908048" y="1338262"/>
                </a:cubicBezTo>
                <a:cubicBezTo>
                  <a:pt x="1805697" y="1343095"/>
                  <a:pt x="1704198" y="1358163"/>
                  <a:pt x="1602699" y="1368683"/>
                </a:cubicBezTo>
                <a:close/>
                <a:moveTo>
                  <a:pt x="2317454" y="1217999"/>
                </a:moveTo>
                <a:cubicBezTo>
                  <a:pt x="2320582" y="1186440"/>
                  <a:pt x="2320866" y="1165401"/>
                  <a:pt x="2325131" y="1144931"/>
                </a:cubicBezTo>
                <a:cubicBezTo>
                  <a:pt x="2346170" y="1043148"/>
                  <a:pt x="2356689" y="940512"/>
                  <a:pt x="2355836" y="836170"/>
                </a:cubicBezTo>
                <a:cubicBezTo>
                  <a:pt x="2355268" y="773622"/>
                  <a:pt x="2358679" y="710790"/>
                  <a:pt x="2364934" y="648810"/>
                </a:cubicBezTo>
                <a:cubicBezTo>
                  <a:pt x="2381708" y="485901"/>
                  <a:pt x="2386542" y="322991"/>
                  <a:pt x="2359532" y="160650"/>
                </a:cubicBezTo>
                <a:cubicBezTo>
                  <a:pt x="2351572" y="112602"/>
                  <a:pt x="2312905" y="70808"/>
                  <a:pt x="2264288" y="70240"/>
                </a:cubicBezTo>
                <a:cubicBezTo>
                  <a:pt x="2140898" y="68250"/>
                  <a:pt x="2018076" y="60573"/>
                  <a:pt x="1894401" y="74504"/>
                </a:cubicBezTo>
                <a:cubicBezTo>
                  <a:pt x="1776697" y="87867"/>
                  <a:pt x="1657855" y="77063"/>
                  <a:pt x="1539867" y="88720"/>
                </a:cubicBezTo>
                <a:cubicBezTo>
                  <a:pt x="1336870" y="108337"/>
                  <a:pt x="1134157" y="143592"/>
                  <a:pt x="931728" y="166621"/>
                </a:cubicBezTo>
                <a:cubicBezTo>
                  <a:pt x="848425" y="176003"/>
                  <a:pt x="765123" y="189081"/>
                  <a:pt x="682388" y="202160"/>
                </a:cubicBezTo>
                <a:cubicBezTo>
                  <a:pt x="632919" y="209836"/>
                  <a:pt x="595105" y="230306"/>
                  <a:pt x="588566" y="280345"/>
                </a:cubicBezTo>
                <a:cubicBezTo>
                  <a:pt x="581174" y="335785"/>
                  <a:pt x="575204" y="392079"/>
                  <a:pt x="576341" y="447803"/>
                </a:cubicBezTo>
                <a:cubicBezTo>
                  <a:pt x="580037" y="612703"/>
                  <a:pt x="587429" y="777318"/>
                  <a:pt x="594252" y="941934"/>
                </a:cubicBezTo>
                <a:cubicBezTo>
                  <a:pt x="598801" y="1050540"/>
                  <a:pt x="604203" y="1159146"/>
                  <a:pt x="610742" y="1267468"/>
                </a:cubicBezTo>
                <a:cubicBezTo>
                  <a:pt x="613585" y="1316370"/>
                  <a:pt x="648556" y="1326321"/>
                  <a:pt x="695751" y="1326889"/>
                </a:cubicBezTo>
                <a:cubicBezTo>
                  <a:pt x="758299" y="1327742"/>
                  <a:pt x="821132" y="1328027"/>
                  <a:pt x="883680" y="1324615"/>
                </a:cubicBezTo>
                <a:cubicBezTo>
                  <a:pt x="962434" y="1320350"/>
                  <a:pt x="1041187" y="1306703"/>
                  <a:pt x="1119941" y="1306988"/>
                </a:cubicBezTo>
                <a:cubicBezTo>
                  <a:pt x="1345968" y="1307272"/>
                  <a:pt x="1571710" y="1301017"/>
                  <a:pt x="1796883" y="1278841"/>
                </a:cubicBezTo>
                <a:cubicBezTo>
                  <a:pt x="1896676" y="1268890"/>
                  <a:pt x="1996753" y="1260361"/>
                  <a:pt x="2096830" y="1250410"/>
                </a:cubicBezTo>
                <a:cubicBezTo>
                  <a:pt x="2132937" y="1246714"/>
                  <a:pt x="2168760" y="1240743"/>
                  <a:pt x="2204583" y="1235626"/>
                </a:cubicBezTo>
                <a:cubicBezTo>
                  <a:pt x="2242681" y="1229940"/>
                  <a:pt x="2281347" y="1223685"/>
                  <a:pt x="2317454" y="1217999"/>
                </a:cubicBezTo>
                <a:close/>
                <a:moveTo>
                  <a:pt x="1398281" y="1843480"/>
                </a:moveTo>
                <a:cubicBezTo>
                  <a:pt x="1497220" y="1823010"/>
                  <a:pt x="1596160" y="1828696"/>
                  <a:pt x="1694247" y="1805951"/>
                </a:cubicBezTo>
                <a:cubicBezTo>
                  <a:pt x="1686571" y="1768707"/>
                  <a:pt x="1680600" y="1738854"/>
                  <a:pt x="1673493" y="1703884"/>
                </a:cubicBezTo>
                <a:cubicBezTo>
                  <a:pt x="1579102" y="1716962"/>
                  <a:pt x="1486417" y="1715825"/>
                  <a:pt x="1398565" y="1741982"/>
                </a:cubicBezTo>
                <a:cubicBezTo>
                  <a:pt x="1398281" y="1777236"/>
                  <a:pt x="1398281" y="1807942"/>
                  <a:pt x="1398281" y="1843480"/>
                </a:cubicBezTo>
                <a:close/>
                <a:moveTo>
                  <a:pt x="868896" y="1787187"/>
                </a:moveTo>
                <a:cubicBezTo>
                  <a:pt x="858092" y="1826137"/>
                  <a:pt x="847572" y="1863666"/>
                  <a:pt x="835063" y="1908303"/>
                </a:cubicBezTo>
                <a:cubicBezTo>
                  <a:pt x="917797" y="1900058"/>
                  <a:pt x="995414" y="1907166"/>
                  <a:pt x="1069050" y="1887833"/>
                </a:cubicBezTo>
                <a:cubicBezTo>
                  <a:pt x="1069050" y="1846039"/>
                  <a:pt x="1069050" y="1810785"/>
                  <a:pt x="1069050" y="1773824"/>
                </a:cubicBezTo>
                <a:cubicBezTo>
                  <a:pt x="1002521" y="1778373"/>
                  <a:pt x="938552" y="1782638"/>
                  <a:pt x="868896" y="1787187"/>
                </a:cubicBezTo>
                <a:close/>
                <a:moveTo>
                  <a:pt x="1351938" y="1854284"/>
                </a:moveTo>
                <a:cubicBezTo>
                  <a:pt x="1348526" y="1810785"/>
                  <a:pt x="1345968" y="1777236"/>
                  <a:pt x="1342840" y="1740560"/>
                </a:cubicBezTo>
                <a:cubicBezTo>
                  <a:pt x="1300762" y="1745393"/>
                  <a:pt x="1262949" y="1748805"/>
                  <a:pt x="1225705" y="1754207"/>
                </a:cubicBezTo>
                <a:cubicBezTo>
                  <a:pt x="1195568" y="1758756"/>
                  <a:pt x="1165715" y="1766148"/>
                  <a:pt x="1135578" y="1772403"/>
                </a:cubicBezTo>
                <a:cubicBezTo>
                  <a:pt x="1132451" y="1804814"/>
                  <a:pt x="1129324" y="1837510"/>
                  <a:pt x="1126480" y="1869921"/>
                </a:cubicBezTo>
                <a:cubicBezTo>
                  <a:pt x="1126196" y="1872480"/>
                  <a:pt x="1129324" y="1875323"/>
                  <a:pt x="1133588" y="1882999"/>
                </a:cubicBezTo>
                <a:cubicBezTo>
                  <a:pt x="1204097" y="1873617"/>
                  <a:pt x="1276312" y="1864235"/>
                  <a:pt x="1351938" y="1854284"/>
                </a:cubicBezTo>
                <a:close/>
                <a:moveTo>
                  <a:pt x="2240122" y="1757903"/>
                </a:moveTo>
                <a:cubicBezTo>
                  <a:pt x="2223348" y="1726060"/>
                  <a:pt x="2211975" y="1701041"/>
                  <a:pt x="2197476" y="1677727"/>
                </a:cubicBezTo>
                <a:cubicBezTo>
                  <a:pt x="2192358" y="1669483"/>
                  <a:pt x="2179564" y="1660669"/>
                  <a:pt x="2170466" y="1660953"/>
                </a:cubicBezTo>
                <a:cubicBezTo>
                  <a:pt x="2102232" y="1664365"/>
                  <a:pt x="2034282" y="1670051"/>
                  <a:pt x="1960361" y="1675737"/>
                </a:cubicBezTo>
                <a:cubicBezTo>
                  <a:pt x="1972587" y="1714972"/>
                  <a:pt x="1982253" y="1747099"/>
                  <a:pt x="1993057" y="1781785"/>
                </a:cubicBezTo>
                <a:cubicBezTo>
                  <a:pt x="2076928" y="1773824"/>
                  <a:pt x="2154545" y="1766432"/>
                  <a:pt x="2240122" y="1757903"/>
                </a:cubicBezTo>
                <a:close/>
                <a:moveTo>
                  <a:pt x="1905205" y="1681139"/>
                </a:moveTo>
                <a:cubicBezTo>
                  <a:pt x="1839814" y="1683982"/>
                  <a:pt x="1780393" y="1689669"/>
                  <a:pt x="1719835" y="1702747"/>
                </a:cubicBezTo>
                <a:cubicBezTo>
                  <a:pt x="1725521" y="1741129"/>
                  <a:pt x="1730354" y="1774677"/>
                  <a:pt x="1735188" y="1809363"/>
                </a:cubicBezTo>
                <a:cubicBezTo>
                  <a:pt x="1804559" y="1800265"/>
                  <a:pt x="1872225" y="1806804"/>
                  <a:pt x="1940744" y="1784344"/>
                </a:cubicBezTo>
                <a:cubicBezTo>
                  <a:pt x="1928803" y="1749658"/>
                  <a:pt x="1917715" y="1717531"/>
                  <a:pt x="1905205" y="1681139"/>
                </a:cubicBezTo>
                <a:close/>
                <a:moveTo>
                  <a:pt x="2413835" y="1626267"/>
                </a:moveTo>
                <a:cubicBezTo>
                  <a:pt x="2356120" y="1635934"/>
                  <a:pt x="2301249" y="1645316"/>
                  <a:pt x="2242112" y="1655267"/>
                </a:cubicBezTo>
                <a:cubicBezTo>
                  <a:pt x="2249789" y="1670051"/>
                  <a:pt x="2256044" y="1678296"/>
                  <a:pt x="2258034" y="1687394"/>
                </a:cubicBezTo>
                <a:cubicBezTo>
                  <a:pt x="2271396" y="1748236"/>
                  <a:pt x="2304092" y="1776099"/>
                  <a:pt x="2368061" y="1754491"/>
                </a:cubicBezTo>
                <a:cubicBezTo>
                  <a:pt x="2374032" y="1752501"/>
                  <a:pt x="2381140" y="1754776"/>
                  <a:pt x="2387679" y="1753638"/>
                </a:cubicBezTo>
                <a:cubicBezTo>
                  <a:pt x="2420943" y="1748236"/>
                  <a:pt x="2454207" y="1742266"/>
                  <a:pt x="2492589" y="1735727"/>
                </a:cubicBezTo>
                <a:cubicBezTo>
                  <a:pt x="2463305" y="1694786"/>
                  <a:pt x="2438570" y="1660385"/>
                  <a:pt x="2413835" y="1626267"/>
                </a:cubicBezTo>
                <a:close/>
                <a:moveTo>
                  <a:pt x="1403683" y="1576798"/>
                </a:moveTo>
                <a:cubicBezTo>
                  <a:pt x="1403683" y="1602101"/>
                  <a:pt x="1403683" y="1621434"/>
                  <a:pt x="1403683" y="1646738"/>
                </a:cubicBezTo>
                <a:cubicBezTo>
                  <a:pt x="1490113" y="1654414"/>
                  <a:pt x="1570857" y="1628542"/>
                  <a:pt x="1657855" y="1623424"/>
                </a:cubicBezTo>
                <a:cubicBezTo>
                  <a:pt x="1654728" y="1595562"/>
                  <a:pt x="1652454" y="1575092"/>
                  <a:pt x="1649326" y="1548367"/>
                </a:cubicBezTo>
                <a:cubicBezTo>
                  <a:pt x="1566592" y="1557749"/>
                  <a:pt x="1487554" y="1566847"/>
                  <a:pt x="1403683" y="1576798"/>
                </a:cubicBezTo>
                <a:close/>
                <a:moveTo>
                  <a:pt x="610458" y="1906028"/>
                </a:moveTo>
                <a:cubicBezTo>
                  <a:pt x="662771" y="1907166"/>
                  <a:pt x="712525" y="1908872"/>
                  <a:pt x="762564" y="1908587"/>
                </a:cubicBezTo>
                <a:cubicBezTo>
                  <a:pt x="769956" y="1908587"/>
                  <a:pt x="781613" y="1900058"/>
                  <a:pt x="784171" y="1892950"/>
                </a:cubicBezTo>
                <a:cubicBezTo>
                  <a:pt x="794691" y="1862529"/>
                  <a:pt x="802367" y="1831255"/>
                  <a:pt x="812318" y="1796285"/>
                </a:cubicBezTo>
                <a:cubicBezTo>
                  <a:pt x="758299" y="1797991"/>
                  <a:pt x="709967" y="1799412"/>
                  <a:pt x="661350" y="1801971"/>
                </a:cubicBezTo>
                <a:cubicBezTo>
                  <a:pt x="654526" y="1802255"/>
                  <a:pt x="644860" y="1808510"/>
                  <a:pt x="642301" y="1814196"/>
                </a:cubicBezTo>
                <a:cubicBezTo>
                  <a:pt x="630360" y="1841774"/>
                  <a:pt x="610742" y="1867362"/>
                  <a:pt x="610458" y="1906028"/>
                </a:cubicBezTo>
                <a:close/>
                <a:moveTo>
                  <a:pt x="893062" y="1705021"/>
                </a:moveTo>
                <a:cubicBezTo>
                  <a:pt x="960728" y="1697914"/>
                  <a:pt x="1017590" y="1692796"/>
                  <a:pt x="1073883" y="1685688"/>
                </a:cubicBezTo>
                <a:cubicBezTo>
                  <a:pt x="1081275" y="1684835"/>
                  <a:pt x="1091226" y="1674600"/>
                  <a:pt x="1093216" y="1666924"/>
                </a:cubicBezTo>
                <a:cubicBezTo>
                  <a:pt x="1099471" y="1642473"/>
                  <a:pt x="1102598" y="1617454"/>
                  <a:pt x="1107432" y="1589591"/>
                </a:cubicBezTo>
                <a:cubicBezTo>
                  <a:pt x="1042609" y="1597552"/>
                  <a:pt x="982904" y="1585611"/>
                  <a:pt x="926611" y="1610630"/>
                </a:cubicBezTo>
                <a:cubicBezTo>
                  <a:pt x="916375" y="1639346"/>
                  <a:pt x="906425" y="1666640"/>
                  <a:pt x="893062" y="1705021"/>
                </a:cubicBezTo>
                <a:close/>
                <a:moveTo>
                  <a:pt x="1408800" y="1518798"/>
                </a:moveTo>
                <a:cubicBezTo>
                  <a:pt x="1490397" y="1518230"/>
                  <a:pt x="1566592" y="1519083"/>
                  <a:pt x="1640228" y="1497475"/>
                </a:cubicBezTo>
                <a:cubicBezTo>
                  <a:pt x="1642787" y="1441182"/>
                  <a:pt x="1638238" y="1436349"/>
                  <a:pt x="1587915" y="1436633"/>
                </a:cubicBezTo>
                <a:cubicBezTo>
                  <a:pt x="1560053" y="1436633"/>
                  <a:pt x="1531906" y="1436349"/>
                  <a:pt x="1504044" y="1436349"/>
                </a:cubicBezTo>
                <a:cubicBezTo>
                  <a:pt x="1474760" y="1436349"/>
                  <a:pt x="1445760" y="1436349"/>
                  <a:pt x="1413918" y="1436349"/>
                </a:cubicBezTo>
                <a:cubicBezTo>
                  <a:pt x="1411927" y="1465917"/>
                  <a:pt x="1410506" y="1488661"/>
                  <a:pt x="1408800" y="1518798"/>
                </a:cubicBezTo>
                <a:close/>
                <a:moveTo>
                  <a:pt x="1355634" y="1585895"/>
                </a:moveTo>
                <a:cubicBezTo>
                  <a:pt x="1285978" y="1585895"/>
                  <a:pt x="1224283" y="1585895"/>
                  <a:pt x="1159745" y="1585895"/>
                </a:cubicBezTo>
                <a:cubicBezTo>
                  <a:pt x="1154911" y="1618875"/>
                  <a:pt x="1150931" y="1647022"/>
                  <a:pt x="1146098" y="1680571"/>
                </a:cubicBezTo>
                <a:cubicBezTo>
                  <a:pt x="1215469" y="1672610"/>
                  <a:pt x="1278302" y="1665502"/>
                  <a:pt x="1345399" y="1657826"/>
                </a:cubicBezTo>
                <a:cubicBezTo>
                  <a:pt x="1348811" y="1634228"/>
                  <a:pt x="1352222" y="1610630"/>
                  <a:pt x="1355634" y="1585895"/>
                </a:cubicBezTo>
                <a:close/>
                <a:moveTo>
                  <a:pt x="2135780" y="1574807"/>
                </a:moveTo>
                <a:cubicBezTo>
                  <a:pt x="2119006" y="1506573"/>
                  <a:pt x="2116447" y="1504583"/>
                  <a:pt x="2057027" y="1508279"/>
                </a:cubicBezTo>
                <a:cubicBezTo>
                  <a:pt x="2024331" y="1510269"/>
                  <a:pt x="1991351" y="1511975"/>
                  <a:pt x="1958655" y="1514534"/>
                </a:cubicBezTo>
                <a:cubicBezTo>
                  <a:pt x="1943018" y="1515955"/>
                  <a:pt x="1927381" y="1519367"/>
                  <a:pt x="1906911" y="1522779"/>
                </a:cubicBezTo>
                <a:cubicBezTo>
                  <a:pt x="1913734" y="1547514"/>
                  <a:pt x="1919421" y="1566847"/>
                  <a:pt x="1925107" y="1587601"/>
                </a:cubicBezTo>
                <a:cubicBezTo>
                  <a:pt x="1998743" y="1583337"/>
                  <a:pt x="2066693" y="1579072"/>
                  <a:pt x="2135780" y="1574807"/>
                </a:cubicBezTo>
                <a:close/>
                <a:moveTo>
                  <a:pt x="1374683" y="1441750"/>
                </a:moveTo>
                <a:cubicBezTo>
                  <a:pt x="1305311" y="1440897"/>
                  <a:pt x="1242194" y="1441182"/>
                  <a:pt x="1179362" y="1464780"/>
                </a:cubicBezTo>
                <a:cubicBezTo>
                  <a:pt x="1177656" y="1483544"/>
                  <a:pt x="1176235" y="1500887"/>
                  <a:pt x="1174244" y="1520504"/>
                </a:cubicBezTo>
                <a:cubicBezTo>
                  <a:pt x="1239351" y="1520504"/>
                  <a:pt x="1299341" y="1520504"/>
                  <a:pt x="1361036" y="1520504"/>
                </a:cubicBezTo>
                <a:cubicBezTo>
                  <a:pt x="1365869" y="1494348"/>
                  <a:pt x="1369565" y="1471887"/>
                  <a:pt x="1374683" y="1441750"/>
                </a:cubicBezTo>
                <a:close/>
                <a:moveTo>
                  <a:pt x="874866" y="1609778"/>
                </a:moveTo>
                <a:cubicBezTo>
                  <a:pt x="828524" y="1615179"/>
                  <a:pt x="790142" y="1619444"/>
                  <a:pt x="751760" y="1624562"/>
                </a:cubicBezTo>
                <a:cubicBezTo>
                  <a:pt x="747495" y="1625130"/>
                  <a:pt x="742093" y="1628542"/>
                  <a:pt x="740103" y="1632238"/>
                </a:cubicBezTo>
                <a:cubicBezTo>
                  <a:pt x="725888" y="1658110"/>
                  <a:pt x="704565" y="1681424"/>
                  <a:pt x="704280" y="1717531"/>
                </a:cubicBezTo>
                <a:cubicBezTo>
                  <a:pt x="752897" y="1713835"/>
                  <a:pt x="797818" y="1710423"/>
                  <a:pt x="843023" y="1707012"/>
                </a:cubicBezTo>
                <a:cubicBezTo>
                  <a:pt x="853543" y="1674600"/>
                  <a:pt x="862925" y="1645885"/>
                  <a:pt x="874866" y="1609778"/>
                </a:cubicBezTo>
                <a:close/>
                <a:moveTo>
                  <a:pt x="2305513" y="1486387"/>
                </a:moveTo>
                <a:cubicBezTo>
                  <a:pt x="2254622" y="1492358"/>
                  <a:pt x="2208279" y="1497475"/>
                  <a:pt x="2159378" y="1503161"/>
                </a:cubicBezTo>
                <a:cubicBezTo>
                  <a:pt x="2170751" y="1534435"/>
                  <a:pt x="2172741" y="1568268"/>
                  <a:pt x="2208564" y="1568837"/>
                </a:cubicBezTo>
                <a:cubicBezTo>
                  <a:pt x="2256896" y="1569690"/>
                  <a:pt x="2304945" y="1564857"/>
                  <a:pt x="2362944" y="1561729"/>
                </a:cubicBezTo>
                <a:cubicBezTo>
                  <a:pt x="2340199" y="1531592"/>
                  <a:pt x="2322856" y="1508848"/>
                  <a:pt x="2305513" y="1486387"/>
                </a:cubicBezTo>
                <a:close/>
                <a:moveTo>
                  <a:pt x="1702492" y="1615748"/>
                </a:moveTo>
                <a:cubicBezTo>
                  <a:pt x="1761913" y="1606934"/>
                  <a:pt x="1814226" y="1598974"/>
                  <a:pt x="1871657" y="1590160"/>
                </a:cubicBezTo>
                <a:cubicBezTo>
                  <a:pt x="1866255" y="1567700"/>
                  <a:pt x="1861421" y="1548082"/>
                  <a:pt x="1856019" y="1526759"/>
                </a:cubicBezTo>
                <a:cubicBezTo>
                  <a:pt x="1800295" y="1531592"/>
                  <a:pt x="1749119" y="1535857"/>
                  <a:pt x="1693963" y="1540690"/>
                </a:cubicBezTo>
                <a:cubicBezTo>
                  <a:pt x="1696806" y="1566278"/>
                  <a:pt x="1699080" y="1586748"/>
                  <a:pt x="1702492" y="1615748"/>
                </a:cubicBezTo>
                <a:close/>
                <a:moveTo>
                  <a:pt x="1140412" y="1463074"/>
                </a:moveTo>
                <a:cubicBezTo>
                  <a:pt x="1084687" y="1466485"/>
                  <a:pt x="1030099" y="1469897"/>
                  <a:pt x="973237" y="1473309"/>
                </a:cubicBezTo>
                <a:cubicBezTo>
                  <a:pt x="966698" y="1494063"/>
                  <a:pt x="961296" y="1511691"/>
                  <a:pt x="955042" y="1531877"/>
                </a:cubicBezTo>
                <a:cubicBezTo>
                  <a:pt x="1001384" y="1529318"/>
                  <a:pt x="1041187" y="1525622"/>
                  <a:pt x="1081275" y="1525337"/>
                </a:cubicBezTo>
                <a:cubicBezTo>
                  <a:pt x="1128471" y="1525053"/>
                  <a:pt x="1132735" y="1522494"/>
                  <a:pt x="1140412" y="1463074"/>
                </a:cubicBezTo>
                <a:close/>
                <a:moveTo>
                  <a:pt x="1842373" y="1430947"/>
                </a:moveTo>
                <a:cubicBezTo>
                  <a:pt x="1787216" y="1443456"/>
                  <a:pt x="1732629" y="1426682"/>
                  <a:pt x="1676904" y="1445162"/>
                </a:cubicBezTo>
                <a:cubicBezTo>
                  <a:pt x="1680600" y="1463927"/>
                  <a:pt x="1683728" y="1478995"/>
                  <a:pt x="1687424" y="1497759"/>
                </a:cubicBezTo>
                <a:cubicBezTo>
                  <a:pt x="1737746" y="1490652"/>
                  <a:pt x="1784658" y="1485250"/>
                  <a:pt x="1831000" y="1477289"/>
                </a:cubicBezTo>
                <a:cubicBezTo>
                  <a:pt x="1854598" y="1473309"/>
                  <a:pt x="1849196" y="1455113"/>
                  <a:pt x="1842373" y="1430947"/>
                </a:cubicBezTo>
                <a:close/>
                <a:moveTo>
                  <a:pt x="902729" y="1537563"/>
                </a:moveTo>
                <a:cubicBezTo>
                  <a:pt x="911826" y="1516240"/>
                  <a:pt x="928885" y="1499465"/>
                  <a:pt x="926042" y="1475583"/>
                </a:cubicBezTo>
                <a:cubicBezTo>
                  <a:pt x="888229" y="1475583"/>
                  <a:pt x="852690" y="1475583"/>
                  <a:pt x="816867" y="1475583"/>
                </a:cubicBezTo>
                <a:cubicBezTo>
                  <a:pt x="805495" y="1499181"/>
                  <a:pt x="795828" y="1519367"/>
                  <a:pt x="782181" y="1548082"/>
                </a:cubicBezTo>
                <a:cubicBezTo>
                  <a:pt x="826818" y="1544102"/>
                  <a:pt x="862072" y="1540975"/>
                  <a:pt x="902729" y="1537563"/>
                </a:cubicBezTo>
                <a:close/>
                <a:moveTo>
                  <a:pt x="471146" y="1918538"/>
                </a:moveTo>
                <a:cubicBezTo>
                  <a:pt x="505263" y="1915411"/>
                  <a:pt x="531989" y="1913136"/>
                  <a:pt x="553027" y="1911430"/>
                </a:cubicBezTo>
                <a:cubicBezTo>
                  <a:pt x="564116" y="1873048"/>
                  <a:pt x="573498" y="1840921"/>
                  <a:pt x="583449" y="1806804"/>
                </a:cubicBezTo>
                <a:cubicBezTo>
                  <a:pt x="565821" y="1804814"/>
                  <a:pt x="551606" y="1803108"/>
                  <a:pt x="534832" y="1801118"/>
                </a:cubicBezTo>
                <a:cubicBezTo>
                  <a:pt x="514361" y="1839216"/>
                  <a:pt x="494175" y="1875891"/>
                  <a:pt x="471146" y="1918538"/>
                </a:cubicBezTo>
                <a:close/>
                <a:moveTo>
                  <a:pt x="1893264" y="1428956"/>
                </a:moveTo>
                <a:cubicBezTo>
                  <a:pt x="1898097" y="1466485"/>
                  <a:pt x="1898382" y="1468476"/>
                  <a:pt x="1921411" y="1466485"/>
                </a:cubicBezTo>
                <a:cubicBezTo>
                  <a:pt x="1967185" y="1462221"/>
                  <a:pt x="2012674" y="1455397"/>
                  <a:pt x="2058164" y="1449143"/>
                </a:cubicBezTo>
                <a:cubicBezTo>
                  <a:pt x="2061575" y="1448574"/>
                  <a:pt x="2064419" y="1442888"/>
                  <a:pt x="2072948" y="1433790"/>
                </a:cubicBezTo>
                <a:cubicBezTo>
                  <a:pt x="2009547" y="1408202"/>
                  <a:pt x="1951548" y="1439192"/>
                  <a:pt x="1893264" y="1428956"/>
                </a:cubicBezTo>
                <a:close/>
                <a:moveTo>
                  <a:pt x="683526" y="1633659"/>
                </a:moveTo>
                <a:cubicBezTo>
                  <a:pt x="662771" y="1620581"/>
                  <a:pt x="647418" y="1619728"/>
                  <a:pt x="636615" y="1637356"/>
                </a:cubicBezTo>
                <a:cubicBezTo>
                  <a:pt x="618419" y="1667208"/>
                  <a:pt x="601644" y="1697629"/>
                  <a:pt x="583164" y="1730041"/>
                </a:cubicBezTo>
                <a:cubicBezTo>
                  <a:pt x="618987" y="1739139"/>
                  <a:pt x="637183" y="1728903"/>
                  <a:pt x="648556" y="1701894"/>
                </a:cubicBezTo>
                <a:cubicBezTo>
                  <a:pt x="657938" y="1679433"/>
                  <a:pt x="670447" y="1658394"/>
                  <a:pt x="683526" y="1633659"/>
                </a:cubicBezTo>
                <a:close/>
                <a:moveTo>
                  <a:pt x="2244955" y="1435496"/>
                </a:moveTo>
                <a:cubicBezTo>
                  <a:pt x="2228465" y="1408202"/>
                  <a:pt x="2228465" y="1408202"/>
                  <a:pt x="2105928" y="1418437"/>
                </a:cubicBezTo>
                <a:cubicBezTo>
                  <a:pt x="2108202" y="1438054"/>
                  <a:pt x="2119006" y="1448005"/>
                  <a:pt x="2138339" y="1446299"/>
                </a:cubicBezTo>
                <a:cubicBezTo>
                  <a:pt x="2173309" y="1443456"/>
                  <a:pt x="2208279" y="1439192"/>
                  <a:pt x="2244955" y="1435496"/>
                </a:cubicBezTo>
                <a:close/>
                <a:moveTo>
                  <a:pt x="764554" y="1478995"/>
                </a:moveTo>
                <a:cubicBezTo>
                  <a:pt x="748348" y="1479848"/>
                  <a:pt x="734417" y="1476721"/>
                  <a:pt x="731005" y="1481269"/>
                </a:cubicBezTo>
                <a:cubicBezTo>
                  <a:pt x="713378" y="1504867"/>
                  <a:pt x="697457" y="1529602"/>
                  <a:pt x="690065" y="1563719"/>
                </a:cubicBezTo>
                <a:cubicBezTo>
                  <a:pt x="744084" y="1556896"/>
                  <a:pt x="740672" y="1511691"/>
                  <a:pt x="764554" y="1478995"/>
                </a:cubicBezTo>
                <a:close/>
                <a:moveTo>
                  <a:pt x="2050772" y="1204067"/>
                </a:moveTo>
                <a:cubicBezTo>
                  <a:pt x="1962351" y="1212597"/>
                  <a:pt x="1874215" y="1216577"/>
                  <a:pt x="1785511" y="1222548"/>
                </a:cubicBezTo>
                <a:cubicBezTo>
                  <a:pt x="1711590" y="1227665"/>
                  <a:pt x="1637385" y="1227381"/>
                  <a:pt x="1563465" y="1230224"/>
                </a:cubicBezTo>
                <a:cubicBezTo>
                  <a:pt x="1476466" y="1233636"/>
                  <a:pt x="1389467" y="1239037"/>
                  <a:pt x="1302184" y="1242165"/>
                </a:cubicBezTo>
                <a:cubicBezTo>
                  <a:pt x="1202107" y="1245577"/>
                  <a:pt x="1101745" y="1247851"/>
                  <a:pt x="1001668" y="1250126"/>
                </a:cubicBezTo>
                <a:cubicBezTo>
                  <a:pt x="940826" y="1251547"/>
                  <a:pt x="879984" y="1249273"/>
                  <a:pt x="819426" y="1253537"/>
                </a:cubicBezTo>
                <a:cubicBezTo>
                  <a:pt x="765691" y="1257233"/>
                  <a:pt x="744368" y="1239890"/>
                  <a:pt x="700300" y="1214303"/>
                </a:cubicBezTo>
                <a:cubicBezTo>
                  <a:pt x="690349" y="1208616"/>
                  <a:pt x="682957" y="1190421"/>
                  <a:pt x="682388" y="1177911"/>
                </a:cubicBezTo>
                <a:cubicBezTo>
                  <a:pt x="681251" y="1135549"/>
                  <a:pt x="684947" y="1115078"/>
                  <a:pt x="684379" y="1072432"/>
                </a:cubicBezTo>
                <a:cubicBezTo>
                  <a:pt x="683241" y="955581"/>
                  <a:pt x="680398" y="838445"/>
                  <a:pt x="679545" y="721594"/>
                </a:cubicBezTo>
                <a:cubicBezTo>
                  <a:pt x="679261" y="693731"/>
                  <a:pt x="682673" y="665585"/>
                  <a:pt x="686369" y="637722"/>
                </a:cubicBezTo>
                <a:cubicBezTo>
                  <a:pt x="699731" y="539920"/>
                  <a:pt x="715084" y="442401"/>
                  <a:pt x="727594" y="344599"/>
                </a:cubicBezTo>
                <a:cubicBezTo>
                  <a:pt x="732996" y="301952"/>
                  <a:pt x="736692" y="286031"/>
                  <a:pt x="771093" y="277217"/>
                </a:cubicBezTo>
                <a:cubicBezTo>
                  <a:pt x="861788" y="254188"/>
                  <a:pt x="951914" y="229453"/>
                  <a:pt x="1046589" y="226042"/>
                </a:cubicBezTo>
                <a:cubicBezTo>
                  <a:pt x="1123353" y="223198"/>
                  <a:pt x="1199832" y="211542"/>
                  <a:pt x="1276596" y="205856"/>
                </a:cubicBezTo>
                <a:cubicBezTo>
                  <a:pt x="1345399" y="200738"/>
                  <a:pt x="1414486" y="199885"/>
                  <a:pt x="1483289" y="195336"/>
                </a:cubicBezTo>
                <a:cubicBezTo>
                  <a:pt x="1530485" y="192209"/>
                  <a:pt x="1577680" y="185385"/>
                  <a:pt x="1624876" y="182258"/>
                </a:cubicBezTo>
                <a:cubicBezTo>
                  <a:pt x="1708178" y="177140"/>
                  <a:pt x="1791765" y="172591"/>
                  <a:pt x="1875353" y="169464"/>
                </a:cubicBezTo>
                <a:cubicBezTo>
                  <a:pt x="1929656" y="167474"/>
                  <a:pt x="1984243" y="164915"/>
                  <a:pt x="2038262" y="168611"/>
                </a:cubicBezTo>
                <a:cubicBezTo>
                  <a:pt x="2098820" y="172591"/>
                  <a:pt x="2159378" y="180836"/>
                  <a:pt x="2219367" y="191356"/>
                </a:cubicBezTo>
                <a:cubicBezTo>
                  <a:pt x="2266847" y="199601"/>
                  <a:pt x="2271112" y="232296"/>
                  <a:pt x="2275092" y="279492"/>
                </a:cubicBezTo>
                <a:cubicBezTo>
                  <a:pt x="2279641" y="333511"/>
                  <a:pt x="2279925" y="388383"/>
                  <a:pt x="2276229" y="442401"/>
                </a:cubicBezTo>
                <a:cubicBezTo>
                  <a:pt x="2269690" y="537645"/>
                  <a:pt x="2256612" y="632605"/>
                  <a:pt x="2250357" y="727848"/>
                </a:cubicBezTo>
                <a:cubicBezTo>
                  <a:pt x="2245524" y="798357"/>
                  <a:pt x="2251210" y="869719"/>
                  <a:pt x="2244671" y="940228"/>
                </a:cubicBezTo>
                <a:cubicBezTo>
                  <a:pt x="2240122" y="988561"/>
                  <a:pt x="2233583" y="1032629"/>
                  <a:pt x="2226475" y="1086079"/>
                </a:cubicBezTo>
                <a:cubicBezTo>
                  <a:pt x="2223348" y="1092334"/>
                  <a:pt x="2229034" y="1102285"/>
                  <a:pt x="2228465" y="1110245"/>
                </a:cubicBezTo>
                <a:cubicBezTo>
                  <a:pt x="2226475" y="1134127"/>
                  <a:pt x="2231877" y="1144362"/>
                  <a:pt x="2218515" y="1158009"/>
                </a:cubicBezTo>
                <a:cubicBezTo>
                  <a:pt x="2195485" y="1179332"/>
                  <a:pt x="2204299" y="1178195"/>
                  <a:pt x="2147437" y="1188715"/>
                </a:cubicBezTo>
                <a:cubicBezTo>
                  <a:pt x="2113036" y="1200656"/>
                  <a:pt x="2122702" y="1198381"/>
                  <a:pt x="2086595" y="1203783"/>
                </a:cubicBezTo>
                <a:cubicBezTo>
                  <a:pt x="2086026" y="1201224"/>
                  <a:pt x="2051056" y="1206911"/>
                  <a:pt x="2050772" y="1204067"/>
                </a:cubicBezTo>
                <a:close/>
                <a:moveTo>
                  <a:pt x="2233583" y="247365"/>
                </a:moveTo>
                <a:cubicBezTo>
                  <a:pt x="2153976" y="237983"/>
                  <a:pt x="2084320" y="225189"/>
                  <a:pt x="2014096" y="222630"/>
                </a:cubicBezTo>
                <a:cubicBezTo>
                  <a:pt x="1897529" y="218650"/>
                  <a:pt x="1780393" y="220355"/>
                  <a:pt x="1663826" y="221777"/>
                </a:cubicBezTo>
                <a:cubicBezTo>
                  <a:pt x="1609807" y="222346"/>
                  <a:pt x="1555788" y="226895"/>
                  <a:pt x="1501769" y="232012"/>
                </a:cubicBezTo>
                <a:cubicBezTo>
                  <a:pt x="1378948" y="243669"/>
                  <a:pt x="1256694" y="258737"/>
                  <a:pt x="1133873" y="268404"/>
                </a:cubicBezTo>
                <a:cubicBezTo>
                  <a:pt x="1023845" y="277217"/>
                  <a:pt x="914385" y="288305"/>
                  <a:pt x="807200" y="317305"/>
                </a:cubicBezTo>
                <a:cubicBezTo>
                  <a:pt x="759152" y="330383"/>
                  <a:pt x="755740" y="370187"/>
                  <a:pt x="751191" y="421931"/>
                </a:cubicBezTo>
                <a:cubicBezTo>
                  <a:pt x="747211" y="467705"/>
                  <a:pt x="744652" y="513763"/>
                  <a:pt x="742378" y="559537"/>
                </a:cubicBezTo>
                <a:cubicBezTo>
                  <a:pt x="737829" y="651653"/>
                  <a:pt x="733849" y="743770"/>
                  <a:pt x="730437" y="835886"/>
                </a:cubicBezTo>
                <a:cubicBezTo>
                  <a:pt x="726741" y="932836"/>
                  <a:pt x="723329" y="1029785"/>
                  <a:pt x="720486" y="1126735"/>
                </a:cubicBezTo>
                <a:cubicBezTo>
                  <a:pt x="719633" y="1156019"/>
                  <a:pt x="717359" y="1186156"/>
                  <a:pt x="738966" y="1210606"/>
                </a:cubicBezTo>
                <a:cubicBezTo>
                  <a:pt x="801230" y="1208332"/>
                  <a:pt x="861788" y="1205205"/>
                  <a:pt x="922346" y="1204352"/>
                </a:cubicBezTo>
                <a:cubicBezTo>
                  <a:pt x="1012472" y="1202930"/>
                  <a:pt x="1103451" y="1211175"/>
                  <a:pt x="1192725" y="1201224"/>
                </a:cubicBezTo>
                <a:cubicBezTo>
                  <a:pt x="1320664" y="1186724"/>
                  <a:pt x="1448035" y="1181323"/>
                  <a:pt x="1576259" y="1184734"/>
                </a:cubicBezTo>
                <a:cubicBezTo>
                  <a:pt x="1597582" y="1185303"/>
                  <a:pt x="1618905" y="1183313"/>
                  <a:pt x="1640228" y="1182744"/>
                </a:cubicBezTo>
                <a:cubicBezTo>
                  <a:pt x="1687708" y="1181607"/>
                  <a:pt x="1735472" y="1182460"/>
                  <a:pt x="1782668" y="1179048"/>
                </a:cubicBezTo>
                <a:cubicBezTo>
                  <a:pt x="1834980" y="1175352"/>
                  <a:pt x="1887009" y="1168244"/>
                  <a:pt x="1939322" y="1162274"/>
                </a:cubicBezTo>
                <a:cubicBezTo>
                  <a:pt x="2017507" y="1153460"/>
                  <a:pt x="2095408" y="1144647"/>
                  <a:pt x="2178427" y="1135264"/>
                </a:cubicBezTo>
                <a:cubicBezTo>
                  <a:pt x="2180701" y="1090912"/>
                  <a:pt x="2177005" y="1047413"/>
                  <a:pt x="2186672" y="1007041"/>
                </a:cubicBezTo>
                <a:cubicBezTo>
                  <a:pt x="2203162" y="938238"/>
                  <a:pt x="2193780" y="869150"/>
                  <a:pt x="2200034" y="800632"/>
                </a:cubicBezTo>
                <a:cubicBezTo>
                  <a:pt x="2210554" y="686055"/>
                  <a:pt x="2216240" y="570909"/>
                  <a:pt x="2223632" y="456048"/>
                </a:cubicBezTo>
                <a:cubicBezTo>
                  <a:pt x="2227044" y="402314"/>
                  <a:pt x="2229887" y="310482"/>
                  <a:pt x="2233583" y="2473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7534348" y="1482551"/>
            <a:ext cx="408686" cy="445393"/>
          </a:xfrm>
          <a:custGeom>
            <a:rect b="b" l="l" r="r" t="t"/>
            <a:pathLst>
              <a:path extrusionOk="0" h="890786" w="817372">
                <a:moveTo>
                  <a:pt x="377406" y="0"/>
                </a:moveTo>
                <a:cubicBezTo>
                  <a:pt x="393694" y="4446"/>
                  <a:pt x="406650" y="8151"/>
                  <a:pt x="424234" y="12967"/>
                </a:cubicBezTo>
                <a:cubicBezTo>
                  <a:pt x="429047" y="59833"/>
                  <a:pt x="435525" y="107626"/>
                  <a:pt x="438301" y="155789"/>
                </a:cubicBezTo>
                <a:cubicBezTo>
                  <a:pt x="441078" y="203766"/>
                  <a:pt x="439967" y="252114"/>
                  <a:pt x="445335" y="302315"/>
                </a:cubicBezTo>
                <a:cubicBezTo>
                  <a:pt x="475135" y="262303"/>
                  <a:pt x="534365" y="260265"/>
                  <a:pt x="553059" y="210064"/>
                </a:cubicBezTo>
                <a:cubicBezTo>
                  <a:pt x="595816" y="189317"/>
                  <a:pt x="618212" y="142822"/>
                  <a:pt x="664856" y="125409"/>
                </a:cubicBezTo>
                <a:cubicBezTo>
                  <a:pt x="683365" y="118555"/>
                  <a:pt x="696322" y="97252"/>
                  <a:pt x="712795" y="83915"/>
                </a:cubicBezTo>
                <a:cubicBezTo>
                  <a:pt x="727047" y="72430"/>
                  <a:pt x="739448" y="67613"/>
                  <a:pt x="753145" y="89287"/>
                </a:cubicBezTo>
                <a:cubicBezTo>
                  <a:pt x="762215" y="103550"/>
                  <a:pt x="781094" y="111516"/>
                  <a:pt x="799789" y="125594"/>
                </a:cubicBezTo>
                <a:cubicBezTo>
                  <a:pt x="704466" y="206915"/>
                  <a:pt x="610623" y="286940"/>
                  <a:pt x="515300" y="368446"/>
                </a:cubicBezTo>
                <a:cubicBezTo>
                  <a:pt x="540288" y="383080"/>
                  <a:pt x="562129" y="388823"/>
                  <a:pt x="586746" y="382895"/>
                </a:cubicBezTo>
                <a:cubicBezTo>
                  <a:pt x="610253" y="377338"/>
                  <a:pt x="633945" y="375300"/>
                  <a:pt x="652640" y="397529"/>
                </a:cubicBezTo>
                <a:cubicBezTo>
                  <a:pt x="665226" y="386415"/>
                  <a:pt x="675036" y="377523"/>
                  <a:pt x="683180" y="370299"/>
                </a:cubicBezTo>
                <a:cubicBezTo>
                  <a:pt x="736672" y="369373"/>
                  <a:pt x="766657" y="399937"/>
                  <a:pt x="797568" y="446248"/>
                </a:cubicBezTo>
                <a:cubicBezTo>
                  <a:pt x="708168" y="448471"/>
                  <a:pt x="625986" y="450509"/>
                  <a:pt x="543990" y="452546"/>
                </a:cubicBezTo>
                <a:cubicBezTo>
                  <a:pt x="543064" y="456066"/>
                  <a:pt x="542324" y="459585"/>
                  <a:pt x="541398" y="463105"/>
                </a:cubicBezTo>
                <a:cubicBezTo>
                  <a:pt x="630058" y="526087"/>
                  <a:pt x="734451" y="566285"/>
                  <a:pt x="817373" y="644827"/>
                </a:cubicBezTo>
                <a:cubicBezTo>
                  <a:pt x="778873" y="667242"/>
                  <a:pt x="742410" y="668353"/>
                  <a:pt x="706502" y="647236"/>
                </a:cubicBezTo>
                <a:cubicBezTo>
                  <a:pt x="669113" y="625192"/>
                  <a:pt x="632834" y="600925"/>
                  <a:pt x="596371" y="577399"/>
                </a:cubicBezTo>
                <a:cubicBezTo>
                  <a:pt x="559352" y="553503"/>
                  <a:pt x="523074" y="528495"/>
                  <a:pt x="485870" y="504970"/>
                </a:cubicBezTo>
                <a:cubicBezTo>
                  <a:pt x="471063" y="495522"/>
                  <a:pt x="454590" y="488668"/>
                  <a:pt x="434599" y="478295"/>
                </a:cubicBezTo>
                <a:cubicBezTo>
                  <a:pt x="431823" y="531645"/>
                  <a:pt x="428491" y="578326"/>
                  <a:pt x="427196" y="625007"/>
                </a:cubicBezTo>
                <a:cubicBezTo>
                  <a:pt x="425900" y="670576"/>
                  <a:pt x="425160" y="716146"/>
                  <a:pt x="426270" y="761530"/>
                </a:cubicBezTo>
                <a:cubicBezTo>
                  <a:pt x="427011" y="794503"/>
                  <a:pt x="432008" y="827476"/>
                  <a:pt x="433119" y="860449"/>
                </a:cubicBezTo>
                <a:cubicBezTo>
                  <a:pt x="433489" y="869341"/>
                  <a:pt x="428676" y="884345"/>
                  <a:pt x="422939" y="886198"/>
                </a:cubicBezTo>
                <a:cubicBezTo>
                  <a:pt x="409797" y="890458"/>
                  <a:pt x="391473" y="893422"/>
                  <a:pt x="381107" y="887309"/>
                </a:cubicBezTo>
                <a:cubicBezTo>
                  <a:pt x="367410" y="879159"/>
                  <a:pt x="356490" y="867118"/>
                  <a:pt x="355750" y="843777"/>
                </a:cubicBezTo>
                <a:cubicBezTo>
                  <a:pt x="352788" y="749860"/>
                  <a:pt x="347235" y="656127"/>
                  <a:pt x="356860" y="562209"/>
                </a:cubicBezTo>
                <a:cubicBezTo>
                  <a:pt x="358341" y="547390"/>
                  <a:pt x="357045" y="532386"/>
                  <a:pt x="357045" y="507563"/>
                </a:cubicBezTo>
                <a:cubicBezTo>
                  <a:pt x="323728" y="531459"/>
                  <a:pt x="296335" y="549057"/>
                  <a:pt x="271532" y="569619"/>
                </a:cubicBezTo>
                <a:cubicBezTo>
                  <a:pt x="234143" y="600555"/>
                  <a:pt x="199901" y="635565"/>
                  <a:pt x="161587" y="665389"/>
                </a:cubicBezTo>
                <a:cubicBezTo>
                  <a:pt x="122162" y="696139"/>
                  <a:pt x="100321" y="699474"/>
                  <a:pt x="73482" y="652978"/>
                </a:cubicBezTo>
                <a:cubicBezTo>
                  <a:pt x="63672" y="636121"/>
                  <a:pt x="68485" y="621116"/>
                  <a:pt x="78109" y="611299"/>
                </a:cubicBezTo>
                <a:cubicBezTo>
                  <a:pt x="104948" y="583142"/>
                  <a:pt x="134378" y="557578"/>
                  <a:pt x="163438" y="531645"/>
                </a:cubicBezTo>
                <a:cubicBezTo>
                  <a:pt x="189906" y="508119"/>
                  <a:pt x="217300" y="485519"/>
                  <a:pt x="252467" y="455510"/>
                </a:cubicBezTo>
                <a:cubicBezTo>
                  <a:pt x="164178" y="446804"/>
                  <a:pt x="83107" y="480703"/>
                  <a:pt x="0" y="444951"/>
                </a:cubicBezTo>
                <a:cubicBezTo>
                  <a:pt x="58675" y="400493"/>
                  <a:pt x="168435" y="390120"/>
                  <a:pt x="289856" y="384007"/>
                </a:cubicBezTo>
                <a:cubicBezTo>
                  <a:pt x="279121" y="371225"/>
                  <a:pt x="272272" y="360481"/>
                  <a:pt x="263018" y="352330"/>
                </a:cubicBezTo>
                <a:cubicBezTo>
                  <a:pt x="240992" y="332880"/>
                  <a:pt x="218595" y="313985"/>
                  <a:pt x="195088" y="296387"/>
                </a:cubicBezTo>
                <a:cubicBezTo>
                  <a:pt x="184538" y="288607"/>
                  <a:pt x="170841" y="285273"/>
                  <a:pt x="159365" y="278604"/>
                </a:cubicBezTo>
                <a:cubicBezTo>
                  <a:pt x="125493" y="259154"/>
                  <a:pt x="91621" y="239518"/>
                  <a:pt x="58304" y="218771"/>
                </a:cubicBezTo>
                <a:cubicBezTo>
                  <a:pt x="52752" y="215251"/>
                  <a:pt x="50160" y="206730"/>
                  <a:pt x="41091" y="192466"/>
                </a:cubicBezTo>
                <a:cubicBezTo>
                  <a:pt x="67004" y="193763"/>
                  <a:pt x="87734" y="189317"/>
                  <a:pt x="103467" y="196542"/>
                </a:cubicBezTo>
                <a:cubicBezTo>
                  <a:pt x="146964" y="216363"/>
                  <a:pt x="189165" y="239703"/>
                  <a:pt x="230441" y="264155"/>
                </a:cubicBezTo>
                <a:cubicBezTo>
                  <a:pt x="265794" y="285087"/>
                  <a:pt x="298926" y="309910"/>
                  <a:pt x="333168" y="332695"/>
                </a:cubicBezTo>
                <a:cubicBezTo>
                  <a:pt x="341868" y="338437"/>
                  <a:pt x="351122" y="343068"/>
                  <a:pt x="365745" y="351404"/>
                </a:cubicBezTo>
                <a:cubicBezTo>
                  <a:pt x="376480" y="233034"/>
                  <a:pt x="377776" y="119481"/>
                  <a:pt x="3774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/>
          <p:nvPr/>
        </p:nvSpPr>
        <p:spPr>
          <a:xfrm rot="-655073">
            <a:off x="7975761" y="1998737"/>
            <a:ext cx="333949" cy="364292"/>
          </a:xfrm>
          <a:custGeom>
            <a:rect b="b" l="l" r="r" t="t"/>
            <a:pathLst>
              <a:path extrusionOk="0" h="725597" w="665796">
                <a:moveTo>
                  <a:pt x="307418" y="0"/>
                </a:moveTo>
                <a:cubicBezTo>
                  <a:pt x="320686" y="3621"/>
                  <a:pt x="331240" y="6639"/>
                  <a:pt x="345563" y="10562"/>
                </a:cubicBezTo>
                <a:cubicBezTo>
                  <a:pt x="349483" y="48738"/>
                  <a:pt x="354760" y="87667"/>
                  <a:pt x="357022" y="126899"/>
                </a:cubicBezTo>
                <a:cubicBezTo>
                  <a:pt x="359283" y="165979"/>
                  <a:pt x="358378" y="205362"/>
                  <a:pt x="362751" y="246253"/>
                </a:cubicBezTo>
                <a:cubicBezTo>
                  <a:pt x="387025" y="213661"/>
                  <a:pt x="435271" y="212001"/>
                  <a:pt x="450498" y="171110"/>
                </a:cubicBezTo>
                <a:cubicBezTo>
                  <a:pt x="485326" y="154210"/>
                  <a:pt x="503569" y="116336"/>
                  <a:pt x="541563" y="102153"/>
                </a:cubicBezTo>
                <a:cubicBezTo>
                  <a:pt x="556640" y="96570"/>
                  <a:pt x="567194" y="79217"/>
                  <a:pt x="580612" y="68353"/>
                </a:cubicBezTo>
                <a:cubicBezTo>
                  <a:pt x="592222" y="58998"/>
                  <a:pt x="602323" y="55075"/>
                  <a:pt x="613480" y="72729"/>
                </a:cubicBezTo>
                <a:cubicBezTo>
                  <a:pt x="620868" y="84348"/>
                  <a:pt x="636246" y="90836"/>
                  <a:pt x="651474" y="102304"/>
                </a:cubicBezTo>
                <a:cubicBezTo>
                  <a:pt x="573828" y="168544"/>
                  <a:pt x="497388" y="233729"/>
                  <a:pt x="419742" y="300121"/>
                </a:cubicBezTo>
                <a:cubicBezTo>
                  <a:pt x="440095" y="312041"/>
                  <a:pt x="457886" y="316719"/>
                  <a:pt x="477938" y="311890"/>
                </a:cubicBezTo>
                <a:cubicBezTo>
                  <a:pt x="497086" y="307363"/>
                  <a:pt x="516385" y="305704"/>
                  <a:pt x="531612" y="323810"/>
                </a:cubicBezTo>
                <a:cubicBezTo>
                  <a:pt x="541865" y="314757"/>
                  <a:pt x="549855" y="307514"/>
                  <a:pt x="556489" y="301630"/>
                </a:cubicBezTo>
                <a:cubicBezTo>
                  <a:pt x="600062" y="300875"/>
                  <a:pt x="624486" y="325772"/>
                  <a:pt x="649665" y="363495"/>
                </a:cubicBezTo>
                <a:cubicBezTo>
                  <a:pt x="576843" y="365305"/>
                  <a:pt x="509902" y="366965"/>
                  <a:pt x="443111" y="368625"/>
                </a:cubicBezTo>
                <a:cubicBezTo>
                  <a:pt x="442357" y="371492"/>
                  <a:pt x="441754" y="374359"/>
                  <a:pt x="441000" y="377226"/>
                </a:cubicBezTo>
                <a:cubicBezTo>
                  <a:pt x="513218" y="428528"/>
                  <a:pt x="598252" y="461271"/>
                  <a:pt x="665797" y="525249"/>
                </a:cubicBezTo>
                <a:cubicBezTo>
                  <a:pt x="634437" y="543507"/>
                  <a:pt x="604735" y="544412"/>
                  <a:pt x="575486" y="527210"/>
                </a:cubicBezTo>
                <a:cubicBezTo>
                  <a:pt x="545031" y="509255"/>
                  <a:pt x="515480" y="489488"/>
                  <a:pt x="485778" y="470325"/>
                </a:cubicBezTo>
                <a:cubicBezTo>
                  <a:pt x="455625" y="450860"/>
                  <a:pt x="426074" y="430490"/>
                  <a:pt x="395769" y="411327"/>
                </a:cubicBezTo>
                <a:cubicBezTo>
                  <a:pt x="383708" y="403631"/>
                  <a:pt x="370289" y="398048"/>
                  <a:pt x="354006" y="389599"/>
                </a:cubicBezTo>
                <a:cubicBezTo>
                  <a:pt x="351745" y="433055"/>
                  <a:pt x="349031" y="471079"/>
                  <a:pt x="347975" y="509104"/>
                </a:cubicBezTo>
                <a:cubicBezTo>
                  <a:pt x="346920" y="546223"/>
                  <a:pt x="346317" y="583342"/>
                  <a:pt x="347222" y="620310"/>
                </a:cubicBezTo>
                <a:cubicBezTo>
                  <a:pt x="347825" y="647168"/>
                  <a:pt x="351895" y="674027"/>
                  <a:pt x="352800" y="700885"/>
                </a:cubicBezTo>
                <a:cubicBezTo>
                  <a:pt x="353102" y="708128"/>
                  <a:pt x="349182" y="720350"/>
                  <a:pt x="344508" y="721859"/>
                </a:cubicBezTo>
                <a:cubicBezTo>
                  <a:pt x="333803" y="725329"/>
                  <a:pt x="318877" y="727744"/>
                  <a:pt x="310434" y="722764"/>
                </a:cubicBezTo>
                <a:cubicBezTo>
                  <a:pt x="299277" y="716125"/>
                  <a:pt x="290382" y="706317"/>
                  <a:pt x="289778" y="687305"/>
                </a:cubicBezTo>
                <a:cubicBezTo>
                  <a:pt x="287366" y="610804"/>
                  <a:pt x="282843" y="534453"/>
                  <a:pt x="290683" y="457952"/>
                </a:cubicBezTo>
                <a:cubicBezTo>
                  <a:pt x="291889" y="445881"/>
                  <a:pt x="290834" y="433659"/>
                  <a:pt x="290834" y="413439"/>
                </a:cubicBezTo>
                <a:cubicBezTo>
                  <a:pt x="263695" y="432904"/>
                  <a:pt x="241382" y="447239"/>
                  <a:pt x="221178" y="463987"/>
                </a:cubicBezTo>
                <a:cubicBezTo>
                  <a:pt x="190723" y="489186"/>
                  <a:pt x="162831" y="517704"/>
                  <a:pt x="131622" y="541998"/>
                </a:cubicBezTo>
                <a:cubicBezTo>
                  <a:pt x="99508" y="567045"/>
                  <a:pt x="81717" y="569762"/>
                  <a:pt x="59855" y="531888"/>
                </a:cubicBezTo>
                <a:cubicBezTo>
                  <a:pt x="51865" y="518157"/>
                  <a:pt x="55785" y="505935"/>
                  <a:pt x="63625" y="497938"/>
                </a:cubicBezTo>
                <a:cubicBezTo>
                  <a:pt x="85486" y="475002"/>
                  <a:pt x="109458" y="454180"/>
                  <a:pt x="133129" y="433055"/>
                </a:cubicBezTo>
                <a:cubicBezTo>
                  <a:pt x="154689" y="413892"/>
                  <a:pt x="177003" y="395483"/>
                  <a:pt x="205649" y="371039"/>
                </a:cubicBezTo>
                <a:cubicBezTo>
                  <a:pt x="133732" y="363947"/>
                  <a:pt x="67695" y="391560"/>
                  <a:pt x="0" y="362438"/>
                </a:cubicBezTo>
                <a:cubicBezTo>
                  <a:pt x="47794" y="326225"/>
                  <a:pt x="137200" y="317775"/>
                  <a:pt x="236105" y="312795"/>
                </a:cubicBezTo>
                <a:cubicBezTo>
                  <a:pt x="227360" y="302384"/>
                  <a:pt x="221782" y="293632"/>
                  <a:pt x="214243" y="286993"/>
                </a:cubicBezTo>
                <a:cubicBezTo>
                  <a:pt x="196302" y="271150"/>
                  <a:pt x="178058" y="255759"/>
                  <a:pt x="158911" y="241424"/>
                </a:cubicBezTo>
                <a:cubicBezTo>
                  <a:pt x="150317" y="235087"/>
                  <a:pt x="139160" y="232371"/>
                  <a:pt x="129812" y="226939"/>
                </a:cubicBezTo>
                <a:cubicBezTo>
                  <a:pt x="102222" y="211095"/>
                  <a:pt x="74631" y="195101"/>
                  <a:pt x="47492" y="178201"/>
                </a:cubicBezTo>
                <a:cubicBezTo>
                  <a:pt x="42969" y="175334"/>
                  <a:pt x="40858" y="168394"/>
                  <a:pt x="33471" y="156775"/>
                </a:cubicBezTo>
                <a:cubicBezTo>
                  <a:pt x="54578" y="157831"/>
                  <a:pt x="71465" y="154210"/>
                  <a:pt x="84280" y="160095"/>
                </a:cubicBezTo>
                <a:cubicBezTo>
                  <a:pt x="119711" y="176240"/>
                  <a:pt x="154086" y="195252"/>
                  <a:pt x="187708" y="215169"/>
                </a:cubicBezTo>
                <a:cubicBezTo>
                  <a:pt x="216505" y="232220"/>
                  <a:pt x="243492" y="252439"/>
                  <a:pt x="271385" y="270999"/>
                </a:cubicBezTo>
                <a:cubicBezTo>
                  <a:pt x="278471" y="275676"/>
                  <a:pt x="286009" y="279449"/>
                  <a:pt x="297920" y="286239"/>
                </a:cubicBezTo>
                <a:cubicBezTo>
                  <a:pt x="306665" y="189820"/>
                  <a:pt x="307720" y="97324"/>
                  <a:pt x="3074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9"/>
          <p:cNvGrpSpPr/>
          <p:nvPr/>
        </p:nvGrpSpPr>
        <p:grpSpPr>
          <a:xfrm>
            <a:off x="514350" y="517922"/>
            <a:ext cx="2903175" cy="2528865"/>
            <a:chOff x="0" y="9525"/>
            <a:chExt cx="7741800" cy="6743639"/>
          </a:xfrm>
        </p:grpSpPr>
        <p:sp>
          <p:nvSpPr>
            <p:cNvPr id="194" name="Google Shape;194;p19"/>
            <p:cNvSpPr txBox="1"/>
            <p:nvPr/>
          </p:nvSpPr>
          <p:spPr>
            <a:xfrm>
              <a:off x="0" y="4659764"/>
              <a:ext cx="77418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(Examples are volunteer work, affiliations, awards, and workshops)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0" y="9525"/>
              <a:ext cx="7741800" cy="43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</a:rPr>
                <a:t>Other Relevant Information</a:t>
              </a:r>
              <a:endParaRPr b="1" sz="700">
                <a:solidFill>
                  <a:schemeClr val="dk1"/>
                </a:solidFill>
              </a:endParaRPr>
            </a:p>
          </p:txBody>
        </p:sp>
      </p:grpSp>
      <p:sp>
        <p:nvSpPr>
          <p:cNvPr id="196" name="Google Shape;196;p19"/>
          <p:cNvSpPr txBox="1"/>
          <p:nvPr/>
        </p:nvSpPr>
        <p:spPr>
          <a:xfrm>
            <a:off x="5110357" y="519113"/>
            <a:ext cx="251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Title: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Institution: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Date: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Details: 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5110357" y="1915253"/>
            <a:ext cx="251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Title: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Institution: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Date: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Details: 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5110357" y="3316968"/>
            <a:ext cx="251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Title: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Institution: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Date: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Details: 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99" name="Google Shape;199;p19"/>
          <p:cNvSpPr/>
          <p:nvPr/>
        </p:nvSpPr>
        <p:spPr>
          <a:xfrm rot="1563210">
            <a:off x="1808863" y="3407768"/>
            <a:ext cx="1727907" cy="539481"/>
          </a:xfrm>
          <a:custGeom>
            <a:rect b="b" l="l" r="r" t="t"/>
            <a:pathLst>
              <a:path extrusionOk="0" h="1077026" w="3449610">
                <a:moveTo>
                  <a:pt x="538108" y="951425"/>
                </a:moveTo>
                <a:cubicBezTo>
                  <a:pt x="540708" y="958515"/>
                  <a:pt x="543071" y="965368"/>
                  <a:pt x="547325" y="976712"/>
                </a:cubicBezTo>
                <a:cubicBezTo>
                  <a:pt x="576156" y="947408"/>
                  <a:pt x="607823" y="966314"/>
                  <a:pt x="639254" y="967732"/>
                </a:cubicBezTo>
                <a:cubicBezTo>
                  <a:pt x="699753" y="970095"/>
                  <a:pt x="760488" y="969150"/>
                  <a:pt x="820987" y="970331"/>
                </a:cubicBezTo>
                <a:cubicBezTo>
                  <a:pt x="876759" y="971276"/>
                  <a:pt x="932768" y="973876"/>
                  <a:pt x="988540" y="973876"/>
                </a:cubicBezTo>
                <a:cubicBezTo>
                  <a:pt x="1006737" y="973876"/>
                  <a:pt x="1025170" y="968204"/>
                  <a:pt x="1043367" y="965132"/>
                </a:cubicBezTo>
                <a:cubicBezTo>
                  <a:pt x="1108829" y="954261"/>
                  <a:pt x="1175944" y="949298"/>
                  <a:pt x="1239043" y="931102"/>
                </a:cubicBezTo>
                <a:cubicBezTo>
                  <a:pt x="1295760" y="914795"/>
                  <a:pt x="1352005" y="894471"/>
                  <a:pt x="1408486" y="876038"/>
                </a:cubicBezTo>
                <a:cubicBezTo>
                  <a:pt x="1426211" y="870130"/>
                  <a:pt x="1445117" y="868476"/>
                  <a:pt x="1463313" y="863513"/>
                </a:cubicBezTo>
                <a:cubicBezTo>
                  <a:pt x="1480801" y="858787"/>
                  <a:pt x="1497817" y="852642"/>
                  <a:pt x="1518140" y="846261"/>
                </a:cubicBezTo>
                <a:cubicBezTo>
                  <a:pt x="1511051" y="829246"/>
                  <a:pt x="1506324" y="817903"/>
                  <a:pt x="1501598" y="806795"/>
                </a:cubicBezTo>
                <a:cubicBezTo>
                  <a:pt x="1455515" y="696669"/>
                  <a:pt x="1473712" y="590323"/>
                  <a:pt x="1525230" y="488232"/>
                </a:cubicBezTo>
                <a:cubicBezTo>
                  <a:pt x="1559261" y="420880"/>
                  <a:pt x="1603453" y="360617"/>
                  <a:pt x="1655444" y="304372"/>
                </a:cubicBezTo>
                <a:cubicBezTo>
                  <a:pt x="1734140" y="219296"/>
                  <a:pt x="1825124" y="151235"/>
                  <a:pt x="1922489" y="90500"/>
                </a:cubicBezTo>
                <a:cubicBezTo>
                  <a:pt x="1937142" y="81283"/>
                  <a:pt x="1950612" y="70176"/>
                  <a:pt x="1965973" y="62377"/>
                </a:cubicBezTo>
                <a:cubicBezTo>
                  <a:pt x="1988187" y="51034"/>
                  <a:pt x="2011111" y="41344"/>
                  <a:pt x="2034270" y="32128"/>
                </a:cubicBezTo>
                <a:cubicBezTo>
                  <a:pt x="2044432" y="28110"/>
                  <a:pt x="2057194" y="29056"/>
                  <a:pt x="2065701" y="23384"/>
                </a:cubicBezTo>
                <a:cubicBezTo>
                  <a:pt x="2118638" y="-11828"/>
                  <a:pt x="2176301" y="2587"/>
                  <a:pt x="2232782" y="4714"/>
                </a:cubicBezTo>
                <a:cubicBezTo>
                  <a:pt x="2280992" y="6605"/>
                  <a:pt x="2331329" y="8259"/>
                  <a:pt x="2371976" y="35673"/>
                </a:cubicBezTo>
                <a:cubicBezTo>
                  <a:pt x="2406007" y="58596"/>
                  <a:pt x="2454926" y="72066"/>
                  <a:pt x="2457053" y="126893"/>
                </a:cubicBezTo>
                <a:cubicBezTo>
                  <a:pt x="2457525" y="135874"/>
                  <a:pt x="2462488" y="145090"/>
                  <a:pt x="2467214" y="153125"/>
                </a:cubicBezTo>
                <a:cubicBezTo>
                  <a:pt x="2495573" y="200154"/>
                  <a:pt x="2491792" y="248600"/>
                  <a:pt x="2464851" y="292320"/>
                </a:cubicBezTo>
                <a:cubicBezTo>
                  <a:pt x="2436256" y="338639"/>
                  <a:pt x="2399862" y="379996"/>
                  <a:pt x="2367486" y="424188"/>
                </a:cubicBezTo>
                <a:cubicBezTo>
                  <a:pt x="2308405" y="505011"/>
                  <a:pt x="2232782" y="569054"/>
                  <a:pt x="2153614" y="628371"/>
                </a:cubicBezTo>
                <a:cubicBezTo>
                  <a:pt x="2093351" y="673273"/>
                  <a:pt x="2028835" y="712739"/>
                  <a:pt x="1965028" y="752441"/>
                </a:cubicBezTo>
                <a:cubicBezTo>
                  <a:pt x="1912564" y="784817"/>
                  <a:pt x="1858210" y="813885"/>
                  <a:pt x="1804801" y="844135"/>
                </a:cubicBezTo>
                <a:cubicBezTo>
                  <a:pt x="1808818" y="851697"/>
                  <a:pt x="1810000" y="856423"/>
                  <a:pt x="1811418" y="856423"/>
                </a:cubicBezTo>
                <a:cubicBezTo>
                  <a:pt x="1891059" y="857841"/>
                  <a:pt x="1971172" y="863749"/>
                  <a:pt x="2050577" y="858550"/>
                </a:cubicBezTo>
                <a:cubicBezTo>
                  <a:pt x="2154559" y="851697"/>
                  <a:pt x="2259723" y="844607"/>
                  <a:pt x="2361105" y="822156"/>
                </a:cubicBezTo>
                <a:cubicBezTo>
                  <a:pt x="2498646" y="791671"/>
                  <a:pt x="2637840" y="762839"/>
                  <a:pt x="2768290" y="705649"/>
                </a:cubicBezTo>
                <a:cubicBezTo>
                  <a:pt x="2773726" y="703286"/>
                  <a:pt x="2780343" y="703286"/>
                  <a:pt x="2786251" y="701395"/>
                </a:cubicBezTo>
                <a:cubicBezTo>
                  <a:pt x="2820518" y="690524"/>
                  <a:pt x="2854784" y="679890"/>
                  <a:pt x="2888815" y="668310"/>
                </a:cubicBezTo>
                <a:cubicBezTo>
                  <a:pt x="2900631" y="664293"/>
                  <a:pt x="2911266" y="653422"/>
                  <a:pt x="2922609" y="653185"/>
                </a:cubicBezTo>
                <a:cubicBezTo>
                  <a:pt x="2996578" y="651058"/>
                  <a:pt x="3054241" y="602612"/>
                  <a:pt x="3122539" y="585124"/>
                </a:cubicBezTo>
                <a:cubicBezTo>
                  <a:pt x="3164368" y="574253"/>
                  <a:pt x="3205016" y="558656"/>
                  <a:pt x="3256298" y="541877"/>
                </a:cubicBezTo>
                <a:cubicBezTo>
                  <a:pt x="3239046" y="535024"/>
                  <a:pt x="3230775" y="532897"/>
                  <a:pt x="3223922" y="528879"/>
                </a:cubicBezTo>
                <a:cubicBezTo>
                  <a:pt x="3213287" y="522735"/>
                  <a:pt x="3205252" y="516827"/>
                  <a:pt x="3208561" y="500284"/>
                </a:cubicBezTo>
                <a:cubicBezTo>
                  <a:pt x="3212814" y="477361"/>
                  <a:pt x="3193672" y="449002"/>
                  <a:pt x="3224630" y="432459"/>
                </a:cubicBezTo>
                <a:cubicBezTo>
                  <a:pt x="3229593" y="429860"/>
                  <a:pt x="3237628" y="427497"/>
                  <a:pt x="3241882" y="429624"/>
                </a:cubicBezTo>
                <a:cubicBezTo>
                  <a:pt x="3287729" y="453729"/>
                  <a:pt x="3339247" y="451129"/>
                  <a:pt x="3387693" y="463181"/>
                </a:cubicBezTo>
                <a:cubicBezTo>
                  <a:pt x="3395256" y="465072"/>
                  <a:pt x="3402109" y="469326"/>
                  <a:pt x="3403054" y="469562"/>
                </a:cubicBezTo>
                <a:cubicBezTo>
                  <a:pt x="3420779" y="506192"/>
                  <a:pt x="3436140" y="537623"/>
                  <a:pt x="3449610" y="565509"/>
                </a:cubicBezTo>
                <a:cubicBezTo>
                  <a:pt x="3413453" y="622227"/>
                  <a:pt x="3379659" y="678708"/>
                  <a:pt x="3342319" y="732826"/>
                </a:cubicBezTo>
                <a:cubicBezTo>
                  <a:pt x="3321050" y="763548"/>
                  <a:pt x="3318923" y="770638"/>
                  <a:pt x="3291037" y="759531"/>
                </a:cubicBezTo>
                <a:cubicBezTo>
                  <a:pt x="3262915" y="748424"/>
                  <a:pt x="3252989" y="735426"/>
                  <a:pt x="3260552" y="705885"/>
                </a:cubicBezTo>
                <a:cubicBezTo>
                  <a:pt x="3266223" y="683435"/>
                  <a:pt x="3277094" y="662166"/>
                  <a:pt x="3287256" y="636643"/>
                </a:cubicBezTo>
                <a:cubicBezTo>
                  <a:pt x="3276149" y="639242"/>
                  <a:pt x="3264805" y="640660"/>
                  <a:pt x="3254644" y="644441"/>
                </a:cubicBezTo>
                <a:cubicBezTo>
                  <a:pt x="3155624" y="680835"/>
                  <a:pt x="3057550" y="719592"/>
                  <a:pt x="2957822" y="754095"/>
                </a:cubicBezTo>
                <a:cubicBezTo>
                  <a:pt x="2831625" y="797815"/>
                  <a:pt x="2704247" y="838699"/>
                  <a:pt x="2577341" y="880292"/>
                </a:cubicBezTo>
                <a:cubicBezTo>
                  <a:pt x="2432711" y="927557"/>
                  <a:pt x="2282646" y="950716"/>
                  <a:pt x="2132108" y="958751"/>
                </a:cubicBezTo>
                <a:cubicBezTo>
                  <a:pt x="1984879" y="966786"/>
                  <a:pt x="1836232" y="966077"/>
                  <a:pt x="1689475" y="942209"/>
                </a:cubicBezTo>
                <a:cubicBezTo>
                  <a:pt x="1687821" y="941972"/>
                  <a:pt x="1685930" y="942681"/>
                  <a:pt x="1684748" y="941972"/>
                </a:cubicBezTo>
                <a:cubicBezTo>
                  <a:pt x="1626140" y="900143"/>
                  <a:pt x="1573913" y="939373"/>
                  <a:pt x="1520976" y="956624"/>
                </a:cubicBezTo>
                <a:cubicBezTo>
                  <a:pt x="1444880" y="981438"/>
                  <a:pt x="1370675" y="1011215"/>
                  <a:pt x="1290561" y="1022795"/>
                </a:cubicBezTo>
                <a:cubicBezTo>
                  <a:pt x="1256767" y="1027758"/>
                  <a:pt x="1224154" y="1040755"/>
                  <a:pt x="1190360" y="1047136"/>
                </a:cubicBezTo>
                <a:cubicBezTo>
                  <a:pt x="1069599" y="1070060"/>
                  <a:pt x="948365" y="1086602"/>
                  <a:pt x="824768" y="1070769"/>
                </a:cubicBezTo>
                <a:cubicBezTo>
                  <a:pt x="796646" y="1067224"/>
                  <a:pt x="768051" y="1067933"/>
                  <a:pt x="739692" y="1065333"/>
                </a:cubicBezTo>
                <a:cubicBezTo>
                  <a:pt x="665014" y="1058480"/>
                  <a:pt x="590572" y="1050445"/>
                  <a:pt x="515894" y="1043591"/>
                </a:cubicBezTo>
                <a:cubicBezTo>
                  <a:pt x="475955" y="1039810"/>
                  <a:pt x="435307" y="1041228"/>
                  <a:pt x="396078" y="1033902"/>
                </a:cubicBezTo>
                <a:cubicBezTo>
                  <a:pt x="336761" y="1023031"/>
                  <a:pt x="276026" y="1021850"/>
                  <a:pt x="218126" y="998690"/>
                </a:cubicBezTo>
                <a:cubicBezTo>
                  <a:pt x="173225" y="980729"/>
                  <a:pt x="123361" y="975294"/>
                  <a:pt x="76096" y="962532"/>
                </a:cubicBezTo>
                <a:cubicBezTo>
                  <a:pt x="49864" y="955443"/>
                  <a:pt x="26705" y="941263"/>
                  <a:pt x="12289" y="917158"/>
                </a:cubicBezTo>
                <a:cubicBezTo>
                  <a:pt x="7090" y="908414"/>
                  <a:pt x="5908" y="897544"/>
                  <a:pt x="0" y="878165"/>
                </a:cubicBezTo>
                <a:cubicBezTo>
                  <a:pt x="24814" y="886200"/>
                  <a:pt x="41593" y="893053"/>
                  <a:pt x="59081" y="897071"/>
                </a:cubicBezTo>
                <a:cubicBezTo>
                  <a:pt x="73260" y="900379"/>
                  <a:pt x="88385" y="899671"/>
                  <a:pt x="102801" y="902270"/>
                </a:cubicBezTo>
                <a:cubicBezTo>
                  <a:pt x="110836" y="903688"/>
                  <a:pt x="119343" y="907469"/>
                  <a:pt x="125960" y="912432"/>
                </a:cubicBezTo>
                <a:cubicBezTo>
                  <a:pt x="148647" y="929447"/>
                  <a:pt x="172280" y="938664"/>
                  <a:pt x="201584" y="931102"/>
                </a:cubicBezTo>
                <a:cubicBezTo>
                  <a:pt x="240104" y="921176"/>
                  <a:pt x="279098" y="928266"/>
                  <a:pt x="317146" y="932992"/>
                </a:cubicBezTo>
                <a:cubicBezTo>
                  <a:pt x="355666" y="937719"/>
                  <a:pt x="393006" y="947408"/>
                  <a:pt x="432708" y="942918"/>
                </a:cubicBezTo>
                <a:cubicBezTo>
                  <a:pt x="447596" y="941263"/>
                  <a:pt x="464139" y="946935"/>
                  <a:pt x="478555" y="952371"/>
                </a:cubicBezTo>
                <a:cubicBezTo>
                  <a:pt x="508095" y="963950"/>
                  <a:pt x="507622" y="964659"/>
                  <a:pt x="538108" y="951425"/>
                </a:cubicBezTo>
                <a:close/>
                <a:moveTo>
                  <a:pt x="2231600" y="86482"/>
                </a:moveTo>
                <a:cubicBezTo>
                  <a:pt x="2215530" y="87664"/>
                  <a:pt x="2206314" y="88136"/>
                  <a:pt x="2196861" y="89082"/>
                </a:cubicBezTo>
                <a:cubicBezTo>
                  <a:pt x="2097369" y="98298"/>
                  <a:pt x="2008511" y="134456"/>
                  <a:pt x="1930524" y="197081"/>
                </a:cubicBezTo>
                <a:cubicBezTo>
                  <a:pt x="1900275" y="221423"/>
                  <a:pt x="1870971" y="247891"/>
                  <a:pt x="1837649" y="267033"/>
                </a:cubicBezTo>
                <a:cubicBezTo>
                  <a:pt x="1758481" y="312880"/>
                  <a:pt x="1699164" y="379996"/>
                  <a:pt x="1648355" y="451838"/>
                </a:cubicBezTo>
                <a:cubicBezTo>
                  <a:pt x="1594945" y="527225"/>
                  <a:pt x="1555480" y="611592"/>
                  <a:pt x="1548390" y="707776"/>
                </a:cubicBezTo>
                <a:cubicBezTo>
                  <a:pt x="1545318" y="750787"/>
                  <a:pt x="1567532" y="775365"/>
                  <a:pt x="1596127" y="798524"/>
                </a:cubicBezTo>
                <a:cubicBezTo>
                  <a:pt x="1601090" y="802542"/>
                  <a:pt x="1611252" y="803014"/>
                  <a:pt x="1618105" y="801360"/>
                </a:cubicBezTo>
                <a:cubicBezTo>
                  <a:pt x="1664661" y="790253"/>
                  <a:pt x="1708617" y="774183"/>
                  <a:pt x="1750682" y="749605"/>
                </a:cubicBezTo>
                <a:cubicBezTo>
                  <a:pt x="1789440" y="726918"/>
                  <a:pt x="1833632" y="713448"/>
                  <a:pt x="1867899" y="682489"/>
                </a:cubicBezTo>
                <a:cubicBezTo>
                  <a:pt x="1871444" y="679417"/>
                  <a:pt x="1875698" y="676581"/>
                  <a:pt x="1879951" y="675163"/>
                </a:cubicBezTo>
                <a:cubicBezTo>
                  <a:pt x="1943522" y="654367"/>
                  <a:pt x="1993859" y="611120"/>
                  <a:pt x="2048450" y="575671"/>
                </a:cubicBezTo>
                <a:cubicBezTo>
                  <a:pt x="2138489" y="517299"/>
                  <a:pt x="2219784" y="447820"/>
                  <a:pt x="2292808" y="369361"/>
                </a:cubicBezTo>
                <a:cubicBezTo>
                  <a:pt x="2336528" y="322333"/>
                  <a:pt x="2381666" y="275777"/>
                  <a:pt x="2408370" y="215515"/>
                </a:cubicBezTo>
                <a:cubicBezTo>
                  <a:pt x="2421840" y="184793"/>
                  <a:pt x="2419005" y="159270"/>
                  <a:pt x="2393009" y="134456"/>
                </a:cubicBezTo>
                <a:cubicBezTo>
                  <a:pt x="2375049" y="117441"/>
                  <a:pt x="2358033" y="104443"/>
                  <a:pt x="2332747" y="101607"/>
                </a:cubicBezTo>
                <a:cubicBezTo>
                  <a:pt x="2296825" y="97826"/>
                  <a:pt x="2261141" y="91209"/>
                  <a:pt x="2231600" y="864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/>
          <p:nvPr/>
        </p:nvSpPr>
        <p:spPr>
          <a:xfrm rot="-499954">
            <a:off x="1322232" y="4153078"/>
            <a:ext cx="1103422" cy="448399"/>
          </a:xfrm>
          <a:custGeom>
            <a:rect b="b" l="l" r="r" t="t"/>
            <a:pathLst>
              <a:path extrusionOk="0" h="895635" w="2205604">
                <a:moveTo>
                  <a:pt x="1509817" y="424315"/>
                </a:moveTo>
                <a:cubicBezTo>
                  <a:pt x="1516798" y="460963"/>
                  <a:pt x="1519939" y="495169"/>
                  <a:pt x="1509119" y="529374"/>
                </a:cubicBezTo>
                <a:cubicBezTo>
                  <a:pt x="1505629" y="539845"/>
                  <a:pt x="1507025" y="551712"/>
                  <a:pt x="1504931" y="562881"/>
                </a:cubicBezTo>
                <a:cubicBezTo>
                  <a:pt x="1503884" y="569513"/>
                  <a:pt x="1502138" y="576493"/>
                  <a:pt x="1497950" y="581380"/>
                </a:cubicBezTo>
                <a:cubicBezTo>
                  <a:pt x="1483989" y="599181"/>
                  <a:pt x="1476310" y="620123"/>
                  <a:pt x="1465839" y="639669"/>
                </a:cubicBezTo>
                <a:cubicBezTo>
                  <a:pt x="1459207" y="651885"/>
                  <a:pt x="1449085" y="662705"/>
                  <a:pt x="1440360" y="673874"/>
                </a:cubicBezTo>
                <a:cubicBezTo>
                  <a:pt x="1415229" y="705985"/>
                  <a:pt x="1386259" y="733908"/>
                  <a:pt x="1353450" y="757991"/>
                </a:cubicBezTo>
                <a:cubicBezTo>
                  <a:pt x="1334951" y="771603"/>
                  <a:pt x="1316802" y="784518"/>
                  <a:pt x="1296208" y="793244"/>
                </a:cubicBezTo>
                <a:cubicBezTo>
                  <a:pt x="1267937" y="805111"/>
                  <a:pt x="1238967" y="815582"/>
                  <a:pt x="1210346" y="826402"/>
                </a:cubicBezTo>
                <a:cubicBezTo>
                  <a:pt x="1204064" y="828845"/>
                  <a:pt x="1197083" y="828496"/>
                  <a:pt x="1190451" y="829543"/>
                </a:cubicBezTo>
                <a:cubicBezTo>
                  <a:pt x="1176490" y="831288"/>
                  <a:pt x="1161830" y="831637"/>
                  <a:pt x="1148218" y="835477"/>
                </a:cubicBezTo>
                <a:cubicBezTo>
                  <a:pt x="1129719" y="840712"/>
                  <a:pt x="1111221" y="842108"/>
                  <a:pt x="1092373" y="839316"/>
                </a:cubicBezTo>
                <a:cubicBezTo>
                  <a:pt x="1068638" y="835477"/>
                  <a:pt x="1044904" y="831637"/>
                  <a:pt x="1021519" y="825704"/>
                </a:cubicBezTo>
                <a:cubicBezTo>
                  <a:pt x="941590" y="804762"/>
                  <a:pt x="890282" y="752058"/>
                  <a:pt x="862010" y="675968"/>
                </a:cubicBezTo>
                <a:cubicBezTo>
                  <a:pt x="850841" y="645951"/>
                  <a:pt x="843163" y="614189"/>
                  <a:pt x="834786" y="583125"/>
                </a:cubicBezTo>
                <a:cubicBezTo>
                  <a:pt x="832342" y="574050"/>
                  <a:pt x="833390" y="563928"/>
                  <a:pt x="833390" y="554155"/>
                </a:cubicBezTo>
                <a:cubicBezTo>
                  <a:pt x="833739" y="521695"/>
                  <a:pt x="834088" y="489584"/>
                  <a:pt x="844908" y="458520"/>
                </a:cubicBezTo>
                <a:cubicBezTo>
                  <a:pt x="847351" y="451888"/>
                  <a:pt x="845955" y="443861"/>
                  <a:pt x="846304" y="433040"/>
                </a:cubicBezTo>
                <a:cubicBezTo>
                  <a:pt x="827456" y="435135"/>
                  <a:pt x="809655" y="437229"/>
                  <a:pt x="792204" y="438974"/>
                </a:cubicBezTo>
                <a:cubicBezTo>
                  <a:pt x="757998" y="442464"/>
                  <a:pt x="723444" y="445606"/>
                  <a:pt x="688890" y="448747"/>
                </a:cubicBezTo>
                <a:cubicBezTo>
                  <a:pt x="686795" y="449096"/>
                  <a:pt x="684352" y="449445"/>
                  <a:pt x="682956" y="449794"/>
                </a:cubicBezTo>
                <a:cubicBezTo>
                  <a:pt x="683654" y="467246"/>
                  <a:pt x="685399" y="483999"/>
                  <a:pt x="685050" y="501102"/>
                </a:cubicBezTo>
                <a:cubicBezTo>
                  <a:pt x="684701" y="518554"/>
                  <a:pt x="684003" y="536355"/>
                  <a:pt x="681560" y="553806"/>
                </a:cubicBezTo>
                <a:cubicBezTo>
                  <a:pt x="675975" y="592549"/>
                  <a:pt x="666551" y="629896"/>
                  <a:pt x="648053" y="665148"/>
                </a:cubicBezTo>
                <a:cubicBezTo>
                  <a:pt x="626413" y="705287"/>
                  <a:pt x="600933" y="741237"/>
                  <a:pt x="567426" y="772302"/>
                </a:cubicBezTo>
                <a:cubicBezTo>
                  <a:pt x="558002" y="781027"/>
                  <a:pt x="551719" y="792895"/>
                  <a:pt x="542644" y="801620"/>
                </a:cubicBezTo>
                <a:cubicBezTo>
                  <a:pt x="505298" y="837571"/>
                  <a:pt x="463414" y="867239"/>
                  <a:pt x="413851" y="882247"/>
                </a:cubicBezTo>
                <a:cubicBezTo>
                  <a:pt x="354166" y="900048"/>
                  <a:pt x="293085" y="902142"/>
                  <a:pt x="234797" y="875965"/>
                </a:cubicBezTo>
                <a:cubicBezTo>
                  <a:pt x="200591" y="860607"/>
                  <a:pt x="168829" y="840014"/>
                  <a:pt x="136020" y="821515"/>
                </a:cubicBezTo>
                <a:cubicBezTo>
                  <a:pt x="129737" y="817676"/>
                  <a:pt x="123804" y="812440"/>
                  <a:pt x="118917" y="806856"/>
                </a:cubicBezTo>
                <a:cubicBezTo>
                  <a:pt x="69703" y="753803"/>
                  <a:pt x="31659" y="694816"/>
                  <a:pt x="11764" y="623962"/>
                </a:cubicBezTo>
                <a:cubicBezTo>
                  <a:pt x="-452" y="579984"/>
                  <a:pt x="-2547" y="536704"/>
                  <a:pt x="2689" y="492376"/>
                </a:cubicBezTo>
                <a:cubicBezTo>
                  <a:pt x="3038" y="488537"/>
                  <a:pt x="4085" y="485047"/>
                  <a:pt x="5132" y="481556"/>
                </a:cubicBezTo>
                <a:cubicBezTo>
                  <a:pt x="13509" y="457124"/>
                  <a:pt x="22235" y="432342"/>
                  <a:pt x="30612" y="407910"/>
                </a:cubicBezTo>
                <a:cubicBezTo>
                  <a:pt x="30961" y="407212"/>
                  <a:pt x="30961" y="406165"/>
                  <a:pt x="31659" y="405816"/>
                </a:cubicBezTo>
                <a:cubicBezTo>
                  <a:pt x="50158" y="388713"/>
                  <a:pt x="55393" y="362885"/>
                  <a:pt x="71449" y="344735"/>
                </a:cubicBezTo>
                <a:cubicBezTo>
                  <a:pt x="87504" y="326934"/>
                  <a:pt x="104956" y="310181"/>
                  <a:pt x="124153" y="295521"/>
                </a:cubicBezTo>
                <a:cubicBezTo>
                  <a:pt x="154170" y="272834"/>
                  <a:pt x="188724" y="257825"/>
                  <a:pt x="225373" y="248402"/>
                </a:cubicBezTo>
                <a:cubicBezTo>
                  <a:pt x="251201" y="241770"/>
                  <a:pt x="278077" y="238280"/>
                  <a:pt x="304603" y="234789"/>
                </a:cubicBezTo>
                <a:cubicBezTo>
                  <a:pt x="322404" y="232346"/>
                  <a:pt x="340205" y="230252"/>
                  <a:pt x="358005" y="231648"/>
                </a:cubicBezTo>
                <a:cubicBezTo>
                  <a:pt x="389419" y="234440"/>
                  <a:pt x="420832" y="238978"/>
                  <a:pt x="451547" y="244562"/>
                </a:cubicBezTo>
                <a:cubicBezTo>
                  <a:pt x="469696" y="248052"/>
                  <a:pt x="485054" y="247005"/>
                  <a:pt x="500760" y="236534"/>
                </a:cubicBezTo>
                <a:cubicBezTo>
                  <a:pt x="537758" y="212102"/>
                  <a:pt x="575105" y="188368"/>
                  <a:pt x="613149" y="165331"/>
                </a:cubicBezTo>
                <a:cubicBezTo>
                  <a:pt x="663759" y="134616"/>
                  <a:pt x="714718" y="104250"/>
                  <a:pt x="766026" y="74583"/>
                </a:cubicBezTo>
                <a:cubicBezTo>
                  <a:pt x="799184" y="55386"/>
                  <a:pt x="832692" y="37236"/>
                  <a:pt x="866548" y="19086"/>
                </a:cubicBezTo>
                <a:cubicBezTo>
                  <a:pt x="879113" y="12455"/>
                  <a:pt x="892376" y="6870"/>
                  <a:pt x="905989" y="3031"/>
                </a:cubicBezTo>
                <a:cubicBezTo>
                  <a:pt x="928676" y="-3601"/>
                  <a:pt x="949269" y="936"/>
                  <a:pt x="968815" y="13851"/>
                </a:cubicBezTo>
                <a:cubicBezTo>
                  <a:pt x="999879" y="34095"/>
                  <a:pt x="1023962" y="60272"/>
                  <a:pt x="1040367" y="93779"/>
                </a:cubicBezTo>
                <a:cubicBezTo>
                  <a:pt x="1045253" y="103552"/>
                  <a:pt x="1045253" y="103552"/>
                  <a:pt x="1041414" y="116816"/>
                </a:cubicBezTo>
                <a:cubicBezTo>
                  <a:pt x="1030943" y="116467"/>
                  <a:pt x="1029547" y="107043"/>
                  <a:pt x="1025358" y="100411"/>
                </a:cubicBezTo>
                <a:cubicBezTo>
                  <a:pt x="1006859" y="70743"/>
                  <a:pt x="983823" y="47009"/>
                  <a:pt x="949967" y="35491"/>
                </a:cubicBezTo>
                <a:cubicBezTo>
                  <a:pt x="944033" y="33397"/>
                  <a:pt x="936704" y="32699"/>
                  <a:pt x="930770" y="34095"/>
                </a:cubicBezTo>
                <a:cubicBezTo>
                  <a:pt x="915762" y="38283"/>
                  <a:pt x="900404" y="42471"/>
                  <a:pt x="886094" y="49103"/>
                </a:cubicBezTo>
                <a:cubicBezTo>
                  <a:pt x="820475" y="79818"/>
                  <a:pt x="759743" y="118561"/>
                  <a:pt x="697615" y="155209"/>
                </a:cubicBezTo>
                <a:cubicBezTo>
                  <a:pt x="647355" y="184877"/>
                  <a:pt x="597094" y="215592"/>
                  <a:pt x="547182" y="245609"/>
                </a:cubicBezTo>
                <a:cubicBezTo>
                  <a:pt x="542644" y="248402"/>
                  <a:pt x="538456" y="251543"/>
                  <a:pt x="532871" y="255382"/>
                </a:cubicBezTo>
                <a:cubicBezTo>
                  <a:pt x="561143" y="278069"/>
                  <a:pt x="594301" y="290635"/>
                  <a:pt x="617687" y="318557"/>
                </a:cubicBezTo>
                <a:cubicBezTo>
                  <a:pt x="640723" y="346131"/>
                  <a:pt x="660967" y="374054"/>
                  <a:pt x="674230" y="406863"/>
                </a:cubicBezTo>
                <a:cubicBezTo>
                  <a:pt x="705643" y="404420"/>
                  <a:pt x="736009" y="402326"/>
                  <a:pt x="766724" y="399882"/>
                </a:cubicBezTo>
                <a:cubicBezTo>
                  <a:pt x="797439" y="397439"/>
                  <a:pt x="828154" y="394647"/>
                  <a:pt x="859916" y="391505"/>
                </a:cubicBezTo>
                <a:cubicBezTo>
                  <a:pt x="865850" y="379289"/>
                  <a:pt x="871085" y="366026"/>
                  <a:pt x="878415" y="353810"/>
                </a:cubicBezTo>
                <a:cubicBezTo>
                  <a:pt x="893423" y="327981"/>
                  <a:pt x="906687" y="300408"/>
                  <a:pt x="925535" y="277720"/>
                </a:cubicBezTo>
                <a:cubicBezTo>
                  <a:pt x="942637" y="257476"/>
                  <a:pt x="966023" y="242468"/>
                  <a:pt x="986965" y="225714"/>
                </a:cubicBezTo>
                <a:cubicBezTo>
                  <a:pt x="990804" y="222573"/>
                  <a:pt x="996737" y="221177"/>
                  <a:pt x="1000228" y="217687"/>
                </a:cubicBezTo>
                <a:cubicBezTo>
                  <a:pt x="1022217" y="196395"/>
                  <a:pt x="1051187" y="190113"/>
                  <a:pt x="1078760" y="181736"/>
                </a:cubicBezTo>
                <a:cubicBezTo>
                  <a:pt x="1095863" y="176501"/>
                  <a:pt x="1113315" y="173010"/>
                  <a:pt x="1130766" y="168473"/>
                </a:cubicBezTo>
                <a:cubicBezTo>
                  <a:pt x="1134955" y="167426"/>
                  <a:pt x="1139492" y="166379"/>
                  <a:pt x="1144030" y="166029"/>
                </a:cubicBezTo>
                <a:cubicBezTo>
                  <a:pt x="1202667" y="163237"/>
                  <a:pt x="1259560" y="172312"/>
                  <a:pt x="1314009" y="193952"/>
                </a:cubicBezTo>
                <a:cubicBezTo>
                  <a:pt x="1329716" y="200235"/>
                  <a:pt x="1343677" y="211055"/>
                  <a:pt x="1358337" y="220130"/>
                </a:cubicBezTo>
                <a:cubicBezTo>
                  <a:pt x="1364619" y="223969"/>
                  <a:pt x="1370553" y="228856"/>
                  <a:pt x="1377533" y="231299"/>
                </a:cubicBezTo>
                <a:cubicBezTo>
                  <a:pt x="1410343" y="244213"/>
                  <a:pt x="1436171" y="265155"/>
                  <a:pt x="1453274" y="296219"/>
                </a:cubicBezTo>
                <a:cubicBezTo>
                  <a:pt x="1470027" y="327283"/>
                  <a:pt x="1486432" y="358347"/>
                  <a:pt x="1503884" y="391156"/>
                </a:cubicBezTo>
                <a:cubicBezTo>
                  <a:pt x="1515402" y="385572"/>
                  <a:pt x="1528316" y="379638"/>
                  <a:pt x="1540881" y="373007"/>
                </a:cubicBezTo>
                <a:cubicBezTo>
                  <a:pt x="1579275" y="352763"/>
                  <a:pt x="1617669" y="332170"/>
                  <a:pt x="1656411" y="312275"/>
                </a:cubicBezTo>
                <a:cubicBezTo>
                  <a:pt x="1694456" y="292729"/>
                  <a:pt x="1732850" y="273532"/>
                  <a:pt x="1771244" y="254684"/>
                </a:cubicBezTo>
                <a:cubicBezTo>
                  <a:pt x="1821854" y="230252"/>
                  <a:pt x="1872812" y="205470"/>
                  <a:pt x="1923771" y="182085"/>
                </a:cubicBezTo>
                <a:cubicBezTo>
                  <a:pt x="1972985" y="159398"/>
                  <a:pt x="2022199" y="137409"/>
                  <a:pt x="2072111" y="116816"/>
                </a:cubicBezTo>
                <a:cubicBezTo>
                  <a:pt x="2091308" y="108788"/>
                  <a:pt x="2112250" y="104600"/>
                  <a:pt x="2132494" y="99364"/>
                </a:cubicBezTo>
                <a:cubicBezTo>
                  <a:pt x="2144710" y="96223"/>
                  <a:pt x="2155181" y="100760"/>
                  <a:pt x="2162162" y="110882"/>
                </a:cubicBezTo>
                <a:cubicBezTo>
                  <a:pt x="2170538" y="123447"/>
                  <a:pt x="2179962" y="136013"/>
                  <a:pt x="2184151" y="149974"/>
                </a:cubicBezTo>
                <a:cubicBezTo>
                  <a:pt x="2192877" y="179293"/>
                  <a:pt x="2198810" y="209659"/>
                  <a:pt x="2205442" y="239676"/>
                </a:cubicBezTo>
                <a:cubicBezTo>
                  <a:pt x="2206140" y="243166"/>
                  <a:pt x="2204395" y="247005"/>
                  <a:pt x="2204046" y="250845"/>
                </a:cubicBezTo>
                <a:cubicBezTo>
                  <a:pt x="2191830" y="252939"/>
                  <a:pt x="2192179" y="243864"/>
                  <a:pt x="2190433" y="236883"/>
                </a:cubicBezTo>
                <a:cubicBezTo>
                  <a:pt x="2184849" y="217337"/>
                  <a:pt x="2179962" y="197443"/>
                  <a:pt x="2173331" y="178246"/>
                </a:cubicBezTo>
                <a:cubicBezTo>
                  <a:pt x="2169142" y="166379"/>
                  <a:pt x="2163209" y="154511"/>
                  <a:pt x="2156926" y="143691"/>
                </a:cubicBezTo>
                <a:cubicBezTo>
                  <a:pt x="2148898" y="130079"/>
                  <a:pt x="2144012" y="127636"/>
                  <a:pt x="2129003" y="132522"/>
                </a:cubicBezTo>
                <a:cubicBezTo>
                  <a:pt x="2107712" y="139503"/>
                  <a:pt x="2086770" y="147531"/>
                  <a:pt x="2065828" y="155908"/>
                </a:cubicBezTo>
                <a:cubicBezTo>
                  <a:pt x="2042094" y="165331"/>
                  <a:pt x="2018360" y="174755"/>
                  <a:pt x="1994974" y="185226"/>
                </a:cubicBezTo>
                <a:cubicBezTo>
                  <a:pt x="1954486" y="203376"/>
                  <a:pt x="1913998" y="221875"/>
                  <a:pt x="1873860" y="240723"/>
                </a:cubicBezTo>
                <a:cubicBezTo>
                  <a:pt x="1814175" y="268995"/>
                  <a:pt x="1754141" y="297266"/>
                  <a:pt x="1694805" y="326236"/>
                </a:cubicBezTo>
                <a:cubicBezTo>
                  <a:pt x="1654317" y="345782"/>
                  <a:pt x="1614527" y="366724"/>
                  <a:pt x="1574389" y="387317"/>
                </a:cubicBezTo>
                <a:cubicBezTo>
                  <a:pt x="1556239" y="396741"/>
                  <a:pt x="1538438" y="406514"/>
                  <a:pt x="1520637" y="416287"/>
                </a:cubicBezTo>
                <a:cubicBezTo>
                  <a:pt x="1517147" y="418730"/>
                  <a:pt x="1513657" y="421522"/>
                  <a:pt x="1509817" y="424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en and Purple Fun Doodles and Blobs Photo Resume Creative Presentation">
  <a:themeElements>
    <a:clrScheme name="Custom 347">
      <a:dk1>
        <a:srgbClr val="000000"/>
      </a:dk1>
      <a:lt1>
        <a:srgbClr val="FFFFFF"/>
      </a:lt1>
      <a:dk2>
        <a:srgbClr val="D6E06B"/>
      </a:dk2>
      <a:lt2>
        <a:srgbClr val="7894FF"/>
      </a:lt2>
      <a:accent1>
        <a:srgbClr val="6B619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894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