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Jua"/>
      <p:regular r:id="rId25"/>
    </p:embeddedFont>
    <p:embeddedFont>
      <p:font typeface="Kalam"/>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Kalam-regular.fntdata"/><Relationship Id="rId25" Type="http://schemas.openxmlformats.org/officeDocument/2006/relationships/font" Target="fonts/Jua-regular.fntdata"/><Relationship Id="rId27" Type="http://schemas.openxmlformats.org/officeDocument/2006/relationships/font" Target="fonts/Kala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35.png"/><Relationship Id="rId6"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9.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38.png"/><Relationship Id="rId13" Type="http://schemas.openxmlformats.org/officeDocument/2006/relationships/image" Target="../media/image32.png"/><Relationship Id="rId12"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29.png"/><Relationship Id="rId5" Type="http://schemas.openxmlformats.org/officeDocument/2006/relationships/image" Target="../media/image42.pn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23.png"/></Relationships>
</file>

<file path=ppt/slides/_rels/slide17.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45.png"/><Relationship Id="rId9" Type="http://schemas.openxmlformats.org/officeDocument/2006/relationships/image" Target="../media/image37.png"/><Relationship Id="rId5" Type="http://schemas.openxmlformats.org/officeDocument/2006/relationships/image" Target="../media/image39.png"/><Relationship Id="rId6" Type="http://schemas.openxmlformats.org/officeDocument/2006/relationships/image" Target="../media/image30.png"/><Relationship Id="rId7" Type="http://schemas.openxmlformats.org/officeDocument/2006/relationships/image" Target="../media/image49.png"/><Relationship Id="rId8" Type="http://schemas.openxmlformats.org/officeDocument/2006/relationships/image" Target="../media/image44.png"/></Relationships>
</file>

<file path=ppt/slides/_rels/slide18.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36.png"/><Relationship Id="rId12"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2.png"/><Relationship Id="rId4" Type="http://schemas.openxmlformats.org/officeDocument/2006/relationships/image" Target="../media/image55.png"/><Relationship Id="rId9" Type="http://schemas.openxmlformats.org/officeDocument/2006/relationships/image" Target="../media/image54.png"/><Relationship Id="rId5" Type="http://schemas.openxmlformats.org/officeDocument/2006/relationships/image" Target="../media/image40.png"/><Relationship Id="rId6" Type="http://schemas.openxmlformats.org/officeDocument/2006/relationships/image" Target="../media/image51.png"/><Relationship Id="rId7" Type="http://schemas.openxmlformats.org/officeDocument/2006/relationships/image" Target="../media/image57.png"/><Relationship Id="rId8"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8.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753"/>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631863" y="388674"/>
            <a:ext cx="17024276" cy="9509649"/>
          </a:xfrm>
          <a:prstGeom prst="rect">
            <a:avLst/>
          </a:prstGeom>
          <a:noFill/>
          <a:ln>
            <a:noFill/>
          </a:ln>
        </p:spPr>
      </p:pic>
      <p:sp>
        <p:nvSpPr>
          <p:cNvPr id="85" name="Google Shape;85;p13"/>
          <p:cNvSpPr txBox="1"/>
          <p:nvPr/>
        </p:nvSpPr>
        <p:spPr>
          <a:xfrm>
            <a:off x="3174953" y="2422112"/>
            <a:ext cx="10129200" cy="3447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14000" u="none" cap="none" strike="noStrike">
                <a:solidFill>
                  <a:srgbClr val="FFFDFC"/>
                </a:solidFill>
                <a:latin typeface="Kalam"/>
                <a:ea typeface="Kalam"/>
                <a:cs typeface="Kalam"/>
                <a:sym typeface="Kalam"/>
              </a:rPr>
              <a:t>Teacher Resume</a:t>
            </a:r>
            <a:endParaRPr b="1" sz="14000">
              <a:latin typeface="Kalam"/>
              <a:ea typeface="Kalam"/>
              <a:cs typeface="Kalam"/>
              <a:sym typeface="Kalam"/>
            </a:endParaRPr>
          </a:p>
        </p:txBody>
      </p:sp>
      <p:sp>
        <p:nvSpPr>
          <p:cNvPr id="86" name="Google Shape;86;p13"/>
          <p:cNvSpPr txBox="1"/>
          <p:nvPr/>
        </p:nvSpPr>
        <p:spPr>
          <a:xfrm>
            <a:off x="3174952" y="6132683"/>
            <a:ext cx="90126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5000" u="none" cap="none" strike="noStrike">
                <a:solidFill>
                  <a:srgbClr val="FFDD30"/>
                </a:solidFill>
                <a:latin typeface="Jua"/>
                <a:ea typeface="Jua"/>
                <a:cs typeface="Jua"/>
                <a:sym typeface="Jua"/>
              </a:rPr>
              <a:t>Illustrative Presentation</a:t>
            </a:r>
            <a:endParaRPr sz="400">
              <a:latin typeface="Jua"/>
              <a:ea typeface="Jua"/>
              <a:cs typeface="Jua"/>
              <a:sym typeface="Jua"/>
            </a:endParaRPr>
          </a:p>
        </p:txBody>
      </p:sp>
      <p:pic>
        <p:nvPicPr>
          <p:cNvPr id="87" name="Google Shape;87;p13"/>
          <p:cNvPicPr preferRelativeResize="0"/>
          <p:nvPr/>
        </p:nvPicPr>
        <p:blipFill>
          <a:blip r:embed="rId4">
            <a:alphaModFix/>
          </a:blip>
          <a:stretch>
            <a:fillRect/>
          </a:stretch>
        </p:blipFill>
        <p:spPr>
          <a:xfrm>
            <a:off x="10873700" y="2366763"/>
            <a:ext cx="6959874" cy="82934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89" name="Shape 189"/>
        <p:cNvGrpSpPr/>
        <p:nvPr/>
      </p:nvGrpSpPr>
      <p:grpSpPr>
        <a:xfrm>
          <a:off x="0" y="0"/>
          <a:ext cx="0" cy="0"/>
          <a:chOff x="0" y="0"/>
          <a:chExt cx="0" cy="0"/>
        </a:xfrm>
      </p:grpSpPr>
      <p:grpSp>
        <p:nvGrpSpPr>
          <p:cNvPr id="190" name="Google Shape;190;p22"/>
          <p:cNvGrpSpPr/>
          <p:nvPr/>
        </p:nvGrpSpPr>
        <p:grpSpPr>
          <a:xfrm>
            <a:off x="1859490" y="1375612"/>
            <a:ext cx="14569017" cy="7535776"/>
            <a:chOff x="0" y="-38100"/>
            <a:chExt cx="3837082" cy="1984718"/>
          </a:xfrm>
        </p:grpSpPr>
        <p:sp>
          <p:nvSpPr>
            <p:cNvPr id="191" name="Google Shape;191;p22"/>
            <p:cNvSpPr/>
            <p:nvPr/>
          </p:nvSpPr>
          <p:spPr>
            <a:xfrm>
              <a:off x="0" y="0"/>
              <a:ext cx="3837082" cy="1946618"/>
            </a:xfrm>
            <a:custGeom>
              <a:rect b="b" l="l" r="r" t="t"/>
              <a:pathLst>
                <a:path extrusionOk="0" h="1946618" w="3837082">
                  <a:moveTo>
                    <a:pt x="27101" y="0"/>
                  </a:moveTo>
                  <a:lnTo>
                    <a:pt x="3809980" y="0"/>
                  </a:lnTo>
                  <a:cubicBezTo>
                    <a:pt x="3824948" y="0"/>
                    <a:pt x="3837082" y="12134"/>
                    <a:pt x="3837082" y="27101"/>
                  </a:cubicBezTo>
                  <a:lnTo>
                    <a:pt x="3837082" y="1919516"/>
                  </a:lnTo>
                  <a:cubicBezTo>
                    <a:pt x="3837082" y="1926704"/>
                    <a:pt x="3834226" y="1933597"/>
                    <a:pt x="3829144" y="1938680"/>
                  </a:cubicBezTo>
                  <a:cubicBezTo>
                    <a:pt x="3824062" y="1943762"/>
                    <a:pt x="3817168" y="1946618"/>
                    <a:pt x="3809980" y="1946618"/>
                  </a:cubicBezTo>
                  <a:lnTo>
                    <a:pt x="27101" y="1946618"/>
                  </a:lnTo>
                  <a:cubicBezTo>
                    <a:pt x="12134" y="1946618"/>
                    <a:pt x="0" y="1934484"/>
                    <a:pt x="0" y="1919516"/>
                  </a:cubicBezTo>
                  <a:lnTo>
                    <a:pt x="0" y="27101"/>
                  </a:lnTo>
                  <a:cubicBezTo>
                    <a:pt x="0" y="12134"/>
                    <a:pt x="12134" y="0"/>
                    <a:pt x="27101" y="0"/>
                  </a:cubicBezTo>
                  <a:close/>
                </a:path>
              </a:pathLst>
            </a:custGeom>
            <a:solidFill>
              <a:srgbClr val="000000">
                <a:alpha val="0"/>
              </a:srgbClr>
            </a:solidFill>
            <a:ln cap="rnd" cmpd="sng" w="47625">
              <a:solidFill>
                <a:srgbClr val="FFE88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2"/>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3" name="Google Shape;193;p22"/>
          <p:cNvSpPr txBox="1"/>
          <p:nvPr/>
        </p:nvSpPr>
        <p:spPr>
          <a:xfrm>
            <a:off x="2562446" y="2940375"/>
            <a:ext cx="13163100" cy="13083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499" u="none" cap="none" strike="noStrike">
                <a:solidFill>
                  <a:srgbClr val="FEE17B"/>
                </a:solidFill>
                <a:latin typeface="Kalam"/>
                <a:ea typeface="Kalam"/>
                <a:cs typeface="Kalam"/>
                <a:sym typeface="Kalam"/>
              </a:rPr>
              <a:t>Professional Development</a:t>
            </a:r>
            <a:endParaRPr b="1">
              <a:latin typeface="Kalam"/>
              <a:ea typeface="Kalam"/>
              <a:cs typeface="Kalam"/>
              <a:sym typeface="Kalam"/>
            </a:endParaRPr>
          </a:p>
        </p:txBody>
      </p:sp>
      <p:sp>
        <p:nvSpPr>
          <p:cNvPr id="194" name="Google Shape;194;p22"/>
          <p:cNvSpPr txBox="1"/>
          <p:nvPr/>
        </p:nvSpPr>
        <p:spPr>
          <a:xfrm>
            <a:off x="3840675" y="4633225"/>
            <a:ext cx="10606500" cy="3447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3999" u="none" cap="none" strike="noStrike">
                <a:solidFill>
                  <a:srgbClr val="FFFDFC"/>
                </a:solidFill>
                <a:latin typeface="Jua"/>
                <a:ea typeface="Jua"/>
                <a:cs typeface="Jua"/>
                <a:sym typeface="Jua"/>
              </a:rPr>
              <a:t>Lorem ipsum dolor sit amet, consectetur adipiscing elit, sed do eiusmod tempor incididunt ut labore et dolore magna aliqua. Ut enim ad minim veniam, quis nostrud exercitation ullamco laboris nisi ut aliquip.</a:t>
            </a:r>
            <a:endParaRPr>
              <a:latin typeface="Jua"/>
              <a:ea typeface="Jua"/>
              <a:cs typeface="Jua"/>
              <a:sym typeface="Jua"/>
            </a:endParaRPr>
          </a:p>
        </p:txBody>
      </p:sp>
      <p:pic>
        <p:nvPicPr>
          <p:cNvPr id="195" name="Google Shape;195;p22"/>
          <p:cNvPicPr preferRelativeResize="0"/>
          <p:nvPr/>
        </p:nvPicPr>
        <p:blipFill>
          <a:blip r:embed="rId3">
            <a:alphaModFix/>
          </a:blip>
          <a:stretch>
            <a:fillRect/>
          </a:stretch>
        </p:blipFill>
        <p:spPr>
          <a:xfrm>
            <a:off x="-1361375" y="-1066538"/>
            <a:ext cx="6149199" cy="5497791"/>
          </a:xfrm>
          <a:prstGeom prst="rect">
            <a:avLst/>
          </a:prstGeom>
          <a:noFill/>
          <a:ln>
            <a:noFill/>
          </a:ln>
        </p:spPr>
      </p:pic>
      <p:pic>
        <p:nvPicPr>
          <p:cNvPr id="196" name="Google Shape;196;p22"/>
          <p:cNvPicPr preferRelativeResize="0"/>
          <p:nvPr/>
        </p:nvPicPr>
        <p:blipFill>
          <a:blip r:embed="rId4">
            <a:alphaModFix/>
          </a:blip>
          <a:stretch>
            <a:fillRect/>
          </a:stretch>
        </p:blipFill>
        <p:spPr>
          <a:xfrm>
            <a:off x="726650" y="5977725"/>
            <a:ext cx="2265775" cy="5164474"/>
          </a:xfrm>
          <a:prstGeom prst="rect">
            <a:avLst/>
          </a:prstGeom>
          <a:noFill/>
          <a:ln>
            <a:noFill/>
          </a:ln>
        </p:spPr>
      </p:pic>
      <p:pic>
        <p:nvPicPr>
          <p:cNvPr id="197" name="Google Shape;197;p22"/>
          <p:cNvPicPr preferRelativeResize="0"/>
          <p:nvPr/>
        </p:nvPicPr>
        <p:blipFill>
          <a:blip r:embed="rId5">
            <a:alphaModFix/>
          </a:blip>
          <a:stretch>
            <a:fillRect/>
          </a:stretch>
        </p:blipFill>
        <p:spPr>
          <a:xfrm>
            <a:off x="15204700" y="426825"/>
            <a:ext cx="2884450" cy="3732073"/>
          </a:xfrm>
          <a:prstGeom prst="rect">
            <a:avLst/>
          </a:prstGeom>
          <a:noFill/>
          <a:ln>
            <a:noFill/>
          </a:ln>
        </p:spPr>
      </p:pic>
      <p:pic>
        <p:nvPicPr>
          <p:cNvPr id="198" name="Google Shape;198;p22"/>
          <p:cNvPicPr preferRelativeResize="0"/>
          <p:nvPr/>
        </p:nvPicPr>
        <p:blipFill>
          <a:blip r:embed="rId6">
            <a:alphaModFix/>
          </a:blip>
          <a:stretch>
            <a:fillRect/>
          </a:stretch>
        </p:blipFill>
        <p:spPr>
          <a:xfrm>
            <a:off x="15154626" y="6250925"/>
            <a:ext cx="3614174" cy="344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02" name="Shape 202"/>
        <p:cNvGrpSpPr/>
        <p:nvPr/>
      </p:nvGrpSpPr>
      <p:grpSpPr>
        <a:xfrm>
          <a:off x="0" y="0"/>
          <a:ext cx="0" cy="0"/>
          <a:chOff x="0" y="0"/>
          <a:chExt cx="0" cy="0"/>
        </a:xfrm>
      </p:grpSpPr>
      <p:grpSp>
        <p:nvGrpSpPr>
          <p:cNvPr id="203" name="Google Shape;203;p23"/>
          <p:cNvGrpSpPr/>
          <p:nvPr/>
        </p:nvGrpSpPr>
        <p:grpSpPr>
          <a:xfrm>
            <a:off x="1859490" y="1375612"/>
            <a:ext cx="14569017" cy="7535776"/>
            <a:chOff x="0" y="-38100"/>
            <a:chExt cx="3837082" cy="1984718"/>
          </a:xfrm>
        </p:grpSpPr>
        <p:sp>
          <p:nvSpPr>
            <p:cNvPr id="204" name="Google Shape;204;p23"/>
            <p:cNvSpPr/>
            <p:nvPr/>
          </p:nvSpPr>
          <p:spPr>
            <a:xfrm>
              <a:off x="0" y="0"/>
              <a:ext cx="3837082" cy="1946618"/>
            </a:xfrm>
            <a:custGeom>
              <a:rect b="b" l="l" r="r" t="t"/>
              <a:pathLst>
                <a:path extrusionOk="0" h="1946618" w="3837082">
                  <a:moveTo>
                    <a:pt x="27101" y="0"/>
                  </a:moveTo>
                  <a:lnTo>
                    <a:pt x="3809980" y="0"/>
                  </a:lnTo>
                  <a:cubicBezTo>
                    <a:pt x="3824948" y="0"/>
                    <a:pt x="3837082" y="12134"/>
                    <a:pt x="3837082" y="27101"/>
                  </a:cubicBezTo>
                  <a:lnTo>
                    <a:pt x="3837082" y="1919516"/>
                  </a:lnTo>
                  <a:cubicBezTo>
                    <a:pt x="3837082" y="1926704"/>
                    <a:pt x="3834226" y="1933597"/>
                    <a:pt x="3829144" y="1938680"/>
                  </a:cubicBezTo>
                  <a:cubicBezTo>
                    <a:pt x="3824062" y="1943762"/>
                    <a:pt x="3817168" y="1946618"/>
                    <a:pt x="3809980" y="1946618"/>
                  </a:cubicBezTo>
                  <a:lnTo>
                    <a:pt x="27101" y="1946618"/>
                  </a:lnTo>
                  <a:cubicBezTo>
                    <a:pt x="12134" y="1946618"/>
                    <a:pt x="0" y="1934484"/>
                    <a:pt x="0" y="1919516"/>
                  </a:cubicBezTo>
                  <a:lnTo>
                    <a:pt x="0" y="27101"/>
                  </a:lnTo>
                  <a:cubicBezTo>
                    <a:pt x="0" y="12134"/>
                    <a:pt x="12134" y="0"/>
                    <a:pt x="27101" y="0"/>
                  </a:cubicBezTo>
                  <a:close/>
                </a:path>
              </a:pathLst>
            </a:custGeom>
            <a:solidFill>
              <a:srgbClr val="000000">
                <a:alpha val="0"/>
              </a:srgbClr>
            </a:solidFill>
            <a:ln cap="rnd" cmpd="sng" w="47625">
              <a:solidFill>
                <a:srgbClr val="FFE88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23"/>
          <p:cNvSpPr/>
          <p:nvPr/>
        </p:nvSpPr>
        <p:spPr>
          <a:xfrm>
            <a:off x="13863522" y="6797519"/>
            <a:ext cx="5452734" cy="3152672"/>
          </a:xfrm>
          <a:custGeom>
            <a:rect b="b" l="l" r="r" t="t"/>
            <a:pathLst>
              <a:path extrusionOk="0" h="3152672" w="5452734">
                <a:moveTo>
                  <a:pt x="0" y="0"/>
                </a:moveTo>
                <a:lnTo>
                  <a:pt x="5452734" y="0"/>
                </a:lnTo>
                <a:lnTo>
                  <a:pt x="5452734" y="3152672"/>
                </a:lnTo>
                <a:lnTo>
                  <a:pt x="0" y="3152672"/>
                </a:lnTo>
                <a:lnTo>
                  <a:pt x="0" y="0"/>
                </a:lnTo>
                <a:close/>
              </a:path>
            </a:pathLst>
          </a:custGeom>
          <a:blipFill rotWithShape="1">
            <a:blip r:embed="rId3">
              <a:alphaModFix/>
            </a:blip>
            <a:stretch>
              <a:fillRect b="0" l="0" r="0" t="0"/>
            </a:stretch>
          </a:blipFill>
          <a:ln>
            <a:noFill/>
          </a:ln>
        </p:spPr>
      </p:sp>
      <p:sp>
        <p:nvSpPr>
          <p:cNvPr id="207" name="Google Shape;207;p23"/>
          <p:cNvSpPr txBox="1"/>
          <p:nvPr/>
        </p:nvSpPr>
        <p:spPr>
          <a:xfrm>
            <a:off x="2663209" y="2940375"/>
            <a:ext cx="12961500" cy="13083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8499" u="none" cap="none" strike="noStrike">
                <a:solidFill>
                  <a:srgbClr val="FEE17B"/>
                </a:solidFill>
                <a:latin typeface="Kalam"/>
                <a:ea typeface="Kalam"/>
                <a:cs typeface="Kalam"/>
                <a:sym typeface="Kalam"/>
              </a:rPr>
              <a:t>Curriculum Development</a:t>
            </a:r>
            <a:endParaRPr b="1">
              <a:latin typeface="Kalam"/>
              <a:ea typeface="Kalam"/>
              <a:cs typeface="Kalam"/>
              <a:sym typeface="Kalam"/>
            </a:endParaRPr>
          </a:p>
        </p:txBody>
      </p:sp>
      <p:sp>
        <p:nvSpPr>
          <p:cNvPr id="208" name="Google Shape;208;p23"/>
          <p:cNvSpPr txBox="1"/>
          <p:nvPr/>
        </p:nvSpPr>
        <p:spPr>
          <a:xfrm>
            <a:off x="3840675" y="4633225"/>
            <a:ext cx="10606500" cy="3447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i="0" lang="en-US" sz="3999" u="none" cap="none" strike="noStrike">
                <a:solidFill>
                  <a:srgbClr val="FFFDFC"/>
                </a:solidFill>
                <a:latin typeface="Jua"/>
                <a:ea typeface="Jua"/>
                <a:cs typeface="Jua"/>
                <a:sym typeface="Jua"/>
              </a:rPr>
              <a:t>Lorem ipsum dolor sit amet, consectetur adipiscing elit, sed do eiusmod tempor incididunt ut labore et dolore magna aliqua. Ut enim ad minim veniam, quis nostrud exercitation ullamco laboris nisi ut aliquip.</a:t>
            </a:r>
            <a:endParaRPr>
              <a:latin typeface="Jua"/>
              <a:ea typeface="Jua"/>
              <a:cs typeface="Jua"/>
              <a:sym typeface="Jua"/>
            </a:endParaRPr>
          </a:p>
        </p:txBody>
      </p:sp>
      <p:pic>
        <p:nvPicPr>
          <p:cNvPr id="209" name="Google Shape;209;p23"/>
          <p:cNvPicPr preferRelativeResize="0"/>
          <p:nvPr/>
        </p:nvPicPr>
        <p:blipFill>
          <a:blip r:embed="rId4">
            <a:alphaModFix/>
          </a:blip>
          <a:stretch>
            <a:fillRect/>
          </a:stretch>
        </p:blipFill>
        <p:spPr>
          <a:xfrm>
            <a:off x="219500" y="582000"/>
            <a:ext cx="4127951" cy="2570468"/>
          </a:xfrm>
          <a:prstGeom prst="rect">
            <a:avLst/>
          </a:prstGeom>
          <a:noFill/>
          <a:ln>
            <a:noFill/>
          </a:ln>
        </p:spPr>
      </p:pic>
      <p:pic>
        <p:nvPicPr>
          <p:cNvPr id="210" name="Google Shape;210;p23"/>
          <p:cNvPicPr preferRelativeResize="0"/>
          <p:nvPr/>
        </p:nvPicPr>
        <p:blipFill>
          <a:blip r:embed="rId5">
            <a:alphaModFix/>
          </a:blip>
          <a:stretch>
            <a:fillRect/>
          </a:stretch>
        </p:blipFill>
        <p:spPr>
          <a:xfrm>
            <a:off x="-700126" y="5793744"/>
            <a:ext cx="4414324" cy="4490456"/>
          </a:xfrm>
          <a:prstGeom prst="rect">
            <a:avLst/>
          </a:prstGeom>
          <a:noFill/>
          <a:ln>
            <a:noFill/>
          </a:ln>
        </p:spPr>
      </p:pic>
      <p:pic>
        <p:nvPicPr>
          <p:cNvPr id="211" name="Google Shape;211;p23"/>
          <p:cNvPicPr preferRelativeResize="0"/>
          <p:nvPr/>
        </p:nvPicPr>
        <p:blipFill>
          <a:blip r:embed="rId6">
            <a:alphaModFix/>
          </a:blip>
          <a:stretch>
            <a:fillRect/>
          </a:stretch>
        </p:blipFill>
        <p:spPr>
          <a:xfrm>
            <a:off x="15928025" y="429313"/>
            <a:ext cx="1576675" cy="28758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15" name="Shape 215"/>
        <p:cNvGrpSpPr/>
        <p:nvPr/>
      </p:nvGrpSpPr>
      <p:grpSpPr>
        <a:xfrm>
          <a:off x="0" y="0"/>
          <a:ext cx="0" cy="0"/>
          <a:chOff x="0" y="0"/>
          <a:chExt cx="0" cy="0"/>
        </a:xfrm>
      </p:grpSpPr>
      <p:grpSp>
        <p:nvGrpSpPr>
          <p:cNvPr id="216" name="Google Shape;216;p24"/>
          <p:cNvGrpSpPr/>
          <p:nvPr/>
        </p:nvGrpSpPr>
        <p:grpSpPr>
          <a:xfrm>
            <a:off x="2215429" y="3574580"/>
            <a:ext cx="6275628" cy="2717987"/>
            <a:chOff x="0" y="-38100"/>
            <a:chExt cx="1964665" cy="850900"/>
          </a:xfrm>
        </p:grpSpPr>
        <p:sp>
          <p:nvSpPr>
            <p:cNvPr id="217" name="Google Shape;217;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D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24"/>
          <p:cNvGrpSpPr/>
          <p:nvPr/>
        </p:nvGrpSpPr>
        <p:grpSpPr>
          <a:xfrm>
            <a:off x="2215429" y="5688823"/>
            <a:ext cx="6275628" cy="2717987"/>
            <a:chOff x="0" y="-38100"/>
            <a:chExt cx="1964665" cy="850900"/>
          </a:xfrm>
        </p:grpSpPr>
        <p:sp>
          <p:nvSpPr>
            <p:cNvPr id="220" name="Google Shape;220;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24"/>
          <p:cNvGrpSpPr/>
          <p:nvPr/>
        </p:nvGrpSpPr>
        <p:grpSpPr>
          <a:xfrm>
            <a:off x="2215429" y="7875669"/>
            <a:ext cx="6275628" cy="2717987"/>
            <a:chOff x="0" y="-38100"/>
            <a:chExt cx="1964665" cy="850900"/>
          </a:xfrm>
        </p:grpSpPr>
        <p:sp>
          <p:nvSpPr>
            <p:cNvPr id="223" name="Google Shape;223;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24"/>
          <p:cNvGrpSpPr/>
          <p:nvPr/>
        </p:nvGrpSpPr>
        <p:grpSpPr>
          <a:xfrm>
            <a:off x="9796944" y="3505299"/>
            <a:ext cx="6275628" cy="2717987"/>
            <a:chOff x="0" y="-38100"/>
            <a:chExt cx="1964665" cy="850900"/>
          </a:xfrm>
        </p:grpSpPr>
        <p:sp>
          <p:nvSpPr>
            <p:cNvPr id="226" name="Google Shape;226;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24"/>
          <p:cNvGrpSpPr/>
          <p:nvPr/>
        </p:nvGrpSpPr>
        <p:grpSpPr>
          <a:xfrm>
            <a:off x="9796944" y="5688823"/>
            <a:ext cx="6275628" cy="2717987"/>
            <a:chOff x="0" y="-38100"/>
            <a:chExt cx="1964665" cy="850900"/>
          </a:xfrm>
        </p:grpSpPr>
        <p:sp>
          <p:nvSpPr>
            <p:cNvPr id="229" name="Google Shape;229;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24"/>
          <p:cNvGrpSpPr/>
          <p:nvPr/>
        </p:nvGrpSpPr>
        <p:grpSpPr>
          <a:xfrm>
            <a:off x="9796944" y="7875669"/>
            <a:ext cx="6275628" cy="2717987"/>
            <a:chOff x="0" y="-38100"/>
            <a:chExt cx="1964665" cy="850900"/>
          </a:xfrm>
        </p:grpSpPr>
        <p:sp>
          <p:nvSpPr>
            <p:cNvPr id="232" name="Google Shape;232;p24"/>
            <p:cNvSpPr/>
            <p:nvPr/>
          </p:nvSpPr>
          <p:spPr>
            <a:xfrm>
              <a:off x="0" y="0"/>
              <a:ext cx="1964665" cy="394750"/>
            </a:xfrm>
            <a:custGeom>
              <a:rect b="b" l="l" r="r" t="t"/>
              <a:pathLst>
                <a:path extrusionOk="0" h="394750" w="1964665">
                  <a:moveTo>
                    <a:pt x="62916" y="0"/>
                  </a:moveTo>
                  <a:lnTo>
                    <a:pt x="1901749" y="0"/>
                  </a:lnTo>
                  <a:cubicBezTo>
                    <a:pt x="1918435" y="0"/>
                    <a:pt x="1934438" y="6629"/>
                    <a:pt x="1946237" y="18428"/>
                  </a:cubicBezTo>
                  <a:cubicBezTo>
                    <a:pt x="1958036" y="30227"/>
                    <a:pt x="1964665" y="46230"/>
                    <a:pt x="1964665" y="62916"/>
                  </a:cubicBezTo>
                  <a:lnTo>
                    <a:pt x="1964665" y="331834"/>
                  </a:lnTo>
                  <a:cubicBezTo>
                    <a:pt x="1964665" y="348521"/>
                    <a:pt x="1958036" y="364524"/>
                    <a:pt x="1946237" y="376323"/>
                  </a:cubicBezTo>
                  <a:cubicBezTo>
                    <a:pt x="1934438" y="388122"/>
                    <a:pt x="1918435" y="394750"/>
                    <a:pt x="1901749" y="394750"/>
                  </a:cubicBezTo>
                  <a:lnTo>
                    <a:pt x="62916" y="394750"/>
                  </a:lnTo>
                  <a:cubicBezTo>
                    <a:pt x="46230" y="394750"/>
                    <a:pt x="30227" y="388122"/>
                    <a:pt x="18428" y="376323"/>
                  </a:cubicBezTo>
                  <a:cubicBezTo>
                    <a:pt x="6629" y="364524"/>
                    <a:pt x="0" y="348521"/>
                    <a:pt x="0" y="331834"/>
                  </a:cubicBezTo>
                  <a:lnTo>
                    <a:pt x="0" y="62916"/>
                  </a:lnTo>
                  <a:cubicBezTo>
                    <a:pt x="0" y="46230"/>
                    <a:pt x="6629" y="30227"/>
                    <a:pt x="18428" y="18428"/>
                  </a:cubicBezTo>
                  <a:cubicBezTo>
                    <a:pt x="30227" y="6629"/>
                    <a:pt x="46230" y="0"/>
                    <a:pt x="62916" y="0"/>
                  </a:cubicBezTo>
                  <a:close/>
                </a:path>
              </a:pathLst>
            </a:custGeom>
            <a:solidFill>
              <a:srgbClr val="FFE88D"/>
            </a:solidFill>
            <a:ln cap="rnd"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4"/>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24"/>
          <p:cNvSpPr txBox="1"/>
          <p:nvPr/>
        </p:nvSpPr>
        <p:spPr>
          <a:xfrm>
            <a:off x="2571317" y="895350"/>
            <a:ext cx="13145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Technology Skills</a:t>
            </a:r>
            <a:endParaRPr b="1">
              <a:latin typeface="Kalam"/>
              <a:ea typeface="Kalam"/>
              <a:cs typeface="Kalam"/>
              <a:sym typeface="Kalam"/>
            </a:endParaRPr>
          </a:p>
        </p:txBody>
      </p:sp>
      <p:sp>
        <p:nvSpPr>
          <p:cNvPr id="235" name="Google Shape;235;p24"/>
          <p:cNvSpPr txBox="1"/>
          <p:nvPr/>
        </p:nvSpPr>
        <p:spPr>
          <a:xfrm>
            <a:off x="3455274" y="4000847"/>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36" name="Google Shape;236;p24"/>
          <p:cNvSpPr txBox="1"/>
          <p:nvPr/>
        </p:nvSpPr>
        <p:spPr>
          <a:xfrm>
            <a:off x="3455274" y="6078555"/>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37" name="Google Shape;237;p24"/>
          <p:cNvSpPr txBox="1"/>
          <p:nvPr/>
        </p:nvSpPr>
        <p:spPr>
          <a:xfrm>
            <a:off x="3455274" y="8262079"/>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38" name="Google Shape;238;p24"/>
          <p:cNvSpPr txBox="1"/>
          <p:nvPr/>
        </p:nvSpPr>
        <p:spPr>
          <a:xfrm>
            <a:off x="11036063" y="3906411"/>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39" name="Google Shape;239;p24"/>
          <p:cNvSpPr txBox="1"/>
          <p:nvPr/>
        </p:nvSpPr>
        <p:spPr>
          <a:xfrm>
            <a:off x="11036063" y="6078555"/>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sp>
        <p:nvSpPr>
          <p:cNvPr id="240" name="Google Shape;240;p24"/>
          <p:cNvSpPr txBox="1"/>
          <p:nvPr/>
        </p:nvSpPr>
        <p:spPr>
          <a:xfrm>
            <a:off x="11036063" y="8262079"/>
            <a:ext cx="44991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Add Skill</a:t>
            </a:r>
            <a:endParaRPr>
              <a:latin typeface="Jua"/>
              <a:ea typeface="Jua"/>
              <a:cs typeface="Jua"/>
              <a:sym typeface="Jua"/>
            </a:endParaRPr>
          </a:p>
        </p:txBody>
      </p:sp>
      <p:pic>
        <p:nvPicPr>
          <p:cNvPr id="241" name="Google Shape;241;p24"/>
          <p:cNvPicPr preferRelativeResize="0"/>
          <p:nvPr/>
        </p:nvPicPr>
        <p:blipFill>
          <a:blip r:embed="rId3">
            <a:alphaModFix/>
          </a:blip>
          <a:stretch>
            <a:fillRect/>
          </a:stretch>
        </p:blipFill>
        <p:spPr>
          <a:xfrm>
            <a:off x="-1495450" y="93700"/>
            <a:ext cx="5483374" cy="2896877"/>
          </a:xfrm>
          <a:prstGeom prst="rect">
            <a:avLst/>
          </a:prstGeom>
          <a:noFill/>
          <a:ln>
            <a:noFill/>
          </a:ln>
        </p:spPr>
      </p:pic>
      <p:pic>
        <p:nvPicPr>
          <p:cNvPr id="242" name="Google Shape;242;p24"/>
          <p:cNvPicPr preferRelativeResize="0"/>
          <p:nvPr/>
        </p:nvPicPr>
        <p:blipFill>
          <a:blip r:embed="rId4">
            <a:alphaModFix/>
          </a:blip>
          <a:stretch>
            <a:fillRect/>
          </a:stretch>
        </p:blipFill>
        <p:spPr>
          <a:xfrm>
            <a:off x="14623874" y="-1062725"/>
            <a:ext cx="4564328" cy="3416501"/>
          </a:xfrm>
          <a:prstGeom prst="rect">
            <a:avLst/>
          </a:prstGeom>
          <a:noFill/>
          <a:ln>
            <a:noFill/>
          </a:ln>
        </p:spPr>
      </p:pic>
      <p:pic>
        <p:nvPicPr>
          <p:cNvPr id="243" name="Google Shape;243;p24"/>
          <p:cNvPicPr preferRelativeResize="0"/>
          <p:nvPr/>
        </p:nvPicPr>
        <p:blipFill>
          <a:blip r:embed="rId5">
            <a:alphaModFix/>
          </a:blip>
          <a:stretch>
            <a:fillRect/>
          </a:stretch>
        </p:blipFill>
        <p:spPr>
          <a:xfrm>
            <a:off x="2215425" y="3147925"/>
            <a:ext cx="793726" cy="1753900"/>
          </a:xfrm>
          <a:prstGeom prst="rect">
            <a:avLst/>
          </a:prstGeom>
          <a:noFill/>
          <a:ln>
            <a:noFill/>
          </a:ln>
        </p:spPr>
      </p:pic>
      <p:pic>
        <p:nvPicPr>
          <p:cNvPr id="244" name="Google Shape;244;p24"/>
          <p:cNvPicPr preferRelativeResize="0"/>
          <p:nvPr/>
        </p:nvPicPr>
        <p:blipFill>
          <a:blip r:embed="rId5">
            <a:alphaModFix/>
          </a:blip>
          <a:stretch>
            <a:fillRect/>
          </a:stretch>
        </p:blipFill>
        <p:spPr>
          <a:xfrm>
            <a:off x="9796950" y="3147925"/>
            <a:ext cx="793726" cy="1753900"/>
          </a:xfrm>
          <a:prstGeom prst="rect">
            <a:avLst/>
          </a:prstGeom>
          <a:noFill/>
          <a:ln>
            <a:noFill/>
          </a:ln>
        </p:spPr>
      </p:pic>
      <p:pic>
        <p:nvPicPr>
          <p:cNvPr id="245" name="Google Shape;245;p24"/>
          <p:cNvPicPr preferRelativeResize="0"/>
          <p:nvPr/>
        </p:nvPicPr>
        <p:blipFill>
          <a:blip r:embed="rId5">
            <a:alphaModFix/>
          </a:blip>
          <a:stretch>
            <a:fillRect/>
          </a:stretch>
        </p:blipFill>
        <p:spPr>
          <a:xfrm>
            <a:off x="2204750" y="5324338"/>
            <a:ext cx="793726" cy="1753900"/>
          </a:xfrm>
          <a:prstGeom prst="rect">
            <a:avLst/>
          </a:prstGeom>
          <a:noFill/>
          <a:ln>
            <a:noFill/>
          </a:ln>
        </p:spPr>
      </p:pic>
      <p:pic>
        <p:nvPicPr>
          <p:cNvPr id="246" name="Google Shape;246;p24"/>
          <p:cNvPicPr preferRelativeResize="0"/>
          <p:nvPr/>
        </p:nvPicPr>
        <p:blipFill>
          <a:blip r:embed="rId5">
            <a:alphaModFix/>
          </a:blip>
          <a:stretch>
            <a:fillRect/>
          </a:stretch>
        </p:blipFill>
        <p:spPr>
          <a:xfrm>
            <a:off x="9786275" y="5324338"/>
            <a:ext cx="793726" cy="1753900"/>
          </a:xfrm>
          <a:prstGeom prst="rect">
            <a:avLst/>
          </a:prstGeom>
          <a:noFill/>
          <a:ln>
            <a:noFill/>
          </a:ln>
        </p:spPr>
      </p:pic>
      <p:pic>
        <p:nvPicPr>
          <p:cNvPr id="247" name="Google Shape;247;p24"/>
          <p:cNvPicPr preferRelativeResize="0"/>
          <p:nvPr/>
        </p:nvPicPr>
        <p:blipFill>
          <a:blip r:embed="rId5">
            <a:alphaModFix/>
          </a:blip>
          <a:stretch>
            <a:fillRect/>
          </a:stretch>
        </p:blipFill>
        <p:spPr>
          <a:xfrm>
            <a:off x="2204750" y="7500763"/>
            <a:ext cx="793726" cy="1753900"/>
          </a:xfrm>
          <a:prstGeom prst="rect">
            <a:avLst/>
          </a:prstGeom>
          <a:noFill/>
          <a:ln>
            <a:noFill/>
          </a:ln>
        </p:spPr>
      </p:pic>
      <p:pic>
        <p:nvPicPr>
          <p:cNvPr id="248" name="Google Shape;248;p24"/>
          <p:cNvPicPr preferRelativeResize="0"/>
          <p:nvPr/>
        </p:nvPicPr>
        <p:blipFill>
          <a:blip r:embed="rId5">
            <a:alphaModFix/>
          </a:blip>
          <a:stretch>
            <a:fillRect/>
          </a:stretch>
        </p:blipFill>
        <p:spPr>
          <a:xfrm>
            <a:off x="9786275" y="7500763"/>
            <a:ext cx="793726" cy="1753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52" name="Shape 252"/>
        <p:cNvGrpSpPr/>
        <p:nvPr/>
      </p:nvGrpSpPr>
      <p:grpSpPr>
        <a:xfrm>
          <a:off x="0" y="0"/>
          <a:ext cx="0" cy="0"/>
          <a:chOff x="0" y="0"/>
          <a:chExt cx="0" cy="0"/>
        </a:xfrm>
      </p:grpSpPr>
      <p:cxnSp>
        <p:nvCxnSpPr>
          <p:cNvPr id="253" name="Google Shape;253;p25"/>
          <p:cNvCxnSpPr/>
          <p:nvPr/>
        </p:nvCxnSpPr>
        <p:spPr>
          <a:xfrm>
            <a:off x="10223812" y="2892035"/>
            <a:ext cx="6943522" cy="0"/>
          </a:xfrm>
          <a:prstGeom prst="straightConnector1">
            <a:avLst/>
          </a:prstGeom>
          <a:noFill/>
          <a:ln cap="flat" cmpd="sng" w="38100">
            <a:solidFill>
              <a:srgbClr val="FEE17B"/>
            </a:solidFill>
            <a:prstDash val="solid"/>
            <a:round/>
            <a:headEnd len="sm" w="sm" type="none"/>
            <a:tailEnd len="sm" w="sm" type="none"/>
          </a:ln>
        </p:spPr>
      </p:cxnSp>
      <p:cxnSp>
        <p:nvCxnSpPr>
          <p:cNvPr id="254" name="Google Shape;254;p25"/>
          <p:cNvCxnSpPr/>
          <p:nvPr/>
        </p:nvCxnSpPr>
        <p:spPr>
          <a:xfrm>
            <a:off x="10315778" y="6024226"/>
            <a:ext cx="6943522" cy="0"/>
          </a:xfrm>
          <a:prstGeom prst="straightConnector1">
            <a:avLst/>
          </a:prstGeom>
          <a:noFill/>
          <a:ln cap="flat" cmpd="sng" w="38100">
            <a:solidFill>
              <a:srgbClr val="FEE17B"/>
            </a:solidFill>
            <a:prstDash val="solid"/>
            <a:round/>
            <a:headEnd len="sm" w="sm" type="none"/>
            <a:tailEnd len="sm" w="sm" type="none"/>
          </a:ln>
        </p:spPr>
      </p:cxnSp>
      <p:cxnSp>
        <p:nvCxnSpPr>
          <p:cNvPr id="255" name="Google Shape;255;p25"/>
          <p:cNvCxnSpPr/>
          <p:nvPr/>
        </p:nvCxnSpPr>
        <p:spPr>
          <a:xfrm>
            <a:off x="10315778" y="9277350"/>
            <a:ext cx="6943522" cy="0"/>
          </a:xfrm>
          <a:prstGeom prst="straightConnector1">
            <a:avLst/>
          </a:prstGeom>
          <a:noFill/>
          <a:ln cap="flat" cmpd="sng" w="38100">
            <a:solidFill>
              <a:srgbClr val="FEE17B"/>
            </a:solidFill>
            <a:prstDash val="solid"/>
            <a:round/>
            <a:headEnd len="sm" w="sm" type="none"/>
            <a:tailEnd len="sm" w="sm" type="none"/>
          </a:ln>
        </p:spPr>
      </p:cxnSp>
      <p:sp>
        <p:nvSpPr>
          <p:cNvPr id="256" name="Google Shape;256;p25"/>
          <p:cNvSpPr txBox="1"/>
          <p:nvPr/>
        </p:nvSpPr>
        <p:spPr>
          <a:xfrm>
            <a:off x="10252980" y="41317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257" name="Google Shape;257;p25"/>
          <p:cNvSpPr txBox="1"/>
          <p:nvPr/>
        </p:nvSpPr>
        <p:spPr>
          <a:xfrm>
            <a:off x="10252980" y="3386357"/>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258" name="Google Shape;258;p25"/>
          <p:cNvSpPr txBox="1"/>
          <p:nvPr/>
        </p:nvSpPr>
        <p:spPr>
          <a:xfrm>
            <a:off x="10252980" y="48810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259" name="Google Shape;259;p25"/>
          <p:cNvSpPr txBox="1"/>
          <p:nvPr/>
        </p:nvSpPr>
        <p:spPr>
          <a:xfrm>
            <a:off x="10315778" y="73601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260" name="Google Shape;260;p25"/>
          <p:cNvSpPr txBox="1"/>
          <p:nvPr/>
        </p:nvSpPr>
        <p:spPr>
          <a:xfrm>
            <a:off x="10315778" y="6614776"/>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261" name="Google Shape;261;p25"/>
          <p:cNvSpPr txBox="1"/>
          <p:nvPr/>
        </p:nvSpPr>
        <p:spPr>
          <a:xfrm>
            <a:off x="10315778" y="81094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262" name="Google Shape;262;p25"/>
          <p:cNvSpPr txBox="1"/>
          <p:nvPr/>
        </p:nvSpPr>
        <p:spPr>
          <a:xfrm>
            <a:off x="6176950" y="1066800"/>
            <a:ext cx="11018700" cy="1169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7599" u="none" cap="none" strike="noStrike">
                <a:solidFill>
                  <a:srgbClr val="FEE17B"/>
                </a:solidFill>
                <a:latin typeface="Kalam"/>
                <a:ea typeface="Kalam"/>
                <a:cs typeface="Kalam"/>
                <a:sym typeface="Kalam"/>
              </a:rPr>
              <a:t>E</a:t>
            </a:r>
            <a:r>
              <a:rPr b="1" lang="en-US" sz="7599">
                <a:solidFill>
                  <a:srgbClr val="FEE17B"/>
                </a:solidFill>
                <a:latin typeface="Kalam"/>
                <a:ea typeface="Kalam"/>
                <a:cs typeface="Kalam"/>
                <a:sym typeface="Kalam"/>
              </a:rPr>
              <a:t>xtracurricular Activities</a:t>
            </a:r>
            <a:endParaRPr b="1" sz="6799">
              <a:latin typeface="Kalam"/>
              <a:ea typeface="Kalam"/>
              <a:cs typeface="Kalam"/>
              <a:sym typeface="Kalam"/>
            </a:endParaRPr>
          </a:p>
        </p:txBody>
      </p:sp>
      <p:pic>
        <p:nvPicPr>
          <p:cNvPr id="263" name="Google Shape;263;p25"/>
          <p:cNvPicPr preferRelativeResize="0"/>
          <p:nvPr/>
        </p:nvPicPr>
        <p:blipFill>
          <a:blip r:embed="rId3">
            <a:alphaModFix/>
          </a:blip>
          <a:stretch>
            <a:fillRect/>
          </a:stretch>
        </p:blipFill>
        <p:spPr>
          <a:xfrm>
            <a:off x="1008436" y="1636189"/>
            <a:ext cx="7279524" cy="83595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67" name="Shape 267"/>
        <p:cNvGrpSpPr/>
        <p:nvPr/>
      </p:nvGrpSpPr>
      <p:grpSpPr>
        <a:xfrm>
          <a:off x="0" y="0"/>
          <a:ext cx="0" cy="0"/>
          <a:chOff x="0" y="0"/>
          <a:chExt cx="0" cy="0"/>
        </a:xfrm>
      </p:grpSpPr>
      <p:pic>
        <p:nvPicPr>
          <p:cNvPr id="268" name="Google Shape;268;p26"/>
          <p:cNvPicPr preferRelativeResize="0"/>
          <p:nvPr/>
        </p:nvPicPr>
        <p:blipFill>
          <a:blip r:embed="rId3">
            <a:alphaModFix/>
          </a:blip>
          <a:stretch>
            <a:fillRect/>
          </a:stretch>
        </p:blipFill>
        <p:spPr>
          <a:xfrm>
            <a:off x="817312" y="3583675"/>
            <a:ext cx="4919532" cy="5059001"/>
          </a:xfrm>
          <a:prstGeom prst="rect">
            <a:avLst/>
          </a:prstGeom>
          <a:noFill/>
          <a:ln>
            <a:noFill/>
          </a:ln>
        </p:spPr>
      </p:pic>
      <p:pic>
        <p:nvPicPr>
          <p:cNvPr id="269" name="Google Shape;269;p26"/>
          <p:cNvPicPr preferRelativeResize="0"/>
          <p:nvPr/>
        </p:nvPicPr>
        <p:blipFill>
          <a:blip r:embed="rId3">
            <a:alphaModFix/>
          </a:blip>
          <a:stretch>
            <a:fillRect/>
          </a:stretch>
        </p:blipFill>
        <p:spPr>
          <a:xfrm>
            <a:off x="6684238" y="3583675"/>
            <a:ext cx="4919532" cy="5059001"/>
          </a:xfrm>
          <a:prstGeom prst="rect">
            <a:avLst/>
          </a:prstGeom>
          <a:noFill/>
          <a:ln>
            <a:noFill/>
          </a:ln>
        </p:spPr>
      </p:pic>
      <p:pic>
        <p:nvPicPr>
          <p:cNvPr id="270" name="Google Shape;270;p26"/>
          <p:cNvPicPr preferRelativeResize="0"/>
          <p:nvPr/>
        </p:nvPicPr>
        <p:blipFill>
          <a:blip r:embed="rId3">
            <a:alphaModFix/>
          </a:blip>
          <a:stretch>
            <a:fillRect/>
          </a:stretch>
        </p:blipFill>
        <p:spPr>
          <a:xfrm>
            <a:off x="12551163" y="3583675"/>
            <a:ext cx="4919532" cy="5059001"/>
          </a:xfrm>
          <a:prstGeom prst="rect">
            <a:avLst/>
          </a:prstGeom>
          <a:noFill/>
          <a:ln>
            <a:noFill/>
          </a:ln>
        </p:spPr>
      </p:pic>
      <p:sp>
        <p:nvSpPr>
          <p:cNvPr id="271" name="Google Shape;271;p26"/>
          <p:cNvSpPr txBox="1"/>
          <p:nvPr/>
        </p:nvSpPr>
        <p:spPr>
          <a:xfrm>
            <a:off x="2571317" y="1194188"/>
            <a:ext cx="13145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Character Reference</a:t>
            </a:r>
            <a:endParaRPr b="1">
              <a:latin typeface="Kalam"/>
              <a:ea typeface="Kalam"/>
              <a:cs typeface="Kalam"/>
              <a:sym typeface="Kalam"/>
            </a:endParaRPr>
          </a:p>
        </p:txBody>
      </p:sp>
      <p:sp>
        <p:nvSpPr>
          <p:cNvPr id="272" name="Google Shape;272;p26"/>
          <p:cNvSpPr txBox="1"/>
          <p:nvPr/>
        </p:nvSpPr>
        <p:spPr>
          <a:xfrm>
            <a:off x="1508973" y="45400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Name</a:t>
            </a:r>
            <a:endParaRPr>
              <a:latin typeface="Jua"/>
              <a:ea typeface="Jua"/>
              <a:cs typeface="Jua"/>
              <a:sym typeface="Jua"/>
            </a:endParaRPr>
          </a:p>
        </p:txBody>
      </p:sp>
      <p:sp>
        <p:nvSpPr>
          <p:cNvPr id="273" name="Google Shape;273;p26"/>
          <p:cNvSpPr txBox="1"/>
          <p:nvPr/>
        </p:nvSpPr>
        <p:spPr>
          <a:xfrm>
            <a:off x="1508973" y="513060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Job Title</a:t>
            </a:r>
            <a:endParaRPr>
              <a:latin typeface="Jua"/>
              <a:ea typeface="Jua"/>
              <a:cs typeface="Jua"/>
              <a:sym typeface="Jua"/>
            </a:endParaRPr>
          </a:p>
        </p:txBody>
      </p:sp>
      <p:sp>
        <p:nvSpPr>
          <p:cNvPr id="274" name="Google Shape;274;p26"/>
          <p:cNvSpPr txBox="1"/>
          <p:nvPr/>
        </p:nvSpPr>
        <p:spPr>
          <a:xfrm>
            <a:off x="1508973" y="571162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Company</a:t>
            </a:r>
            <a:endParaRPr>
              <a:latin typeface="Jua"/>
              <a:ea typeface="Jua"/>
              <a:cs typeface="Jua"/>
              <a:sym typeface="Jua"/>
            </a:endParaRPr>
          </a:p>
        </p:txBody>
      </p:sp>
      <p:sp>
        <p:nvSpPr>
          <p:cNvPr id="275" name="Google Shape;275;p26"/>
          <p:cNvSpPr txBox="1"/>
          <p:nvPr/>
        </p:nvSpPr>
        <p:spPr>
          <a:xfrm>
            <a:off x="1508973" y="62926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Email Address</a:t>
            </a:r>
            <a:endParaRPr>
              <a:latin typeface="Jua"/>
              <a:ea typeface="Jua"/>
              <a:cs typeface="Jua"/>
              <a:sym typeface="Jua"/>
            </a:endParaRPr>
          </a:p>
        </p:txBody>
      </p:sp>
      <p:sp>
        <p:nvSpPr>
          <p:cNvPr id="276" name="Google Shape;276;p26"/>
          <p:cNvSpPr txBox="1"/>
          <p:nvPr/>
        </p:nvSpPr>
        <p:spPr>
          <a:xfrm>
            <a:off x="1508973" y="687367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Contact Number</a:t>
            </a:r>
            <a:endParaRPr>
              <a:latin typeface="Jua"/>
              <a:ea typeface="Jua"/>
              <a:cs typeface="Jua"/>
              <a:sym typeface="Jua"/>
            </a:endParaRPr>
          </a:p>
        </p:txBody>
      </p:sp>
      <p:sp>
        <p:nvSpPr>
          <p:cNvPr id="277" name="Google Shape;277;p26"/>
          <p:cNvSpPr txBox="1"/>
          <p:nvPr/>
        </p:nvSpPr>
        <p:spPr>
          <a:xfrm>
            <a:off x="7374467" y="45400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Name</a:t>
            </a:r>
            <a:endParaRPr>
              <a:latin typeface="Jua"/>
              <a:ea typeface="Jua"/>
              <a:cs typeface="Jua"/>
              <a:sym typeface="Jua"/>
            </a:endParaRPr>
          </a:p>
        </p:txBody>
      </p:sp>
      <p:sp>
        <p:nvSpPr>
          <p:cNvPr id="278" name="Google Shape;278;p26"/>
          <p:cNvSpPr txBox="1"/>
          <p:nvPr/>
        </p:nvSpPr>
        <p:spPr>
          <a:xfrm>
            <a:off x="7374467" y="513060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Job Title</a:t>
            </a:r>
            <a:endParaRPr>
              <a:latin typeface="Jua"/>
              <a:ea typeface="Jua"/>
              <a:cs typeface="Jua"/>
              <a:sym typeface="Jua"/>
            </a:endParaRPr>
          </a:p>
        </p:txBody>
      </p:sp>
      <p:sp>
        <p:nvSpPr>
          <p:cNvPr id="279" name="Google Shape;279;p26"/>
          <p:cNvSpPr txBox="1"/>
          <p:nvPr/>
        </p:nvSpPr>
        <p:spPr>
          <a:xfrm>
            <a:off x="7374467" y="571162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Company</a:t>
            </a:r>
            <a:endParaRPr>
              <a:latin typeface="Jua"/>
              <a:ea typeface="Jua"/>
              <a:cs typeface="Jua"/>
              <a:sym typeface="Jua"/>
            </a:endParaRPr>
          </a:p>
        </p:txBody>
      </p:sp>
      <p:sp>
        <p:nvSpPr>
          <p:cNvPr id="280" name="Google Shape;280;p26"/>
          <p:cNvSpPr txBox="1"/>
          <p:nvPr/>
        </p:nvSpPr>
        <p:spPr>
          <a:xfrm>
            <a:off x="7374467" y="62926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Email Address</a:t>
            </a:r>
            <a:endParaRPr>
              <a:latin typeface="Jua"/>
              <a:ea typeface="Jua"/>
              <a:cs typeface="Jua"/>
              <a:sym typeface="Jua"/>
            </a:endParaRPr>
          </a:p>
        </p:txBody>
      </p:sp>
      <p:sp>
        <p:nvSpPr>
          <p:cNvPr id="281" name="Google Shape;281;p26"/>
          <p:cNvSpPr txBox="1"/>
          <p:nvPr/>
        </p:nvSpPr>
        <p:spPr>
          <a:xfrm>
            <a:off x="7374467" y="687367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Contact Number</a:t>
            </a:r>
            <a:endParaRPr>
              <a:latin typeface="Jua"/>
              <a:ea typeface="Jua"/>
              <a:cs typeface="Jua"/>
              <a:sym typeface="Jua"/>
            </a:endParaRPr>
          </a:p>
        </p:txBody>
      </p:sp>
      <p:sp>
        <p:nvSpPr>
          <p:cNvPr id="282" name="Google Shape;282;p26"/>
          <p:cNvSpPr txBox="1"/>
          <p:nvPr/>
        </p:nvSpPr>
        <p:spPr>
          <a:xfrm>
            <a:off x="13242818" y="45400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Name</a:t>
            </a:r>
            <a:endParaRPr>
              <a:latin typeface="Jua"/>
              <a:ea typeface="Jua"/>
              <a:cs typeface="Jua"/>
              <a:sym typeface="Jua"/>
            </a:endParaRPr>
          </a:p>
        </p:txBody>
      </p:sp>
      <p:sp>
        <p:nvSpPr>
          <p:cNvPr id="283" name="Google Shape;283;p26"/>
          <p:cNvSpPr txBox="1"/>
          <p:nvPr/>
        </p:nvSpPr>
        <p:spPr>
          <a:xfrm>
            <a:off x="13242818" y="513060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Job Title</a:t>
            </a:r>
            <a:endParaRPr>
              <a:latin typeface="Jua"/>
              <a:ea typeface="Jua"/>
              <a:cs typeface="Jua"/>
              <a:sym typeface="Jua"/>
            </a:endParaRPr>
          </a:p>
        </p:txBody>
      </p:sp>
      <p:sp>
        <p:nvSpPr>
          <p:cNvPr id="284" name="Google Shape;284;p26"/>
          <p:cNvSpPr txBox="1"/>
          <p:nvPr/>
        </p:nvSpPr>
        <p:spPr>
          <a:xfrm>
            <a:off x="13242818" y="571162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Company</a:t>
            </a:r>
            <a:endParaRPr>
              <a:latin typeface="Jua"/>
              <a:ea typeface="Jua"/>
              <a:cs typeface="Jua"/>
              <a:sym typeface="Jua"/>
            </a:endParaRPr>
          </a:p>
        </p:txBody>
      </p:sp>
      <p:sp>
        <p:nvSpPr>
          <p:cNvPr id="285" name="Google Shape;285;p26"/>
          <p:cNvSpPr txBox="1"/>
          <p:nvPr/>
        </p:nvSpPr>
        <p:spPr>
          <a:xfrm>
            <a:off x="13242818" y="6292650"/>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Email Address</a:t>
            </a:r>
            <a:endParaRPr>
              <a:latin typeface="Jua"/>
              <a:ea typeface="Jua"/>
              <a:cs typeface="Jua"/>
              <a:sym typeface="Jua"/>
            </a:endParaRPr>
          </a:p>
        </p:txBody>
      </p:sp>
      <p:sp>
        <p:nvSpPr>
          <p:cNvPr id="286" name="Google Shape;286;p26"/>
          <p:cNvSpPr txBox="1"/>
          <p:nvPr/>
        </p:nvSpPr>
        <p:spPr>
          <a:xfrm>
            <a:off x="13242818" y="6873675"/>
            <a:ext cx="35391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000000"/>
                </a:solidFill>
                <a:latin typeface="Jua"/>
                <a:ea typeface="Jua"/>
                <a:cs typeface="Jua"/>
                <a:sym typeface="Jua"/>
              </a:rPr>
              <a:t>Contact Number</a:t>
            </a:r>
            <a:endParaRPr>
              <a:latin typeface="Jua"/>
              <a:ea typeface="Jua"/>
              <a:cs typeface="Jua"/>
              <a:sym typeface="Ju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290" name="Shape 290"/>
        <p:cNvGrpSpPr/>
        <p:nvPr/>
      </p:nvGrpSpPr>
      <p:grpSpPr>
        <a:xfrm>
          <a:off x="0" y="0"/>
          <a:ext cx="0" cy="0"/>
          <a:chOff x="0" y="0"/>
          <a:chExt cx="0" cy="0"/>
        </a:xfrm>
      </p:grpSpPr>
      <p:grpSp>
        <p:nvGrpSpPr>
          <p:cNvPr id="291" name="Google Shape;291;p27"/>
          <p:cNvGrpSpPr/>
          <p:nvPr/>
        </p:nvGrpSpPr>
        <p:grpSpPr>
          <a:xfrm rot="3832393">
            <a:off x="-4795859" y="-2679129"/>
            <a:ext cx="22487455" cy="19381437"/>
            <a:chOff x="0" y="0"/>
            <a:chExt cx="1091670" cy="940886"/>
          </a:xfrm>
        </p:grpSpPr>
        <p:sp>
          <p:nvSpPr>
            <p:cNvPr id="292" name="Google Shape;292;p27"/>
            <p:cNvSpPr/>
            <p:nvPr/>
          </p:nvSpPr>
          <p:spPr>
            <a:xfrm>
              <a:off x="0" y="0"/>
              <a:ext cx="1091670" cy="940886"/>
            </a:xfrm>
            <a:custGeom>
              <a:rect b="b" l="l" r="r" t="t"/>
              <a:pathLst>
                <a:path extrusionOk="0" h="940886" w="1091670">
                  <a:moveTo>
                    <a:pt x="545835" y="0"/>
                  </a:moveTo>
                  <a:lnTo>
                    <a:pt x="1091670" y="940886"/>
                  </a:lnTo>
                  <a:lnTo>
                    <a:pt x="0" y="940886"/>
                  </a:lnTo>
                  <a:lnTo>
                    <a:pt x="545835" y="0"/>
                  </a:lnTo>
                  <a:close/>
                </a:path>
              </a:pathLst>
            </a:custGeom>
            <a:solidFill>
              <a:srgbClr val="FFE88D"/>
            </a:solidFill>
            <a:ln>
              <a:noFill/>
            </a:ln>
          </p:spPr>
        </p:sp>
        <p:sp>
          <p:nvSpPr>
            <p:cNvPr id="293" name="Google Shape;293;p27"/>
            <p:cNvSpPr txBox="1"/>
            <p:nvPr/>
          </p:nvSpPr>
          <p:spPr>
            <a:xfrm>
              <a:off x="127000" y="292100"/>
              <a:ext cx="558800" cy="368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27"/>
          <p:cNvSpPr txBox="1"/>
          <p:nvPr/>
        </p:nvSpPr>
        <p:spPr>
          <a:xfrm>
            <a:off x="1260579" y="2858439"/>
            <a:ext cx="7055400" cy="13860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9004" u="none" cap="none" strike="noStrike">
                <a:solidFill>
                  <a:srgbClr val="1D604A"/>
                </a:solidFill>
                <a:latin typeface="Kalam"/>
                <a:ea typeface="Kalam"/>
                <a:cs typeface="Kalam"/>
                <a:sym typeface="Kalam"/>
              </a:rPr>
              <a:t>Contact Me</a:t>
            </a:r>
            <a:endParaRPr b="1" sz="1600">
              <a:latin typeface="Kalam"/>
              <a:ea typeface="Kalam"/>
              <a:cs typeface="Kalam"/>
              <a:sym typeface="Kalam"/>
            </a:endParaRPr>
          </a:p>
        </p:txBody>
      </p:sp>
      <p:sp>
        <p:nvSpPr>
          <p:cNvPr id="295" name="Google Shape;295;p27"/>
          <p:cNvSpPr txBox="1"/>
          <p:nvPr/>
        </p:nvSpPr>
        <p:spPr>
          <a:xfrm>
            <a:off x="1260579" y="4867299"/>
            <a:ext cx="91185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Jane Doe</a:t>
            </a:r>
            <a:endParaRPr>
              <a:latin typeface="Jua"/>
              <a:ea typeface="Jua"/>
              <a:cs typeface="Jua"/>
              <a:sym typeface="Jua"/>
            </a:endParaRPr>
          </a:p>
        </p:txBody>
      </p:sp>
      <p:sp>
        <p:nvSpPr>
          <p:cNvPr id="296" name="Google Shape;296;p27"/>
          <p:cNvSpPr txBox="1"/>
          <p:nvPr/>
        </p:nvSpPr>
        <p:spPr>
          <a:xfrm>
            <a:off x="1260574" y="5835075"/>
            <a:ext cx="104520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123 Anywhere St., Any City, ST 12345</a:t>
            </a:r>
            <a:endParaRPr>
              <a:latin typeface="Jua"/>
              <a:ea typeface="Jua"/>
              <a:cs typeface="Jua"/>
              <a:sym typeface="Jua"/>
            </a:endParaRPr>
          </a:p>
        </p:txBody>
      </p:sp>
      <p:sp>
        <p:nvSpPr>
          <p:cNvPr id="297" name="Google Shape;297;p27"/>
          <p:cNvSpPr txBox="1"/>
          <p:nvPr/>
        </p:nvSpPr>
        <p:spPr>
          <a:xfrm>
            <a:off x="1260579" y="6802982"/>
            <a:ext cx="91185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123-456-7890</a:t>
            </a:r>
            <a:endParaRPr>
              <a:latin typeface="Jua"/>
              <a:ea typeface="Jua"/>
              <a:cs typeface="Jua"/>
              <a:sym typeface="Jua"/>
            </a:endParaRPr>
          </a:p>
        </p:txBody>
      </p:sp>
      <p:sp>
        <p:nvSpPr>
          <p:cNvPr id="298" name="Google Shape;298;p27"/>
          <p:cNvSpPr txBox="1"/>
          <p:nvPr/>
        </p:nvSpPr>
        <p:spPr>
          <a:xfrm>
            <a:off x="1260579" y="7770880"/>
            <a:ext cx="9118500" cy="6777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i="0" lang="en-US" sz="4402" u="none" cap="none" strike="noStrike">
                <a:solidFill>
                  <a:srgbClr val="000000"/>
                </a:solidFill>
                <a:latin typeface="Jua"/>
                <a:ea typeface="Jua"/>
                <a:cs typeface="Jua"/>
                <a:sym typeface="Jua"/>
              </a:rPr>
              <a:t>hello@reallygreatsite.com</a:t>
            </a:r>
            <a:endParaRPr>
              <a:latin typeface="Jua"/>
              <a:ea typeface="Jua"/>
              <a:cs typeface="Jua"/>
              <a:sym typeface="Jua"/>
            </a:endParaRPr>
          </a:p>
        </p:txBody>
      </p:sp>
      <p:pic>
        <p:nvPicPr>
          <p:cNvPr id="299" name="Google Shape;299;p27"/>
          <p:cNvPicPr preferRelativeResize="0"/>
          <p:nvPr/>
        </p:nvPicPr>
        <p:blipFill>
          <a:blip r:embed="rId3">
            <a:alphaModFix/>
          </a:blip>
          <a:stretch>
            <a:fillRect/>
          </a:stretch>
        </p:blipFill>
        <p:spPr>
          <a:xfrm>
            <a:off x="11882874" y="815825"/>
            <a:ext cx="5625700" cy="87806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303" name="Shape 303"/>
        <p:cNvGrpSpPr/>
        <p:nvPr/>
      </p:nvGrpSpPr>
      <p:grpSpPr>
        <a:xfrm>
          <a:off x="0" y="0"/>
          <a:ext cx="0" cy="0"/>
          <a:chOff x="0" y="0"/>
          <a:chExt cx="0" cy="0"/>
        </a:xfrm>
      </p:grpSpPr>
      <p:sp>
        <p:nvSpPr>
          <p:cNvPr id="304" name="Google Shape;304;p28"/>
          <p:cNvSpPr txBox="1"/>
          <p:nvPr/>
        </p:nvSpPr>
        <p:spPr>
          <a:xfrm>
            <a:off x="3389710" y="4085151"/>
            <a:ext cx="11508600" cy="23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0" u="none" cap="none" strike="noStrike">
                <a:solidFill>
                  <a:srgbClr val="FEE17B"/>
                </a:solidFill>
                <a:latin typeface="Kalam"/>
                <a:ea typeface="Kalam"/>
                <a:cs typeface="Kalam"/>
                <a:sym typeface="Kalam"/>
              </a:rPr>
              <a:t>Thank You!</a:t>
            </a:r>
            <a:endParaRPr b="1" sz="15000">
              <a:latin typeface="Kalam"/>
              <a:ea typeface="Kalam"/>
              <a:cs typeface="Kalam"/>
              <a:sym typeface="Kalam"/>
            </a:endParaRPr>
          </a:p>
        </p:txBody>
      </p:sp>
      <p:pic>
        <p:nvPicPr>
          <p:cNvPr id="305" name="Google Shape;305;p28"/>
          <p:cNvPicPr preferRelativeResize="0"/>
          <p:nvPr/>
        </p:nvPicPr>
        <p:blipFill>
          <a:blip r:embed="rId3">
            <a:alphaModFix/>
          </a:blip>
          <a:stretch>
            <a:fillRect/>
          </a:stretch>
        </p:blipFill>
        <p:spPr>
          <a:xfrm>
            <a:off x="-1235850" y="-926950"/>
            <a:ext cx="4781979" cy="5144250"/>
          </a:xfrm>
          <a:prstGeom prst="rect">
            <a:avLst/>
          </a:prstGeom>
          <a:noFill/>
          <a:ln>
            <a:noFill/>
          </a:ln>
        </p:spPr>
      </p:pic>
      <p:pic>
        <p:nvPicPr>
          <p:cNvPr id="306" name="Google Shape;306;p28"/>
          <p:cNvPicPr preferRelativeResize="0"/>
          <p:nvPr/>
        </p:nvPicPr>
        <p:blipFill>
          <a:blip r:embed="rId4">
            <a:alphaModFix/>
          </a:blip>
          <a:stretch>
            <a:fillRect/>
          </a:stretch>
        </p:blipFill>
        <p:spPr>
          <a:xfrm>
            <a:off x="4231825" y="1073325"/>
            <a:ext cx="1849525" cy="2194750"/>
          </a:xfrm>
          <a:prstGeom prst="rect">
            <a:avLst/>
          </a:prstGeom>
          <a:noFill/>
          <a:ln>
            <a:noFill/>
          </a:ln>
        </p:spPr>
      </p:pic>
      <p:pic>
        <p:nvPicPr>
          <p:cNvPr id="307" name="Google Shape;307;p28"/>
          <p:cNvPicPr preferRelativeResize="0"/>
          <p:nvPr/>
        </p:nvPicPr>
        <p:blipFill>
          <a:blip r:embed="rId5">
            <a:alphaModFix/>
          </a:blip>
          <a:stretch>
            <a:fillRect/>
          </a:stretch>
        </p:blipFill>
        <p:spPr>
          <a:xfrm>
            <a:off x="7693475" y="-569850"/>
            <a:ext cx="2802025" cy="4242275"/>
          </a:xfrm>
          <a:prstGeom prst="rect">
            <a:avLst/>
          </a:prstGeom>
          <a:noFill/>
          <a:ln>
            <a:noFill/>
          </a:ln>
        </p:spPr>
      </p:pic>
      <p:pic>
        <p:nvPicPr>
          <p:cNvPr id="308" name="Google Shape;308;p28"/>
          <p:cNvPicPr preferRelativeResize="0"/>
          <p:nvPr/>
        </p:nvPicPr>
        <p:blipFill>
          <a:blip r:embed="rId6">
            <a:alphaModFix/>
          </a:blip>
          <a:stretch>
            <a:fillRect/>
          </a:stretch>
        </p:blipFill>
        <p:spPr>
          <a:xfrm>
            <a:off x="11154600" y="141875"/>
            <a:ext cx="3517723" cy="3530550"/>
          </a:xfrm>
          <a:prstGeom prst="rect">
            <a:avLst/>
          </a:prstGeom>
          <a:noFill/>
          <a:ln>
            <a:noFill/>
          </a:ln>
        </p:spPr>
      </p:pic>
      <p:pic>
        <p:nvPicPr>
          <p:cNvPr id="309" name="Google Shape;309;p28"/>
          <p:cNvPicPr preferRelativeResize="0"/>
          <p:nvPr/>
        </p:nvPicPr>
        <p:blipFill>
          <a:blip r:embed="rId7">
            <a:alphaModFix/>
          </a:blip>
          <a:stretch>
            <a:fillRect/>
          </a:stretch>
        </p:blipFill>
        <p:spPr>
          <a:xfrm>
            <a:off x="15716850" y="-752700"/>
            <a:ext cx="3517724" cy="3081214"/>
          </a:xfrm>
          <a:prstGeom prst="rect">
            <a:avLst/>
          </a:prstGeom>
          <a:noFill/>
          <a:ln>
            <a:noFill/>
          </a:ln>
          <a:effectLst>
            <a:outerShdw blurRad="57150" rotWithShape="0" algn="bl" dir="5400000" dist="19050">
              <a:srgbClr val="000000">
                <a:alpha val="50000"/>
              </a:srgbClr>
            </a:outerShdw>
          </a:effectLst>
        </p:spPr>
      </p:pic>
      <p:pic>
        <p:nvPicPr>
          <p:cNvPr id="310" name="Google Shape;310;p28"/>
          <p:cNvPicPr preferRelativeResize="0"/>
          <p:nvPr/>
        </p:nvPicPr>
        <p:blipFill>
          <a:blip r:embed="rId8">
            <a:alphaModFix/>
          </a:blip>
          <a:stretch>
            <a:fillRect/>
          </a:stretch>
        </p:blipFill>
        <p:spPr>
          <a:xfrm>
            <a:off x="935300" y="3672425"/>
            <a:ext cx="1415168" cy="2611625"/>
          </a:xfrm>
          <a:prstGeom prst="rect">
            <a:avLst/>
          </a:prstGeom>
          <a:noFill/>
          <a:ln>
            <a:noFill/>
          </a:ln>
          <a:effectLst>
            <a:outerShdw blurRad="57150" rotWithShape="0" algn="bl" dir="5400000" dist="19050">
              <a:srgbClr val="000000">
                <a:alpha val="50000"/>
              </a:srgbClr>
            </a:outerShdw>
          </a:effectLst>
        </p:spPr>
      </p:pic>
      <p:pic>
        <p:nvPicPr>
          <p:cNvPr id="311" name="Google Shape;311;p28"/>
          <p:cNvPicPr preferRelativeResize="0"/>
          <p:nvPr/>
        </p:nvPicPr>
        <p:blipFill>
          <a:blip r:embed="rId9">
            <a:alphaModFix/>
          </a:blip>
          <a:stretch>
            <a:fillRect/>
          </a:stretch>
        </p:blipFill>
        <p:spPr>
          <a:xfrm>
            <a:off x="279825" y="6708600"/>
            <a:ext cx="4270233" cy="3081225"/>
          </a:xfrm>
          <a:prstGeom prst="rect">
            <a:avLst/>
          </a:prstGeom>
          <a:noFill/>
          <a:ln>
            <a:noFill/>
          </a:ln>
          <a:effectLst>
            <a:outerShdw blurRad="57150" rotWithShape="0" algn="bl" dir="5400000" dist="19050">
              <a:srgbClr val="000000">
                <a:alpha val="50000"/>
              </a:srgbClr>
            </a:outerShdw>
          </a:effectLst>
        </p:spPr>
      </p:pic>
      <p:pic>
        <p:nvPicPr>
          <p:cNvPr id="312" name="Google Shape;312;p28"/>
          <p:cNvPicPr preferRelativeResize="0"/>
          <p:nvPr/>
        </p:nvPicPr>
        <p:blipFill>
          <a:blip r:embed="rId10">
            <a:alphaModFix/>
          </a:blip>
          <a:stretch>
            <a:fillRect/>
          </a:stretch>
        </p:blipFill>
        <p:spPr>
          <a:xfrm>
            <a:off x="4824825" y="7061600"/>
            <a:ext cx="5164930" cy="5331124"/>
          </a:xfrm>
          <a:prstGeom prst="rect">
            <a:avLst/>
          </a:prstGeom>
          <a:noFill/>
          <a:ln>
            <a:noFill/>
          </a:ln>
          <a:effectLst>
            <a:outerShdw blurRad="57150" rotWithShape="0" algn="bl" dir="5400000" dist="19050">
              <a:srgbClr val="000000">
                <a:alpha val="50000"/>
              </a:srgbClr>
            </a:outerShdw>
          </a:effectLst>
        </p:spPr>
      </p:pic>
      <p:pic>
        <p:nvPicPr>
          <p:cNvPr id="313" name="Google Shape;313;p28"/>
          <p:cNvPicPr preferRelativeResize="0"/>
          <p:nvPr/>
        </p:nvPicPr>
        <p:blipFill>
          <a:blip r:embed="rId11">
            <a:alphaModFix/>
          </a:blip>
          <a:stretch>
            <a:fillRect/>
          </a:stretch>
        </p:blipFill>
        <p:spPr>
          <a:xfrm>
            <a:off x="10495500" y="6889525"/>
            <a:ext cx="2726738" cy="3081225"/>
          </a:xfrm>
          <a:prstGeom prst="rect">
            <a:avLst/>
          </a:prstGeom>
          <a:noFill/>
          <a:ln>
            <a:noFill/>
          </a:ln>
          <a:effectLst>
            <a:outerShdw blurRad="57150" rotWithShape="0" algn="bl" dir="5400000" dist="19050">
              <a:srgbClr val="000000">
                <a:alpha val="50000"/>
              </a:srgbClr>
            </a:outerShdw>
          </a:effectLst>
        </p:spPr>
      </p:pic>
      <p:pic>
        <p:nvPicPr>
          <p:cNvPr id="314" name="Google Shape;314;p28"/>
          <p:cNvPicPr preferRelativeResize="0"/>
          <p:nvPr/>
        </p:nvPicPr>
        <p:blipFill>
          <a:blip r:embed="rId12">
            <a:alphaModFix/>
          </a:blip>
          <a:stretch>
            <a:fillRect/>
          </a:stretch>
        </p:blipFill>
        <p:spPr>
          <a:xfrm>
            <a:off x="14180425" y="7124325"/>
            <a:ext cx="5535075" cy="2665500"/>
          </a:xfrm>
          <a:prstGeom prst="rect">
            <a:avLst/>
          </a:prstGeom>
          <a:noFill/>
          <a:ln>
            <a:noFill/>
          </a:ln>
          <a:effectLst>
            <a:outerShdw blurRad="57150" rotWithShape="0" algn="bl" dir="5400000" dist="19050">
              <a:srgbClr val="000000">
                <a:alpha val="50000"/>
              </a:srgbClr>
            </a:outerShdw>
          </a:effectLst>
        </p:spPr>
      </p:pic>
      <p:pic>
        <p:nvPicPr>
          <p:cNvPr id="315" name="Google Shape;315;p28"/>
          <p:cNvPicPr preferRelativeResize="0"/>
          <p:nvPr/>
        </p:nvPicPr>
        <p:blipFill>
          <a:blip r:embed="rId13">
            <a:alphaModFix/>
          </a:blip>
          <a:stretch>
            <a:fillRect/>
          </a:stretch>
        </p:blipFill>
        <p:spPr>
          <a:xfrm>
            <a:off x="15407625" y="3219287"/>
            <a:ext cx="2357831" cy="30142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319" name="Shape 319"/>
        <p:cNvGrpSpPr/>
        <p:nvPr/>
      </p:nvGrpSpPr>
      <p:grpSpPr>
        <a:xfrm>
          <a:off x="0" y="0"/>
          <a:ext cx="0" cy="0"/>
          <a:chOff x="0" y="0"/>
          <a:chExt cx="0" cy="0"/>
        </a:xfrm>
      </p:grpSpPr>
      <p:sp>
        <p:nvSpPr>
          <p:cNvPr id="320" name="Google Shape;320;p29"/>
          <p:cNvSpPr txBox="1"/>
          <p:nvPr/>
        </p:nvSpPr>
        <p:spPr>
          <a:xfrm>
            <a:off x="1028700" y="3981450"/>
            <a:ext cx="7902000" cy="401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Use these design resources in your </a:t>
            </a:r>
            <a:endParaRPr sz="1200">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Canva Presentation. </a:t>
            </a:r>
            <a:endParaRPr sz="12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This presentation template uses the</a:t>
            </a:r>
            <a:endParaRPr sz="2299">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following free fonts:</a:t>
            </a:r>
            <a:endParaRPr sz="10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Titles: </a:t>
            </a:r>
            <a:r>
              <a:rPr lang="en-US" sz="2299">
                <a:solidFill>
                  <a:srgbClr val="FFFFFF"/>
                </a:solidFill>
                <a:latin typeface="Jua"/>
                <a:ea typeface="Jua"/>
                <a:cs typeface="Jua"/>
                <a:sym typeface="Jua"/>
              </a:rPr>
              <a:t>Kalam (Bold)</a:t>
            </a:r>
            <a:endParaRPr sz="1200">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Body Copy: </a:t>
            </a:r>
            <a:r>
              <a:rPr lang="en-US" sz="2299">
                <a:solidFill>
                  <a:srgbClr val="FFFFFF"/>
                </a:solidFill>
                <a:latin typeface="Jua"/>
                <a:ea typeface="Jua"/>
                <a:cs typeface="Jua"/>
                <a:sym typeface="Jua"/>
              </a:rPr>
              <a:t>Jua</a:t>
            </a:r>
            <a:endParaRPr sz="12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Don't forget to delete this page before presenting. </a:t>
            </a:r>
            <a:endParaRPr sz="1200">
              <a:latin typeface="Jua"/>
              <a:ea typeface="Jua"/>
              <a:cs typeface="Jua"/>
              <a:sym typeface="Jua"/>
            </a:endParaRPr>
          </a:p>
        </p:txBody>
      </p:sp>
      <p:sp>
        <p:nvSpPr>
          <p:cNvPr id="321" name="Google Shape;321;p29"/>
          <p:cNvSpPr txBox="1"/>
          <p:nvPr/>
        </p:nvSpPr>
        <p:spPr>
          <a:xfrm>
            <a:off x="1028700" y="8466529"/>
            <a:ext cx="5920500" cy="769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5000" u="none" cap="none" strike="noStrike">
                <a:solidFill>
                  <a:srgbClr val="FEE17B"/>
                </a:solidFill>
                <a:latin typeface="Kalam"/>
                <a:ea typeface="Kalam"/>
                <a:cs typeface="Kalam"/>
                <a:sym typeface="Kalam"/>
              </a:rPr>
              <a:t>Happy Designing!</a:t>
            </a:r>
            <a:endParaRPr b="1">
              <a:latin typeface="Kalam"/>
              <a:ea typeface="Kalam"/>
              <a:cs typeface="Kalam"/>
              <a:sym typeface="Kalam"/>
            </a:endParaRPr>
          </a:p>
        </p:txBody>
      </p:sp>
      <p:sp>
        <p:nvSpPr>
          <p:cNvPr id="322" name="Google Shape;322;p29"/>
          <p:cNvSpPr txBox="1"/>
          <p:nvPr/>
        </p:nvSpPr>
        <p:spPr>
          <a:xfrm>
            <a:off x="1028700" y="742563"/>
            <a:ext cx="5757900" cy="277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999" u="none" cap="none" strike="noStrike">
                <a:solidFill>
                  <a:srgbClr val="FEE17B"/>
                </a:solidFill>
                <a:latin typeface="Kalam"/>
                <a:ea typeface="Kalam"/>
                <a:cs typeface="Kalam"/>
                <a:sym typeface="Kalam"/>
              </a:rPr>
              <a:t>Resource</a:t>
            </a:r>
            <a:endParaRPr b="1">
              <a:latin typeface="Kalam"/>
              <a:ea typeface="Kalam"/>
              <a:cs typeface="Kalam"/>
              <a:sym typeface="Kalam"/>
            </a:endParaRPr>
          </a:p>
          <a:p>
            <a:pPr indent="0" lvl="0" marL="0" marR="0" rtl="0" algn="l">
              <a:lnSpc>
                <a:spcPct val="100000"/>
              </a:lnSpc>
              <a:spcBef>
                <a:spcPts val="0"/>
              </a:spcBef>
              <a:spcAft>
                <a:spcPts val="0"/>
              </a:spcAft>
              <a:buNone/>
            </a:pPr>
            <a:r>
              <a:rPr b="1" i="0" lang="en-US" sz="8999" u="none" cap="none" strike="noStrike">
                <a:solidFill>
                  <a:srgbClr val="FEE17B"/>
                </a:solidFill>
                <a:latin typeface="Kalam"/>
                <a:ea typeface="Kalam"/>
                <a:cs typeface="Kalam"/>
                <a:sym typeface="Kalam"/>
              </a:rPr>
              <a:t>Page</a:t>
            </a:r>
            <a:endParaRPr b="1">
              <a:latin typeface="Kalam"/>
              <a:ea typeface="Kalam"/>
              <a:cs typeface="Kalam"/>
              <a:sym typeface="Kalam"/>
            </a:endParaRPr>
          </a:p>
        </p:txBody>
      </p:sp>
      <p:pic>
        <p:nvPicPr>
          <p:cNvPr id="323" name="Google Shape;323;p29"/>
          <p:cNvPicPr preferRelativeResize="0"/>
          <p:nvPr/>
        </p:nvPicPr>
        <p:blipFill>
          <a:blip r:embed="rId3">
            <a:alphaModFix/>
          </a:blip>
          <a:stretch>
            <a:fillRect/>
          </a:stretch>
        </p:blipFill>
        <p:spPr>
          <a:xfrm>
            <a:off x="8389625" y="1028700"/>
            <a:ext cx="2828125" cy="3352800"/>
          </a:xfrm>
          <a:prstGeom prst="rect">
            <a:avLst/>
          </a:prstGeom>
          <a:noFill/>
          <a:ln>
            <a:noFill/>
          </a:ln>
        </p:spPr>
      </p:pic>
      <p:pic>
        <p:nvPicPr>
          <p:cNvPr id="324" name="Google Shape;324;p29"/>
          <p:cNvPicPr preferRelativeResize="0"/>
          <p:nvPr/>
        </p:nvPicPr>
        <p:blipFill>
          <a:blip r:embed="rId4">
            <a:alphaModFix/>
          </a:blip>
          <a:stretch>
            <a:fillRect/>
          </a:stretch>
        </p:blipFill>
        <p:spPr>
          <a:xfrm>
            <a:off x="11435203" y="1074000"/>
            <a:ext cx="2060322" cy="3352800"/>
          </a:xfrm>
          <a:prstGeom prst="rect">
            <a:avLst/>
          </a:prstGeom>
          <a:noFill/>
          <a:ln>
            <a:noFill/>
          </a:ln>
        </p:spPr>
      </p:pic>
      <p:pic>
        <p:nvPicPr>
          <p:cNvPr id="325" name="Google Shape;325;p29"/>
          <p:cNvPicPr preferRelativeResize="0"/>
          <p:nvPr/>
        </p:nvPicPr>
        <p:blipFill>
          <a:blip r:embed="rId5">
            <a:alphaModFix/>
          </a:blip>
          <a:stretch>
            <a:fillRect/>
          </a:stretch>
        </p:blipFill>
        <p:spPr>
          <a:xfrm>
            <a:off x="13560889" y="1028700"/>
            <a:ext cx="2141735" cy="3352800"/>
          </a:xfrm>
          <a:prstGeom prst="rect">
            <a:avLst/>
          </a:prstGeom>
          <a:noFill/>
          <a:ln>
            <a:noFill/>
          </a:ln>
        </p:spPr>
      </p:pic>
      <p:pic>
        <p:nvPicPr>
          <p:cNvPr id="326" name="Google Shape;326;p29"/>
          <p:cNvPicPr preferRelativeResize="0"/>
          <p:nvPr/>
        </p:nvPicPr>
        <p:blipFill>
          <a:blip r:embed="rId6">
            <a:alphaModFix/>
          </a:blip>
          <a:stretch>
            <a:fillRect/>
          </a:stretch>
        </p:blipFill>
        <p:spPr>
          <a:xfrm>
            <a:off x="14921275" y="996075"/>
            <a:ext cx="2828125" cy="3142369"/>
          </a:xfrm>
          <a:prstGeom prst="rect">
            <a:avLst/>
          </a:prstGeom>
          <a:noFill/>
          <a:ln>
            <a:noFill/>
          </a:ln>
        </p:spPr>
      </p:pic>
      <p:pic>
        <p:nvPicPr>
          <p:cNvPr id="327" name="Google Shape;327;p29"/>
          <p:cNvPicPr preferRelativeResize="0"/>
          <p:nvPr/>
        </p:nvPicPr>
        <p:blipFill>
          <a:blip r:embed="rId7">
            <a:alphaModFix/>
          </a:blip>
          <a:stretch>
            <a:fillRect/>
          </a:stretch>
        </p:blipFill>
        <p:spPr>
          <a:xfrm>
            <a:off x="8803950" y="4887750"/>
            <a:ext cx="3323000" cy="1856975"/>
          </a:xfrm>
          <a:prstGeom prst="rect">
            <a:avLst/>
          </a:prstGeom>
          <a:noFill/>
          <a:ln>
            <a:noFill/>
          </a:ln>
        </p:spPr>
      </p:pic>
      <p:pic>
        <p:nvPicPr>
          <p:cNvPr id="328" name="Google Shape;328;p29"/>
          <p:cNvPicPr preferRelativeResize="0"/>
          <p:nvPr/>
        </p:nvPicPr>
        <p:blipFill>
          <a:blip r:embed="rId8">
            <a:alphaModFix/>
          </a:blip>
          <a:stretch>
            <a:fillRect/>
          </a:stretch>
        </p:blipFill>
        <p:spPr>
          <a:xfrm>
            <a:off x="12465600" y="4945088"/>
            <a:ext cx="4781001" cy="1631925"/>
          </a:xfrm>
          <a:prstGeom prst="rect">
            <a:avLst/>
          </a:prstGeom>
          <a:noFill/>
          <a:ln>
            <a:noFill/>
          </a:ln>
        </p:spPr>
      </p:pic>
      <p:pic>
        <p:nvPicPr>
          <p:cNvPr id="329" name="Google Shape;329;p29"/>
          <p:cNvPicPr preferRelativeResize="0"/>
          <p:nvPr/>
        </p:nvPicPr>
        <p:blipFill>
          <a:blip r:embed="rId9">
            <a:alphaModFix/>
          </a:blip>
          <a:stretch>
            <a:fillRect/>
          </a:stretch>
        </p:blipFill>
        <p:spPr>
          <a:xfrm>
            <a:off x="8869650" y="7065825"/>
            <a:ext cx="3595950" cy="2170196"/>
          </a:xfrm>
          <a:prstGeom prst="rect">
            <a:avLst/>
          </a:prstGeom>
          <a:noFill/>
          <a:ln>
            <a:noFill/>
          </a:ln>
        </p:spPr>
      </p:pic>
      <p:pic>
        <p:nvPicPr>
          <p:cNvPr id="330" name="Google Shape;330;p29"/>
          <p:cNvPicPr preferRelativeResize="0"/>
          <p:nvPr/>
        </p:nvPicPr>
        <p:blipFill>
          <a:blip r:embed="rId10">
            <a:alphaModFix/>
          </a:blip>
          <a:stretch>
            <a:fillRect/>
          </a:stretch>
        </p:blipFill>
        <p:spPr>
          <a:xfrm>
            <a:off x="12690675" y="6813150"/>
            <a:ext cx="2230600" cy="2422875"/>
          </a:xfrm>
          <a:prstGeom prst="rect">
            <a:avLst/>
          </a:prstGeom>
          <a:noFill/>
          <a:ln>
            <a:noFill/>
          </a:ln>
        </p:spPr>
      </p:pic>
      <p:pic>
        <p:nvPicPr>
          <p:cNvPr id="331" name="Google Shape;331;p29"/>
          <p:cNvPicPr preferRelativeResize="0"/>
          <p:nvPr/>
        </p:nvPicPr>
        <p:blipFill>
          <a:blip r:embed="rId11">
            <a:alphaModFix/>
          </a:blip>
          <a:stretch>
            <a:fillRect/>
          </a:stretch>
        </p:blipFill>
        <p:spPr>
          <a:xfrm>
            <a:off x="15146350" y="6977350"/>
            <a:ext cx="2425250" cy="2503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335" name="Shape 335"/>
        <p:cNvGrpSpPr/>
        <p:nvPr/>
      </p:nvGrpSpPr>
      <p:grpSpPr>
        <a:xfrm>
          <a:off x="0" y="0"/>
          <a:ext cx="0" cy="0"/>
          <a:chOff x="0" y="0"/>
          <a:chExt cx="0" cy="0"/>
        </a:xfrm>
      </p:grpSpPr>
      <p:sp>
        <p:nvSpPr>
          <p:cNvPr id="336" name="Google Shape;336;p30"/>
          <p:cNvSpPr txBox="1"/>
          <p:nvPr/>
        </p:nvSpPr>
        <p:spPr>
          <a:xfrm>
            <a:off x="1028700" y="4251324"/>
            <a:ext cx="7902000" cy="2154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t/>
            </a:r>
            <a:endParaRPr/>
          </a:p>
        </p:txBody>
      </p:sp>
      <p:sp>
        <p:nvSpPr>
          <p:cNvPr id="337" name="Google Shape;337;p30"/>
          <p:cNvSpPr/>
          <p:nvPr/>
        </p:nvSpPr>
        <p:spPr>
          <a:xfrm>
            <a:off x="8575551" y="1292304"/>
            <a:ext cx="2238877" cy="2549445"/>
          </a:xfrm>
          <a:custGeom>
            <a:rect b="b" l="l" r="r" t="t"/>
            <a:pathLst>
              <a:path extrusionOk="0" h="2549445" w="2238877">
                <a:moveTo>
                  <a:pt x="0" y="0"/>
                </a:moveTo>
                <a:lnTo>
                  <a:pt x="2238876" y="0"/>
                </a:lnTo>
                <a:lnTo>
                  <a:pt x="2238876" y="2549445"/>
                </a:lnTo>
                <a:lnTo>
                  <a:pt x="0" y="2549445"/>
                </a:lnTo>
                <a:lnTo>
                  <a:pt x="0" y="0"/>
                </a:lnTo>
                <a:close/>
              </a:path>
            </a:pathLst>
          </a:custGeom>
          <a:blipFill rotWithShape="1">
            <a:blip r:embed="rId3">
              <a:alphaModFix/>
            </a:blip>
            <a:stretch>
              <a:fillRect b="0" l="0" r="0" t="0"/>
            </a:stretch>
          </a:blipFill>
          <a:ln>
            <a:noFill/>
          </a:ln>
        </p:spPr>
      </p:sp>
      <p:sp>
        <p:nvSpPr>
          <p:cNvPr id="338" name="Google Shape;338;p30"/>
          <p:cNvSpPr/>
          <p:nvPr/>
        </p:nvSpPr>
        <p:spPr>
          <a:xfrm rot="-2033324">
            <a:off x="10373742" y="1428317"/>
            <a:ext cx="3543637" cy="1971551"/>
          </a:xfrm>
          <a:custGeom>
            <a:rect b="b" l="l" r="r" t="t"/>
            <a:pathLst>
              <a:path extrusionOk="0" h="1971841" w="3544158">
                <a:moveTo>
                  <a:pt x="0" y="0"/>
                </a:moveTo>
                <a:lnTo>
                  <a:pt x="3544158" y="0"/>
                </a:lnTo>
                <a:lnTo>
                  <a:pt x="3544158" y="1971841"/>
                </a:lnTo>
                <a:lnTo>
                  <a:pt x="0" y="1971841"/>
                </a:lnTo>
                <a:lnTo>
                  <a:pt x="0" y="0"/>
                </a:lnTo>
                <a:close/>
              </a:path>
            </a:pathLst>
          </a:custGeom>
          <a:blipFill rotWithShape="1">
            <a:blip r:embed="rId4">
              <a:alphaModFix/>
            </a:blip>
            <a:stretch>
              <a:fillRect b="0" l="0" r="0" t="0"/>
            </a:stretch>
          </a:blipFill>
          <a:ln>
            <a:noFill/>
          </a:ln>
        </p:spPr>
      </p:sp>
      <p:sp>
        <p:nvSpPr>
          <p:cNvPr id="339" name="Google Shape;339;p30"/>
          <p:cNvSpPr/>
          <p:nvPr/>
        </p:nvSpPr>
        <p:spPr>
          <a:xfrm>
            <a:off x="14166652" y="891308"/>
            <a:ext cx="1290818" cy="2950442"/>
          </a:xfrm>
          <a:custGeom>
            <a:rect b="b" l="l" r="r" t="t"/>
            <a:pathLst>
              <a:path extrusionOk="0" h="2950442" w="1290818">
                <a:moveTo>
                  <a:pt x="0" y="0"/>
                </a:moveTo>
                <a:lnTo>
                  <a:pt x="1290818" y="0"/>
                </a:lnTo>
                <a:lnTo>
                  <a:pt x="1290818" y="2950441"/>
                </a:lnTo>
                <a:lnTo>
                  <a:pt x="0" y="2950441"/>
                </a:lnTo>
                <a:lnTo>
                  <a:pt x="0" y="0"/>
                </a:lnTo>
                <a:close/>
              </a:path>
            </a:pathLst>
          </a:custGeom>
          <a:blipFill rotWithShape="1">
            <a:blip r:embed="rId5">
              <a:alphaModFix/>
            </a:blip>
            <a:stretch>
              <a:fillRect b="0" l="0" r="0" t="0"/>
            </a:stretch>
          </a:blipFill>
          <a:ln>
            <a:noFill/>
          </a:ln>
        </p:spPr>
      </p:sp>
      <p:sp>
        <p:nvSpPr>
          <p:cNvPr id="340" name="Google Shape;340;p30"/>
          <p:cNvSpPr/>
          <p:nvPr/>
        </p:nvSpPr>
        <p:spPr>
          <a:xfrm rot="712638">
            <a:off x="11809176" y="3895845"/>
            <a:ext cx="1702950" cy="2531412"/>
          </a:xfrm>
          <a:custGeom>
            <a:rect b="b" l="l" r="r" t="t"/>
            <a:pathLst>
              <a:path extrusionOk="0" h="2531412" w="1702950">
                <a:moveTo>
                  <a:pt x="0" y="0"/>
                </a:moveTo>
                <a:lnTo>
                  <a:pt x="1702950" y="0"/>
                </a:lnTo>
                <a:lnTo>
                  <a:pt x="1702950" y="2531411"/>
                </a:lnTo>
                <a:lnTo>
                  <a:pt x="0" y="2531411"/>
                </a:lnTo>
                <a:lnTo>
                  <a:pt x="0" y="0"/>
                </a:lnTo>
                <a:close/>
              </a:path>
            </a:pathLst>
          </a:custGeom>
          <a:blipFill rotWithShape="1">
            <a:blip r:embed="rId6">
              <a:alphaModFix/>
            </a:blip>
            <a:stretch>
              <a:fillRect b="0" l="0" r="0" t="0"/>
            </a:stretch>
          </a:blipFill>
          <a:ln>
            <a:noFill/>
          </a:ln>
        </p:spPr>
      </p:sp>
      <p:sp>
        <p:nvSpPr>
          <p:cNvPr id="341" name="Google Shape;341;p30"/>
          <p:cNvSpPr/>
          <p:nvPr/>
        </p:nvSpPr>
        <p:spPr>
          <a:xfrm>
            <a:off x="8930675" y="4098884"/>
            <a:ext cx="2388819" cy="2275893"/>
          </a:xfrm>
          <a:custGeom>
            <a:rect b="b" l="l" r="r" t="t"/>
            <a:pathLst>
              <a:path extrusionOk="0" h="2275893" w="2388819">
                <a:moveTo>
                  <a:pt x="0" y="0"/>
                </a:moveTo>
                <a:lnTo>
                  <a:pt x="2388818" y="0"/>
                </a:lnTo>
                <a:lnTo>
                  <a:pt x="2388818" y="2275893"/>
                </a:lnTo>
                <a:lnTo>
                  <a:pt x="0" y="2275893"/>
                </a:lnTo>
                <a:lnTo>
                  <a:pt x="0" y="0"/>
                </a:lnTo>
                <a:close/>
              </a:path>
            </a:pathLst>
          </a:custGeom>
          <a:blipFill rotWithShape="1">
            <a:blip r:embed="rId7">
              <a:alphaModFix/>
            </a:blip>
            <a:stretch>
              <a:fillRect b="0" l="0" r="0" t="0"/>
            </a:stretch>
          </a:blipFill>
          <a:ln>
            <a:noFill/>
          </a:ln>
        </p:spPr>
      </p:sp>
      <p:sp>
        <p:nvSpPr>
          <p:cNvPr id="342" name="Google Shape;342;p30"/>
          <p:cNvSpPr/>
          <p:nvPr/>
        </p:nvSpPr>
        <p:spPr>
          <a:xfrm rot="675190">
            <a:off x="14122707" y="4570219"/>
            <a:ext cx="3226189" cy="1554437"/>
          </a:xfrm>
          <a:custGeom>
            <a:rect b="b" l="l" r="r" t="t"/>
            <a:pathLst>
              <a:path extrusionOk="0" h="1554437" w="3226189">
                <a:moveTo>
                  <a:pt x="0" y="0"/>
                </a:moveTo>
                <a:lnTo>
                  <a:pt x="3226189" y="0"/>
                </a:lnTo>
                <a:lnTo>
                  <a:pt x="3226189" y="1554437"/>
                </a:lnTo>
                <a:lnTo>
                  <a:pt x="0" y="1554437"/>
                </a:lnTo>
                <a:lnTo>
                  <a:pt x="0" y="0"/>
                </a:lnTo>
                <a:close/>
              </a:path>
            </a:pathLst>
          </a:custGeom>
          <a:blipFill rotWithShape="1">
            <a:blip r:embed="rId8">
              <a:alphaModFix/>
            </a:blip>
            <a:stretch>
              <a:fillRect b="0" l="0" r="0" t="0"/>
            </a:stretch>
          </a:blipFill>
          <a:ln>
            <a:noFill/>
          </a:ln>
        </p:spPr>
      </p:sp>
      <p:sp>
        <p:nvSpPr>
          <p:cNvPr id="343" name="Google Shape;343;p30"/>
          <p:cNvSpPr/>
          <p:nvPr/>
        </p:nvSpPr>
        <p:spPr>
          <a:xfrm>
            <a:off x="8776068" y="6631952"/>
            <a:ext cx="2698032" cy="2747996"/>
          </a:xfrm>
          <a:custGeom>
            <a:rect b="b" l="l" r="r" t="t"/>
            <a:pathLst>
              <a:path extrusionOk="0" h="2747996" w="2698032">
                <a:moveTo>
                  <a:pt x="0" y="0"/>
                </a:moveTo>
                <a:lnTo>
                  <a:pt x="2698032" y="0"/>
                </a:lnTo>
                <a:lnTo>
                  <a:pt x="2698032" y="2747995"/>
                </a:lnTo>
                <a:lnTo>
                  <a:pt x="0" y="2747995"/>
                </a:lnTo>
                <a:lnTo>
                  <a:pt x="0" y="0"/>
                </a:lnTo>
                <a:close/>
              </a:path>
            </a:pathLst>
          </a:custGeom>
          <a:blipFill rotWithShape="1">
            <a:blip r:embed="rId9">
              <a:alphaModFix/>
            </a:blip>
            <a:stretch>
              <a:fillRect b="0" l="0" r="0" t="0"/>
            </a:stretch>
          </a:blipFill>
          <a:ln>
            <a:noFill/>
          </a:ln>
        </p:spPr>
      </p:sp>
      <p:sp>
        <p:nvSpPr>
          <p:cNvPr id="344" name="Google Shape;344;p30"/>
          <p:cNvSpPr/>
          <p:nvPr/>
        </p:nvSpPr>
        <p:spPr>
          <a:xfrm>
            <a:off x="15457470" y="6805595"/>
            <a:ext cx="1399511" cy="2574352"/>
          </a:xfrm>
          <a:custGeom>
            <a:rect b="b" l="l" r="r" t="t"/>
            <a:pathLst>
              <a:path extrusionOk="0" h="2574352" w="1399511">
                <a:moveTo>
                  <a:pt x="0" y="0"/>
                </a:moveTo>
                <a:lnTo>
                  <a:pt x="1399511" y="0"/>
                </a:lnTo>
                <a:lnTo>
                  <a:pt x="1399511" y="2574352"/>
                </a:lnTo>
                <a:lnTo>
                  <a:pt x="0" y="2574352"/>
                </a:lnTo>
                <a:lnTo>
                  <a:pt x="0" y="0"/>
                </a:lnTo>
                <a:close/>
              </a:path>
            </a:pathLst>
          </a:custGeom>
          <a:blipFill rotWithShape="1">
            <a:blip r:embed="rId10">
              <a:alphaModFix/>
            </a:blip>
            <a:stretch>
              <a:fillRect b="0" l="0" r="0" t="0"/>
            </a:stretch>
          </a:blipFill>
          <a:ln>
            <a:noFill/>
          </a:ln>
        </p:spPr>
      </p:sp>
      <p:sp>
        <p:nvSpPr>
          <p:cNvPr id="345" name="Google Shape;345;p30"/>
          <p:cNvSpPr/>
          <p:nvPr/>
        </p:nvSpPr>
        <p:spPr>
          <a:xfrm rot="582471">
            <a:off x="11555115" y="6855515"/>
            <a:ext cx="3649683" cy="2110180"/>
          </a:xfrm>
          <a:custGeom>
            <a:rect b="b" l="l" r="r" t="t"/>
            <a:pathLst>
              <a:path extrusionOk="0" h="2110180" w="3649683">
                <a:moveTo>
                  <a:pt x="0" y="0"/>
                </a:moveTo>
                <a:lnTo>
                  <a:pt x="3649683" y="0"/>
                </a:lnTo>
                <a:lnTo>
                  <a:pt x="3649683" y="2110180"/>
                </a:lnTo>
                <a:lnTo>
                  <a:pt x="0" y="2110180"/>
                </a:lnTo>
                <a:lnTo>
                  <a:pt x="0" y="0"/>
                </a:lnTo>
                <a:close/>
              </a:path>
            </a:pathLst>
          </a:custGeom>
          <a:blipFill rotWithShape="1">
            <a:blip r:embed="rId11">
              <a:alphaModFix/>
            </a:blip>
            <a:stretch>
              <a:fillRect b="0" l="0" r="0" t="0"/>
            </a:stretch>
          </a:blipFill>
          <a:ln>
            <a:noFill/>
          </a:ln>
        </p:spPr>
      </p:sp>
      <p:sp>
        <p:nvSpPr>
          <p:cNvPr id="346" name="Google Shape;346;p30"/>
          <p:cNvSpPr/>
          <p:nvPr/>
        </p:nvSpPr>
        <p:spPr>
          <a:xfrm>
            <a:off x="15735802" y="1666033"/>
            <a:ext cx="1523498" cy="1801987"/>
          </a:xfrm>
          <a:custGeom>
            <a:rect b="b" l="l" r="r" t="t"/>
            <a:pathLst>
              <a:path extrusionOk="0" h="1801987" w="1523498">
                <a:moveTo>
                  <a:pt x="0" y="0"/>
                </a:moveTo>
                <a:lnTo>
                  <a:pt x="1523498" y="0"/>
                </a:lnTo>
                <a:lnTo>
                  <a:pt x="1523498" y="1801987"/>
                </a:lnTo>
                <a:lnTo>
                  <a:pt x="0" y="1801987"/>
                </a:lnTo>
                <a:lnTo>
                  <a:pt x="0" y="0"/>
                </a:lnTo>
                <a:close/>
              </a:path>
            </a:pathLst>
          </a:custGeom>
          <a:blipFill rotWithShape="1">
            <a:blip r:embed="rId12">
              <a:alphaModFix/>
            </a:blip>
            <a:stretch>
              <a:fillRect b="0" l="0" r="0" t="0"/>
            </a:stretch>
          </a:blipFill>
          <a:ln>
            <a:noFill/>
          </a:ln>
        </p:spPr>
      </p:sp>
      <p:sp>
        <p:nvSpPr>
          <p:cNvPr id="347" name="Google Shape;347;p30"/>
          <p:cNvSpPr txBox="1"/>
          <p:nvPr/>
        </p:nvSpPr>
        <p:spPr>
          <a:xfrm>
            <a:off x="1028700" y="3981450"/>
            <a:ext cx="7902000" cy="401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Use these design resources in your </a:t>
            </a:r>
            <a:endParaRPr sz="1200">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Canva Presentation. </a:t>
            </a:r>
            <a:endParaRPr sz="12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This presentation template uses the</a:t>
            </a:r>
            <a:endParaRPr sz="2299">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following free fonts:</a:t>
            </a:r>
            <a:endParaRPr sz="10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Titles: </a:t>
            </a:r>
            <a:r>
              <a:rPr lang="en-US" sz="2299">
                <a:solidFill>
                  <a:srgbClr val="FFFFFF"/>
                </a:solidFill>
                <a:latin typeface="Jua"/>
                <a:ea typeface="Jua"/>
                <a:cs typeface="Jua"/>
                <a:sym typeface="Jua"/>
              </a:rPr>
              <a:t>Kalam (Bold)</a:t>
            </a:r>
            <a:endParaRPr sz="1200">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Body Copy: </a:t>
            </a:r>
            <a:r>
              <a:rPr lang="en-US" sz="2299">
                <a:solidFill>
                  <a:srgbClr val="FFFFFF"/>
                </a:solidFill>
                <a:latin typeface="Jua"/>
                <a:ea typeface="Jua"/>
                <a:cs typeface="Jua"/>
                <a:sym typeface="Jua"/>
              </a:rPr>
              <a:t>Jua</a:t>
            </a:r>
            <a:endParaRPr sz="1200">
              <a:latin typeface="Jua"/>
              <a:ea typeface="Jua"/>
              <a:cs typeface="Jua"/>
              <a:sym typeface="Jua"/>
            </a:endParaRPr>
          </a:p>
          <a:p>
            <a:pPr indent="0" lvl="0" marL="0" marR="0" rtl="0" algn="l">
              <a:lnSpc>
                <a:spcPct val="115000"/>
              </a:lnSpc>
              <a:spcBef>
                <a:spcPts val="0"/>
              </a:spcBef>
              <a:spcAft>
                <a:spcPts val="0"/>
              </a:spcAft>
              <a:buNone/>
            </a:pPr>
            <a:r>
              <a:t/>
            </a:r>
            <a:endParaRPr i="0" sz="2299" u="none" cap="none" strike="noStrike">
              <a:solidFill>
                <a:srgbClr val="FFFFFF"/>
              </a:solidFill>
              <a:latin typeface="Jua"/>
              <a:ea typeface="Jua"/>
              <a:cs typeface="Jua"/>
              <a:sym typeface="Jua"/>
            </a:endParaRPr>
          </a:p>
          <a:p>
            <a:pPr indent="0" lvl="0" marL="0" marR="0" rtl="0" algn="l">
              <a:lnSpc>
                <a:spcPct val="115000"/>
              </a:lnSpc>
              <a:spcBef>
                <a:spcPts val="0"/>
              </a:spcBef>
              <a:spcAft>
                <a:spcPts val="0"/>
              </a:spcAft>
              <a:buNone/>
            </a:pPr>
            <a:r>
              <a:rPr i="0" lang="en-US" sz="2299" u="none" cap="none" strike="noStrike">
                <a:solidFill>
                  <a:srgbClr val="FFFFFF"/>
                </a:solidFill>
                <a:latin typeface="Jua"/>
                <a:ea typeface="Jua"/>
                <a:cs typeface="Jua"/>
                <a:sym typeface="Jua"/>
              </a:rPr>
              <a:t>Don't forget to delete this page before presenting. </a:t>
            </a:r>
            <a:endParaRPr sz="1200">
              <a:latin typeface="Jua"/>
              <a:ea typeface="Jua"/>
              <a:cs typeface="Jua"/>
              <a:sym typeface="Jua"/>
            </a:endParaRPr>
          </a:p>
        </p:txBody>
      </p:sp>
      <p:sp>
        <p:nvSpPr>
          <p:cNvPr id="348" name="Google Shape;348;p30"/>
          <p:cNvSpPr txBox="1"/>
          <p:nvPr/>
        </p:nvSpPr>
        <p:spPr>
          <a:xfrm>
            <a:off x="1028700" y="8466529"/>
            <a:ext cx="5920500" cy="769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5000" u="none" cap="none" strike="noStrike">
                <a:solidFill>
                  <a:srgbClr val="FEE17B"/>
                </a:solidFill>
                <a:latin typeface="Kalam"/>
                <a:ea typeface="Kalam"/>
                <a:cs typeface="Kalam"/>
                <a:sym typeface="Kalam"/>
              </a:rPr>
              <a:t>Happy Designing!</a:t>
            </a:r>
            <a:endParaRPr b="1">
              <a:latin typeface="Kalam"/>
              <a:ea typeface="Kalam"/>
              <a:cs typeface="Kalam"/>
              <a:sym typeface="Kalam"/>
            </a:endParaRPr>
          </a:p>
        </p:txBody>
      </p:sp>
      <p:sp>
        <p:nvSpPr>
          <p:cNvPr id="349" name="Google Shape;349;p30"/>
          <p:cNvSpPr txBox="1"/>
          <p:nvPr/>
        </p:nvSpPr>
        <p:spPr>
          <a:xfrm>
            <a:off x="1028700" y="742563"/>
            <a:ext cx="5757900" cy="2770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999" u="none" cap="none" strike="noStrike">
                <a:solidFill>
                  <a:srgbClr val="FEE17B"/>
                </a:solidFill>
                <a:latin typeface="Kalam"/>
                <a:ea typeface="Kalam"/>
                <a:cs typeface="Kalam"/>
                <a:sym typeface="Kalam"/>
              </a:rPr>
              <a:t>Resource</a:t>
            </a:r>
            <a:endParaRPr b="1">
              <a:latin typeface="Kalam"/>
              <a:ea typeface="Kalam"/>
              <a:cs typeface="Kalam"/>
              <a:sym typeface="Kalam"/>
            </a:endParaRPr>
          </a:p>
          <a:p>
            <a:pPr indent="0" lvl="0" marL="0" marR="0" rtl="0" algn="l">
              <a:lnSpc>
                <a:spcPct val="100000"/>
              </a:lnSpc>
              <a:spcBef>
                <a:spcPts val="0"/>
              </a:spcBef>
              <a:spcAft>
                <a:spcPts val="0"/>
              </a:spcAft>
              <a:buNone/>
            </a:pPr>
            <a:r>
              <a:rPr b="1" i="0" lang="en-US" sz="8999" u="none" cap="none" strike="noStrike">
                <a:solidFill>
                  <a:srgbClr val="FEE17B"/>
                </a:solidFill>
                <a:latin typeface="Kalam"/>
                <a:ea typeface="Kalam"/>
                <a:cs typeface="Kalam"/>
                <a:sym typeface="Kalam"/>
              </a:rPr>
              <a:t>Page</a:t>
            </a:r>
            <a:endParaRPr b="1">
              <a:latin typeface="Kalam"/>
              <a:ea typeface="Kalam"/>
              <a:cs typeface="Kalam"/>
              <a:sym typeface="Kala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353" name="Shape 353"/>
        <p:cNvGrpSpPr/>
        <p:nvPr/>
      </p:nvGrpSpPr>
      <p:grpSpPr>
        <a:xfrm>
          <a:off x="0" y="0"/>
          <a:ext cx="0" cy="0"/>
          <a:chOff x="0" y="0"/>
          <a:chExt cx="0" cy="0"/>
        </a:xfrm>
      </p:grpSpPr>
      <p:sp>
        <p:nvSpPr>
          <p:cNvPr id="354" name="Google Shape;354;p31"/>
          <p:cNvSpPr txBox="1"/>
          <p:nvPr/>
        </p:nvSpPr>
        <p:spPr>
          <a:xfrm>
            <a:off x="1028700" y="5386750"/>
            <a:ext cx="7547700" cy="2443800"/>
          </a:xfrm>
          <a:prstGeom prst="rect">
            <a:avLst/>
          </a:prstGeom>
          <a:noFill/>
          <a:ln>
            <a:noFill/>
          </a:ln>
        </p:spPr>
        <p:txBody>
          <a:bodyPr anchorCtr="0" anchor="t" bIns="0" lIns="0" spcFirstLastPara="1" rIns="0" wrap="square" tIns="0">
            <a:spAutoFit/>
          </a:bodyPr>
          <a:lstStyle/>
          <a:p>
            <a:pPr indent="0" lvl="0" marL="0" marR="0" rtl="0" algn="just">
              <a:lnSpc>
                <a:spcPct val="150020"/>
              </a:lnSpc>
              <a:spcBef>
                <a:spcPts val="0"/>
              </a:spcBef>
              <a:spcAft>
                <a:spcPts val="0"/>
              </a:spcAft>
              <a:buNone/>
            </a:pPr>
            <a:r>
              <a:rPr i="0" lang="en-US" sz="2500" u="none" cap="none" strike="noStrike">
                <a:solidFill>
                  <a:srgbClr val="FFFFFF"/>
                </a:solidFill>
                <a:latin typeface="Jua"/>
                <a:ea typeface="Jua"/>
                <a:cs typeface="Jua"/>
                <a:sym typeface="Jua"/>
              </a:rPr>
              <a:t>This presentation template is free for</a:t>
            </a:r>
            <a:endParaRPr sz="2500">
              <a:latin typeface="Jua"/>
              <a:ea typeface="Jua"/>
              <a:cs typeface="Jua"/>
              <a:sym typeface="Jua"/>
            </a:endParaRPr>
          </a:p>
          <a:p>
            <a:pPr indent="0" lvl="0" marL="0" marR="0" rtl="0" algn="just">
              <a:lnSpc>
                <a:spcPct val="150016"/>
              </a:lnSpc>
              <a:spcBef>
                <a:spcPts val="0"/>
              </a:spcBef>
              <a:spcAft>
                <a:spcPts val="0"/>
              </a:spcAft>
              <a:buNone/>
            </a:pPr>
            <a:r>
              <a:rPr i="0" lang="en-US" sz="2500" u="none" cap="none" strike="noStrike">
                <a:solidFill>
                  <a:srgbClr val="FFFFFF"/>
                </a:solidFill>
                <a:latin typeface="Jua"/>
                <a:ea typeface="Jua"/>
                <a:cs typeface="Jua"/>
                <a:sym typeface="Jua"/>
              </a:rPr>
              <a:t>everyone to use thanks to the following:</a:t>
            </a:r>
            <a:endParaRPr sz="2500">
              <a:latin typeface="Jua"/>
              <a:ea typeface="Jua"/>
              <a:cs typeface="Jua"/>
              <a:sym typeface="Jua"/>
            </a:endParaRPr>
          </a:p>
          <a:p>
            <a:pPr indent="0" lvl="0" marL="0" marR="0" rtl="0" algn="just">
              <a:lnSpc>
                <a:spcPct val="85028"/>
              </a:lnSpc>
              <a:spcBef>
                <a:spcPts val="0"/>
              </a:spcBef>
              <a:spcAft>
                <a:spcPts val="0"/>
              </a:spcAft>
              <a:buNone/>
            </a:pPr>
            <a:r>
              <a:t/>
            </a:r>
            <a:endParaRPr i="0" sz="2500" u="none" cap="none" strike="noStrike">
              <a:solidFill>
                <a:srgbClr val="FFFFFF"/>
              </a:solidFill>
              <a:latin typeface="Jua"/>
              <a:ea typeface="Jua"/>
              <a:cs typeface="Jua"/>
              <a:sym typeface="Jua"/>
            </a:endParaRPr>
          </a:p>
          <a:p>
            <a:pPr indent="0" lvl="0" marL="0" marR="0" rtl="0" algn="just">
              <a:lnSpc>
                <a:spcPct val="150000"/>
              </a:lnSpc>
              <a:spcBef>
                <a:spcPts val="0"/>
              </a:spcBef>
              <a:spcAft>
                <a:spcPts val="0"/>
              </a:spcAft>
              <a:buNone/>
            </a:pPr>
            <a:r>
              <a:rPr i="0" lang="en-US" sz="2500" u="none" cap="none" strike="noStrike">
                <a:solidFill>
                  <a:srgbClr val="FFFFFF"/>
                </a:solidFill>
                <a:latin typeface="Jua"/>
                <a:ea typeface="Jua"/>
                <a:cs typeface="Jua"/>
                <a:sym typeface="Jua"/>
              </a:rPr>
              <a:t>SlidesCarnival for the presentation template</a:t>
            </a:r>
            <a:endParaRPr sz="2500">
              <a:latin typeface="Jua"/>
              <a:ea typeface="Jua"/>
              <a:cs typeface="Jua"/>
              <a:sym typeface="Jua"/>
            </a:endParaRPr>
          </a:p>
          <a:p>
            <a:pPr indent="0" lvl="0" marL="0" marR="0" rtl="0" algn="just">
              <a:lnSpc>
                <a:spcPct val="150000"/>
              </a:lnSpc>
              <a:spcBef>
                <a:spcPts val="0"/>
              </a:spcBef>
              <a:spcAft>
                <a:spcPts val="0"/>
              </a:spcAft>
              <a:buNone/>
            </a:pPr>
            <a:r>
              <a:rPr i="0" lang="en-US" sz="2500" u="none" cap="none" strike="noStrike">
                <a:solidFill>
                  <a:srgbClr val="FFFFFF"/>
                </a:solidFill>
                <a:latin typeface="Jua"/>
                <a:ea typeface="Jua"/>
                <a:cs typeface="Jua"/>
                <a:sym typeface="Jua"/>
              </a:rPr>
              <a:t>Pixabay for the photos</a:t>
            </a:r>
            <a:endParaRPr sz="2500">
              <a:latin typeface="Jua"/>
              <a:ea typeface="Jua"/>
              <a:cs typeface="Jua"/>
              <a:sym typeface="Jua"/>
            </a:endParaRPr>
          </a:p>
        </p:txBody>
      </p:sp>
      <p:sp>
        <p:nvSpPr>
          <p:cNvPr id="355" name="Google Shape;355;p31"/>
          <p:cNvSpPr txBox="1"/>
          <p:nvPr/>
        </p:nvSpPr>
        <p:spPr>
          <a:xfrm>
            <a:off x="1028700" y="895350"/>
            <a:ext cx="4563900" cy="15390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Credits</a:t>
            </a:r>
            <a:endParaRPr b="1">
              <a:latin typeface="Kalam"/>
              <a:ea typeface="Kalam"/>
              <a:cs typeface="Kalam"/>
              <a:sym typeface="Kalam"/>
            </a:endParaRPr>
          </a:p>
        </p:txBody>
      </p:sp>
      <p:sp>
        <p:nvSpPr>
          <p:cNvPr id="356" name="Google Shape;356;p31"/>
          <p:cNvSpPr txBox="1"/>
          <p:nvPr/>
        </p:nvSpPr>
        <p:spPr>
          <a:xfrm>
            <a:off x="1028700" y="8466529"/>
            <a:ext cx="5920500" cy="769500"/>
          </a:xfrm>
          <a:prstGeom prst="rect">
            <a:avLst/>
          </a:prstGeom>
          <a:noFill/>
          <a:ln>
            <a:noFill/>
          </a:ln>
        </p:spPr>
        <p:txBody>
          <a:bodyPr anchorCtr="0" anchor="t" bIns="0" lIns="0" spcFirstLastPara="1" rIns="0" wrap="square" tIns="0">
            <a:spAutoFit/>
          </a:bodyPr>
          <a:lstStyle/>
          <a:p>
            <a:pPr indent="0" lvl="0" marL="0" marR="0" rtl="0" algn="l">
              <a:lnSpc>
                <a:spcPct val="116000"/>
              </a:lnSpc>
              <a:spcBef>
                <a:spcPts val="0"/>
              </a:spcBef>
              <a:spcAft>
                <a:spcPts val="0"/>
              </a:spcAft>
              <a:buNone/>
            </a:pPr>
            <a:r>
              <a:rPr b="1" i="0" lang="en-US" sz="5000" u="none" cap="none" strike="noStrike">
                <a:solidFill>
                  <a:srgbClr val="FEE17B"/>
                </a:solidFill>
                <a:latin typeface="Kalam"/>
                <a:ea typeface="Kalam"/>
                <a:cs typeface="Kalam"/>
                <a:sym typeface="Kalam"/>
              </a:rPr>
              <a:t>Happy Designing!</a:t>
            </a:r>
            <a:endParaRPr b="1">
              <a:latin typeface="Kalam"/>
              <a:ea typeface="Kalam"/>
              <a:cs typeface="Kalam"/>
              <a:sym typeface="Kalam"/>
            </a:endParaRPr>
          </a:p>
        </p:txBody>
      </p:sp>
      <p:pic>
        <p:nvPicPr>
          <p:cNvPr id="357" name="Google Shape;357;p31"/>
          <p:cNvPicPr preferRelativeResize="0"/>
          <p:nvPr/>
        </p:nvPicPr>
        <p:blipFill>
          <a:blip r:embed="rId3">
            <a:alphaModFix/>
          </a:blip>
          <a:stretch>
            <a:fillRect/>
          </a:stretch>
        </p:blipFill>
        <p:spPr>
          <a:xfrm>
            <a:off x="6949075" y="764625"/>
            <a:ext cx="14864901" cy="10742199"/>
          </a:xfrm>
          <a:prstGeom prst="rect">
            <a:avLst/>
          </a:prstGeom>
          <a:noFill/>
          <a:ln>
            <a:noFill/>
          </a:ln>
        </p:spPr>
      </p:pic>
      <p:pic>
        <p:nvPicPr>
          <p:cNvPr id="358" name="Google Shape;358;p31"/>
          <p:cNvPicPr preferRelativeResize="0"/>
          <p:nvPr/>
        </p:nvPicPr>
        <p:blipFill>
          <a:blip r:embed="rId4">
            <a:alphaModFix/>
          </a:blip>
          <a:stretch>
            <a:fillRect/>
          </a:stretch>
        </p:blipFill>
        <p:spPr>
          <a:xfrm>
            <a:off x="1028700" y="3100950"/>
            <a:ext cx="6451500" cy="16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91" name="Shape 91"/>
        <p:cNvGrpSpPr/>
        <p:nvPr/>
      </p:nvGrpSpPr>
      <p:grpSpPr>
        <a:xfrm>
          <a:off x="0" y="0"/>
          <a:ext cx="0" cy="0"/>
          <a:chOff x="0" y="0"/>
          <a:chExt cx="0" cy="0"/>
        </a:xfrm>
      </p:grpSpPr>
      <p:sp>
        <p:nvSpPr>
          <p:cNvPr id="92" name="Google Shape;92;p14"/>
          <p:cNvSpPr txBox="1"/>
          <p:nvPr/>
        </p:nvSpPr>
        <p:spPr>
          <a:xfrm>
            <a:off x="10018475" y="1034800"/>
            <a:ext cx="7178100" cy="19938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12953" u="none" cap="none" strike="noStrike">
                <a:solidFill>
                  <a:srgbClr val="FEE17B"/>
                </a:solidFill>
                <a:latin typeface="Kalam"/>
                <a:ea typeface="Kalam"/>
                <a:cs typeface="Kalam"/>
                <a:sym typeface="Kalam"/>
              </a:rPr>
              <a:t>Contents</a:t>
            </a:r>
            <a:endParaRPr b="1">
              <a:latin typeface="Kalam"/>
              <a:ea typeface="Kalam"/>
              <a:cs typeface="Kalam"/>
              <a:sym typeface="Kalam"/>
            </a:endParaRPr>
          </a:p>
        </p:txBody>
      </p:sp>
      <p:sp>
        <p:nvSpPr>
          <p:cNvPr id="93" name="Google Shape;93;p14"/>
          <p:cNvSpPr txBox="1"/>
          <p:nvPr/>
        </p:nvSpPr>
        <p:spPr>
          <a:xfrm>
            <a:off x="10018469" y="4454297"/>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Objectives</a:t>
            </a:r>
            <a:endParaRPr>
              <a:latin typeface="Jua"/>
              <a:ea typeface="Jua"/>
              <a:cs typeface="Jua"/>
              <a:sym typeface="Jua"/>
            </a:endParaRPr>
          </a:p>
        </p:txBody>
      </p:sp>
      <p:sp>
        <p:nvSpPr>
          <p:cNvPr id="94" name="Google Shape;94;p14"/>
          <p:cNvSpPr txBox="1"/>
          <p:nvPr/>
        </p:nvSpPr>
        <p:spPr>
          <a:xfrm>
            <a:off x="10018469" y="3453416"/>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Introduction</a:t>
            </a:r>
            <a:endParaRPr>
              <a:latin typeface="Jua"/>
              <a:ea typeface="Jua"/>
              <a:cs typeface="Jua"/>
              <a:sym typeface="Jua"/>
            </a:endParaRPr>
          </a:p>
        </p:txBody>
      </p:sp>
      <p:sp>
        <p:nvSpPr>
          <p:cNvPr id="95" name="Google Shape;95;p14"/>
          <p:cNvSpPr txBox="1"/>
          <p:nvPr/>
        </p:nvSpPr>
        <p:spPr>
          <a:xfrm>
            <a:off x="10018469" y="6457434"/>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Teaching Experience</a:t>
            </a:r>
            <a:endParaRPr>
              <a:latin typeface="Jua"/>
              <a:ea typeface="Jua"/>
              <a:cs typeface="Jua"/>
              <a:sym typeface="Jua"/>
            </a:endParaRPr>
          </a:p>
        </p:txBody>
      </p:sp>
      <p:sp>
        <p:nvSpPr>
          <p:cNvPr id="96" name="Google Shape;96;p14"/>
          <p:cNvSpPr txBox="1"/>
          <p:nvPr/>
        </p:nvSpPr>
        <p:spPr>
          <a:xfrm>
            <a:off x="10018469" y="5456554"/>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Education</a:t>
            </a:r>
            <a:endParaRPr>
              <a:latin typeface="Jua"/>
              <a:ea typeface="Jua"/>
              <a:cs typeface="Jua"/>
              <a:sym typeface="Jua"/>
            </a:endParaRPr>
          </a:p>
        </p:txBody>
      </p:sp>
      <p:sp>
        <p:nvSpPr>
          <p:cNvPr id="97" name="Google Shape;97;p14"/>
          <p:cNvSpPr txBox="1"/>
          <p:nvPr/>
        </p:nvSpPr>
        <p:spPr>
          <a:xfrm>
            <a:off x="10018469" y="7459692"/>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Licensure</a:t>
            </a:r>
            <a:endParaRPr>
              <a:latin typeface="Jua"/>
              <a:ea typeface="Jua"/>
              <a:cs typeface="Jua"/>
              <a:sym typeface="Jua"/>
            </a:endParaRPr>
          </a:p>
        </p:txBody>
      </p:sp>
      <p:sp>
        <p:nvSpPr>
          <p:cNvPr id="98" name="Google Shape;98;p14"/>
          <p:cNvSpPr txBox="1"/>
          <p:nvPr/>
        </p:nvSpPr>
        <p:spPr>
          <a:xfrm>
            <a:off x="10018469" y="8464298"/>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Awards</a:t>
            </a:r>
            <a:endParaRPr>
              <a:latin typeface="Jua"/>
              <a:ea typeface="Jua"/>
              <a:cs typeface="Jua"/>
              <a:sym typeface="Jua"/>
            </a:endParaRPr>
          </a:p>
        </p:txBody>
      </p:sp>
      <p:pic>
        <p:nvPicPr>
          <p:cNvPr id="99" name="Google Shape;99;p14"/>
          <p:cNvPicPr preferRelativeResize="0"/>
          <p:nvPr/>
        </p:nvPicPr>
        <p:blipFill>
          <a:blip r:embed="rId3">
            <a:alphaModFix/>
          </a:blip>
          <a:stretch>
            <a:fillRect/>
          </a:stretch>
        </p:blipFill>
        <p:spPr>
          <a:xfrm>
            <a:off x="788200" y="657225"/>
            <a:ext cx="8484499" cy="9236936"/>
          </a:xfrm>
          <a:prstGeom prst="rect">
            <a:avLst/>
          </a:prstGeom>
          <a:noFill/>
          <a:ln>
            <a:noFill/>
          </a:ln>
        </p:spPr>
      </p:pic>
      <p:pic>
        <p:nvPicPr>
          <p:cNvPr id="100" name="Google Shape;100;p14"/>
          <p:cNvPicPr preferRelativeResize="0"/>
          <p:nvPr/>
        </p:nvPicPr>
        <p:blipFill>
          <a:blip r:embed="rId4">
            <a:alphaModFix/>
          </a:blip>
          <a:stretch>
            <a:fillRect/>
          </a:stretch>
        </p:blipFill>
        <p:spPr>
          <a:xfrm>
            <a:off x="381525" y="7285250"/>
            <a:ext cx="8838676" cy="33307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04" name="Shape 104"/>
        <p:cNvGrpSpPr/>
        <p:nvPr/>
      </p:nvGrpSpPr>
      <p:grpSpPr>
        <a:xfrm>
          <a:off x="0" y="0"/>
          <a:ext cx="0" cy="0"/>
          <a:chOff x="0" y="0"/>
          <a:chExt cx="0" cy="0"/>
        </a:xfrm>
      </p:grpSpPr>
      <p:sp>
        <p:nvSpPr>
          <p:cNvPr id="105" name="Google Shape;105;p15"/>
          <p:cNvSpPr txBox="1"/>
          <p:nvPr/>
        </p:nvSpPr>
        <p:spPr>
          <a:xfrm>
            <a:off x="10018469" y="3475155"/>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Professional Development</a:t>
            </a:r>
            <a:endParaRPr>
              <a:latin typeface="Jua"/>
              <a:ea typeface="Jua"/>
              <a:cs typeface="Jua"/>
              <a:sym typeface="Jua"/>
            </a:endParaRPr>
          </a:p>
        </p:txBody>
      </p:sp>
      <p:sp>
        <p:nvSpPr>
          <p:cNvPr id="106" name="Google Shape;106;p15"/>
          <p:cNvSpPr txBox="1"/>
          <p:nvPr/>
        </p:nvSpPr>
        <p:spPr>
          <a:xfrm>
            <a:off x="10018469" y="6463849"/>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Extracurricular Activities</a:t>
            </a:r>
            <a:endParaRPr>
              <a:latin typeface="Jua"/>
              <a:ea typeface="Jua"/>
              <a:cs typeface="Jua"/>
              <a:sym typeface="Jua"/>
            </a:endParaRPr>
          </a:p>
        </p:txBody>
      </p:sp>
      <p:sp>
        <p:nvSpPr>
          <p:cNvPr id="107" name="Google Shape;107;p15"/>
          <p:cNvSpPr txBox="1"/>
          <p:nvPr/>
        </p:nvSpPr>
        <p:spPr>
          <a:xfrm>
            <a:off x="10018469" y="5468767"/>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Technology Skills</a:t>
            </a:r>
            <a:endParaRPr>
              <a:latin typeface="Jua"/>
              <a:ea typeface="Jua"/>
              <a:cs typeface="Jua"/>
              <a:sym typeface="Jua"/>
            </a:endParaRPr>
          </a:p>
        </p:txBody>
      </p:sp>
      <p:sp>
        <p:nvSpPr>
          <p:cNvPr id="108" name="Google Shape;108;p15"/>
          <p:cNvSpPr txBox="1"/>
          <p:nvPr/>
        </p:nvSpPr>
        <p:spPr>
          <a:xfrm>
            <a:off x="10018469" y="7474943"/>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Character Reference</a:t>
            </a:r>
            <a:endParaRPr>
              <a:latin typeface="Jua"/>
              <a:ea typeface="Jua"/>
              <a:cs typeface="Jua"/>
              <a:sym typeface="Jua"/>
            </a:endParaRPr>
          </a:p>
        </p:txBody>
      </p:sp>
      <p:sp>
        <p:nvSpPr>
          <p:cNvPr id="109" name="Google Shape;109;p15"/>
          <p:cNvSpPr txBox="1"/>
          <p:nvPr/>
        </p:nvSpPr>
        <p:spPr>
          <a:xfrm>
            <a:off x="10018469" y="8470024"/>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Contact Information</a:t>
            </a:r>
            <a:endParaRPr>
              <a:latin typeface="Jua"/>
              <a:ea typeface="Jua"/>
              <a:cs typeface="Jua"/>
              <a:sym typeface="Jua"/>
            </a:endParaRPr>
          </a:p>
        </p:txBody>
      </p:sp>
      <p:sp>
        <p:nvSpPr>
          <p:cNvPr id="110" name="Google Shape;110;p15"/>
          <p:cNvSpPr txBox="1"/>
          <p:nvPr/>
        </p:nvSpPr>
        <p:spPr>
          <a:xfrm>
            <a:off x="10018469" y="4411847"/>
            <a:ext cx="6879900" cy="6711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None/>
            </a:pPr>
            <a:r>
              <a:rPr i="0" lang="en-US" sz="4360" u="none" cap="none" strike="noStrike">
                <a:solidFill>
                  <a:srgbClr val="FFFDFC"/>
                </a:solidFill>
                <a:latin typeface="Jua"/>
                <a:ea typeface="Jua"/>
                <a:cs typeface="Jua"/>
                <a:sym typeface="Jua"/>
              </a:rPr>
              <a:t>Curriculum Development</a:t>
            </a:r>
            <a:endParaRPr>
              <a:latin typeface="Jua"/>
              <a:ea typeface="Jua"/>
              <a:cs typeface="Jua"/>
              <a:sym typeface="Jua"/>
            </a:endParaRPr>
          </a:p>
        </p:txBody>
      </p:sp>
      <p:pic>
        <p:nvPicPr>
          <p:cNvPr id="111" name="Google Shape;111;p15"/>
          <p:cNvPicPr preferRelativeResize="0"/>
          <p:nvPr/>
        </p:nvPicPr>
        <p:blipFill>
          <a:blip r:embed="rId3">
            <a:alphaModFix/>
          </a:blip>
          <a:stretch>
            <a:fillRect/>
          </a:stretch>
        </p:blipFill>
        <p:spPr>
          <a:xfrm>
            <a:off x="-9658975" y="3028588"/>
            <a:ext cx="18073964" cy="6186449"/>
          </a:xfrm>
          <a:prstGeom prst="rect">
            <a:avLst/>
          </a:prstGeom>
          <a:noFill/>
          <a:ln>
            <a:noFill/>
          </a:ln>
        </p:spPr>
      </p:pic>
      <p:sp>
        <p:nvSpPr>
          <p:cNvPr id="112" name="Google Shape;112;p15"/>
          <p:cNvSpPr txBox="1"/>
          <p:nvPr/>
        </p:nvSpPr>
        <p:spPr>
          <a:xfrm>
            <a:off x="10018475" y="1034800"/>
            <a:ext cx="7178100" cy="1993800"/>
          </a:xfrm>
          <a:prstGeom prst="rect">
            <a:avLst/>
          </a:prstGeom>
          <a:noFill/>
          <a:ln>
            <a:noFill/>
          </a:ln>
        </p:spPr>
        <p:txBody>
          <a:bodyPr anchorCtr="0" anchor="t" bIns="0" lIns="0" spcFirstLastPara="1" rIns="0" wrap="square" tIns="0">
            <a:spAutoFit/>
          </a:bodyPr>
          <a:lstStyle/>
          <a:p>
            <a:pPr indent="0" lvl="0" marL="0" marR="0" rtl="0" algn="l">
              <a:lnSpc>
                <a:spcPct val="140006"/>
              </a:lnSpc>
              <a:spcBef>
                <a:spcPts val="0"/>
              </a:spcBef>
              <a:spcAft>
                <a:spcPts val="0"/>
              </a:spcAft>
              <a:buNone/>
            </a:pPr>
            <a:r>
              <a:rPr b="1" i="0" lang="en-US" sz="12953" u="none" cap="none" strike="noStrike">
                <a:solidFill>
                  <a:srgbClr val="FEE17B"/>
                </a:solidFill>
                <a:latin typeface="Kalam"/>
                <a:ea typeface="Kalam"/>
                <a:cs typeface="Kalam"/>
                <a:sym typeface="Kalam"/>
              </a:rPr>
              <a:t>Contents</a:t>
            </a:r>
            <a:endParaRPr b="1">
              <a:latin typeface="Kalam"/>
              <a:ea typeface="Kalam"/>
              <a:cs typeface="Kalam"/>
              <a:sym typeface="Kala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16" name="Shape 116"/>
        <p:cNvGrpSpPr/>
        <p:nvPr/>
      </p:nvGrpSpPr>
      <p:grpSpPr>
        <a:xfrm>
          <a:off x="0" y="0"/>
          <a:ext cx="0" cy="0"/>
          <a:chOff x="0" y="0"/>
          <a:chExt cx="0" cy="0"/>
        </a:xfrm>
      </p:grpSpPr>
      <p:sp>
        <p:nvSpPr>
          <p:cNvPr id="117" name="Google Shape;117;p16"/>
          <p:cNvSpPr txBox="1"/>
          <p:nvPr/>
        </p:nvSpPr>
        <p:spPr>
          <a:xfrm>
            <a:off x="1280172" y="1481550"/>
            <a:ext cx="5277000" cy="20010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i="0" lang="en-US" sz="12999" u="none" cap="none" strike="noStrike">
                <a:solidFill>
                  <a:srgbClr val="FEE17B"/>
                </a:solidFill>
                <a:latin typeface="Kalam"/>
                <a:ea typeface="Kalam"/>
                <a:cs typeface="Kalam"/>
                <a:sym typeface="Kalam"/>
              </a:rPr>
              <a:t>Hello!</a:t>
            </a:r>
            <a:endParaRPr b="1">
              <a:latin typeface="Kalam"/>
              <a:ea typeface="Kalam"/>
              <a:cs typeface="Kalam"/>
              <a:sym typeface="Kalam"/>
            </a:endParaRPr>
          </a:p>
        </p:txBody>
      </p:sp>
      <p:sp>
        <p:nvSpPr>
          <p:cNvPr id="118" name="Google Shape;118;p16"/>
          <p:cNvSpPr txBox="1"/>
          <p:nvPr/>
        </p:nvSpPr>
        <p:spPr>
          <a:xfrm>
            <a:off x="1280176" y="4230275"/>
            <a:ext cx="8127900" cy="452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4200" u="none" cap="none" strike="noStrike">
                <a:solidFill>
                  <a:srgbClr val="FFFDFC"/>
                </a:solidFill>
                <a:latin typeface="Jua"/>
                <a:ea typeface="Jua"/>
                <a:cs typeface="Jua"/>
                <a:sym typeface="Jua"/>
              </a:rPr>
              <a:t>Lorem ipsum dolor sit amet, consectetur adipiscing elit, sed do eiusmod tempor incididunt ut labore et dolore magna aliqua. Ut enim ad minim veniam, quis nostrud exercitation ullamco laboris</a:t>
            </a:r>
            <a:endParaRPr sz="4200">
              <a:solidFill>
                <a:srgbClr val="FFFDFC"/>
              </a:solidFill>
              <a:latin typeface="Jua"/>
              <a:ea typeface="Jua"/>
              <a:cs typeface="Jua"/>
              <a:sym typeface="Jua"/>
            </a:endParaRPr>
          </a:p>
          <a:p>
            <a:pPr indent="0" lvl="0" marL="0" marR="0" rtl="0" algn="l">
              <a:lnSpc>
                <a:spcPct val="100000"/>
              </a:lnSpc>
              <a:spcBef>
                <a:spcPts val="0"/>
              </a:spcBef>
              <a:spcAft>
                <a:spcPts val="0"/>
              </a:spcAft>
              <a:buNone/>
            </a:pPr>
            <a:r>
              <a:rPr i="0" lang="en-US" sz="4200" u="none" cap="none" strike="noStrike">
                <a:solidFill>
                  <a:srgbClr val="FFFDFC"/>
                </a:solidFill>
                <a:latin typeface="Jua"/>
                <a:ea typeface="Jua"/>
                <a:cs typeface="Jua"/>
                <a:sym typeface="Jua"/>
              </a:rPr>
              <a:t>nisi ut aliquip.</a:t>
            </a:r>
            <a:endParaRPr sz="4200">
              <a:latin typeface="Jua"/>
              <a:ea typeface="Jua"/>
              <a:cs typeface="Jua"/>
              <a:sym typeface="Jua"/>
            </a:endParaRPr>
          </a:p>
        </p:txBody>
      </p:sp>
      <p:pic>
        <p:nvPicPr>
          <p:cNvPr id="119" name="Google Shape;119;p16"/>
          <p:cNvPicPr preferRelativeResize="0"/>
          <p:nvPr/>
        </p:nvPicPr>
        <p:blipFill>
          <a:blip r:embed="rId3">
            <a:alphaModFix/>
          </a:blip>
          <a:stretch>
            <a:fillRect/>
          </a:stretch>
        </p:blipFill>
        <p:spPr>
          <a:xfrm>
            <a:off x="10245804" y="726950"/>
            <a:ext cx="7013499" cy="9085419"/>
          </a:xfrm>
          <a:prstGeom prst="rect">
            <a:avLst/>
          </a:prstGeom>
          <a:noFill/>
          <a:ln>
            <a:noFill/>
          </a:ln>
        </p:spPr>
      </p:pic>
      <p:pic>
        <p:nvPicPr>
          <p:cNvPr id="120" name="Google Shape;120;p16"/>
          <p:cNvPicPr preferRelativeResize="0"/>
          <p:nvPr/>
        </p:nvPicPr>
        <p:blipFill>
          <a:blip r:embed="rId4">
            <a:alphaModFix/>
          </a:blip>
          <a:stretch>
            <a:fillRect/>
          </a:stretch>
        </p:blipFill>
        <p:spPr>
          <a:xfrm rot="167825">
            <a:off x="11423825" y="1781912"/>
            <a:ext cx="4657450" cy="6723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24" name="Shape 124"/>
        <p:cNvGrpSpPr/>
        <p:nvPr/>
      </p:nvGrpSpPr>
      <p:grpSpPr>
        <a:xfrm>
          <a:off x="0" y="0"/>
          <a:ext cx="0" cy="0"/>
          <a:chOff x="0" y="0"/>
          <a:chExt cx="0" cy="0"/>
        </a:xfrm>
      </p:grpSpPr>
      <p:sp>
        <p:nvSpPr>
          <p:cNvPr id="125" name="Google Shape;125;p17"/>
          <p:cNvSpPr txBox="1"/>
          <p:nvPr/>
        </p:nvSpPr>
        <p:spPr>
          <a:xfrm>
            <a:off x="1280175" y="4230275"/>
            <a:ext cx="7272600" cy="452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4200" u="none" cap="none" strike="noStrike">
                <a:solidFill>
                  <a:srgbClr val="FFFDFC"/>
                </a:solidFill>
                <a:latin typeface="Jua"/>
                <a:ea typeface="Jua"/>
                <a:cs typeface="Jua"/>
                <a:sym typeface="Jua"/>
              </a:rPr>
              <a:t>Lorem ipsum dolor sit amet, consectetur adipiscing elit, sed do eiusmod tempor incididunt ut labore et dolore magna aliqua. Ut enim ad minim veniam, quis nostrud exercitation ullamco laboris</a:t>
            </a:r>
            <a:r>
              <a:rPr lang="en-US" sz="4200">
                <a:solidFill>
                  <a:srgbClr val="FFFDFC"/>
                </a:solidFill>
                <a:latin typeface="Jua"/>
                <a:ea typeface="Jua"/>
                <a:cs typeface="Jua"/>
                <a:sym typeface="Jua"/>
              </a:rPr>
              <a:t> </a:t>
            </a:r>
            <a:r>
              <a:rPr i="0" lang="en-US" sz="4200" u="none" cap="none" strike="noStrike">
                <a:solidFill>
                  <a:srgbClr val="FFFDFC"/>
                </a:solidFill>
                <a:latin typeface="Jua"/>
                <a:ea typeface="Jua"/>
                <a:cs typeface="Jua"/>
                <a:sym typeface="Jua"/>
              </a:rPr>
              <a:t>nisi ut aliquip.</a:t>
            </a:r>
            <a:endParaRPr sz="4200">
              <a:latin typeface="Jua"/>
              <a:ea typeface="Jua"/>
              <a:cs typeface="Jua"/>
              <a:sym typeface="Jua"/>
            </a:endParaRPr>
          </a:p>
        </p:txBody>
      </p:sp>
      <p:sp>
        <p:nvSpPr>
          <p:cNvPr id="126" name="Google Shape;126;p17"/>
          <p:cNvSpPr txBox="1"/>
          <p:nvPr/>
        </p:nvSpPr>
        <p:spPr>
          <a:xfrm>
            <a:off x="1280175" y="1481550"/>
            <a:ext cx="8056500" cy="20010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lang="en-US" sz="12999">
                <a:solidFill>
                  <a:srgbClr val="FEE17B"/>
                </a:solidFill>
                <a:latin typeface="Kalam"/>
                <a:ea typeface="Kalam"/>
                <a:cs typeface="Kalam"/>
                <a:sym typeface="Kalam"/>
              </a:rPr>
              <a:t>Objectives</a:t>
            </a:r>
            <a:endParaRPr b="1">
              <a:latin typeface="Kalam"/>
              <a:ea typeface="Kalam"/>
              <a:cs typeface="Kalam"/>
              <a:sym typeface="Kalam"/>
            </a:endParaRPr>
          </a:p>
        </p:txBody>
      </p:sp>
      <p:pic>
        <p:nvPicPr>
          <p:cNvPr id="127" name="Google Shape;127;p17"/>
          <p:cNvPicPr preferRelativeResize="0"/>
          <p:nvPr/>
        </p:nvPicPr>
        <p:blipFill>
          <a:blip r:embed="rId3">
            <a:alphaModFix/>
          </a:blip>
          <a:stretch>
            <a:fillRect/>
          </a:stretch>
        </p:blipFill>
        <p:spPr>
          <a:xfrm>
            <a:off x="8726000" y="1957206"/>
            <a:ext cx="11454101" cy="69206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31" name="Shape 131"/>
        <p:cNvGrpSpPr/>
        <p:nvPr/>
      </p:nvGrpSpPr>
      <p:grpSpPr>
        <a:xfrm>
          <a:off x="0" y="0"/>
          <a:ext cx="0" cy="0"/>
          <a:chOff x="0" y="0"/>
          <a:chExt cx="0" cy="0"/>
        </a:xfrm>
      </p:grpSpPr>
      <p:cxnSp>
        <p:nvCxnSpPr>
          <p:cNvPr id="132" name="Google Shape;132;p18"/>
          <p:cNvCxnSpPr/>
          <p:nvPr/>
        </p:nvCxnSpPr>
        <p:spPr>
          <a:xfrm>
            <a:off x="10223812" y="2892035"/>
            <a:ext cx="6943522" cy="0"/>
          </a:xfrm>
          <a:prstGeom prst="straightConnector1">
            <a:avLst/>
          </a:prstGeom>
          <a:noFill/>
          <a:ln cap="flat" cmpd="sng" w="38100">
            <a:solidFill>
              <a:srgbClr val="FEE17B"/>
            </a:solidFill>
            <a:prstDash val="solid"/>
            <a:round/>
            <a:headEnd len="sm" w="sm" type="none"/>
            <a:tailEnd len="sm" w="sm" type="none"/>
          </a:ln>
        </p:spPr>
      </p:cxnSp>
      <p:cxnSp>
        <p:nvCxnSpPr>
          <p:cNvPr id="133" name="Google Shape;133;p18"/>
          <p:cNvCxnSpPr/>
          <p:nvPr/>
        </p:nvCxnSpPr>
        <p:spPr>
          <a:xfrm>
            <a:off x="10315778" y="6024226"/>
            <a:ext cx="6943522" cy="0"/>
          </a:xfrm>
          <a:prstGeom prst="straightConnector1">
            <a:avLst/>
          </a:prstGeom>
          <a:noFill/>
          <a:ln cap="flat" cmpd="sng" w="38100">
            <a:solidFill>
              <a:srgbClr val="FEE17B"/>
            </a:solidFill>
            <a:prstDash val="solid"/>
            <a:round/>
            <a:headEnd len="sm" w="sm" type="none"/>
            <a:tailEnd len="sm" w="sm" type="none"/>
          </a:ln>
        </p:spPr>
      </p:cxnSp>
      <p:cxnSp>
        <p:nvCxnSpPr>
          <p:cNvPr id="134" name="Google Shape;134;p18"/>
          <p:cNvCxnSpPr/>
          <p:nvPr/>
        </p:nvCxnSpPr>
        <p:spPr>
          <a:xfrm>
            <a:off x="10315778" y="9277350"/>
            <a:ext cx="6943522" cy="0"/>
          </a:xfrm>
          <a:prstGeom prst="straightConnector1">
            <a:avLst/>
          </a:prstGeom>
          <a:noFill/>
          <a:ln cap="flat" cmpd="sng" w="38100">
            <a:solidFill>
              <a:srgbClr val="FEE17B"/>
            </a:solidFill>
            <a:prstDash val="solid"/>
            <a:round/>
            <a:headEnd len="sm" w="sm" type="none"/>
            <a:tailEnd len="sm" w="sm" type="none"/>
          </a:ln>
        </p:spPr>
      </p:cxnSp>
      <p:sp>
        <p:nvSpPr>
          <p:cNvPr id="135" name="Google Shape;135;p18"/>
          <p:cNvSpPr txBox="1"/>
          <p:nvPr/>
        </p:nvSpPr>
        <p:spPr>
          <a:xfrm>
            <a:off x="10223797" y="1066800"/>
            <a:ext cx="6026400" cy="1385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i="0" lang="en-US" sz="8999" u="none" cap="none" strike="noStrike">
                <a:solidFill>
                  <a:srgbClr val="FEE17B"/>
                </a:solidFill>
                <a:latin typeface="Kalam"/>
                <a:ea typeface="Kalam"/>
                <a:cs typeface="Kalam"/>
                <a:sym typeface="Kalam"/>
              </a:rPr>
              <a:t>Education</a:t>
            </a:r>
            <a:endParaRPr b="1">
              <a:latin typeface="Kalam"/>
              <a:ea typeface="Kalam"/>
              <a:cs typeface="Kalam"/>
              <a:sym typeface="Kalam"/>
            </a:endParaRPr>
          </a:p>
        </p:txBody>
      </p:sp>
      <p:sp>
        <p:nvSpPr>
          <p:cNvPr id="136" name="Google Shape;136;p18"/>
          <p:cNvSpPr txBox="1"/>
          <p:nvPr/>
        </p:nvSpPr>
        <p:spPr>
          <a:xfrm>
            <a:off x="10252980" y="41317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137" name="Google Shape;137;p18"/>
          <p:cNvSpPr txBox="1"/>
          <p:nvPr/>
        </p:nvSpPr>
        <p:spPr>
          <a:xfrm>
            <a:off x="10252980" y="3386357"/>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138" name="Google Shape;138;p18"/>
          <p:cNvSpPr txBox="1"/>
          <p:nvPr/>
        </p:nvSpPr>
        <p:spPr>
          <a:xfrm>
            <a:off x="10252980" y="48810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139" name="Google Shape;139;p18"/>
          <p:cNvSpPr txBox="1"/>
          <p:nvPr/>
        </p:nvSpPr>
        <p:spPr>
          <a:xfrm>
            <a:off x="10315778" y="73601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140" name="Google Shape;140;p18"/>
          <p:cNvSpPr txBox="1"/>
          <p:nvPr/>
        </p:nvSpPr>
        <p:spPr>
          <a:xfrm>
            <a:off x="10315778" y="6614776"/>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141" name="Google Shape;141;p18"/>
          <p:cNvSpPr txBox="1"/>
          <p:nvPr/>
        </p:nvSpPr>
        <p:spPr>
          <a:xfrm>
            <a:off x="10315778" y="81094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pic>
        <p:nvPicPr>
          <p:cNvPr id="142" name="Google Shape;142;p18"/>
          <p:cNvPicPr preferRelativeResize="0"/>
          <p:nvPr/>
        </p:nvPicPr>
        <p:blipFill>
          <a:blip r:embed="rId3">
            <a:alphaModFix/>
          </a:blip>
          <a:stretch>
            <a:fillRect/>
          </a:stretch>
        </p:blipFill>
        <p:spPr>
          <a:xfrm>
            <a:off x="794751" y="669800"/>
            <a:ext cx="8694824" cy="89609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46" name="Shape 146"/>
        <p:cNvGrpSpPr/>
        <p:nvPr/>
      </p:nvGrpSpPr>
      <p:grpSpPr>
        <a:xfrm>
          <a:off x="0" y="0"/>
          <a:ext cx="0" cy="0"/>
          <a:chOff x="0" y="0"/>
          <a:chExt cx="0" cy="0"/>
        </a:xfrm>
      </p:grpSpPr>
      <p:pic>
        <p:nvPicPr>
          <p:cNvPr id="147" name="Google Shape;147;p19"/>
          <p:cNvPicPr preferRelativeResize="0"/>
          <p:nvPr/>
        </p:nvPicPr>
        <p:blipFill>
          <a:blip r:embed="rId3">
            <a:alphaModFix/>
          </a:blip>
          <a:stretch>
            <a:fillRect/>
          </a:stretch>
        </p:blipFill>
        <p:spPr>
          <a:xfrm>
            <a:off x="1465025" y="2932800"/>
            <a:ext cx="4723006" cy="6370875"/>
          </a:xfrm>
          <a:prstGeom prst="rect">
            <a:avLst/>
          </a:prstGeom>
          <a:noFill/>
          <a:ln>
            <a:noFill/>
          </a:ln>
        </p:spPr>
      </p:pic>
      <p:pic>
        <p:nvPicPr>
          <p:cNvPr id="148" name="Google Shape;148;p19"/>
          <p:cNvPicPr preferRelativeResize="0"/>
          <p:nvPr/>
        </p:nvPicPr>
        <p:blipFill>
          <a:blip r:embed="rId3">
            <a:alphaModFix/>
          </a:blip>
          <a:stretch>
            <a:fillRect/>
          </a:stretch>
        </p:blipFill>
        <p:spPr>
          <a:xfrm>
            <a:off x="6753475" y="2932800"/>
            <a:ext cx="4723006" cy="6370875"/>
          </a:xfrm>
          <a:prstGeom prst="rect">
            <a:avLst/>
          </a:prstGeom>
          <a:noFill/>
          <a:ln>
            <a:noFill/>
          </a:ln>
        </p:spPr>
      </p:pic>
      <p:pic>
        <p:nvPicPr>
          <p:cNvPr id="149" name="Google Shape;149;p19"/>
          <p:cNvPicPr preferRelativeResize="0"/>
          <p:nvPr/>
        </p:nvPicPr>
        <p:blipFill>
          <a:blip r:embed="rId3">
            <a:alphaModFix/>
          </a:blip>
          <a:stretch>
            <a:fillRect/>
          </a:stretch>
        </p:blipFill>
        <p:spPr>
          <a:xfrm>
            <a:off x="12041925" y="2932800"/>
            <a:ext cx="4723006" cy="6370875"/>
          </a:xfrm>
          <a:prstGeom prst="rect">
            <a:avLst/>
          </a:prstGeom>
          <a:noFill/>
          <a:ln>
            <a:noFill/>
          </a:ln>
        </p:spPr>
      </p:pic>
      <p:sp>
        <p:nvSpPr>
          <p:cNvPr id="150" name="Google Shape;150;p19"/>
          <p:cNvSpPr txBox="1"/>
          <p:nvPr/>
        </p:nvSpPr>
        <p:spPr>
          <a:xfrm>
            <a:off x="2571317" y="819150"/>
            <a:ext cx="13145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Teaching Experience</a:t>
            </a:r>
            <a:endParaRPr b="1">
              <a:latin typeface="Kalam"/>
              <a:ea typeface="Kalam"/>
              <a:cs typeface="Kalam"/>
              <a:sym typeface="Kalam"/>
            </a:endParaRPr>
          </a:p>
        </p:txBody>
      </p:sp>
      <p:sp>
        <p:nvSpPr>
          <p:cNvPr id="151" name="Google Shape;151;p19"/>
          <p:cNvSpPr txBox="1"/>
          <p:nvPr/>
        </p:nvSpPr>
        <p:spPr>
          <a:xfrm>
            <a:off x="2287171" y="4767538"/>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Company Name</a:t>
            </a:r>
            <a:endParaRPr>
              <a:latin typeface="Jua"/>
              <a:ea typeface="Jua"/>
              <a:cs typeface="Jua"/>
              <a:sym typeface="Jua"/>
            </a:endParaRPr>
          </a:p>
        </p:txBody>
      </p:sp>
      <p:sp>
        <p:nvSpPr>
          <p:cNvPr id="152" name="Google Shape;152;p19"/>
          <p:cNvSpPr txBox="1"/>
          <p:nvPr/>
        </p:nvSpPr>
        <p:spPr>
          <a:xfrm>
            <a:off x="2276802" y="4102463"/>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Job Title</a:t>
            </a:r>
            <a:endParaRPr>
              <a:latin typeface="Jua"/>
              <a:ea typeface="Jua"/>
              <a:cs typeface="Jua"/>
              <a:sym typeface="Jua"/>
            </a:endParaRPr>
          </a:p>
        </p:txBody>
      </p:sp>
      <p:sp>
        <p:nvSpPr>
          <p:cNvPr id="153" name="Google Shape;153;p19"/>
          <p:cNvSpPr txBox="1"/>
          <p:nvPr/>
        </p:nvSpPr>
        <p:spPr>
          <a:xfrm>
            <a:off x="2287171" y="5671313"/>
            <a:ext cx="3124800" cy="246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DFC"/>
                </a:solidFill>
                <a:latin typeface="Jua"/>
                <a:ea typeface="Jua"/>
                <a:cs typeface="Jua"/>
                <a:sym typeface="Jua"/>
              </a:rPr>
              <a:t>Lorem ipsum dolor sit amet, consectetur adipiscing elit, sed do eiusmod tempor incididunt ut labore et dolore magna aliqua. Lorem ipsum dolor.</a:t>
            </a:r>
            <a:endParaRPr>
              <a:latin typeface="Jua"/>
              <a:ea typeface="Jua"/>
              <a:cs typeface="Jua"/>
              <a:sym typeface="Jua"/>
            </a:endParaRPr>
          </a:p>
        </p:txBody>
      </p:sp>
      <p:sp>
        <p:nvSpPr>
          <p:cNvPr id="154" name="Google Shape;154;p19"/>
          <p:cNvSpPr txBox="1"/>
          <p:nvPr/>
        </p:nvSpPr>
        <p:spPr>
          <a:xfrm>
            <a:off x="7586774" y="4767525"/>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Company Name</a:t>
            </a:r>
            <a:endParaRPr>
              <a:latin typeface="Jua"/>
              <a:ea typeface="Jua"/>
              <a:cs typeface="Jua"/>
              <a:sym typeface="Jua"/>
            </a:endParaRPr>
          </a:p>
        </p:txBody>
      </p:sp>
      <p:sp>
        <p:nvSpPr>
          <p:cNvPr id="155" name="Google Shape;155;p19"/>
          <p:cNvSpPr txBox="1"/>
          <p:nvPr/>
        </p:nvSpPr>
        <p:spPr>
          <a:xfrm>
            <a:off x="7576406" y="4102450"/>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Job Title</a:t>
            </a:r>
            <a:endParaRPr>
              <a:latin typeface="Jua"/>
              <a:ea typeface="Jua"/>
              <a:cs typeface="Jua"/>
              <a:sym typeface="Jua"/>
            </a:endParaRPr>
          </a:p>
        </p:txBody>
      </p:sp>
      <p:sp>
        <p:nvSpPr>
          <p:cNvPr id="156" name="Google Shape;156;p19"/>
          <p:cNvSpPr txBox="1"/>
          <p:nvPr/>
        </p:nvSpPr>
        <p:spPr>
          <a:xfrm>
            <a:off x="7586774" y="5671300"/>
            <a:ext cx="3124800" cy="246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DFC"/>
                </a:solidFill>
                <a:latin typeface="Jua"/>
                <a:ea typeface="Jua"/>
                <a:cs typeface="Jua"/>
                <a:sym typeface="Jua"/>
              </a:rPr>
              <a:t>Lorem ipsum dolor sit amet, consectetur adipiscing elit, sed do eiusmod tempor incididunt ut labore et dolore magna aliqua. Lorem ipsum dolor.</a:t>
            </a:r>
            <a:endParaRPr>
              <a:latin typeface="Jua"/>
              <a:ea typeface="Jua"/>
              <a:cs typeface="Jua"/>
              <a:sym typeface="Jua"/>
            </a:endParaRPr>
          </a:p>
        </p:txBody>
      </p:sp>
      <p:sp>
        <p:nvSpPr>
          <p:cNvPr id="157" name="Google Shape;157;p19"/>
          <p:cNvSpPr txBox="1"/>
          <p:nvPr/>
        </p:nvSpPr>
        <p:spPr>
          <a:xfrm>
            <a:off x="12886391" y="4767525"/>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Company Name</a:t>
            </a:r>
            <a:endParaRPr>
              <a:latin typeface="Jua"/>
              <a:ea typeface="Jua"/>
              <a:cs typeface="Jua"/>
              <a:sym typeface="Jua"/>
            </a:endParaRPr>
          </a:p>
        </p:txBody>
      </p:sp>
      <p:sp>
        <p:nvSpPr>
          <p:cNvPr id="158" name="Google Shape;158;p19"/>
          <p:cNvSpPr txBox="1"/>
          <p:nvPr/>
        </p:nvSpPr>
        <p:spPr>
          <a:xfrm>
            <a:off x="12876022" y="4102450"/>
            <a:ext cx="3124800" cy="4617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i="0" lang="en-US" sz="3000" u="none" cap="none" strike="noStrike">
                <a:solidFill>
                  <a:srgbClr val="FFFDFC"/>
                </a:solidFill>
                <a:latin typeface="Jua"/>
                <a:ea typeface="Jua"/>
                <a:cs typeface="Jua"/>
                <a:sym typeface="Jua"/>
              </a:rPr>
              <a:t>Job Title</a:t>
            </a:r>
            <a:endParaRPr>
              <a:latin typeface="Jua"/>
              <a:ea typeface="Jua"/>
              <a:cs typeface="Jua"/>
              <a:sym typeface="Jua"/>
            </a:endParaRPr>
          </a:p>
        </p:txBody>
      </p:sp>
      <p:sp>
        <p:nvSpPr>
          <p:cNvPr id="159" name="Google Shape;159;p19"/>
          <p:cNvSpPr txBox="1"/>
          <p:nvPr/>
        </p:nvSpPr>
        <p:spPr>
          <a:xfrm>
            <a:off x="12886391" y="5671300"/>
            <a:ext cx="3124800" cy="246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i="0" lang="en-US" sz="2000" u="none" cap="none" strike="noStrike">
                <a:solidFill>
                  <a:srgbClr val="FFFDFC"/>
                </a:solidFill>
                <a:latin typeface="Jua"/>
                <a:ea typeface="Jua"/>
                <a:cs typeface="Jua"/>
                <a:sym typeface="Jua"/>
              </a:rPr>
              <a:t>Lorem ipsum dolor sit amet, consectetur adipiscing elit, sed do eiusmod tempor incididunt ut labore et dolore magna aliqua. Lorem ipsum dolor.</a:t>
            </a:r>
            <a:endParaRPr>
              <a:latin typeface="Jua"/>
              <a:ea typeface="Jua"/>
              <a:cs typeface="Jua"/>
              <a:sym typeface="Ju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63" name="Shape 163"/>
        <p:cNvGrpSpPr/>
        <p:nvPr/>
      </p:nvGrpSpPr>
      <p:grpSpPr>
        <a:xfrm>
          <a:off x="0" y="0"/>
          <a:ext cx="0" cy="0"/>
          <a:chOff x="0" y="0"/>
          <a:chExt cx="0" cy="0"/>
        </a:xfrm>
      </p:grpSpPr>
      <p:pic>
        <p:nvPicPr>
          <p:cNvPr id="164" name="Google Shape;164;p20"/>
          <p:cNvPicPr preferRelativeResize="0"/>
          <p:nvPr/>
        </p:nvPicPr>
        <p:blipFill>
          <a:blip r:embed="rId3">
            <a:alphaModFix/>
          </a:blip>
          <a:stretch>
            <a:fillRect/>
          </a:stretch>
        </p:blipFill>
        <p:spPr>
          <a:xfrm>
            <a:off x="2388300" y="3163025"/>
            <a:ext cx="6336953" cy="6057549"/>
          </a:xfrm>
          <a:prstGeom prst="rect">
            <a:avLst/>
          </a:prstGeom>
          <a:noFill/>
          <a:ln>
            <a:noFill/>
          </a:ln>
        </p:spPr>
      </p:pic>
      <p:pic>
        <p:nvPicPr>
          <p:cNvPr id="165" name="Google Shape;165;p20"/>
          <p:cNvPicPr preferRelativeResize="0"/>
          <p:nvPr/>
        </p:nvPicPr>
        <p:blipFill>
          <a:blip r:embed="rId3">
            <a:alphaModFix/>
          </a:blip>
          <a:stretch>
            <a:fillRect/>
          </a:stretch>
        </p:blipFill>
        <p:spPr>
          <a:xfrm>
            <a:off x="9565350" y="3163025"/>
            <a:ext cx="6336953" cy="6057549"/>
          </a:xfrm>
          <a:prstGeom prst="rect">
            <a:avLst/>
          </a:prstGeom>
          <a:noFill/>
          <a:ln>
            <a:noFill/>
          </a:ln>
        </p:spPr>
      </p:pic>
      <p:sp>
        <p:nvSpPr>
          <p:cNvPr id="166" name="Google Shape;166;p20"/>
          <p:cNvSpPr txBox="1"/>
          <p:nvPr/>
        </p:nvSpPr>
        <p:spPr>
          <a:xfrm>
            <a:off x="2571317" y="819150"/>
            <a:ext cx="13145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1" i="0" lang="en-US" sz="9999" u="none" cap="none" strike="noStrike">
                <a:solidFill>
                  <a:srgbClr val="FEE17B"/>
                </a:solidFill>
                <a:latin typeface="Kalam"/>
                <a:ea typeface="Kalam"/>
                <a:cs typeface="Kalam"/>
                <a:sym typeface="Kalam"/>
              </a:rPr>
              <a:t>Licensure</a:t>
            </a:r>
            <a:endParaRPr b="1">
              <a:latin typeface="Kalam"/>
              <a:ea typeface="Kalam"/>
              <a:cs typeface="Kalam"/>
              <a:sym typeface="Kalam"/>
            </a:endParaRPr>
          </a:p>
        </p:txBody>
      </p:sp>
      <p:sp>
        <p:nvSpPr>
          <p:cNvPr id="167" name="Google Shape;167;p20"/>
          <p:cNvSpPr txBox="1"/>
          <p:nvPr/>
        </p:nvSpPr>
        <p:spPr>
          <a:xfrm>
            <a:off x="3754448" y="3786525"/>
            <a:ext cx="4263300" cy="692400"/>
          </a:xfrm>
          <a:prstGeom prst="rect">
            <a:avLst/>
          </a:prstGeom>
          <a:noFill/>
          <a:ln>
            <a:noFill/>
          </a:ln>
        </p:spPr>
        <p:txBody>
          <a:bodyPr anchorCtr="0" anchor="t" bIns="0" lIns="0" spcFirstLastPara="1" rIns="0" wrap="square" tIns="0">
            <a:spAutoFit/>
          </a:bodyPr>
          <a:lstStyle/>
          <a:p>
            <a:pPr indent="0" lvl="0" marL="0" marR="0" rtl="0" algn="just">
              <a:lnSpc>
                <a:spcPct val="140008"/>
              </a:lnSpc>
              <a:spcBef>
                <a:spcPts val="0"/>
              </a:spcBef>
              <a:spcAft>
                <a:spcPts val="0"/>
              </a:spcAft>
              <a:buNone/>
            </a:pPr>
            <a:r>
              <a:rPr i="0" lang="en-US" sz="4499" u="none" cap="none" strike="noStrike">
                <a:solidFill>
                  <a:srgbClr val="000000"/>
                </a:solidFill>
                <a:latin typeface="Jua"/>
                <a:ea typeface="Jua"/>
                <a:cs typeface="Jua"/>
                <a:sym typeface="Jua"/>
              </a:rPr>
              <a:t>License Name</a:t>
            </a:r>
            <a:endParaRPr>
              <a:latin typeface="Jua"/>
              <a:ea typeface="Jua"/>
              <a:cs typeface="Jua"/>
              <a:sym typeface="Jua"/>
            </a:endParaRPr>
          </a:p>
        </p:txBody>
      </p:sp>
      <p:sp>
        <p:nvSpPr>
          <p:cNvPr id="168" name="Google Shape;168;p20"/>
          <p:cNvSpPr txBox="1"/>
          <p:nvPr/>
        </p:nvSpPr>
        <p:spPr>
          <a:xfrm>
            <a:off x="3754448" y="5281264"/>
            <a:ext cx="4263300" cy="31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3000" u="none" cap="none" strike="noStrike">
                <a:solidFill>
                  <a:srgbClr val="000000"/>
                </a:solidFill>
                <a:latin typeface="Jua"/>
                <a:ea typeface="Jua"/>
                <a:cs typeface="Jua"/>
                <a:sym typeface="Jua"/>
              </a:rPr>
              <a:t>Lorem ipsum dolor sit amet, consectetur adipiscing elit, sed do eiusmod tempor incididunt ut labore et dolore magna aliqua.</a:t>
            </a:r>
            <a:endParaRPr>
              <a:latin typeface="Jua"/>
              <a:ea typeface="Jua"/>
              <a:cs typeface="Jua"/>
              <a:sym typeface="Jua"/>
            </a:endParaRPr>
          </a:p>
        </p:txBody>
      </p:sp>
      <p:sp>
        <p:nvSpPr>
          <p:cNvPr id="169" name="Google Shape;169;p20"/>
          <p:cNvSpPr txBox="1"/>
          <p:nvPr/>
        </p:nvSpPr>
        <p:spPr>
          <a:xfrm>
            <a:off x="11040216" y="3786525"/>
            <a:ext cx="4263300" cy="692400"/>
          </a:xfrm>
          <a:prstGeom prst="rect">
            <a:avLst/>
          </a:prstGeom>
          <a:noFill/>
          <a:ln>
            <a:noFill/>
          </a:ln>
        </p:spPr>
        <p:txBody>
          <a:bodyPr anchorCtr="0" anchor="t" bIns="0" lIns="0" spcFirstLastPara="1" rIns="0" wrap="square" tIns="0">
            <a:spAutoFit/>
          </a:bodyPr>
          <a:lstStyle/>
          <a:p>
            <a:pPr indent="0" lvl="0" marL="0" marR="0" rtl="0" algn="just">
              <a:lnSpc>
                <a:spcPct val="140008"/>
              </a:lnSpc>
              <a:spcBef>
                <a:spcPts val="0"/>
              </a:spcBef>
              <a:spcAft>
                <a:spcPts val="0"/>
              </a:spcAft>
              <a:buNone/>
            </a:pPr>
            <a:r>
              <a:rPr i="0" lang="en-US" sz="4499" u="none" cap="none" strike="noStrike">
                <a:solidFill>
                  <a:srgbClr val="000000"/>
                </a:solidFill>
                <a:latin typeface="Jua"/>
                <a:ea typeface="Jua"/>
                <a:cs typeface="Jua"/>
                <a:sym typeface="Jua"/>
              </a:rPr>
              <a:t>License Name</a:t>
            </a:r>
            <a:endParaRPr>
              <a:latin typeface="Jua"/>
              <a:ea typeface="Jua"/>
              <a:cs typeface="Jua"/>
              <a:sym typeface="Jua"/>
            </a:endParaRPr>
          </a:p>
        </p:txBody>
      </p:sp>
      <p:sp>
        <p:nvSpPr>
          <p:cNvPr id="170" name="Google Shape;170;p20"/>
          <p:cNvSpPr txBox="1"/>
          <p:nvPr/>
        </p:nvSpPr>
        <p:spPr>
          <a:xfrm>
            <a:off x="11040223" y="5281264"/>
            <a:ext cx="4263300" cy="31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i="0" lang="en-US" sz="3000" u="none" cap="none" strike="noStrike">
                <a:solidFill>
                  <a:srgbClr val="000000"/>
                </a:solidFill>
                <a:latin typeface="Jua"/>
                <a:ea typeface="Jua"/>
                <a:cs typeface="Jua"/>
                <a:sym typeface="Jua"/>
              </a:rPr>
              <a:t>Lorem ipsum dolor sit amet, consectetur adipiscing elit, sed do eiusmod tempor incididunt ut labore et dolore magna aliqua.</a:t>
            </a:r>
            <a:endParaRPr>
              <a:latin typeface="Jua"/>
              <a:ea typeface="Jua"/>
              <a:cs typeface="Jua"/>
              <a:sym typeface="Ju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D604A"/>
        </a:solidFill>
      </p:bgPr>
    </p:bg>
    <p:spTree>
      <p:nvGrpSpPr>
        <p:cNvPr id="174" name="Shape 174"/>
        <p:cNvGrpSpPr/>
        <p:nvPr/>
      </p:nvGrpSpPr>
      <p:grpSpPr>
        <a:xfrm>
          <a:off x="0" y="0"/>
          <a:ext cx="0" cy="0"/>
          <a:chOff x="0" y="0"/>
          <a:chExt cx="0" cy="0"/>
        </a:xfrm>
      </p:grpSpPr>
      <p:cxnSp>
        <p:nvCxnSpPr>
          <p:cNvPr id="175" name="Google Shape;175;p21"/>
          <p:cNvCxnSpPr/>
          <p:nvPr/>
        </p:nvCxnSpPr>
        <p:spPr>
          <a:xfrm>
            <a:off x="10223812" y="2892035"/>
            <a:ext cx="6943522" cy="0"/>
          </a:xfrm>
          <a:prstGeom prst="straightConnector1">
            <a:avLst/>
          </a:prstGeom>
          <a:noFill/>
          <a:ln cap="flat" cmpd="sng" w="38100">
            <a:solidFill>
              <a:srgbClr val="FEE17B"/>
            </a:solidFill>
            <a:prstDash val="solid"/>
            <a:round/>
            <a:headEnd len="sm" w="sm" type="none"/>
            <a:tailEnd len="sm" w="sm" type="none"/>
          </a:ln>
        </p:spPr>
      </p:cxnSp>
      <p:cxnSp>
        <p:nvCxnSpPr>
          <p:cNvPr id="176" name="Google Shape;176;p21"/>
          <p:cNvCxnSpPr/>
          <p:nvPr/>
        </p:nvCxnSpPr>
        <p:spPr>
          <a:xfrm>
            <a:off x="10315778" y="6024226"/>
            <a:ext cx="6943522" cy="0"/>
          </a:xfrm>
          <a:prstGeom prst="straightConnector1">
            <a:avLst/>
          </a:prstGeom>
          <a:noFill/>
          <a:ln cap="flat" cmpd="sng" w="38100">
            <a:solidFill>
              <a:srgbClr val="FEE17B"/>
            </a:solidFill>
            <a:prstDash val="solid"/>
            <a:round/>
            <a:headEnd len="sm" w="sm" type="none"/>
            <a:tailEnd len="sm" w="sm" type="none"/>
          </a:ln>
        </p:spPr>
      </p:cxnSp>
      <p:cxnSp>
        <p:nvCxnSpPr>
          <p:cNvPr id="177" name="Google Shape;177;p21"/>
          <p:cNvCxnSpPr/>
          <p:nvPr/>
        </p:nvCxnSpPr>
        <p:spPr>
          <a:xfrm>
            <a:off x="10315778" y="9277350"/>
            <a:ext cx="6943522" cy="0"/>
          </a:xfrm>
          <a:prstGeom prst="straightConnector1">
            <a:avLst/>
          </a:prstGeom>
          <a:noFill/>
          <a:ln cap="flat" cmpd="sng" w="38100">
            <a:solidFill>
              <a:srgbClr val="FEE17B"/>
            </a:solidFill>
            <a:prstDash val="solid"/>
            <a:round/>
            <a:headEnd len="sm" w="sm" type="none"/>
            <a:tailEnd len="sm" w="sm" type="none"/>
          </a:ln>
        </p:spPr>
      </p:cxnSp>
      <p:sp>
        <p:nvSpPr>
          <p:cNvPr id="178" name="Google Shape;178;p21"/>
          <p:cNvSpPr txBox="1"/>
          <p:nvPr/>
        </p:nvSpPr>
        <p:spPr>
          <a:xfrm>
            <a:off x="10252980" y="41317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179" name="Google Shape;179;p21"/>
          <p:cNvSpPr txBox="1"/>
          <p:nvPr/>
        </p:nvSpPr>
        <p:spPr>
          <a:xfrm>
            <a:off x="10252980" y="3386357"/>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180" name="Google Shape;180;p21"/>
          <p:cNvSpPr txBox="1"/>
          <p:nvPr/>
        </p:nvSpPr>
        <p:spPr>
          <a:xfrm>
            <a:off x="10252980" y="4881061"/>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181" name="Google Shape;181;p21"/>
          <p:cNvSpPr txBox="1"/>
          <p:nvPr/>
        </p:nvSpPr>
        <p:spPr>
          <a:xfrm>
            <a:off x="10315778" y="73601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Name of Degree/Major or Minor</a:t>
            </a:r>
            <a:endParaRPr>
              <a:latin typeface="Jua"/>
              <a:ea typeface="Jua"/>
              <a:cs typeface="Jua"/>
              <a:sym typeface="Jua"/>
            </a:endParaRPr>
          </a:p>
        </p:txBody>
      </p:sp>
      <p:sp>
        <p:nvSpPr>
          <p:cNvPr id="182" name="Google Shape;182;p21"/>
          <p:cNvSpPr txBox="1"/>
          <p:nvPr/>
        </p:nvSpPr>
        <p:spPr>
          <a:xfrm>
            <a:off x="10315778" y="6614776"/>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Institution</a:t>
            </a:r>
            <a:endParaRPr>
              <a:latin typeface="Jua"/>
              <a:ea typeface="Jua"/>
              <a:cs typeface="Jua"/>
              <a:sym typeface="Jua"/>
            </a:endParaRPr>
          </a:p>
        </p:txBody>
      </p:sp>
      <p:sp>
        <p:nvSpPr>
          <p:cNvPr id="183" name="Google Shape;183;p21"/>
          <p:cNvSpPr txBox="1"/>
          <p:nvPr/>
        </p:nvSpPr>
        <p:spPr>
          <a:xfrm>
            <a:off x="10315778" y="8109480"/>
            <a:ext cx="6879900" cy="5385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i="0" lang="en-US" sz="3499" u="none" cap="none" strike="noStrike">
                <a:solidFill>
                  <a:srgbClr val="FFFDFC"/>
                </a:solidFill>
                <a:latin typeface="Jua"/>
                <a:ea typeface="Jua"/>
                <a:cs typeface="Jua"/>
                <a:sym typeface="Jua"/>
              </a:rPr>
              <a:t>Graduation Year</a:t>
            </a:r>
            <a:endParaRPr>
              <a:latin typeface="Jua"/>
              <a:ea typeface="Jua"/>
              <a:cs typeface="Jua"/>
              <a:sym typeface="Jua"/>
            </a:endParaRPr>
          </a:p>
        </p:txBody>
      </p:sp>
      <p:sp>
        <p:nvSpPr>
          <p:cNvPr id="184" name="Google Shape;184;p21"/>
          <p:cNvSpPr txBox="1"/>
          <p:nvPr/>
        </p:nvSpPr>
        <p:spPr>
          <a:xfrm>
            <a:off x="10223797" y="1066800"/>
            <a:ext cx="6026400" cy="1385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8999">
                <a:solidFill>
                  <a:srgbClr val="FEE17B"/>
                </a:solidFill>
                <a:latin typeface="Kalam"/>
                <a:ea typeface="Kalam"/>
                <a:cs typeface="Kalam"/>
                <a:sym typeface="Kalam"/>
              </a:rPr>
              <a:t>Awards</a:t>
            </a:r>
            <a:endParaRPr b="1">
              <a:latin typeface="Kalam"/>
              <a:ea typeface="Kalam"/>
              <a:cs typeface="Kalam"/>
              <a:sym typeface="Kalam"/>
            </a:endParaRPr>
          </a:p>
        </p:txBody>
      </p:sp>
      <p:pic>
        <p:nvPicPr>
          <p:cNvPr id="185" name="Google Shape;185;p21"/>
          <p:cNvPicPr preferRelativeResize="0"/>
          <p:nvPr/>
        </p:nvPicPr>
        <p:blipFill>
          <a:blip r:embed="rId3">
            <a:alphaModFix/>
          </a:blip>
          <a:stretch>
            <a:fillRect/>
          </a:stretch>
        </p:blipFill>
        <p:spPr>
          <a:xfrm>
            <a:off x="-7045575" y="258600"/>
            <a:ext cx="15306102" cy="11232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