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Arim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Quicksand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Quicksand-bold.fntdata"/><Relationship Id="rId41" Type="http://schemas.openxmlformats.org/officeDocument/2006/relationships/font" Target="fonts/Quicksand-regular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Arim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Arimo-italic.fntdata"/><Relationship Id="rId12" Type="http://schemas.openxmlformats.org/officeDocument/2006/relationships/slide" Target="slides/slide8.xml"/><Relationship Id="rId34" Type="http://schemas.openxmlformats.org/officeDocument/2006/relationships/font" Target="fonts/Arimo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Arimo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6bc83b50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06bc83b50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06bc83b50b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106bc83b50b_0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06bc83b50b_0_2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106bc83b50b_0_2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6bc83b50b_0_2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106bc83b50b_0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6bc83b50b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106bc83b50b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06bc83b50b_0_3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106bc83b50b_0_3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06bc83b50b_0_3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106bc83b50b_0_3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06bc83b50b_0_4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106bc83b50b_0_4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6bc83b50b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106bc83b50b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06bc83b50b_0_4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g106bc83b50b_0_4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6bc83b50b_0_4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106bc83b50b_0_4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6bc83b50b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06bc83b50b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06bc83b50b_0_5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g106bc83b50b_0_5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06bc83b50b_0_5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106bc83b50b_0_5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06bc83b50b_0_6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g106bc83b50b_0_6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06bc83b50b_0_6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g106bc83b50b_0_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06bc83b50b_0_6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g106bc83b50b_0_6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06bc83b50b_0_7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g106bc83b50b_0_7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06bc83b50b_0_8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g106bc83b50b_0_8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106bc83b50b_0_9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g106bc83b50b_0_9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6bc83b50b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106bc83b50b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06bc83b50b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6bc83b50b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06bc83b50b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6bc83b50b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06bc83b50b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6bc83b50b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6bc83b50b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6bc83b50b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106bc83b50b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6bc83b50b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06bc83b50b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06bc83b50b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106bc83b50b_0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250" y="0"/>
            <a:ext cx="35493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" name="Google Shape;11;p2"/>
          <p:cNvGrpSpPr/>
          <p:nvPr/>
        </p:nvGrpSpPr>
        <p:grpSpPr>
          <a:xfrm rot="-987136">
            <a:off x="4075263" y="-197729"/>
            <a:ext cx="993457" cy="1313284"/>
            <a:chOff x="8150676" y="-396280"/>
            <a:chExt cx="1987030" cy="2626572"/>
          </a:xfrm>
        </p:grpSpPr>
        <p:sp>
          <p:nvSpPr>
            <p:cNvPr id="12" name="Google Shape;12;p2"/>
            <p:cNvSpPr/>
            <p:nvPr/>
          </p:nvSpPr>
          <p:spPr>
            <a:xfrm>
              <a:off x="8456810" y="-325790"/>
              <a:ext cx="1367517" cy="1965869"/>
            </a:xfrm>
            <a:custGeom>
              <a:rect b="b" l="l" r="r" t="t"/>
              <a:pathLst>
                <a:path extrusionOk="0" h="1965869" w="1367517">
                  <a:moveTo>
                    <a:pt x="627890" y="1355"/>
                  </a:moveTo>
                  <a:cubicBezTo>
                    <a:pt x="786096" y="-9193"/>
                    <a:pt x="947793" y="42057"/>
                    <a:pt x="1072200" y="147109"/>
                  </a:cubicBezTo>
                  <a:cubicBezTo>
                    <a:pt x="1191519" y="247870"/>
                    <a:pt x="1281318" y="384699"/>
                    <a:pt x="1328009" y="533568"/>
                  </a:cubicBezTo>
                  <a:cubicBezTo>
                    <a:pt x="1381691" y="704747"/>
                    <a:pt x="1380077" y="892143"/>
                    <a:pt x="1326769" y="1063196"/>
                  </a:cubicBezTo>
                  <a:cubicBezTo>
                    <a:pt x="1317235" y="1093785"/>
                    <a:pt x="1306550" y="1123880"/>
                    <a:pt x="1295266" y="1153702"/>
                  </a:cubicBezTo>
                  <a:cubicBezTo>
                    <a:pt x="1241343" y="1296168"/>
                    <a:pt x="1173613" y="1432413"/>
                    <a:pt x="1151308" y="1586856"/>
                  </a:cubicBezTo>
                  <a:cubicBezTo>
                    <a:pt x="1142126" y="1650424"/>
                    <a:pt x="1143072" y="1713121"/>
                    <a:pt x="1140807" y="1777020"/>
                  </a:cubicBezTo>
                  <a:cubicBezTo>
                    <a:pt x="1135835" y="1917237"/>
                    <a:pt x="961152" y="1939579"/>
                    <a:pt x="849343" y="1953857"/>
                  </a:cubicBezTo>
                  <a:cubicBezTo>
                    <a:pt x="827422" y="1956657"/>
                    <a:pt x="799341" y="1959520"/>
                    <a:pt x="767959" y="1961321"/>
                  </a:cubicBezTo>
                  <a:cubicBezTo>
                    <a:pt x="736635" y="1963985"/>
                    <a:pt x="708433" y="1965125"/>
                    <a:pt x="686338" y="1965461"/>
                  </a:cubicBezTo>
                  <a:cubicBezTo>
                    <a:pt x="573630" y="1967163"/>
                    <a:pt x="397549" y="1969800"/>
                    <a:pt x="372743" y="1831700"/>
                  </a:cubicBezTo>
                  <a:cubicBezTo>
                    <a:pt x="361438" y="1768767"/>
                    <a:pt x="353486" y="1706570"/>
                    <a:pt x="335380" y="1644945"/>
                  </a:cubicBezTo>
                  <a:cubicBezTo>
                    <a:pt x="291395" y="1495215"/>
                    <a:pt x="205029" y="1369943"/>
                    <a:pt x="131449" y="1236555"/>
                  </a:cubicBezTo>
                  <a:cubicBezTo>
                    <a:pt x="116045" y="1208634"/>
                    <a:pt x="101203" y="1180357"/>
                    <a:pt x="87428" y="1151422"/>
                  </a:cubicBezTo>
                  <a:cubicBezTo>
                    <a:pt x="10400" y="989652"/>
                    <a:pt x="-17770" y="804389"/>
                    <a:pt x="11089" y="627337"/>
                  </a:cubicBezTo>
                  <a:cubicBezTo>
                    <a:pt x="46733" y="408653"/>
                    <a:pt x="176012" y="193521"/>
                    <a:pt x="371308" y="79328"/>
                  </a:cubicBezTo>
                  <a:cubicBezTo>
                    <a:pt x="450879" y="32811"/>
                    <a:pt x="538832" y="7291"/>
                    <a:pt x="627890" y="13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25983" y="843669"/>
              <a:ext cx="301878" cy="808557"/>
            </a:xfrm>
            <a:custGeom>
              <a:rect b="b" l="l" r="r" t="t"/>
              <a:pathLst>
                <a:path extrusionOk="0" h="808557" w="301878">
                  <a:moveTo>
                    <a:pt x="270237" y="16713"/>
                  </a:moveTo>
                  <a:cubicBezTo>
                    <a:pt x="220360" y="-27897"/>
                    <a:pt x="182856" y="27566"/>
                    <a:pt x="146345" y="57939"/>
                  </a:cubicBezTo>
                  <a:cubicBezTo>
                    <a:pt x="122011" y="39937"/>
                    <a:pt x="105760" y="12337"/>
                    <a:pt x="73149" y="5702"/>
                  </a:cubicBezTo>
                  <a:cubicBezTo>
                    <a:pt x="45667" y="107"/>
                    <a:pt x="19199" y="13298"/>
                    <a:pt x="7038" y="38314"/>
                  </a:cubicBezTo>
                  <a:cubicBezTo>
                    <a:pt x="-5828" y="64774"/>
                    <a:pt x="505" y="93403"/>
                    <a:pt x="13513" y="118372"/>
                  </a:cubicBezTo>
                  <a:cubicBezTo>
                    <a:pt x="33989" y="157670"/>
                    <a:pt x="59148" y="191553"/>
                    <a:pt x="73301" y="234377"/>
                  </a:cubicBezTo>
                  <a:cubicBezTo>
                    <a:pt x="100783" y="317545"/>
                    <a:pt x="104126" y="406943"/>
                    <a:pt x="110984" y="493573"/>
                  </a:cubicBezTo>
                  <a:cubicBezTo>
                    <a:pt x="118731" y="591434"/>
                    <a:pt x="124003" y="689878"/>
                    <a:pt x="134793" y="787450"/>
                  </a:cubicBezTo>
                  <a:cubicBezTo>
                    <a:pt x="138125" y="817576"/>
                    <a:pt x="183476" y="814561"/>
                    <a:pt x="181910" y="784093"/>
                  </a:cubicBezTo>
                  <a:cubicBezTo>
                    <a:pt x="174463" y="638975"/>
                    <a:pt x="163741" y="490741"/>
                    <a:pt x="144626" y="346668"/>
                  </a:cubicBezTo>
                  <a:cubicBezTo>
                    <a:pt x="136506" y="285480"/>
                    <a:pt x="123525" y="224112"/>
                    <a:pt x="96447" y="168266"/>
                  </a:cubicBezTo>
                  <a:cubicBezTo>
                    <a:pt x="83261" y="141071"/>
                    <a:pt x="60977" y="117027"/>
                    <a:pt x="50076" y="89070"/>
                  </a:cubicBezTo>
                  <a:cubicBezTo>
                    <a:pt x="40248" y="71655"/>
                    <a:pt x="46923" y="59741"/>
                    <a:pt x="70090" y="53327"/>
                  </a:cubicBezTo>
                  <a:cubicBezTo>
                    <a:pt x="79540" y="58591"/>
                    <a:pt x="87775" y="65294"/>
                    <a:pt x="94792" y="73436"/>
                  </a:cubicBezTo>
                  <a:cubicBezTo>
                    <a:pt x="107048" y="84993"/>
                    <a:pt x="117622" y="96828"/>
                    <a:pt x="131124" y="107130"/>
                  </a:cubicBezTo>
                  <a:cubicBezTo>
                    <a:pt x="141005" y="114668"/>
                    <a:pt x="151143" y="114348"/>
                    <a:pt x="161728" y="108879"/>
                  </a:cubicBezTo>
                  <a:cubicBezTo>
                    <a:pt x="182120" y="98352"/>
                    <a:pt x="199664" y="62331"/>
                    <a:pt x="219178" y="56416"/>
                  </a:cubicBezTo>
                  <a:cubicBezTo>
                    <a:pt x="258632" y="44460"/>
                    <a:pt x="250097" y="118576"/>
                    <a:pt x="247464" y="139957"/>
                  </a:cubicBezTo>
                  <a:cubicBezTo>
                    <a:pt x="239591" y="203951"/>
                    <a:pt x="222841" y="265628"/>
                    <a:pt x="218411" y="330347"/>
                  </a:cubicBezTo>
                  <a:cubicBezTo>
                    <a:pt x="209697" y="457667"/>
                    <a:pt x="218857" y="588150"/>
                    <a:pt x="243727" y="713191"/>
                  </a:cubicBezTo>
                  <a:cubicBezTo>
                    <a:pt x="248589" y="737629"/>
                    <a:pt x="284811" y="736751"/>
                    <a:pt x="283497" y="710360"/>
                  </a:cubicBezTo>
                  <a:cubicBezTo>
                    <a:pt x="274920" y="537799"/>
                    <a:pt x="253555" y="371489"/>
                    <a:pt x="288605" y="199958"/>
                  </a:cubicBezTo>
                  <a:cubicBezTo>
                    <a:pt x="299784" y="145210"/>
                    <a:pt x="318941" y="60272"/>
                    <a:pt x="270237" y="16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923857" y="1939945"/>
              <a:ext cx="666291" cy="290347"/>
            </a:xfrm>
            <a:custGeom>
              <a:rect b="b" l="l" r="r" t="t"/>
              <a:pathLst>
                <a:path extrusionOk="0" h="290347" w="666291">
                  <a:moveTo>
                    <a:pt x="331852" y="56404"/>
                  </a:moveTo>
                  <a:cubicBezTo>
                    <a:pt x="344697" y="55112"/>
                    <a:pt x="357515" y="53588"/>
                    <a:pt x="370308" y="51823"/>
                  </a:cubicBezTo>
                  <a:cubicBezTo>
                    <a:pt x="420526" y="44894"/>
                    <a:pt x="471916" y="35486"/>
                    <a:pt x="520205" y="19758"/>
                  </a:cubicBezTo>
                  <a:cubicBezTo>
                    <a:pt x="556895" y="7807"/>
                    <a:pt x="605720" y="-13421"/>
                    <a:pt x="641874" y="11826"/>
                  </a:cubicBezTo>
                  <a:cubicBezTo>
                    <a:pt x="681801" y="39709"/>
                    <a:pt x="666623" y="80500"/>
                    <a:pt x="639992" y="115749"/>
                  </a:cubicBezTo>
                  <a:cubicBezTo>
                    <a:pt x="622186" y="139314"/>
                    <a:pt x="599266" y="160406"/>
                    <a:pt x="584272" y="173507"/>
                  </a:cubicBezTo>
                  <a:cubicBezTo>
                    <a:pt x="520883" y="228891"/>
                    <a:pt x="440203" y="285893"/>
                    <a:pt x="353600" y="289964"/>
                  </a:cubicBezTo>
                  <a:cubicBezTo>
                    <a:pt x="257941" y="294461"/>
                    <a:pt x="176872" y="258913"/>
                    <a:pt x="98594" y="208083"/>
                  </a:cubicBezTo>
                  <a:cubicBezTo>
                    <a:pt x="81892" y="197241"/>
                    <a:pt x="56213" y="179611"/>
                    <a:pt x="35248" y="158804"/>
                  </a:cubicBezTo>
                  <a:cubicBezTo>
                    <a:pt x="3887" y="127684"/>
                    <a:pt x="-16920" y="89457"/>
                    <a:pt x="18650" y="56194"/>
                  </a:cubicBezTo>
                  <a:cubicBezTo>
                    <a:pt x="50857" y="26077"/>
                    <a:pt x="102200" y="40177"/>
                    <a:pt x="140214" y="46812"/>
                  </a:cubicBezTo>
                  <a:cubicBezTo>
                    <a:pt x="190248" y="55537"/>
                    <a:pt x="242453" y="57575"/>
                    <a:pt x="293144" y="57318"/>
                  </a:cubicBezTo>
                  <a:cubicBezTo>
                    <a:pt x="306047" y="57250"/>
                    <a:pt x="318954" y="56945"/>
                    <a:pt x="331852" y="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15070" y="1789175"/>
              <a:ext cx="848801" cy="307638"/>
            </a:xfrm>
            <a:custGeom>
              <a:rect b="b" l="l" r="r" t="t"/>
              <a:pathLst>
                <a:path extrusionOk="0" h="307638" w="848801">
                  <a:moveTo>
                    <a:pt x="819578" y="0"/>
                  </a:moveTo>
                  <a:cubicBezTo>
                    <a:pt x="819578" y="0"/>
                    <a:pt x="687282" y="79018"/>
                    <a:pt x="401016" y="83336"/>
                  </a:cubicBezTo>
                  <a:cubicBezTo>
                    <a:pt x="114750" y="87654"/>
                    <a:pt x="31684" y="30657"/>
                    <a:pt x="31684" y="30657"/>
                  </a:cubicBezTo>
                  <a:cubicBezTo>
                    <a:pt x="31684" y="30657"/>
                    <a:pt x="-38942" y="91904"/>
                    <a:pt x="30696" y="204731"/>
                  </a:cubicBezTo>
                  <a:cubicBezTo>
                    <a:pt x="100334" y="317558"/>
                    <a:pt x="509168" y="340877"/>
                    <a:pt x="705420" y="258418"/>
                  </a:cubicBezTo>
                  <a:cubicBezTo>
                    <a:pt x="935555" y="161729"/>
                    <a:pt x="819578" y="0"/>
                    <a:pt x="819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03113" y="1621379"/>
              <a:ext cx="848799" cy="307638"/>
            </a:xfrm>
            <a:custGeom>
              <a:rect b="b" l="l" r="r" t="t"/>
              <a:pathLst>
                <a:path extrusionOk="0" h="307638" w="848799">
                  <a:moveTo>
                    <a:pt x="819578" y="0"/>
                  </a:moveTo>
                  <a:cubicBezTo>
                    <a:pt x="819578" y="0"/>
                    <a:pt x="687283" y="79018"/>
                    <a:pt x="401016" y="83336"/>
                  </a:cubicBezTo>
                  <a:cubicBezTo>
                    <a:pt x="114750" y="87654"/>
                    <a:pt x="31684" y="30657"/>
                    <a:pt x="31684" y="30657"/>
                  </a:cubicBezTo>
                  <a:cubicBezTo>
                    <a:pt x="31684" y="30657"/>
                    <a:pt x="-38942" y="91904"/>
                    <a:pt x="30696" y="204731"/>
                  </a:cubicBezTo>
                  <a:cubicBezTo>
                    <a:pt x="100334" y="317558"/>
                    <a:pt x="509168" y="340877"/>
                    <a:pt x="705420" y="258418"/>
                  </a:cubicBezTo>
                  <a:cubicBezTo>
                    <a:pt x="935550" y="161729"/>
                    <a:pt x="819578" y="0"/>
                    <a:pt x="819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92297" y="1480334"/>
              <a:ext cx="848796" cy="296866"/>
            </a:xfrm>
            <a:custGeom>
              <a:rect b="b" l="l" r="r" t="t"/>
              <a:pathLst>
                <a:path extrusionOk="0" h="296866" w="848796">
                  <a:moveTo>
                    <a:pt x="836029" y="20590"/>
                  </a:moveTo>
                  <a:cubicBezTo>
                    <a:pt x="828997" y="3265"/>
                    <a:pt x="808926" y="-4656"/>
                    <a:pt x="791777" y="2808"/>
                  </a:cubicBezTo>
                  <a:cubicBezTo>
                    <a:pt x="739414" y="25602"/>
                    <a:pt x="612053" y="69381"/>
                    <a:pt x="401017" y="72565"/>
                  </a:cubicBezTo>
                  <a:cubicBezTo>
                    <a:pt x="195883" y="75659"/>
                    <a:pt x="95089" y="47271"/>
                    <a:pt x="54431" y="30928"/>
                  </a:cubicBezTo>
                  <a:cubicBezTo>
                    <a:pt x="38475" y="24514"/>
                    <a:pt x="20101" y="31180"/>
                    <a:pt x="12339" y="46514"/>
                  </a:cubicBezTo>
                  <a:cubicBezTo>
                    <a:pt x="-1894" y="74624"/>
                    <a:pt x="-12158" y="124524"/>
                    <a:pt x="30697" y="193960"/>
                  </a:cubicBezTo>
                  <a:cubicBezTo>
                    <a:pt x="100334" y="306787"/>
                    <a:pt x="509168" y="330106"/>
                    <a:pt x="705420" y="247647"/>
                  </a:cubicBezTo>
                  <a:cubicBezTo>
                    <a:pt x="872924" y="177271"/>
                    <a:pt x="857063" y="72439"/>
                    <a:pt x="836029" y="20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123160" y="-202026"/>
              <a:ext cx="630522" cy="1001701"/>
            </a:xfrm>
            <a:custGeom>
              <a:rect b="b" l="l" r="r" t="t"/>
              <a:pathLst>
                <a:path extrusionOk="0" h="1001701" w="630522">
                  <a:moveTo>
                    <a:pt x="595575" y="891655"/>
                  </a:moveTo>
                  <a:cubicBezTo>
                    <a:pt x="583649" y="919749"/>
                    <a:pt x="568056" y="946656"/>
                    <a:pt x="545977" y="967652"/>
                  </a:cubicBezTo>
                  <a:cubicBezTo>
                    <a:pt x="501677" y="1009783"/>
                    <a:pt x="436054" y="1016811"/>
                    <a:pt x="395134" y="965950"/>
                  </a:cubicBezTo>
                  <a:cubicBezTo>
                    <a:pt x="360294" y="922549"/>
                    <a:pt x="358144" y="862090"/>
                    <a:pt x="348479" y="809743"/>
                  </a:cubicBezTo>
                  <a:cubicBezTo>
                    <a:pt x="337994" y="752967"/>
                    <a:pt x="322390" y="697147"/>
                    <a:pt x="302029" y="643123"/>
                  </a:cubicBezTo>
                  <a:cubicBezTo>
                    <a:pt x="261314" y="535076"/>
                    <a:pt x="201567" y="434132"/>
                    <a:pt x="125728" y="346998"/>
                  </a:cubicBezTo>
                  <a:cubicBezTo>
                    <a:pt x="94440" y="311056"/>
                    <a:pt x="60305" y="277141"/>
                    <a:pt x="34925" y="236813"/>
                  </a:cubicBezTo>
                  <a:cubicBezTo>
                    <a:pt x="9545" y="196485"/>
                    <a:pt x="-6642" y="147825"/>
                    <a:pt x="2650" y="101098"/>
                  </a:cubicBezTo>
                  <a:cubicBezTo>
                    <a:pt x="17350" y="27191"/>
                    <a:pt x="94929" y="-1790"/>
                    <a:pt x="162996" y="85"/>
                  </a:cubicBezTo>
                  <a:cubicBezTo>
                    <a:pt x="283009" y="3395"/>
                    <a:pt x="370127" y="94043"/>
                    <a:pt x="437468" y="183283"/>
                  </a:cubicBezTo>
                  <a:cubicBezTo>
                    <a:pt x="510490" y="280052"/>
                    <a:pt x="565959" y="390095"/>
                    <a:pt x="599711" y="506536"/>
                  </a:cubicBezTo>
                  <a:cubicBezTo>
                    <a:pt x="635607" y="630384"/>
                    <a:pt x="646360" y="766651"/>
                    <a:pt x="597866" y="886129"/>
                  </a:cubicBezTo>
                  <a:cubicBezTo>
                    <a:pt x="597120" y="887973"/>
                    <a:pt x="596352" y="889816"/>
                    <a:pt x="595575" y="891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474991" y="892088"/>
              <a:ext cx="139312" cy="198303"/>
            </a:xfrm>
            <a:custGeom>
              <a:rect b="b" l="l" r="r" t="t"/>
              <a:pathLst>
                <a:path extrusionOk="0" h="198303" w="139312">
                  <a:moveTo>
                    <a:pt x="123688" y="19585"/>
                  </a:moveTo>
                  <a:cubicBezTo>
                    <a:pt x="95523" y="-15128"/>
                    <a:pt x="45431" y="132"/>
                    <a:pt x="22995" y="35491"/>
                  </a:cubicBezTo>
                  <a:cubicBezTo>
                    <a:pt x="1841" y="68828"/>
                    <a:pt x="-3683" y="115056"/>
                    <a:pt x="2219" y="153535"/>
                  </a:cubicBezTo>
                  <a:cubicBezTo>
                    <a:pt x="13561" y="227436"/>
                    <a:pt x="76892" y="197031"/>
                    <a:pt x="105719" y="153882"/>
                  </a:cubicBezTo>
                  <a:cubicBezTo>
                    <a:pt x="118438" y="134844"/>
                    <a:pt x="130331" y="114793"/>
                    <a:pt x="136018" y="92619"/>
                  </a:cubicBezTo>
                  <a:cubicBezTo>
                    <a:pt x="141705" y="70446"/>
                    <a:pt x="140554" y="45667"/>
                    <a:pt x="128429" y="26246"/>
                  </a:cubicBezTo>
                  <a:cubicBezTo>
                    <a:pt x="126931" y="23850"/>
                    <a:pt x="125344" y="21634"/>
                    <a:pt x="123688" y="19585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876875" y="-263893"/>
              <a:ext cx="208518" cy="227428"/>
            </a:xfrm>
            <a:custGeom>
              <a:rect b="b" l="l" r="r" t="t"/>
              <a:pathLst>
                <a:path extrusionOk="0" h="227428" w="208518">
                  <a:moveTo>
                    <a:pt x="174012" y="6211"/>
                  </a:moveTo>
                  <a:cubicBezTo>
                    <a:pt x="113346" y="68608"/>
                    <a:pt x="57699" y="137030"/>
                    <a:pt x="3329" y="204906"/>
                  </a:cubicBezTo>
                  <a:cubicBezTo>
                    <a:pt x="-8659" y="219872"/>
                    <a:pt x="14655" y="235968"/>
                    <a:pt x="27001" y="222194"/>
                  </a:cubicBezTo>
                  <a:cubicBezTo>
                    <a:pt x="83263" y="159414"/>
                    <a:pt x="143141" y="100726"/>
                    <a:pt x="201831" y="40356"/>
                  </a:cubicBezTo>
                  <a:cubicBezTo>
                    <a:pt x="221382" y="20247"/>
                    <a:pt x="193768" y="-14114"/>
                    <a:pt x="174012" y="62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990919" y="85578"/>
              <a:ext cx="146787" cy="93502"/>
            </a:xfrm>
            <a:custGeom>
              <a:rect b="b" l="l" r="r" t="t"/>
              <a:pathLst>
                <a:path extrusionOk="0" h="93502" w="146787">
                  <a:moveTo>
                    <a:pt x="128208" y="1303"/>
                  </a:moveTo>
                  <a:cubicBezTo>
                    <a:pt x="90073" y="20587"/>
                    <a:pt x="48795" y="34498"/>
                    <a:pt x="11295" y="54586"/>
                  </a:cubicBezTo>
                  <a:cubicBezTo>
                    <a:pt x="-11698" y="66904"/>
                    <a:pt x="3690" y="101785"/>
                    <a:pt x="28182" y="91694"/>
                  </a:cubicBezTo>
                  <a:cubicBezTo>
                    <a:pt x="68136" y="75231"/>
                    <a:pt x="105945" y="47184"/>
                    <a:pt x="141820" y="23235"/>
                  </a:cubicBezTo>
                  <a:cubicBezTo>
                    <a:pt x="154113" y="15024"/>
                    <a:pt x="141300" y="-5316"/>
                    <a:pt x="128208" y="1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952106" y="470865"/>
              <a:ext cx="130584" cy="53684"/>
            </a:xfrm>
            <a:custGeom>
              <a:rect b="b" l="l" r="r" t="t"/>
              <a:pathLst>
                <a:path extrusionOk="0" h="53684" w="130584">
                  <a:moveTo>
                    <a:pt x="119421" y="27726"/>
                  </a:moveTo>
                  <a:cubicBezTo>
                    <a:pt x="87041" y="21486"/>
                    <a:pt x="56684" y="11452"/>
                    <a:pt x="25492" y="1067"/>
                  </a:cubicBezTo>
                  <a:cubicBezTo>
                    <a:pt x="2393" y="-6624"/>
                    <a:pt x="-11078" y="29581"/>
                    <a:pt x="11890" y="36011"/>
                  </a:cubicBezTo>
                  <a:cubicBezTo>
                    <a:pt x="45947" y="45540"/>
                    <a:pt x="81612" y="50388"/>
                    <a:pt x="116772" y="53614"/>
                  </a:cubicBezTo>
                  <a:cubicBezTo>
                    <a:pt x="133695" y="55163"/>
                    <a:pt x="135640" y="30852"/>
                    <a:pt x="119421" y="27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899128" y="848369"/>
              <a:ext cx="168743" cy="90999"/>
            </a:xfrm>
            <a:custGeom>
              <a:rect b="b" l="l" r="r" t="t"/>
              <a:pathLst>
                <a:path extrusionOk="0" h="90999" w="168743">
                  <a:moveTo>
                    <a:pt x="160474" y="64438"/>
                  </a:moveTo>
                  <a:cubicBezTo>
                    <a:pt x="116468" y="43704"/>
                    <a:pt x="72930" y="21226"/>
                    <a:pt x="28336" y="1842"/>
                  </a:cubicBezTo>
                  <a:cubicBezTo>
                    <a:pt x="3313" y="-9037"/>
                    <a:pt x="-12527" y="31407"/>
                    <a:pt x="12952" y="41367"/>
                  </a:cubicBezTo>
                  <a:cubicBezTo>
                    <a:pt x="58151" y="59033"/>
                    <a:pt x="104774" y="73763"/>
                    <a:pt x="150504" y="90053"/>
                  </a:cubicBezTo>
                  <a:cubicBezTo>
                    <a:pt x="167327" y="96047"/>
                    <a:pt x="176362" y="71924"/>
                    <a:pt x="160474" y="64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776209" y="1240650"/>
              <a:ext cx="226613" cy="216943"/>
            </a:xfrm>
            <a:custGeom>
              <a:rect b="b" l="l" r="r" t="t"/>
              <a:pathLst>
                <a:path extrusionOk="0" h="216943" w="226613">
                  <a:moveTo>
                    <a:pt x="223577" y="195729"/>
                  </a:moveTo>
                  <a:cubicBezTo>
                    <a:pt x="167547" y="132928"/>
                    <a:pt x="107931" y="73446"/>
                    <a:pt x="51985" y="10545"/>
                  </a:cubicBezTo>
                  <a:cubicBezTo>
                    <a:pt x="23830" y="-21110"/>
                    <a:pt x="-21705" y="26063"/>
                    <a:pt x="11837" y="52833"/>
                  </a:cubicBezTo>
                  <a:cubicBezTo>
                    <a:pt x="77643" y="105354"/>
                    <a:pt x="140217" y="161715"/>
                    <a:pt x="205929" y="214325"/>
                  </a:cubicBezTo>
                  <a:cubicBezTo>
                    <a:pt x="217313" y="223434"/>
                    <a:pt x="233374" y="206708"/>
                    <a:pt x="223577" y="195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08656" y="1137478"/>
              <a:ext cx="228234" cy="207157"/>
            </a:xfrm>
            <a:custGeom>
              <a:rect b="b" l="l" r="r" t="t"/>
              <a:pathLst>
                <a:path extrusionOk="0" h="207157" w="228234">
                  <a:moveTo>
                    <a:pt x="180870" y="7656"/>
                  </a:moveTo>
                  <a:cubicBezTo>
                    <a:pt x="122490" y="67636"/>
                    <a:pt x="60152" y="123535"/>
                    <a:pt x="3465" y="185186"/>
                  </a:cubicBezTo>
                  <a:cubicBezTo>
                    <a:pt x="-7972" y="197626"/>
                    <a:pt x="11532" y="213453"/>
                    <a:pt x="23899" y="204565"/>
                  </a:cubicBezTo>
                  <a:cubicBezTo>
                    <a:pt x="90588" y="156640"/>
                    <a:pt x="152269" y="102438"/>
                    <a:pt x="217539" y="52665"/>
                  </a:cubicBezTo>
                  <a:cubicBezTo>
                    <a:pt x="247932" y="29488"/>
                    <a:pt x="206491" y="-18668"/>
                    <a:pt x="180870" y="7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72571" y="870089"/>
              <a:ext cx="110081" cy="81932"/>
            </a:xfrm>
            <a:custGeom>
              <a:rect b="b" l="l" r="r" t="t"/>
              <a:pathLst>
                <a:path extrusionOk="0" h="81932" w="110081">
                  <a:moveTo>
                    <a:pt x="78610" y="2811"/>
                  </a:moveTo>
                  <a:cubicBezTo>
                    <a:pt x="65581" y="9472"/>
                    <a:pt x="55816" y="21533"/>
                    <a:pt x="44311" y="30621"/>
                  </a:cubicBezTo>
                  <a:cubicBezTo>
                    <a:pt x="32743" y="39762"/>
                    <a:pt x="20109" y="47836"/>
                    <a:pt x="7584" y="55595"/>
                  </a:cubicBezTo>
                  <a:cubicBezTo>
                    <a:pt x="-7531" y="64950"/>
                    <a:pt x="1835" y="86830"/>
                    <a:pt x="19121" y="80941"/>
                  </a:cubicBezTo>
                  <a:cubicBezTo>
                    <a:pt x="33763" y="75951"/>
                    <a:pt x="47722" y="69946"/>
                    <a:pt x="61797" y="63574"/>
                  </a:cubicBezTo>
                  <a:cubicBezTo>
                    <a:pt x="75262" y="57475"/>
                    <a:pt x="92348" y="52395"/>
                    <a:pt x="102880" y="41926"/>
                  </a:cubicBezTo>
                  <a:cubicBezTo>
                    <a:pt x="120245" y="24659"/>
                    <a:pt x="103868" y="-10096"/>
                    <a:pt x="78610" y="28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50676" y="380679"/>
              <a:ext cx="153558" cy="53621"/>
            </a:xfrm>
            <a:custGeom>
              <a:rect b="b" l="l" r="r" t="t"/>
              <a:pathLst>
                <a:path extrusionOk="0" h="53621" w="153558">
                  <a:moveTo>
                    <a:pt x="132927" y="0"/>
                  </a:moveTo>
                  <a:cubicBezTo>
                    <a:pt x="92432" y="95"/>
                    <a:pt x="46119" y="12802"/>
                    <a:pt x="7463" y="24742"/>
                  </a:cubicBezTo>
                  <a:cubicBezTo>
                    <a:pt x="-5618" y="28782"/>
                    <a:pt x="289" y="47221"/>
                    <a:pt x="11442" y="49012"/>
                  </a:cubicBezTo>
                  <a:cubicBezTo>
                    <a:pt x="51080" y="55368"/>
                    <a:pt x="101734" y="56303"/>
                    <a:pt x="140200" y="44379"/>
                  </a:cubicBezTo>
                  <a:cubicBezTo>
                    <a:pt x="161975" y="37623"/>
                    <a:pt x="155405" y="-53"/>
                    <a:pt x="132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07343" y="-54205"/>
              <a:ext cx="91231" cy="52880"/>
            </a:xfrm>
            <a:custGeom>
              <a:rect b="b" l="l" r="r" t="t"/>
              <a:pathLst>
                <a:path extrusionOk="0" h="52880" w="91231">
                  <a:moveTo>
                    <a:pt x="73353" y="11954"/>
                  </a:moveTo>
                  <a:cubicBezTo>
                    <a:pt x="55274" y="8608"/>
                    <a:pt x="38566" y="10878"/>
                    <a:pt x="21695" y="1622"/>
                  </a:cubicBezTo>
                  <a:cubicBezTo>
                    <a:pt x="10075" y="-4756"/>
                    <a:pt x="-7889" y="8960"/>
                    <a:pt x="3794" y="20475"/>
                  </a:cubicBezTo>
                  <a:cubicBezTo>
                    <a:pt x="22526" y="38929"/>
                    <a:pt x="47380" y="55582"/>
                    <a:pt x="74667" y="52514"/>
                  </a:cubicBezTo>
                  <a:cubicBezTo>
                    <a:pt x="98928" y="49782"/>
                    <a:pt x="94860" y="15931"/>
                    <a:pt x="73353" y="119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99693" y="-396280"/>
              <a:ext cx="222064" cy="190293"/>
            </a:xfrm>
            <a:custGeom>
              <a:rect b="b" l="l" r="r" t="t"/>
              <a:pathLst>
                <a:path extrusionOk="0" h="190293" w="222064">
                  <a:moveTo>
                    <a:pt x="203324" y="132247"/>
                  </a:moveTo>
                  <a:cubicBezTo>
                    <a:pt x="186038" y="127566"/>
                    <a:pt x="171180" y="111245"/>
                    <a:pt x="157221" y="100423"/>
                  </a:cubicBezTo>
                  <a:cubicBezTo>
                    <a:pt x="140844" y="87727"/>
                    <a:pt x="124473" y="75030"/>
                    <a:pt x="108096" y="62333"/>
                  </a:cubicBezTo>
                  <a:cubicBezTo>
                    <a:pt x="80683" y="41073"/>
                    <a:pt x="50252" y="10390"/>
                    <a:pt x="16495" y="524"/>
                  </a:cubicBezTo>
                  <a:cubicBezTo>
                    <a:pt x="6924" y="-2276"/>
                    <a:pt x="-3603" y="6576"/>
                    <a:pt x="1201" y="16693"/>
                  </a:cubicBezTo>
                  <a:cubicBezTo>
                    <a:pt x="17651" y="51375"/>
                    <a:pt x="56475" y="78612"/>
                    <a:pt x="84246" y="104521"/>
                  </a:cubicBezTo>
                  <a:cubicBezTo>
                    <a:pt x="113289" y="131611"/>
                    <a:pt x="144697" y="172371"/>
                    <a:pt x="181660" y="187883"/>
                  </a:cubicBezTo>
                  <a:cubicBezTo>
                    <a:pt x="217782" y="203044"/>
                    <a:pt x="239840" y="142133"/>
                    <a:pt x="203324" y="132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flipH="1" rot="650275">
            <a:off x="8533142" y="3587044"/>
            <a:ext cx="692998" cy="1379664"/>
            <a:chOff x="17062416" y="7171030"/>
            <a:chExt cx="1386226" cy="2759244"/>
          </a:xfrm>
        </p:grpSpPr>
        <p:sp>
          <p:nvSpPr>
            <p:cNvPr id="31" name="Google Shape;31;p2"/>
            <p:cNvSpPr/>
            <p:nvPr/>
          </p:nvSpPr>
          <p:spPr>
            <a:xfrm>
              <a:off x="17062416" y="7171030"/>
              <a:ext cx="1386226" cy="2759244"/>
            </a:xfrm>
            <a:custGeom>
              <a:rect b="b" l="l" r="r" t="t"/>
              <a:pathLst>
                <a:path extrusionOk="0" h="2759244" w="1386226">
                  <a:moveTo>
                    <a:pt x="1250856" y="2734374"/>
                  </a:moveTo>
                  <a:cubicBezTo>
                    <a:pt x="1209632" y="2745450"/>
                    <a:pt x="1147565" y="2760189"/>
                    <a:pt x="1106032" y="2741095"/>
                  </a:cubicBezTo>
                  <a:cubicBezTo>
                    <a:pt x="1105806" y="2741018"/>
                    <a:pt x="1105651" y="2740864"/>
                    <a:pt x="1105419" y="2740792"/>
                  </a:cubicBezTo>
                  <a:cubicBezTo>
                    <a:pt x="1104658" y="2740411"/>
                    <a:pt x="1103891" y="2740030"/>
                    <a:pt x="1103053" y="2739644"/>
                  </a:cubicBezTo>
                  <a:cubicBezTo>
                    <a:pt x="1102672" y="2739412"/>
                    <a:pt x="1102214" y="2739186"/>
                    <a:pt x="1101756" y="2738883"/>
                  </a:cubicBezTo>
                  <a:cubicBezTo>
                    <a:pt x="1100918" y="2738424"/>
                    <a:pt x="1100002" y="2737967"/>
                    <a:pt x="1099164" y="2737431"/>
                  </a:cubicBezTo>
                  <a:cubicBezTo>
                    <a:pt x="1097713" y="2737812"/>
                    <a:pt x="1096262" y="2738193"/>
                    <a:pt x="1094811" y="2738502"/>
                  </a:cubicBezTo>
                  <a:cubicBezTo>
                    <a:pt x="1094050" y="2738656"/>
                    <a:pt x="1093283" y="2738805"/>
                    <a:pt x="1092599" y="2738960"/>
                  </a:cubicBezTo>
                  <a:cubicBezTo>
                    <a:pt x="1091225" y="2739263"/>
                    <a:pt x="1089852" y="2739572"/>
                    <a:pt x="1088478" y="2739799"/>
                  </a:cubicBezTo>
                  <a:cubicBezTo>
                    <a:pt x="1086801" y="2740179"/>
                    <a:pt x="1085196" y="2740411"/>
                    <a:pt x="1083591" y="2740715"/>
                  </a:cubicBezTo>
                  <a:cubicBezTo>
                    <a:pt x="1081682" y="2741018"/>
                    <a:pt x="1079773" y="2741250"/>
                    <a:pt x="1077865" y="2741554"/>
                  </a:cubicBezTo>
                  <a:cubicBezTo>
                    <a:pt x="1065574" y="2743308"/>
                    <a:pt x="1053206" y="2744147"/>
                    <a:pt x="1041141" y="2745141"/>
                  </a:cubicBezTo>
                  <a:cubicBezTo>
                    <a:pt x="1038013" y="2745295"/>
                    <a:pt x="1034880" y="2745521"/>
                    <a:pt x="1031752" y="2745753"/>
                  </a:cubicBezTo>
                  <a:cubicBezTo>
                    <a:pt x="1028089" y="2746592"/>
                    <a:pt x="1024349" y="2747508"/>
                    <a:pt x="1020603" y="2748347"/>
                  </a:cubicBezTo>
                  <a:cubicBezTo>
                    <a:pt x="1018010" y="2748882"/>
                    <a:pt x="1015412" y="2749495"/>
                    <a:pt x="1012814" y="2750030"/>
                  </a:cubicBezTo>
                  <a:cubicBezTo>
                    <a:pt x="1008842" y="2750869"/>
                    <a:pt x="1004876" y="2751636"/>
                    <a:pt x="1000981" y="2752397"/>
                  </a:cubicBezTo>
                  <a:cubicBezTo>
                    <a:pt x="998614" y="2752855"/>
                    <a:pt x="996248" y="2753313"/>
                    <a:pt x="993881" y="2753694"/>
                  </a:cubicBezTo>
                  <a:cubicBezTo>
                    <a:pt x="839287" y="2780729"/>
                    <a:pt x="679043" y="2704204"/>
                    <a:pt x="631022" y="2627911"/>
                  </a:cubicBezTo>
                  <a:cubicBezTo>
                    <a:pt x="442606" y="2466997"/>
                    <a:pt x="383822" y="2053827"/>
                    <a:pt x="214719" y="1558028"/>
                  </a:cubicBezTo>
                  <a:cubicBezTo>
                    <a:pt x="129903" y="1300888"/>
                    <a:pt x="-8660" y="863360"/>
                    <a:pt x="425" y="609580"/>
                  </a:cubicBezTo>
                  <a:cubicBezTo>
                    <a:pt x="2031" y="404524"/>
                    <a:pt x="70126" y="261633"/>
                    <a:pt x="257323" y="165788"/>
                  </a:cubicBezTo>
                  <a:cubicBezTo>
                    <a:pt x="274502" y="156931"/>
                    <a:pt x="300689" y="138907"/>
                    <a:pt x="324735" y="130812"/>
                  </a:cubicBezTo>
                  <a:cubicBezTo>
                    <a:pt x="331073" y="29851"/>
                    <a:pt x="496353" y="-12382"/>
                    <a:pt x="579338" y="3119"/>
                  </a:cubicBezTo>
                  <a:cubicBezTo>
                    <a:pt x="709428" y="32903"/>
                    <a:pt x="819438" y="472192"/>
                    <a:pt x="891506" y="708025"/>
                  </a:cubicBezTo>
                  <a:cubicBezTo>
                    <a:pt x="917616" y="801883"/>
                    <a:pt x="940134" y="882531"/>
                    <a:pt x="875094" y="945999"/>
                  </a:cubicBezTo>
                  <a:cubicBezTo>
                    <a:pt x="817072" y="998618"/>
                    <a:pt x="669886" y="1075298"/>
                    <a:pt x="607814" y="992509"/>
                  </a:cubicBezTo>
                  <a:cubicBezTo>
                    <a:pt x="606976" y="991361"/>
                    <a:pt x="606132" y="990219"/>
                    <a:pt x="605293" y="988994"/>
                  </a:cubicBezTo>
                  <a:cubicBezTo>
                    <a:pt x="604455" y="987846"/>
                    <a:pt x="603611" y="986626"/>
                    <a:pt x="602772" y="985478"/>
                  </a:cubicBezTo>
                  <a:cubicBezTo>
                    <a:pt x="601095" y="986163"/>
                    <a:pt x="599335" y="986775"/>
                    <a:pt x="597581" y="987465"/>
                  </a:cubicBezTo>
                  <a:cubicBezTo>
                    <a:pt x="597504" y="987465"/>
                    <a:pt x="597355" y="987542"/>
                    <a:pt x="597201" y="987620"/>
                  </a:cubicBezTo>
                  <a:cubicBezTo>
                    <a:pt x="595595" y="988155"/>
                    <a:pt x="593996" y="988690"/>
                    <a:pt x="592390" y="989225"/>
                  </a:cubicBezTo>
                  <a:cubicBezTo>
                    <a:pt x="592087" y="989303"/>
                    <a:pt x="591855" y="989380"/>
                    <a:pt x="591552" y="989529"/>
                  </a:cubicBezTo>
                  <a:lnTo>
                    <a:pt x="587199" y="990903"/>
                  </a:lnTo>
                  <a:cubicBezTo>
                    <a:pt x="585445" y="991361"/>
                    <a:pt x="583762" y="991819"/>
                    <a:pt x="582008" y="992354"/>
                  </a:cubicBezTo>
                  <a:cubicBezTo>
                    <a:pt x="574296" y="994496"/>
                    <a:pt x="567119" y="996019"/>
                    <a:pt x="561779" y="997167"/>
                  </a:cubicBezTo>
                  <a:cubicBezTo>
                    <a:pt x="547425" y="1000450"/>
                    <a:pt x="533071" y="1003430"/>
                    <a:pt x="518800" y="1007094"/>
                  </a:cubicBezTo>
                  <a:lnTo>
                    <a:pt x="518723" y="1007172"/>
                  </a:lnTo>
                  <a:cubicBezTo>
                    <a:pt x="517118" y="1007630"/>
                    <a:pt x="515595" y="1007933"/>
                    <a:pt x="513990" y="1008319"/>
                  </a:cubicBezTo>
                  <a:cubicBezTo>
                    <a:pt x="512771" y="1008623"/>
                    <a:pt x="511469" y="1008932"/>
                    <a:pt x="510249" y="1009236"/>
                  </a:cubicBezTo>
                  <a:cubicBezTo>
                    <a:pt x="508953" y="1009539"/>
                    <a:pt x="507728" y="1009771"/>
                    <a:pt x="506432" y="1009997"/>
                  </a:cubicBezTo>
                  <a:cubicBezTo>
                    <a:pt x="505439" y="1010152"/>
                    <a:pt x="504369" y="1010301"/>
                    <a:pt x="503304" y="1010455"/>
                  </a:cubicBezTo>
                  <a:cubicBezTo>
                    <a:pt x="501776" y="1010687"/>
                    <a:pt x="500248" y="1010913"/>
                    <a:pt x="498648" y="1011068"/>
                  </a:cubicBezTo>
                  <a:cubicBezTo>
                    <a:pt x="496359" y="1011371"/>
                    <a:pt x="493992" y="1011603"/>
                    <a:pt x="491703" y="1011829"/>
                  </a:cubicBezTo>
                  <a:cubicBezTo>
                    <a:pt x="415360" y="1018319"/>
                    <a:pt x="357795" y="1019390"/>
                    <a:pt x="353675" y="1104010"/>
                  </a:cubicBezTo>
                  <a:cubicBezTo>
                    <a:pt x="343905" y="1232161"/>
                    <a:pt x="381003" y="1307003"/>
                    <a:pt x="546901" y="1806775"/>
                  </a:cubicBezTo>
                  <a:cubicBezTo>
                    <a:pt x="572779" y="1866270"/>
                    <a:pt x="605608" y="2078655"/>
                    <a:pt x="692564" y="2054219"/>
                  </a:cubicBezTo>
                  <a:cubicBezTo>
                    <a:pt x="742798" y="2033982"/>
                    <a:pt x="829445" y="1958754"/>
                    <a:pt x="893348" y="1966088"/>
                  </a:cubicBezTo>
                  <a:cubicBezTo>
                    <a:pt x="900752" y="1945162"/>
                    <a:pt x="915414" y="1927900"/>
                    <a:pt x="940222" y="1919347"/>
                  </a:cubicBezTo>
                  <a:cubicBezTo>
                    <a:pt x="1010916" y="1890021"/>
                    <a:pt x="1139556" y="1848015"/>
                    <a:pt x="1200706" y="1912090"/>
                  </a:cubicBezTo>
                  <a:cubicBezTo>
                    <a:pt x="1243155" y="1965090"/>
                    <a:pt x="1334614" y="2304637"/>
                    <a:pt x="1355990" y="2400714"/>
                  </a:cubicBezTo>
                  <a:cubicBezTo>
                    <a:pt x="1391632" y="2582853"/>
                    <a:pt x="1430645" y="2685651"/>
                    <a:pt x="1250856" y="27343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960614" y="9307747"/>
              <a:ext cx="207811" cy="616993"/>
            </a:xfrm>
            <a:custGeom>
              <a:rect b="b" l="l" r="r" t="t"/>
              <a:pathLst>
                <a:path extrusionOk="0" h="616993" w="207811">
                  <a:moveTo>
                    <a:pt x="207811" y="604323"/>
                  </a:moveTo>
                  <a:lnTo>
                    <a:pt x="207811" y="604351"/>
                  </a:lnTo>
                  <a:cubicBezTo>
                    <a:pt x="207635" y="604262"/>
                    <a:pt x="207425" y="604174"/>
                    <a:pt x="207243" y="604053"/>
                  </a:cubicBezTo>
                  <a:cubicBezTo>
                    <a:pt x="206465" y="603694"/>
                    <a:pt x="205660" y="603308"/>
                    <a:pt x="204888" y="602888"/>
                  </a:cubicBezTo>
                  <a:cubicBezTo>
                    <a:pt x="204441" y="602679"/>
                    <a:pt x="203994" y="602441"/>
                    <a:pt x="203547" y="602171"/>
                  </a:cubicBezTo>
                  <a:cubicBezTo>
                    <a:pt x="202681" y="601724"/>
                    <a:pt x="201815" y="601244"/>
                    <a:pt x="200954" y="600742"/>
                  </a:cubicBezTo>
                  <a:cubicBezTo>
                    <a:pt x="199525" y="601100"/>
                    <a:pt x="198064" y="601459"/>
                    <a:pt x="196602" y="601785"/>
                  </a:cubicBezTo>
                  <a:cubicBezTo>
                    <a:pt x="195857" y="601961"/>
                    <a:pt x="195112" y="602110"/>
                    <a:pt x="194368" y="602259"/>
                  </a:cubicBezTo>
                  <a:cubicBezTo>
                    <a:pt x="192994" y="602557"/>
                    <a:pt x="191626" y="602855"/>
                    <a:pt x="190252" y="603093"/>
                  </a:cubicBezTo>
                  <a:cubicBezTo>
                    <a:pt x="188614" y="603418"/>
                    <a:pt x="187003" y="603689"/>
                    <a:pt x="185359" y="603959"/>
                  </a:cubicBezTo>
                  <a:cubicBezTo>
                    <a:pt x="183450" y="604285"/>
                    <a:pt x="181569" y="604555"/>
                    <a:pt x="179661" y="604853"/>
                  </a:cubicBezTo>
                  <a:cubicBezTo>
                    <a:pt x="167403" y="606553"/>
                    <a:pt x="154996" y="607419"/>
                    <a:pt x="142921" y="608401"/>
                  </a:cubicBezTo>
                  <a:cubicBezTo>
                    <a:pt x="139820" y="608578"/>
                    <a:pt x="136720" y="608788"/>
                    <a:pt x="133587" y="608997"/>
                  </a:cubicBezTo>
                  <a:cubicBezTo>
                    <a:pt x="129858" y="609891"/>
                    <a:pt x="126134" y="610785"/>
                    <a:pt x="122372" y="611624"/>
                  </a:cubicBezTo>
                  <a:cubicBezTo>
                    <a:pt x="119806" y="612193"/>
                    <a:pt x="117214" y="612755"/>
                    <a:pt x="114615" y="613324"/>
                  </a:cubicBezTo>
                  <a:cubicBezTo>
                    <a:pt x="110677" y="614157"/>
                    <a:pt x="106710" y="614935"/>
                    <a:pt x="102777" y="615680"/>
                  </a:cubicBezTo>
                  <a:cubicBezTo>
                    <a:pt x="100422" y="616127"/>
                    <a:pt x="98033" y="616574"/>
                    <a:pt x="95650" y="616994"/>
                  </a:cubicBezTo>
                  <a:cubicBezTo>
                    <a:pt x="69915" y="466250"/>
                    <a:pt x="41285" y="316075"/>
                    <a:pt x="16653" y="165122"/>
                  </a:cubicBezTo>
                  <a:cubicBezTo>
                    <a:pt x="16653" y="164973"/>
                    <a:pt x="16626" y="164824"/>
                    <a:pt x="16593" y="164675"/>
                  </a:cubicBezTo>
                  <a:cubicBezTo>
                    <a:pt x="10508" y="121090"/>
                    <a:pt x="6216" y="77268"/>
                    <a:pt x="1682" y="33501"/>
                  </a:cubicBezTo>
                  <a:cubicBezTo>
                    <a:pt x="1505" y="25388"/>
                    <a:pt x="-2285" y="16377"/>
                    <a:pt x="2128" y="8949"/>
                  </a:cubicBezTo>
                  <a:cubicBezTo>
                    <a:pt x="3232" y="7039"/>
                    <a:pt x="4903" y="5638"/>
                    <a:pt x="6840" y="4771"/>
                  </a:cubicBezTo>
                  <a:cubicBezTo>
                    <a:pt x="8180" y="2503"/>
                    <a:pt x="10122" y="925"/>
                    <a:pt x="12864" y="235"/>
                  </a:cubicBezTo>
                  <a:cubicBezTo>
                    <a:pt x="17304" y="-747"/>
                    <a:pt x="22733" y="1399"/>
                    <a:pt x="24641" y="5753"/>
                  </a:cubicBezTo>
                  <a:cubicBezTo>
                    <a:pt x="39939" y="73085"/>
                    <a:pt x="64366" y="137944"/>
                    <a:pt x="85301" y="203724"/>
                  </a:cubicBezTo>
                  <a:cubicBezTo>
                    <a:pt x="125946" y="331737"/>
                    <a:pt x="169698" y="458971"/>
                    <a:pt x="203961" y="588893"/>
                  </a:cubicBezTo>
                  <a:cubicBezTo>
                    <a:pt x="205246" y="594064"/>
                    <a:pt x="206526" y="599191"/>
                    <a:pt x="207811" y="604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440866" y="7578989"/>
              <a:ext cx="229353" cy="603880"/>
            </a:xfrm>
            <a:custGeom>
              <a:rect b="b" l="l" r="r" t="t"/>
              <a:pathLst>
                <a:path extrusionOk="0" h="603880" w="229353">
                  <a:moveTo>
                    <a:pt x="228608" y="582099"/>
                  </a:moveTo>
                  <a:cubicBezTo>
                    <a:pt x="228846" y="582905"/>
                    <a:pt x="229116" y="583711"/>
                    <a:pt x="229353" y="584517"/>
                  </a:cubicBezTo>
                  <a:cubicBezTo>
                    <a:pt x="228487" y="583385"/>
                    <a:pt x="227654" y="582221"/>
                    <a:pt x="226821" y="581056"/>
                  </a:cubicBezTo>
                  <a:cubicBezTo>
                    <a:pt x="225988" y="579892"/>
                    <a:pt x="225150" y="578700"/>
                    <a:pt x="224344" y="577508"/>
                  </a:cubicBezTo>
                  <a:cubicBezTo>
                    <a:pt x="222645" y="578192"/>
                    <a:pt x="220913" y="578849"/>
                    <a:pt x="219153" y="579478"/>
                  </a:cubicBezTo>
                  <a:cubicBezTo>
                    <a:pt x="219032" y="579539"/>
                    <a:pt x="218883" y="579566"/>
                    <a:pt x="218767" y="579627"/>
                  </a:cubicBezTo>
                  <a:cubicBezTo>
                    <a:pt x="217156" y="580196"/>
                    <a:pt x="215545" y="580758"/>
                    <a:pt x="213935" y="581266"/>
                  </a:cubicBezTo>
                  <a:cubicBezTo>
                    <a:pt x="213664" y="581354"/>
                    <a:pt x="213399" y="581443"/>
                    <a:pt x="213129" y="581537"/>
                  </a:cubicBezTo>
                  <a:cubicBezTo>
                    <a:pt x="211640" y="582017"/>
                    <a:pt x="210178" y="582464"/>
                    <a:pt x="208716" y="582911"/>
                  </a:cubicBezTo>
                  <a:cubicBezTo>
                    <a:pt x="206984" y="583418"/>
                    <a:pt x="205285" y="583893"/>
                    <a:pt x="203586" y="584373"/>
                  </a:cubicBezTo>
                  <a:cubicBezTo>
                    <a:pt x="195829" y="586520"/>
                    <a:pt x="188702" y="588104"/>
                    <a:pt x="183334" y="589174"/>
                  </a:cubicBezTo>
                  <a:cubicBezTo>
                    <a:pt x="168992" y="592458"/>
                    <a:pt x="154649" y="595498"/>
                    <a:pt x="140361" y="599168"/>
                  </a:cubicBezTo>
                  <a:cubicBezTo>
                    <a:pt x="140333" y="599168"/>
                    <a:pt x="140273" y="599196"/>
                    <a:pt x="140240" y="599196"/>
                  </a:cubicBezTo>
                  <a:cubicBezTo>
                    <a:pt x="138689" y="599643"/>
                    <a:pt x="137139" y="600001"/>
                    <a:pt x="135528" y="600360"/>
                  </a:cubicBezTo>
                  <a:cubicBezTo>
                    <a:pt x="134276" y="600686"/>
                    <a:pt x="133024" y="600989"/>
                    <a:pt x="131772" y="601254"/>
                  </a:cubicBezTo>
                  <a:cubicBezTo>
                    <a:pt x="130492" y="601552"/>
                    <a:pt x="129234" y="601789"/>
                    <a:pt x="127954" y="601999"/>
                  </a:cubicBezTo>
                  <a:cubicBezTo>
                    <a:pt x="126939" y="602209"/>
                    <a:pt x="125897" y="602358"/>
                    <a:pt x="124854" y="602507"/>
                  </a:cubicBezTo>
                  <a:cubicBezTo>
                    <a:pt x="123304" y="602744"/>
                    <a:pt x="121754" y="602954"/>
                    <a:pt x="120204" y="603136"/>
                  </a:cubicBezTo>
                  <a:cubicBezTo>
                    <a:pt x="117876" y="603434"/>
                    <a:pt x="115553" y="603671"/>
                    <a:pt x="113225" y="603881"/>
                  </a:cubicBezTo>
                  <a:cubicBezTo>
                    <a:pt x="105590" y="567845"/>
                    <a:pt x="97597" y="531986"/>
                    <a:pt x="88324" y="496336"/>
                  </a:cubicBezTo>
                  <a:cubicBezTo>
                    <a:pt x="70401" y="421666"/>
                    <a:pt x="58860" y="345681"/>
                    <a:pt x="41262" y="270950"/>
                  </a:cubicBezTo>
                  <a:cubicBezTo>
                    <a:pt x="22324" y="186197"/>
                    <a:pt x="8787" y="100367"/>
                    <a:pt x="21" y="14152"/>
                  </a:cubicBezTo>
                  <a:cubicBezTo>
                    <a:pt x="-575" y="4009"/>
                    <a:pt x="11562" y="-3629"/>
                    <a:pt x="20360" y="1802"/>
                  </a:cubicBezTo>
                  <a:cubicBezTo>
                    <a:pt x="26804" y="5350"/>
                    <a:pt x="27935" y="13197"/>
                    <a:pt x="31129" y="19284"/>
                  </a:cubicBezTo>
                  <a:cubicBezTo>
                    <a:pt x="89102" y="154278"/>
                    <a:pt x="135026" y="294161"/>
                    <a:pt x="182948" y="432973"/>
                  </a:cubicBezTo>
                  <a:cubicBezTo>
                    <a:pt x="198819" y="482457"/>
                    <a:pt x="212748" y="532604"/>
                    <a:pt x="228608" y="582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7379319" y="7363235"/>
              <a:ext cx="70665" cy="162500"/>
            </a:xfrm>
            <a:custGeom>
              <a:rect b="b" l="l" r="r" t="t"/>
              <a:pathLst>
                <a:path extrusionOk="0" h="162500" w="70665">
                  <a:moveTo>
                    <a:pt x="44551" y="154507"/>
                  </a:moveTo>
                  <a:cubicBezTo>
                    <a:pt x="33126" y="123217"/>
                    <a:pt x="22270" y="91640"/>
                    <a:pt x="10911" y="60323"/>
                  </a:cubicBezTo>
                  <a:cubicBezTo>
                    <a:pt x="6984" y="44413"/>
                    <a:pt x="-13858" y="844"/>
                    <a:pt x="15176" y="0"/>
                  </a:cubicBezTo>
                  <a:cubicBezTo>
                    <a:pt x="29050" y="1413"/>
                    <a:pt x="26992" y="16578"/>
                    <a:pt x="29342" y="26649"/>
                  </a:cubicBezTo>
                  <a:cubicBezTo>
                    <a:pt x="40127" y="67022"/>
                    <a:pt x="57261" y="105442"/>
                    <a:pt x="70048" y="145197"/>
                  </a:cubicBezTo>
                  <a:cubicBezTo>
                    <a:pt x="74748" y="161118"/>
                    <a:pt x="51259" y="169837"/>
                    <a:pt x="44551" y="1545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7938138" y="9184047"/>
              <a:ext cx="30991" cy="70921"/>
            </a:xfrm>
            <a:custGeom>
              <a:rect b="b" l="l" r="r" t="t"/>
              <a:pathLst>
                <a:path extrusionOk="0" h="70921" w="30991">
                  <a:moveTo>
                    <a:pt x="5877" y="61741"/>
                  </a:moveTo>
                  <a:cubicBezTo>
                    <a:pt x="1905" y="45230"/>
                    <a:pt x="703" y="28056"/>
                    <a:pt x="2" y="11148"/>
                  </a:cubicBezTo>
                  <a:cubicBezTo>
                    <a:pt x="-224" y="-1501"/>
                    <a:pt x="17831" y="-4387"/>
                    <a:pt x="21533" y="7715"/>
                  </a:cubicBezTo>
                  <a:cubicBezTo>
                    <a:pt x="25665" y="23564"/>
                    <a:pt x="28092" y="39910"/>
                    <a:pt x="30867" y="56074"/>
                  </a:cubicBezTo>
                  <a:cubicBezTo>
                    <a:pt x="31733" y="62425"/>
                    <a:pt x="28031" y="68601"/>
                    <a:pt x="21803" y="70422"/>
                  </a:cubicBezTo>
                  <a:cubicBezTo>
                    <a:pt x="15305" y="72359"/>
                    <a:pt x="7637" y="68496"/>
                    <a:pt x="5877" y="617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 rot="322933">
            <a:off x="2923812" y="4458389"/>
            <a:ext cx="1251273" cy="794429"/>
            <a:chOff x="5847593" y="8916685"/>
            <a:chExt cx="2502524" cy="1588844"/>
          </a:xfrm>
        </p:grpSpPr>
        <p:sp>
          <p:nvSpPr>
            <p:cNvPr id="37" name="Google Shape;37;p2"/>
            <p:cNvSpPr/>
            <p:nvPr/>
          </p:nvSpPr>
          <p:spPr>
            <a:xfrm>
              <a:off x="5847593" y="8916685"/>
              <a:ext cx="2498814" cy="1580812"/>
            </a:xfrm>
            <a:custGeom>
              <a:rect b="b" l="l" r="r" t="t"/>
              <a:pathLst>
                <a:path extrusionOk="0" h="1580812" w="2498814">
                  <a:moveTo>
                    <a:pt x="2495467" y="196623"/>
                  </a:moveTo>
                  <a:cubicBezTo>
                    <a:pt x="2498045" y="243366"/>
                    <a:pt x="2499611" y="290248"/>
                    <a:pt x="2498395" y="337021"/>
                  </a:cubicBezTo>
                  <a:cubicBezTo>
                    <a:pt x="2483210" y="650581"/>
                    <a:pt x="2470988" y="963796"/>
                    <a:pt x="2466458" y="1277638"/>
                  </a:cubicBezTo>
                  <a:cubicBezTo>
                    <a:pt x="2463985" y="1347558"/>
                    <a:pt x="2459321" y="1417444"/>
                    <a:pt x="2454341" y="1487224"/>
                  </a:cubicBezTo>
                  <a:cubicBezTo>
                    <a:pt x="2452879" y="1505488"/>
                    <a:pt x="2452149" y="1523857"/>
                    <a:pt x="2449116" y="1541911"/>
                  </a:cubicBezTo>
                  <a:cubicBezTo>
                    <a:pt x="2445842" y="1556308"/>
                    <a:pt x="2429125" y="1557981"/>
                    <a:pt x="2416763" y="1558853"/>
                  </a:cubicBezTo>
                  <a:cubicBezTo>
                    <a:pt x="2409661" y="1571922"/>
                    <a:pt x="2394581" y="1569623"/>
                    <a:pt x="2382283" y="1567810"/>
                  </a:cubicBezTo>
                  <a:cubicBezTo>
                    <a:pt x="2352578" y="1565265"/>
                    <a:pt x="2322833" y="1569062"/>
                    <a:pt x="2293163" y="1570319"/>
                  </a:cubicBezTo>
                  <a:cubicBezTo>
                    <a:pt x="2155219" y="1577989"/>
                    <a:pt x="2017065" y="1583248"/>
                    <a:pt x="1878910" y="1579662"/>
                  </a:cubicBezTo>
                  <a:cubicBezTo>
                    <a:pt x="1589929" y="1573355"/>
                    <a:pt x="1301638" y="1552265"/>
                    <a:pt x="1013247" y="1534838"/>
                  </a:cubicBezTo>
                  <a:cubicBezTo>
                    <a:pt x="725586" y="1527204"/>
                    <a:pt x="438206" y="1512601"/>
                    <a:pt x="150441" y="1516819"/>
                  </a:cubicBezTo>
                  <a:cubicBezTo>
                    <a:pt x="110916" y="1517516"/>
                    <a:pt x="72187" y="1520687"/>
                    <a:pt x="33358" y="1524454"/>
                  </a:cubicBezTo>
                  <a:cubicBezTo>
                    <a:pt x="13718" y="1523407"/>
                    <a:pt x="11211" y="1499462"/>
                    <a:pt x="10200" y="1483813"/>
                  </a:cubicBezTo>
                  <a:cubicBezTo>
                    <a:pt x="4419" y="1287681"/>
                    <a:pt x="11106" y="1091199"/>
                    <a:pt x="9714" y="894963"/>
                  </a:cubicBezTo>
                  <a:cubicBezTo>
                    <a:pt x="8668" y="747382"/>
                    <a:pt x="12342" y="599766"/>
                    <a:pt x="10780" y="452141"/>
                  </a:cubicBezTo>
                  <a:cubicBezTo>
                    <a:pt x="9924" y="371320"/>
                    <a:pt x="5945" y="290584"/>
                    <a:pt x="4959" y="209773"/>
                  </a:cubicBezTo>
                  <a:cubicBezTo>
                    <a:pt x="4354" y="159985"/>
                    <a:pt x="-18875" y="23475"/>
                    <a:pt x="40690" y="4500"/>
                  </a:cubicBezTo>
                  <a:cubicBezTo>
                    <a:pt x="57107" y="-730"/>
                    <a:pt x="74720" y="-224"/>
                    <a:pt x="91937" y="337"/>
                  </a:cubicBezTo>
                  <a:cubicBezTo>
                    <a:pt x="311424" y="337"/>
                    <a:pt x="530810" y="20089"/>
                    <a:pt x="750241" y="22553"/>
                  </a:cubicBezTo>
                  <a:cubicBezTo>
                    <a:pt x="1057021" y="29070"/>
                    <a:pt x="1363906" y="30293"/>
                    <a:pt x="1670580" y="39665"/>
                  </a:cubicBezTo>
                  <a:cubicBezTo>
                    <a:pt x="1922930" y="52354"/>
                    <a:pt x="2175134" y="67026"/>
                    <a:pt x="2427794" y="70092"/>
                  </a:cubicBezTo>
                  <a:cubicBezTo>
                    <a:pt x="2440437" y="70578"/>
                    <a:pt x="2452974" y="71730"/>
                    <a:pt x="2465267" y="74831"/>
                  </a:cubicBezTo>
                  <a:cubicBezTo>
                    <a:pt x="2498736" y="90305"/>
                    <a:pt x="2493335" y="144541"/>
                    <a:pt x="2494101" y="180999"/>
                  </a:cubicBezTo>
                  <a:cubicBezTo>
                    <a:pt x="2494702" y="186234"/>
                    <a:pt x="2495122" y="191464"/>
                    <a:pt x="2495467" y="196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915797" y="8997094"/>
              <a:ext cx="2346529" cy="670431"/>
            </a:xfrm>
            <a:custGeom>
              <a:rect b="b" l="l" r="r" t="t"/>
              <a:pathLst>
                <a:path extrusionOk="0" h="670431" w="2346529">
                  <a:moveTo>
                    <a:pt x="1238809" y="670049"/>
                  </a:moveTo>
                  <a:cubicBezTo>
                    <a:pt x="1069048" y="669218"/>
                    <a:pt x="330367" y="201679"/>
                    <a:pt x="139324" y="98066"/>
                  </a:cubicBezTo>
                  <a:cubicBezTo>
                    <a:pt x="8888" y="24143"/>
                    <a:pt x="-6498" y="29788"/>
                    <a:pt x="1866" y="9009"/>
                  </a:cubicBezTo>
                  <a:cubicBezTo>
                    <a:pt x="11010" y="-13563"/>
                    <a:pt x="25069" y="-10953"/>
                    <a:pt x="422180" y="228008"/>
                  </a:cubicBezTo>
                  <a:cubicBezTo>
                    <a:pt x="1240966" y="712899"/>
                    <a:pt x="1231572" y="654746"/>
                    <a:pt x="1355892" y="605564"/>
                  </a:cubicBezTo>
                  <a:cubicBezTo>
                    <a:pt x="2059802" y="319434"/>
                    <a:pt x="2197526" y="152883"/>
                    <a:pt x="2322898" y="109392"/>
                  </a:cubicBezTo>
                  <a:cubicBezTo>
                    <a:pt x="2353474" y="100706"/>
                    <a:pt x="2351312" y="132685"/>
                    <a:pt x="2333784" y="131959"/>
                  </a:cubicBezTo>
                  <a:cubicBezTo>
                    <a:pt x="2215124" y="188615"/>
                    <a:pt x="1937148" y="412388"/>
                    <a:pt x="1489797" y="586633"/>
                  </a:cubicBezTo>
                  <a:cubicBezTo>
                    <a:pt x="1334761" y="646175"/>
                    <a:pt x="1286537" y="674082"/>
                    <a:pt x="1238809" y="6700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20978" y="9755271"/>
              <a:ext cx="839977" cy="668672"/>
            </a:xfrm>
            <a:custGeom>
              <a:rect b="b" l="l" r="r" t="t"/>
              <a:pathLst>
                <a:path extrusionOk="0" h="668672" w="839977">
                  <a:moveTo>
                    <a:pt x="817075" y="666607"/>
                  </a:moveTo>
                  <a:cubicBezTo>
                    <a:pt x="310964" y="262427"/>
                    <a:pt x="17243" y="62619"/>
                    <a:pt x="621" y="16928"/>
                  </a:cubicBezTo>
                  <a:cubicBezTo>
                    <a:pt x="-3784" y="2511"/>
                    <a:pt x="16417" y="-6861"/>
                    <a:pt x="24420" y="6293"/>
                  </a:cubicBezTo>
                  <a:cubicBezTo>
                    <a:pt x="100106" y="88807"/>
                    <a:pt x="449839" y="322719"/>
                    <a:pt x="835213" y="641505"/>
                  </a:cubicBezTo>
                  <a:cubicBezTo>
                    <a:pt x="847881" y="653512"/>
                    <a:pt x="833026" y="675503"/>
                    <a:pt x="817075" y="666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046627" y="9738200"/>
              <a:ext cx="971360" cy="599919"/>
            </a:xfrm>
            <a:custGeom>
              <a:rect b="b" l="l" r="r" t="t"/>
              <a:pathLst>
                <a:path extrusionOk="0" h="599919" w="971360">
                  <a:moveTo>
                    <a:pt x="3269" y="592803"/>
                  </a:moveTo>
                  <a:cubicBezTo>
                    <a:pt x="-9929" y="570441"/>
                    <a:pt x="2764" y="578080"/>
                    <a:pt x="316595" y="389628"/>
                  </a:cubicBezTo>
                  <a:cubicBezTo>
                    <a:pt x="530516" y="260592"/>
                    <a:pt x="954949" y="-17602"/>
                    <a:pt x="954949" y="877"/>
                  </a:cubicBezTo>
                  <a:cubicBezTo>
                    <a:pt x="967757" y="-3110"/>
                    <a:pt x="977732" y="15304"/>
                    <a:pt x="966441" y="23610"/>
                  </a:cubicBezTo>
                  <a:cubicBezTo>
                    <a:pt x="-2051" y="622213"/>
                    <a:pt x="16763" y="614994"/>
                    <a:pt x="3269" y="5928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880214" y="10425831"/>
              <a:ext cx="2098098" cy="68113"/>
            </a:xfrm>
            <a:custGeom>
              <a:rect b="b" l="l" r="r" t="t"/>
              <a:pathLst>
                <a:path extrusionOk="0" h="68113" w="2098098">
                  <a:moveTo>
                    <a:pt x="2078854" y="67871"/>
                  </a:moveTo>
                  <a:cubicBezTo>
                    <a:pt x="1061192" y="21059"/>
                    <a:pt x="1396000" y="84166"/>
                    <a:pt x="404189" y="35455"/>
                  </a:cubicBezTo>
                  <a:cubicBezTo>
                    <a:pt x="289483" y="31668"/>
                    <a:pt x="-13778" y="50934"/>
                    <a:pt x="487" y="7924"/>
                  </a:cubicBezTo>
                  <a:cubicBezTo>
                    <a:pt x="4656" y="-6007"/>
                    <a:pt x="6608" y="2599"/>
                    <a:pt x="127775" y="2935"/>
                  </a:cubicBezTo>
                  <a:cubicBezTo>
                    <a:pt x="634917" y="34098"/>
                    <a:pt x="1678510" y="8971"/>
                    <a:pt x="2085260" y="36573"/>
                  </a:cubicBezTo>
                  <a:cubicBezTo>
                    <a:pt x="2105055" y="41091"/>
                    <a:pt x="2101216" y="71097"/>
                    <a:pt x="2078854" y="67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155165" y="9067629"/>
              <a:ext cx="194952" cy="1437900"/>
            </a:xfrm>
            <a:custGeom>
              <a:rect b="b" l="l" r="r" t="t"/>
              <a:pathLst>
                <a:path extrusionOk="0" h="1437900" w="194952">
                  <a:moveTo>
                    <a:pt x="192445" y="9432"/>
                  </a:moveTo>
                  <a:cubicBezTo>
                    <a:pt x="191919" y="4663"/>
                    <a:pt x="189221" y="756"/>
                    <a:pt x="184191" y="75"/>
                  </a:cubicBezTo>
                  <a:cubicBezTo>
                    <a:pt x="180012" y="-492"/>
                    <a:pt x="174406" y="2204"/>
                    <a:pt x="173751" y="6897"/>
                  </a:cubicBezTo>
                  <a:cubicBezTo>
                    <a:pt x="166879" y="56290"/>
                    <a:pt x="167995" y="107200"/>
                    <a:pt x="166764" y="157003"/>
                  </a:cubicBezTo>
                  <a:cubicBezTo>
                    <a:pt x="165512" y="207272"/>
                    <a:pt x="164321" y="257535"/>
                    <a:pt x="163270" y="307809"/>
                  </a:cubicBezTo>
                  <a:cubicBezTo>
                    <a:pt x="161188" y="407265"/>
                    <a:pt x="158786" y="506711"/>
                    <a:pt x="156073" y="606152"/>
                  </a:cubicBezTo>
                  <a:cubicBezTo>
                    <a:pt x="150647" y="805033"/>
                    <a:pt x="143966" y="1003874"/>
                    <a:pt x="136023" y="1202671"/>
                  </a:cubicBezTo>
                  <a:cubicBezTo>
                    <a:pt x="133775" y="1258851"/>
                    <a:pt x="131433" y="1315031"/>
                    <a:pt x="128986" y="1371201"/>
                  </a:cubicBezTo>
                  <a:cubicBezTo>
                    <a:pt x="128720" y="1377372"/>
                    <a:pt x="128540" y="1383554"/>
                    <a:pt x="128165" y="1389720"/>
                  </a:cubicBezTo>
                  <a:cubicBezTo>
                    <a:pt x="127955" y="1393172"/>
                    <a:pt x="128030" y="1399639"/>
                    <a:pt x="125122" y="1402178"/>
                  </a:cubicBezTo>
                  <a:cubicBezTo>
                    <a:pt x="123235" y="1403826"/>
                    <a:pt x="119426" y="1404097"/>
                    <a:pt x="117154" y="1404352"/>
                  </a:cubicBezTo>
                  <a:cubicBezTo>
                    <a:pt x="110307" y="1405129"/>
                    <a:pt x="103275" y="1405054"/>
                    <a:pt x="96393" y="1405374"/>
                  </a:cubicBezTo>
                  <a:cubicBezTo>
                    <a:pt x="68745" y="1406647"/>
                    <a:pt x="41127" y="1407974"/>
                    <a:pt x="13514" y="1409828"/>
                  </a:cubicBezTo>
                  <a:cubicBezTo>
                    <a:pt x="-4314" y="1411020"/>
                    <a:pt x="-4694" y="1438356"/>
                    <a:pt x="13514" y="1437895"/>
                  </a:cubicBezTo>
                  <a:cubicBezTo>
                    <a:pt x="39035" y="1437249"/>
                    <a:pt x="64515" y="1436172"/>
                    <a:pt x="90016" y="1434990"/>
                  </a:cubicBezTo>
                  <a:cubicBezTo>
                    <a:pt x="111213" y="1434008"/>
                    <a:pt x="139476" y="1436828"/>
                    <a:pt x="151543" y="1415063"/>
                  </a:cubicBezTo>
                  <a:cubicBezTo>
                    <a:pt x="156208" y="1406647"/>
                    <a:pt x="157064" y="1396833"/>
                    <a:pt x="157544" y="1387411"/>
                  </a:cubicBezTo>
                  <a:cubicBezTo>
                    <a:pt x="158205" y="1374457"/>
                    <a:pt x="158665" y="1361483"/>
                    <a:pt x="159221" y="1348523"/>
                  </a:cubicBezTo>
                  <a:cubicBezTo>
                    <a:pt x="160327" y="1322595"/>
                    <a:pt x="161408" y="1296671"/>
                    <a:pt x="162474" y="1270743"/>
                  </a:cubicBezTo>
                  <a:cubicBezTo>
                    <a:pt x="166638" y="1169193"/>
                    <a:pt x="170472" y="1067624"/>
                    <a:pt x="173981" y="966049"/>
                  </a:cubicBezTo>
                  <a:cubicBezTo>
                    <a:pt x="181028" y="761812"/>
                    <a:pt x="186754" y="557531"/>
                    <a:pt x="191148" y="353224"/>
                  </a:cubicBezTo>
                  <a:cubicBezTo>
                    <a:pt x="192379" y="295932"/>
                    <a:pt x="193506" y="238640"/>
                    <a:pt x="194126" y="181338"/>
                  </a:cubicBezTo>
                  <a:cubicBezTo>
                    <a:pt x="194432" y="153231"/>
                    <a:pt x="194767" y="125123"/>
                    <a:pt x="194832" y="97011"/>
                  </a:cubicBezTo>
                  <a:cubicBezTo>
                    <a:pt x="194902" y="67861"/>
                    <a:pt x="195633" y="38416"/>
                    <a:pt x="192445" y="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2"/>
          <p:cNvSpPr txBox="1"/>
          <p:nvPr>
            <p:ph type="ctrTitle"/>
          </p:nvPr>
        </p:nvSpPr>
        <p:spPr>
          <a:xfrm>
            <a:off x="4093175" y="1432025"/>
            <a:ext cx="4507200" cy="253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>
            <p:ph idx="2" type="pic"/>
          </p:nvPr>
        </p:nvSpPr>
        <p:spPr>
          <a:xfrm>
            <a:off x="150" y="0"/>
            <a:ext cx="3707700" cy="51531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6" name="Google Shape;46;p3"/>
          <p:cNvGrpSpPr/>
          <p:nvPr/>
        </p:nvGrpSpPr>
        <p:grpSpPr>
          <a:xfrm rot="615892">
            <a:off x="2735802" y="3862821"/>
            <a:ext cx="2145371" cy="785281"/>
            <a:chOff x="5470797" y="7726074"/>
            <a:chExt cx="4290718" cy="1570553"/>
          </a:xfrm>
        </p:grpSpPr>
        <p:sp>
          <p:nvSpPr>
            <p:cNvPr id="47" name="Google Shape;47;p3"/>
            <p:cNvSpPr/>
            <p:nvPr/>
          </p:nvSpPr>
          <p:spPr>
            <a:xfrm>
              <a:off x="7858296" y="7811010"/>
              <a:ext cx="1730677" cy="1407855"/>
            </a:xfrm>
            <a:custGeom>
              <a:rect b="b" l="l" r="r" t="t"/>
              <a:pathLst>
                <a:path extrusionOk="0" h="1407855" w="1730677">
                  <a:moveTo>
                    <a:pt x="1715235" y="337388"/>
                  </a:moveTo>
                  <a:cubicBezTo>
                    <a:pt x="1730424" y="416434"/>
                    <a:pt x="1732243" y="498676"/>
                    <a:pt x="1729755" y="578262"/>
                  </a:cubicBezTo>
                  <a:cubicBezTo>
                    <a:pt x="1725215" y="723380"/>
                    <a:pt x="1706851" y="870598"/>
                    <a:pt x="1647716" y="1003241"/>
                  </a:cubicBezTo>
                  <a:cubicBezTo>
                    <a:pt x="1510653" y="1310693"/>
                    <a:pt x="1161784" y="1405128"/>
                    <a:pt x="851445" y="1407716"/>
                  </a:cubicBezTo>
                  <a:cubicBezTo>
                    <a:pt x="685694" y="1409095"/>
                    <a:pt x="497228" y="1401486"/>
                    <a:pt x="345122" y="1329098"/>
                  </a:cubicBezTo>
                  <a:cubicBezTo>
                    <a:pt x="125421" y="1224535"/>
                    <a:pt x="79313" y="993490"/>
                    <a:pt x="35822" y="776275"/>
                  </a:cubicBezTo>
                  <a:cubicBezTo>
                    <a:pt x="19577" y="695164"/>
                    <a:pt x="10747" y="612742"/>
                    <a:pt x="6593" y="530183"/>
                  </a:cubicBezTo>
                  <a:cubicBezTo>
                    <a:pt x="6121" y="528461"/>
                    <a:pt x="5658" y="526884"/>
                    <a:pt x="5375" y="525744"/>
                  </a:cubicBezTo>
                  <a:cubicBezTo>
                    <a:pt x="-4872" y="489156"/>
                    <a:pt x="1110" y="449715"/>
                    <a:pt x="10172" y="413452"/>
                  </a:cubicBezTo>
                  <a:cubicBezTo>
                    <a:pt x="41442" y="309129"/>
                    <a:pt x="102311" y="225148"/>
                    <a:pt x="192991" y="164422"/>
                  </a:cubicBezTo>
                  <a:cubicBezTo>
                    <a:pt x="319481" y="79712"/>
                    <a:pt x="479740" y="42584"/>
                    <a:pt x="628859" y="21539"/>
                  </a:cubicBezTo>
                  <a:cubicBezTo>
                    <a:pt x="791177" y="-1373"/>
                    <a:pt x="955666" y="-1382"/>
                    <a:pt x="1119237" y="1043"/>
                  </a:cubicBezTo>
                  <a:cubicBezTo>
                    <a:pt x="1208261" y="2363"/>
                    <a:pt x="1297722" y="4368"/>
                    <a:pt x="1385356" y="20108"/>
                  </a:cubicBezTo>
                  <a:cubicBezTo>
                    <a:pt x="1495825" y="39945"/>
                    <a:pt x="1611554" y="81237"/>
                    <a:pt x="1665308" y="187154"/>
                  </a:cubicBezTo>
                  <a:cubicBezTo>
                    <a:pt x="1689456" y="234727"/>
                    <a:pt x="1705237" y="285368"/>
                    <a:pt x="1715235" y="337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654562" y="7857744"/>
              <a:ext cx="1729005" cy="1404817"/>
            </a:xfrm>
            <a:custGeom>
              <a:rect b="b" l="l" r="r" t="t"/>
              <a:pathLst>
                <a:path extrusionOk="0" h="1404817" w="1729005">
                  <a:moveTo>
                    <a:pt x="9085" y="369324"/>
                  </a:moveTo>
                  <a:cubicBezTo>
                    <a:pt x="-2903" y="448918"/>
                    <a:pt x="-1402" y="531160"/>
                    <a:pt x="4296" y="610582"/>
                  </a:cubicBezTo>
                  <a:cubicBezTo>
                    <a:pt x="14689" y="755401"/>
                    <a:pt x="38983" y="901754"/>
                    <a:pt x="103412" y="1031912"/>
                  </a:cubicBezTo>
                  <a:cubicBezTo>
                    <a:pt x="252763" y="1333597"/>
                    <a:pt x="605169" y="1413928"/>
                    <a:pt x="915362" y="1404022"/>
                  </a:cubicBezTo>
                  <a:cubicBezTo>
                    <a:pt x="1081027" y="1398735"/>
                    <a:pt x="1269037" y="1383552"/>
                    <a:pt x="1418097" y="1305097"/>
                  </a:cubicBezTo>
                  <a:cubicBezTo>
                    <a:pt x="1633397" y="1191785"/>
                    <a:pt x="1670151" y="959069"/>
                    <a:pt x="1704846" y="740278"/>
                  </a:cubicBezTo>
                  <a:cubicBezTo>
                    <a:pt x="1717804" y="658575"/>
                    <a:pt x="1723304" y="575871"/>
                    <a:pt x="1724128" y="493209"/>
                  </a:cubicBezTo>
                  <a:cubicBezTo>
                    <a:pt x="1724532" y="491470"/>
                    <a:pt x="1724926" y="489876"/>
                    <a:pt x="1725167" y="488728"/>
                  </a:cubicBezTo>
                  <a:cubicBezTo>
                    <a:pt x="1733928" y="451754"/>
                    <a:pt x="1726359" y="412587"/>
                    <a:pt x="1715839" y="376727"/>
                  </a:cubicBezTo>
                  <a:cubicBezTo>
                    <a:pt x="1680389" y="273749"/>
                    <a:pt x="1616174" y="192287"/>
                    <a:pt x="1523125" y="135254"/>
                  </a:cubicBezTo>
                  <a:cubicBezTo>
                    <a:pt x="1393322" y="55702"/>
                    <a:pt x="1231691" y="25052"/>
                    <a:pt x="1081842" y="10014"/>
                  </a:cubicBezTo>
                  <a:cubicBezTo>
                    <a:pt x="918735" y="-6352"/>
                    <a:pt x="754374" y="255"/>
                    <a:pt x="591035" y="9260"/>
                  </a:cubicBezTo>
                  <a:cubicBezTo>
                    <a:pt x="502131" y="14162"/>
                    <a:pt x="412833" y="19765"/>
                    <a:pt x="325903" y="39011"/>
                  </a:cubicBezTo>
                  <a:cubicBezTo>
                    <a:pt x="216327" y="63268"/>
                    <a:pt x="102348" y="109188"/>
                    <a:pt x="52919" y="217179"/>
                  </a:cubicBezTo>
                  <a:cubicBezTo>
                    <a:pt x="30701" y="265711"/>
                    <a:pt x="16971" y="316943"/>
                    <a:pt x="9085" y="3693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465970" y="7820614"/>
              <a:ext cx="575009" cy="1218222"/>
            </a:xfrm>
            <a:custGeom>
              <a:rect b="b" l="l" r="r" t="t"/>
              <a:pathLst>
                <a:path extrusionOk="0" h="1218222" w="575009">
                  <a:moveTo>
                    <a:pt x="505032" y="8825"/>
                  </a:moveTo>
                  <a:cubicBezTo>
                    <a:pt x="518736" y="-11705"/>
                    <a:pt x="551912" y="7077"/>
                    <a:pt x="540362" y="29561"/>
                  </a:cubicBezTo>
                  <a:cubicBezTo>
                    <a:pt x="528288" y="50931"/>
                    <a:pt x="516789" y="72499"/>
                    <a:pt x="506602" y="94829"/>
                  </a:cubicBezTo>
                  <a:cubicBezTo>
                    <a:pt x="477520" y="167251"/>
                    <a:pt x="454187" y="242749"/>
                    <a:pt x="440268" y="319576"/>
                  </a:cubicBezTo>
                  <a:cubicBezTo>
                    <a:pt x="418728" y="486210"/>
                    <a:pt x="521208" y="398382"/>
                    <a:pt x="568183" y="488909"/>
                  </a:cubicBezTo>
                  <a:cubicBezTo>
                    <a:pt x="592271" y="569309"/>
                    <a:pt x="547132" y="654293"/>
                    <a:pt x="517801" y="727872"/>
                  </a:cubicBezTo>
                  <a:cubicBezTo>
                    <a:pt x="467660" y="818777"/>
                    <a:pt x="313632" y="1265632"/>
                    <a:pt x="191209" y="1214100"/>
                  </a:cubicBezTo>
                  <a:cubicBezTo>
                    <a:pt x="145984" y="1192498"/>
                    <a:pt x="147023" y="1133263"/>
                    <a:pt x="145101" y="1090026"/>
                  </a:cubicBezTo>
                  <a:cubicBezTo>
                    <a:pt x="151794" y="991983"/>
                    <a:pt x="188995" y="898131"/>
                    <a:pt x="223278" y="806832"/>
                  </a:cubicBezTo>
                  <a:cubicBezTo>
                    <a:pt x="240338" y="759902"/>
                    <a:pt x="263353" y="714762"/>
                    <a:pt x="274998" y="666066"/>
                  </a:cubicBezTo>
                  <a:cubicBezTo>
                    <a:pt x="278070" y="633026"/>
                    <a:pt x="221819" y="652202"/>
                    <a:pt x="202940" y="653907"/>
                  </a:cubicBezTo>
                  <a:cubicBezTo>
                    <a:pt x="164194" y="658517"/>
                    <a:pt x="125449" y="667000"/>
                    <a:pt x="86292" y="665929"/>
                  </a:cubicBezTo>
                  <a:cubicBezTo>
                    <a:pt x="23879" y="668517"/>
                    <a:pt x="-9717" y="621389"/>
                    <a:pt x="2477" y="562171"/>
                  </a:cubicBezTo>
                  <a:cubicBezTo>
                    <a:pt x="41823" y="439100"/>
                    <a:pt x="98435" y="321478"/>
                    <a:pt x="144002" y="200797"/>
                  </a:cubicBezTo>
                  <a:cubicBezTo>
                    <a:pt x="164632" y="144938"/>
                    <a:pt x="189209" y="90519"/>
                    <a:pt x="210869" y="35131"/>
                  </a:cubicBezTo>
                  <a:cubicBezTo>
                    <a:pt x="220300" y="9133"/>
                    <a:pt x="253501" y="13881"/>
                    <a:pt x="261516" y="33991"/>
                  </a:cubicBezTo>
                  <a:cubicBezTo>
                    <a:pt x="265618" y="33623"/>
                    <a:pt x="269626" y="33117"/>
                    <a:pt x="273368" y="32320"/>
                  </a:cubicBezTo>
                  <a:cubicBezTo>
                    <a:pt x="345898" y="21370"/>
                    <a:pt x="419449" y="28276"/>
                    <a:pt x="492357" y="24171"/>
                  </a:cubicBezTo>
                  <a:cubicBezTo>
                    <a:pt x="492357" y="24206"/>
                    <a:pt x="492331" y="24249"/>
                    <a:pt x="492331" y="24283"/>
                  </a:cubicBezTo>
                  <a:lnTo>
                    <a:pt x="492297" y="24283"/>
                  </a:lnTo>
                  <a:cubicBezTo>
                    <a:pt x="492297" y="24317"/>
                    <a:pt x="492263" y="24317"/>
                    <a:pt x="492271" y="24360"/>
                  </a:cubicBezTo>
                  <a:cubicBezTo>
                    <a:pt x="493078" y="24283"/>
                    <a:pt x="493885" y="24249"/>
                    <a:pt x="494666" y="24283"/>
                  </a:cubicBezTo>
                  <a:cubicBezTo>
                    <a:pt x="498089" y="19116"/>
                    <a:pt x="501539" y="13940"/>
                    <a:pt x="505032" y="8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404423" y="7875941"/>
              <a:ext cx="576742" cy="1204848"/>
            </a:xfrm>
            <a:custGeom>
              <a:rect b="b" l="l" r="r" t="t"/>
              <a:pathLst>
                <a:path extrusionOk="0" h="1204848" w="576742">
                  <a:moveTo>
                    <a:pt x="527982" y="8192"/>
                  </a:moveTo>
                  <a:cubicBezTo>
                    <a:pt x="542510" y="-11773"/>
                    <a:pt x="574896" y="8329"/>
                    <a:pt x="562445" y="30333"/>
                  </a:cubicBezTo>
                  <a:cubicBezTo>
                    <a:pt x="549512" y="51198"/>
                    <a:pt x="537164" y="72285"/>
                    <a:pt x="526077" y="94186"/>
                  </a:cubicBezTo>
                  <a:cubicBezTo>
                    <a:pt x="494094" y="165383"/>
                    <a:pt x="467740" y="239879"/>
                    <a:pt x="450732" y="316089"/>
                  </a:cubicBezTo>
                  <a:cubicBezTo>
                    <a:pt x="422490" y="481721"/>
                    <a:pt x="528428" y="398091"/>
                    <a:pt x="571713" y="490435"/>
                  </a:cubicBezTo>
                  <a:cubicBezTo>
                    <a:pt x="592540" y="571743"/>
                    <a:pt x="544003" y="654842"/>
                    <a:pt x="511728" y="727178"/>
                  </a:cubicBezTo>
                  <a:cubicBezTo>
                    <a:pt x="457957" y="815992"/>
                    <a:pt x="286037" y="1256284"/>
                    <a:pt x="165785" y="1199877"/>
                  </a:cubicBezTo>
                  <a:cubicBezTo>
                    <a:pt x="121470" y="1176467"/>
                    <a:pt x="124894" y="1117326"/>
                    <a:pt x="124723" y="1074055"/>
                  </a:cubicBezTo>
                  <a:cubicBezTo>
                    <a:pt x="135364" y="976363"/>
                    <a:pt x="176323" y="884079"/>
                    <a:pt x="214262" y="794228"/>
                  </a:cubicBezTo>
                  <a:cubicBezTo>
                    <a:pt x="233201" y="748026"/>
                    <a:pt x="258027" y="703837"/>
                    <a:pt x="271620" y="655656"/>
                  </a:cubicBezTo>
                  <a:cubicBezTo>
                    <a:pt x="276022" y="622769"/>
                    <a:pt x="219050" y="639658"/>
                    <a:pt x="200111" y="640609"/>
                  </a:cubicBezTo>
                  <a:cubicBezTo>
                    <a:pt x="161211" y="643651"/>
                    <a:pt x="122157" y="650575"/>
                    <a:pt x="83068" y="647927"/>
                  </a:cubicBezTo>
                  <a:cubicBezTo>
                    <a:pt x="20604" y="648004"/>
                    <a:pt x="-11070" y="599557"/>
                    <a:pt x="3510" y="540879"/>
                  </a:cubicBezTo>
                  <a:cubicBezTo>
                    <a:pt x="47790" y="419487"/>
                    <a:pt x="109105" y="304238"/>
                    <a:pt x="159495" y="185494"/>
                  </a:cubicBezTo>
                  <a:cubicBezTo>
                    <a:pt x="182364" y="130509"/>
                    <a:pt x="209113" y="77126"/>
                    <a:pt x="232986" y="22655"/>
                  </a:cubicBezTo>
                  <a:cubicBezTo>
                    <a:pt x="243455" y="-2939"/>
                    <a:pt x="276442" y="3136"/>
                    <a:pt x="283634" y="23555"/>
                  </a:cubicBezTo>
                  <a:cubicBezTo>
                    <a:pt x="287744" y="23349"/>
                    <a:pt x="291778" y="23007"/>
                    <a:pt x="295545" y="22356"/>
                  </a:cubicBezTo>
                  <a:cubicBezTo>
                    <a:pt x="368461" y="14335"/>
                    <a:pt x="441678" y="24189"/>
                    <a:pt x="514689" y="23024"/>
                  </a:cubicBezTo>
                  <a:cubicBezTo>
                    <a:pt x="514689" y="23058"/>
                    <a:pt x="514655" y="23092"/>
                    <a:pt x="514663" y="23127"/>
                  </a:cubicBezTo>
                  <a:lnTo>
                    <a:pt x="514629" y="23127"/>
                  </a:lnTo>
                  <a:cubicBezTo>
                    <a:pt x="514629" y="23161"/>
                    <a:pt x="514595" y="23161"/>
                    <a:pt x="514595" y="23195"/>
                  </a:cubicBezTo>
                  <a:cubicBezTo>
                    <a:pt x="515401" y="23152"/>
                    <a:pt x="516208" y="23152"/>
                    <a:pt x="516989" y="23212"/>
                  </a:cubicBezTo>
                  <a:cubicBezTo>
                    <a:pt x="520636" y="18200"/>
                    <a:pt x="524292" y="13161"/>
                    <a:pt x="527982" y="81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294995" y="8710661"/>
              <a:ext cx="248826" cy="495147"/>
            </a:xfrm>
            <a:custGeom>
              <a:rect b="b" l="l" r="r" t="t"/>
              <a:pathLst>
                <a:path extrusionOk="0" h="495147" w="248826">
                  <a:moveTo>
                    <a:pt x="97507" y="494578"/>
                  </a:moveTo>
                  <a:cubicBezTo>
                    <a:pt x="75444" y="490602"/>
                    <a:pt x="72998" y="466344"/>
                    <a:pt x="79074" y="448573"/>
                  </a:cubicBezTo>
                  <a:cubicBezTo>
                    <a:pt x="72981" y="451623"/>
                    <a:pt x="65893" y="452360"/>
                    <a:pt x="58916" y="449978"/>
                  </a:cubicBezTo>
                  <a:cubicBezTo>
                    <a:pt x="55183" y="448710"/>
                    <a:pt x="51982" y="446730"/>
                    <a:pt x="49374" y="444254"/>
                  </a:cubicBezTo>
                  <a:cubicBezTo>
                    <a:pt x="37995" y="462531"/>
                    <a:pt x="7908" y="458632"/>
                    <a:pt x="1575" y="438033"/>
                  </a:cubicBezTo>
                  <a:cubicBezTo>
                    <a:pt x="-2261" y="427691"/>
                    <a:pt x="1773" y="417306"/>
                    <a:pt x="4527" y="407229"/>
                  </a:cubicBezTo>
                  <a:cubicBezTo>
                    <a:pt x="34648" y="320000"/>
                    <a:pt x="62846" y="231914"/>
                    <a:pt x="94701" y="145268"/>
                  </a:cubicBezTo>
                  <a:cubicBezTo>
                    <a:pt x="114567" y="97995"/>
                    <a:pt x="132579" y="45837"/>
                    <a:pt x="172509" y="11409"/>
                  </a:cubicBezTo>
                  <a:cubicBezTo>
                    <a:pt x="193456" y="-7048"/>
                    <a:pt x="231661" y="-3287"/>
                    <a:pt x="243083" y="23979"/>
                  </a:cubicBezTo>
                  <a:cubicBezTo>
                    <a:pt x="252170" y="45220"/>
                    <a:pt x="247974" y="69744"/>
                    <a:pt x="247090" y="92168"/>
                  </a:cubicBezTo>
                  <a:cubicBezTo>
                    <a:pt x="242928" y="168001"/>
                    <a:pt x="221638" y="241211"/>
                    <a:pt x="197910" y="312931"/>
                  </a:cubicBezTo>
                  <a:cubicBezTo>
                    <a:pt x="186522" y="347917"/>
                    <a:pt x="174774" y="382731"/>
                    <a:pt x="161610" y="417040"/>
                  </a:cubicBezTo>
                  <a:cubicBezTo>
                    <a:pt x="152240" y="433363"/>
                    <a:pt x="151338" y="460132"/>
                    <a:pt x="131009" y="466455"/>
                  </a:cubicBezTo>
                  <a:cubicBezTo>
                    <a:pt x="128795" y="483147"/>
                    <a:pt x="115537" y="498305"/>
                    <a:pt x="97507" y="494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164466" y="8791720"/>
              <a:ext cx="263758" cy="490743"/>
            </a:xfrm>
            <a:custGeom>
              <a:rect b="b" l="l" r="r" t="t"/>
              <a:pathLst>
                <a:path extrusionOk="0" h="490743" w="263758">
                  <a:moveTo>
                    <a:pt x="94810" y="489934"/>
                  </a:moveTo>
                  <a:cubicBezTo>
                    <a:pt x="72928" y="485075"/>
                    <a:pt x="71460" y="460740"/>
                    <a:pt x="78248" y="443226"/>
                  </a:cubicBezTo>
                  <a:cubicBezTo>
                    <a:pt x="72035" y="446028"/>
                    <a:pt x="64930" y="446482"/>
                    <a:pt x="58048" y="443817"/>
                  </a:cubicBezTo>
                  <a:cubicBezTo>
                    <a:pt x="54366" y="442395"/>
                    <a:pt x="51251" y="440295"/>
                    <a:pt x="48745" y="437716"/>
                  </a:cubicBezTo>
                  <a:cubicBezTo>
                    <a:pt x="36637" y="455513"/>
                    <a:pt x="6730" y="450406"/>
                    <a:pt x="1230" y="429585"/>
                  </a:cubicBezTo>
                  <a:cubicBezTo>
                    <a:pt x="-2186" y="419097"/>
                    <a:pt x="2268" y="408883"/>
                    <a:pt x="5418" y="398918"/>
                  </a:cubicBezTo>
                  <a:cubicBezTo>
                    <a:pt x="39031" y="312974"/>
                    <a:pt x="70765" y="226088"/>
                    <a:pt x="106095" y="140795"/>
                  </a:cubicBezTo>
                  <a:cubicBezTo>
                    <a:pt x="127849" y="94362"/>
                    <a:pt x="147955" y="42967"/>
                    <a:pt x="189241" y="10175"/>
                  </a:cubicBezTo>
                  <a:cubicBezTo>
                    <a:pt x="210917" y="-7425"/>
                    <a:pt x="248942" y="-2130"/>
                    <a:pt x="259248" y="25573"/>
                  </a:cubicBezTo>
                  <a:cubicBezTo>
                    <a:pt x="267469" y="47166"/>
                    <a:pt x="262286" y="71501"/>
                    <a:pt x="260501" y="93865"/>
                  </a:cubicBezTo>
                  <a:cubicBezTo>
                    <a:pt x="253284" y="169466"/>
                    <a:pt x="229058" y="241760"/>
                    <a:pt x="202456" y="312468"/>
                  </a:cubicBezTo>
                  <a:cubicBezTo>
                    <a:pt x="189670" y="346966"/>
                    <a:pt x="176523" y="381283"/>
                    <a:pt x="161986" y="415035"/>
                  </a:cubicBezTo>
                  <a:cubicBezTo>
                    <a:pt x="151963" y="430964"/>
                    <a:pt x="149989" y="457673"/>
                    <a:pt x="129411" y="463182"/>
                  </a:cubicBezTo>
                  <a:cubicBezTo>
                    <a:pt x="126536" y="479771"/>
                    <a:pt x="112677" y="494389"/>
                    <a:pt x="94810" y="489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853387" y="8325882"/>
              <a:ext cx="169879" cy="410699"/>
            </a:xfrm>
            <a:custGeom>
              <a:rect b="b" l="l" r="r" t="t"/>
              <a:pathLst>
                <a:path extrusionOk="0" h="410699" w="169879">
                  <a:moveTo>
                    <a:pt x="61008" y="1405"/>
                  </a:moveTo>
                  <a:cubicBezTo>
                    <a:pt x="75742" y="-1791"/>
                    <a:pt x="91429" y="291"/>
                    <a:pt x="104885" y="9468"/>
                  </a:cubicBezTo>
                  <a:cubicBezTo>
                    <a:pt x="145535" y="37179"/>
                    <a:pt x="156829" y="104460"/>
                    <a:pt x="163513" y="149737"/>
                  </a:cubicBezTo>
                  <a:cubicBezTo>
                    <a:pt x="171897" y="206504"/>
                    <a:pt x="170576" y="264239"/>
                    <a:pt x="167590" y="321367"/>
                  </a:cubicBezTo>
                  <a:cubicBezTo>
                    <a:pt x="166268" y="346610"/>
                    <a:pt x="163805" y="373995"/>
                    <a:pt x="146694" y="392632"/>
                  </a:cubicBezTo>
                  <a:cubicBezTo>
                    <a:pt x="134053" y="406402"/>
                    <a:pt x="114179" y="413137"/>
                    <a:pt x="95754" y="409898"/>
                  </a:cubicBezTo>
                  <a:cubicBezTo>
                    <a:pt x="60330" y="403669"/>
                    <a:pt x="44163" y="364698"/>
                    <a:pt x="34320" y="334477"/>
                  </a:cubicBezTo>
                  <a:cubicBezTo>
                    <a:pt x="12420" y="267238"/>
                    <a:pt x="2208" y="196616"/>
                    <a:pt x="183" y="126053"/>
                  </a:cubicBezTo>
                  <a:cubicBezTo>
                    <a:pt x="-718" y="94889"/>
                    <a:pt x="1187" y="59106"/>
                    <a:pt x="17998" y="31815"/>
                  </a:cubicBezTo>
                  <a:cubicBezTo>
                    <a:pt x="27549" y="16306"/>
                    <a:pt x="43622" y="5175"/>
                    <a:pt x="61008" y="1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229048" y="8338135"/>
              <a:ext cx="165477" cy="411707"/>
            </a:xfrm>
            <a:custGeom>
              <a:rect b="b" l="l" r="r" t="t"/>
              <a:pathLst>
                <a:path extrusionOk="0" h="411707" w="165477">
                  <a:moveTo>
                    <a:pt x="99604" y="933"/>
                  </a:moveTo>
                  <a:cubicBezTo>
                    <a:pt x="84750" y="-1672"/>
                    <a:pt x="69166" y="1045"/>
                    <a:pt x="56088" y="10753"/>
                  </a:cubicBezTo>
                  <a:cubicBezTo>
                    <a:pt x="16596" y="40075"/>
                    <a:pt x="8023" y="107759"/>
                    <a:pt x="3166" y="153267"/>
                  </a:cubicBezTo>
                  <a:cubicBezTo>
                    <a:pt x="-2918" y="210325"/>
                    <a:pt x="729" y="267958"/>
                    <a:pt x="6024" y="324922"/>
                  </a:cubicBezTo>
                  <a:cubicBezTo>
                    <a:pt x="8367" y="350097"/>
                    <a:pt x="11928" y="377354"/>
                    <a:pt x="29777" y="395288"/>
                  </a:cubicBezTo>
                  <a:cubicBezTo>
                    <a:pt x="42958" y="408535"/>
                    <a:pt x="63091" y="414465"/>
                    <a:pt x="81369" y="410489"/>
                  </a:cubicBezTo>
                  <a:cubicBezTo>
                    <a:pt x="116510" y="402837"/>
                    <a:pt x="131098" y="363250"/>
                    <a:pt x="139714" y="332660"/>
                  </a:cubicBezTo>
                  <a:cubicBezTo>
                    <a:pt x="158877" y="264591"/>
                    <a:pt x="166239" y="193616"/>
                    <a:pt x="165416" y="123028"/>
                  </a:cubicBezTo>
                  <a:cubicBezTo>
                    <a:pt x="165055" y="91855"/>
                    <a:pt x="161708" y="56175"/>
                    <a:pt x="143816" y="29587"/>
                  </a:cubicBezTo>
                  <a:cubicBezTo>
                    <a:pt x="133638" y="14480"/>
                    <a:pt x="117128" y="4009"/>
                    <a:pt x="99604" y="9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056914" y="7949684"/>
              <a:ext cx="548828" cy="977351"/>
            </a:xfrm>
            <a:custGeom>
              <a:rect b="b" l="l" r="r" t="t"/>
              <a:pathLst>
                <a:path extrusionOk="0" h="977351" w="548828">
                  <a:moveTo>
                    <a:pt x="547801" y="93192"/>
                  </a:moveTo>
                  <a:cubicBezTo>
                    <a:pt x="535684" y="186402"/>
                    <a:pt x="388195" y="212202"/>
                    <a:pt x="304621" y="343354"/>
                  </a:cubicBezTo>
                  <a:cubicBezTo>
                    <a:pt x="210885" y="490460"/>
                    <a:pt x="246146" y="677334"/>
                    <a:pt x="215365" y="847559"/>
                  </a:cubicBezTo>
                  <a:cubicBezTo>
                    <a:pt x="185390" y="1013302"/>
                    <a:pt x="39196" y="995779"/>
                    <a:pt x="7737" y="929972"/>
                  </a:cubicBezTo>
                  <a:cubicBezTo>
                    <a:pt x="-10232" y="892381"/>
                    <a:pt x="-1728" y="903564"/>
                    <a:pt x="85519" y="471207"/>
                  </a:cubicBezTo>
                  <a:cubicBezTo>
                    <a:pt x="97070" y="413959"/>
                    <a:pt x="80937" y="345899"/>
                    <a:pt x="166099" y="239862"/>
                  </a:cubicBezTo>
                  <a:cubicBezTo>
                    <a:pt x="230803" y="159299"/>
                    <a:pt x="324529" y="99002"/>
                    <a:pt x="433745" y="21541"/>
                  </a:cubicBezTo>
                  <a:cubicBezTo>
                    <a:pt x="512214" y="-34112"/>
                    <a:pt x="556237" y="28259"/>
                    <a:pt x="547801" y="93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26471" y="8027386"/>
              <a:ext cx="581760" cy="960721"/>
            </a:xfrm>
            <a:custGeom>
              <a:rect b="b" l="l" r="r" t="t"/>
              <a:pathLst>
                <a:path extrusionOk="0" h="960721" w="581760">
                  <a:moveTo>
                    <a:pt x="1760" y="95495"/>
                  </a:moveTo>
                  <a:cubicBezTo>
                    <a:pt x="17627" y="188140"/>
                    <a:pt x="166043" y="207993"/>
                    <a:pt x="254835" y="335675"/>
                  </a:cubicBezTo>
                  <a:cubicBezTo>
                    <a:pt x="354432" y="478891"/>
                    <a:pt x="326731" y="667033"/>
                    <a:pt x="364360" y="835878"/>
                  </a:cubicBezTo>
                  <a:cubicBezTo>
                    <a:pt x="401003" y="1000285"/>
                    <a:pt x="546373" y="976893"/>
                    <a:pt x="575146" y="909869"/>
                  </a:cubicBezTo>
                  <a:cubicBezTo>
                    <a:pt x="591588" y="871584"/>
                    <a:pt x="583539" y="883100"/>
                    <a:pt x="478914" y="454608"/>
                  </a:cubicBezTo>
                  <a:cubicBezTo>
                    <a:pt x="465063" y="397866"/>
                    <a:pt x="478442" y="329223"/>
                    <a:pt x="389066" y="226690"/>
                  </a:cubicBezTo>
                  <a:cubicBezTo>
                    <a:pt x="321161" y="148793"/>
                    <a:pt x="225084" y="92325"/>
                    <a:pt x="112821" y="19312"/>
                  </a:cubicBezTo>
                  <a:cubicBezTo>
                    <a:pt x="32181" y="-33129"/>
                    <a:pt x="-9293" y="30965"/>
                    <a:pt x="1760" y="954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372166" y="8086866"/>
              <a:ext cx="493176" cy="188706"/>
            </a:xfrm>
            <a:custGeom>
              <a:rect b="b" l="l" r="r" t="t"/>
              <a:pathLst>
                <a:path extrusionOk="0" h="188706" w="493176">
                  <a:moveTo>
                    <a:pt x="206575" y="2889"/>
                  </a:moveTo>
                  <a:cubicBezTo>
                    <a:pt x="231392" y="-367"/>
                    <a:pt x="256544" y="-872"/>
                    <a:pt x="281482" y="1381"/>
                  </a:cubicBezTo>
                  <a:cubicBezTo>
                    <a:pt x="281611" y="1390"/>
                    <a:pt x="281731" y="1407"/>
                    <a:pt x="281860" y="1415"/>
                  </a:cubicBezTo>
                  <a:cubicBezTo>
                    <a:pt x="332645" y="6085"/>
                    <a:pt x="383361" y="17293"/>
                    <a:pt x="428697" y="41277"/>
                  </a:cubicBezTo>
                  <a:cubicBezTo>
                    <a:pt x="447267" y="52973"/>
                    <a:pt x="498404" y="66880"/>
                    <a:pt x="476315" y="95988"/>
                  </a:cubicBezTo>
                  <a:cubicBezTo>
                    <a:pt x="476632" y="97530"/>
                    <a:pt x="476804" y="99081"/>
                    <a:pt x="476839" y="100657"/>
                  </a:cubicBezTo>
                  <a:cubicBezTo>
                    <a:pt x="477019" y="100726"/>
                    <a:pt x="477156" y="100829"/>
                    <a:pt x="477293" y="100906"/>
                  </a:cubicBezTo>
                  <a:cubicBezTo>
                    <a:pt x="477748" y="101077"/>
                    <a:pt x="478212" y="101257"/>
                    <a:pt x="478632" y="101471"/>
                  </a:cubicBezTo>
                  <a:cubicBezTo>
                    <a:pt x="478632" y="101506"/>
                    <a:pt x="478598" y="101540"/>
                    <a:pt x="478563" y="101574"/>
                  </a:cubicBezTo>
                  <a:cubicBezTo>
                    <a:pt x="489642" y="107161"/>
                    <a:pt x="495975" y="119517"/>
                    <a:pt x="491968" y="132019"/>
                  </a:cubicBezTo>
                  <a:cubicBezTo>
                    <a:pt x="490457" y="136757"/>
                    <a:pt x="487677" y="140690"/>
                    <a:pt x="484090" y="143646"/>
                  </a:cubicBezTo>
                  <a:cubicBezTo>
                    <a:pt x="498652" y="161418"/>
                    <a:pt x="478572" y="187578"/>
                    <a:pt x="457505" y="177715"/>
                  </a:cubicBezTo>
                  <a:cubicBezTo>
                    <a:pt x="420012" y="159875"/>
                    <a:pt x="380409" y="147022"/>
                    <a:pt x="340171" y="137083"/>
                  </a:cubicBezTo>
                  <a:cubicBezTo>
                    <a:pt x="339862" y="137006"/>
                    <a:pt x="339553" y="136937"/>
                    <a:pt x="339244" y="136860"/>
                  </a:cubicBezTo>
                  <a:cubicBezTo>
                    <a:pt x="278418" y="122242"/>
                    <a:pt x="214513" y="123527"/>
                    <a:pt x="154331" y="140579"/>
                  </a:cubicBezTo>
                  <a:cubicBezTo>
                    <a:pt x="154022" y="140664"/>
                    <a:pt x="153722" y="140750"/>
                    <a:pt x="153413" y="140836"/>
                  </a:cubicBezTo>
                  <a:cubicBezTo>
                    <a:pt x="113612" y="152386"/>
                    <a:pt x="74558" y="166825"/>
                    <a:pt x="37821" y="186155"/>
                  </a:cubicBezTo>
                  <a:cubicBezTo>
                    <a:pt x="17165" y="196866"/>
                    <a:pt x="-3954" y="171529"/>
                    <a:pt x="9880" y="153192"/>
                  </a:cubicBezTo>
                  <a:cubicBezTo>
                    <a:pt x="6172" y="150390"/>
                    <a:pt x="3238" y="146568"/>
                    <a:pt x="1538" y="141890"/>
                  </a:cubicBezTo>
                  <a:cubicBezTo>
                    <a:pt x="-2975" y="129560"/>
                    <a:pt x="2851" y="116955"/>
                    <a:pt x="13698" y="110931"/>
                  </a:cubicBezTo>
                  <a:cubicBezTo>
                    <a:pt x="13664" y="110897"/>
                    <a:pt x="13621" y="110863"/>
                    <a:pt x="13621" y="110828"/>
                  </a:cubicBezTo>
                  <a:cubicBezTo>
                    <a:pt x="14033" y="110597"/>
                    <a:pt x="14488" y="110409"/>
                    <a:pt x="14934" y="110211"/>
                  </a:cubicBezTo>
                  <a:cubicBezTo>
                    <a:pt x="15071" y="110134"/>
                    <a:pt x="15209" y="110023"/>
                    <a:pt x="15380" y="109946"/>
                  </a:cubicBezTo>
                  <a:cubicBezTo>
                    <a:pt x="15354" y="108369"/>
                    <a:pt x="15466" y="106818"/>
                    <a:pt x="15715" y="105259"/>
                  </a:cubicBezTo>
                  <a:cubicBezTo>
                    <a:pt x="-7532" y="77059"/>
                    <a:pt x="43004" y="61105"/>
                    <a:pt x="61094" y="48671"/>
                  </a:cubicBezTo>
                  <a:cubicBezTo>
                    <a:pt x="105425" y="22880"/>
                    <a:pt x="155644" y="9650"/>
                    <a:pt x="206206" y="2941"/>
                  </a:cubicBezTo>
                  <a:cubicBezTo>
                    <a:pt x="206326" y="2923"/>
                    <a:pt x="206446" y="2906"/>
                    <a:pt x="206575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78324" y="8162419"/>
              <a:ext cx="37646" cy="340553"/>
            </a:xfrm>
            <a:custGeom>
              <a:rect b="b" l="l" r="r" t="t"/>
              <a:pathLst>
                <a:path extrusionOk="0" h="340553" w="37646">
                  <a:moveTo>
                    <a:pt x="4475" y="340431"/>
                  </a:moveTo>
                  <a:cubicBezTo>
                    <a:pt x="-6655" y="336421"/>
                    <a:pt x="6432" y="313568"/>
                    <a:pt x="6843" y="304648"/>
                  </a:cubicBezTo>
                  <a:cubicBezTo>
                    <a:pt x="9838" y="291478"/>
                    <a:pt x="11761" y="278119"/>
                    <a:pt x="13666" y="264752"/>
                  </a:cubicBezTo>
                  <a:cubicBezTo>
                    <a:pt x="23242" y="179649"/>
                    <a:pt x="26684" y="92394"/>
                    <a:pt x="14189" y="7479"/>
                  </a:cubicBezTo>
                  <a:cubicBezTo>
                    <a:pt x="12430" y="-362"/>
                    <a:pt x="24676" y="-3224"/>
                    <a:pt x="26392" y="4737"/>
                  </a:cubicBezTo>
                  <a:cubicBezTo>
                    <a:pt x="42611" y="88272"/>
                    <a:pt x="38895" y="174824"/>
                    <a:pt x="30262" y="259097"/>
                  </a:cubicBezTo>
                  <a:cubicBezTo>
                    <a:pt x="28151" y="272918"/>
                    <a:pt x="21569" y="343892"/>
                    <a:pt x="4475" y="340431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26446" y="8242092"/>
              <a:ext cx="46416" cy="339687"/>
            </a:xfrm>
            <a:custGeom>
              <a:rect b="b" l="l" r="r" t="t"/>
              <a:pathLst>
                <a:path extrusionOk="0" h="339687" w="46416">
                  <a:moveTo>
                    <a:pt x="42238" y="339512"/>
                  </a:moveTo>
                  <a:cubicBezTo>
                    <a:pt x="53206" y="335056"/>
                    <a:pt x="39201" y="312752"/>
                    <a:pt x="38428" y="303858"/>
                  </a:cubicBezTo>
                  <a:cubicBezTo>
                    <a:pt x="34910" y="290816"/>
                    <a:pt x="32447" y="277543"/>
                    <a:pt x="30001" y="264262"/>
                  </a:cubicBezTo>
                  <a:cubicBezTo>
                    <a:pt x="16992" y="179612"/>
                    <a:pt x="10041" y="92572"/>
                    <a:pt x="19094" y="7220"/>
                  </a:cubicBezTo>
                  <a:cubicBezTo>
                    <a:pt x="20536" y="-681"/>
                    <a:pt x="8187" y="-3054"/>
                    <a:pt x="6789" y="4975"/>
                  </a:cubicBezTo>
                  <a:cubicBezTo>
                    <a:pt x="-6049" y="89093"/>
                    <a:pt x="1159" y="175431"/>
                    <a:pt x="13190" y="259284"/>
                  </a:cubicBezTo>
                  <a:cubicBezTo>
                    <a:pt x="15859" y="273002"/>
                    <a:pt x="25299" y="343659"/>
                    <a:pt x="42238" y="339512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784687" y="7726074"/>
              <a:ext cx="1976828" cy="1526390"/>
            </a:xfrm>
            <a:custGeom>
              <a:rect b="b" l="l" r="r" t="t"/>
              <a:pathLst>
                <a:path extrusionOk="0" h="1526390" w="1976828">
                  <a:moveTo>
                    <a:pt x="1958378" y="219607"/>
                  </a:moveTo>
                  <a:cubicBezTo>
                    <a:pt x="1890285" y="71096"/>
                    <a:pt x="1666841" y="54207"/>
                    <a:pt x="1528328" y="34696"/>
                  </a:cubicBezTo>
                  <a:cubicBezTo>
                    <a:pt x="581306" y="-98684"/>
                    <a:pt x="-143756" y="166705"/>
                    <a:pt x="24311" y="587357"/>
                  </a:cubicBezTo>
                  <a:cubicBezTo>
                    <a:pt x="100935" y="1181516"/>
                    <a:pt x="194258" y="1460768"/>
                    <a:pt x="671918" y="1512368"/>
                  </a:cubicBezTo>
                  <a:cubicBezTo>
                    <a:pt x="1467786" y="1598338"/>
                    <a:pt x="1881635" y="1292754"/>
                    <a:pt x="1849969" y="491645"/>
                  </a:cubicBezTo>
                  <a:cubicBezTo>
                    <a:pt x="1922362" y="466385"/>
                    <a:pt x="2017359" y="348240"/>
                    <a:pt x="1958378" y="219607"/>
                  </a:cubicBezTo>
                  <a:close/>
                  <a:moveTo>
                    <a:pt x="1766652" y="803458"/>
                  </a:moveTo>
                  <a:cubicBezTo>
                    <a:pt x="1679962" y="1360180"/>
                    <a:pt x="1327943" y="1493200"/>
                    <a:pt x="765919" y="1459320"/>
                  </a:cubicBezTo>
                  <a:cubicBezTo>
                    <a:pt x="569867" y="1447504"/>
                    <a:pt x="376742" y="1410221"/>
                    <a:pt x="257949" y="1238051"/>
                  </a:cubicBezTo>
                  <a:cubicBezTo>
                    <a:pt x="160353" y="1096609"/>
                    <a:pt x="120543" y="905117"/>
                    <a:pt x="108993" y="736588"/>
                  </a:cubicBezTo>
                  <a:cubicBezTo>
                    <a:pt x="95417" y="538575"/>
                    <a:pt x="139388" y="370004"/>
                    <a:pt x="323331" y="266401"/>
                  </a:cubicBezTo>
                  <a:cubicBezTo>
                    <a:pt x="403997" y="220970"/>
                    <a:pt x="494205" y="195161"/>
                    <a:pt x="584653" y="175239"/>
                  </a:cubicBezTo>
                  <a:cubicBezTo>
                    <a:pt x="798065" y="128240"/>
                    <a:pt x="1018247" y="112139"/>
                    <a:pt x="1236251" y="127195"/>
                  </a:cubicBezTo>
                  <a:cubicBezTo>
                    <a:pt x="1392544" y="137982"/>
                    <a:pt x="1644418" y="145180"/>
                    <a:pt x="1727984" y="306434"/>
                  </a:cubicBezTo>
                  <a:cubicBezTo>
                    <a:pt x="1807156" y="459221"/>
                    <a:pt x="1792319" y="638614"/>
                    <a:pt x="1766652" y="8034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470797" y="7773008"/>
              <a:ext cx="1982340" cy="1523619"/>
            </a:xfrm>
            <a:custGeom>
              <a:rect b="b" l="l" r="r" t="t"/>
              <a:pathLst>
                <a:path extrusionOk="0" h="1523619" w="1982340">
                  <a:moveTo>
                    <a:pt x="15274" y="258326"/>
                  </a:moveTo>
                  <a:cubicBezTo>
                    <a:pt x="77318" y="107192"/>
                    <a:pt x="299904" y="81332"/>
                    <a:pt x="437515" y="56269"/>
                  </a:cubicBezTo>
                  <a:cubicBezTo>
                    <a:pt x="1378393" y="-115096"/>
                    <a:pt x="2113573" y="120902"/>
                    <a:pt x="1962609" y="547981"/>
                  </a:cubicBezTo>
                  <a:cubicBezTo>
                    <a:pt x="1910013" y="1144744"/>
                    <a:pt x="1828043" y="1427518"/>
                    <a:pt x="1352846" y="1498287"/>
                  </a:cubicBezTo>
                  <a:cubicBezTo>
                    <a:pt x="561088" y="1616208"/>
                    <a:pt x="135251" y="1327514"/>
                    <a:pt x="134574" y="525779"/>
                  </a:cubicBezTo>
                  <a:cubicBezTo>
                    <a:pt x="61219" y="503458"/>
                    <a:pt x="-38471" y="389229"/>
                    <a:pt x="15274" y="258326"/>
                  </a:cubicBezTo>
                  <a:close/>
                  <a:moveTo>
                    <a:pt x="230402" y="833994"/>
                  </a:moveTo>
                  <a:cubicBezTo>
                    <a:pt x="339490" y="1386774"/>
                    <a:pt x="696581" y="1505527"/>
                    <a:pt x="1256785" y="1449068"/>
                  </a:cubicBezTo>
                  <a:cubicBezTo>
                    <a:pt x="1452202" y="1429378"/>
                    <a:pt x="1643662" y="1384358"/>
                    <a:pt x="1755418" y="1207553"/>
                  </a:cubicBezTo>
                  <a:cubicBezTo>
                    <a:pt x="1847231" y="1062297"/>
                    <a:pt x="1879274" y="869365"/>
                    <a:pt x="1884028" y="700502"/>
                  </a:cubicBezTo>
                  <a:cubicBezTo>
                    <a:pt x="1889606" y="502104"/>
                    <a:pt x="1838864" y="335435"/>
                    <a:pt x="1650897" y="239321"/>
                  </a:cubicBezTo>
                  <a:cubicBezTo>
                    <a:pt x="1568463" y="197171"/>
                    <a:pt x="1477285" y="175013"/>
                    <a:pt x="1386116" y="158750"/>
                  </a:cubicBezTo>
                  <a:cubicBezTo>
                    <a:pt x="1170980" y="120371"/>
                    <a:pt x="950334" y="113147"/>
                    <a:pt x="733103" y="136951"/>
                  </a:cubicBezTo>
                  <a:cubicBezTo>
                    <a:pt x="577376" y="154020"/>
                    <a:pt x="326000" y="171337"/>
                    <a:pt x="248998" y="335821"/>
                  </a:cubicBezTo>
                  <a:cubicBezTo>
                    <a:pt x="176039" y="491667"/>
                    <a:pt x="198102" y="670315"/>
                    <a:pt x="230402" y="8339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7346327" y="-271531"/>
            <a:ext cx="1695622" cy="1850455"/>
            <a:chOff x="7346327" y="-271531"/>
            <a:chExt cx="1695622" cy="1850455"/>
          </a:xfrm>
        </p:grpSpPr>
        <p:grpSp>
          <p:nvGrpSpPr>
            <p:cNvPr id="63" name="Google Shape;63;p3"/>
            <p:cNvGrpSpPr/>
            <p:nvPr/>
          </p:nvGrpSpPr>
          <p:grpSpPr>
            <a:xfrm rot="-818328">
              <a:off x="7512615" y="-133012"/>
              <a:ext cx="1363046" cy="1573417"/>
              <a:chOff x="15025359" y="-265298"/>
              <a:chExt cx="2726096" cy="314683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5025359" y="-265298"/>
                <a:ext cx="2726096" cy="3146838"/>
              </a:xfrm>
              <a:custGeom>
                <a:rect b="b" l="l" r="r" t="t"/>
                <a:pathLst>
                  <a:path extrusionOk="0" h="3146838" w="2726096">
                    <a:moveTo>
                      <a:pt x="2688055" y="495222"/>
                    </a:moveTo>
                    <a:cubicBezTo>
                      <a:pt x="2683942" y="483364"/>
                      <a:pt x="2679483" y="471576"/>
                      <a:pt x="2674602" y="460065"/>
                    </a:cubicBezTo>
                    <a:cubicBezTo>
                      <a:pt x="2602584" y="291041"/>
                      <a:pt x="2432830" y="213817"/>
                      <a:pt x="2265932" y="305271"/>
                    </a:cubicBezTo>
                    <a:cubicBezTo>
                      <a:pt x="2263353" y="306738"/>
                      <a:pt x="2260774" y="308204"/>
                      <a:pt x="2258196" y="309664"/>
                    </a:cubicBezTo>
                    <a:cubicBezTo>
                      <a:pt x="2257428" y="310080"/>
                      <a:pt x="2256730" y="310571"/>
                      <a:pt x="2255963" y="310992"/>
                    </a:cubicBezTo>
                    <a:lnTo>
                      <a:pt x="2255963" y="311061"/>
                    </a:lnTo>
                    <a:cubicBezTo>
                      <a:pt x="2254151" y="312106"/>
                      <a:pt x="2252409" y="313157"/>
                      <a:pt x="2250667" y="314202"/>
                    </a:cubicBezTo>
                    <a:cubicBezTo>
                      <a:pt x="2249201" y="315108"/>
                      <a:pt x="2247736" y="316015"/>
                      <a:pt x="2246276" y="316990"/>
                    </a:cubicBezTo>
                    <a:cubicBezTo>
                      <a:pt x="2245861" y="317267"/>
                      <a:pt x="2245371" y="317550"/>
                      <a:pt x="2244949" y="317827"/>
                    </a:cubicBezTo>
                    <a:cubicBezTo>
                      <a:pt x="2244949" y="316990"/>
                      <a:pt x="2245019" y="316222"/>
                      <a:pt x="2245019" y="315454"/>
                    </a:cubicBezTo>
                    <a:cubicBezTo>
                      <a:pt x="2245924" y="296548"/>
                      <a:pt x="2246553" y="277717"/>
                      <a:pt x="2246830" y="258880"/>
                    </a:cubicBezTo>
                    <a:cubicBezTo>
                      <a:pt x="2247176" y="254487"/>
                      <a:pt x="2247107" y="249742"/>
                      <a:pt x="2246968" y="245418"/>
                    </a:cubicBezTo>
                    <a:cubicBezTo>
                      <a:pt x="2246968" y="241579"/>
                      <a:pt x="2246899" y="237746"/>
                      <a:pt x="2246899" y="233907"/>
                    </a:cubicBezTo>
                    <a:lnTo>
                      <a:pt x="2246899" y="233001"/>
                    </a:lnTo>
                    <a:cubicBezTo>
                      <a:pt x="2246899" y="229929"/>
                      <a:pt x="2246830" y="226719"/>
                      <a:pt x="2246692" y="223585"/>
                    </a:cubicBezTo>
                    <a:cubicBezTo>
                      <a:pt x="2244949" y="160661"/>
                      <a:pt x="2197544" y="105761"/>
                      <a:pt x="2138282" y="88390"/>
                    </a:cubicBezTo>
                    <a:cubicBezTo>
                      <a:pt x="2052741" y="63486"/>
                      <a:pt x="1962596" y="48626"/>
                      <a:pt x="1874760" y="34956"/>
                    </a:cubicBezTo>
                    <a:cubicBezTo>
                      <a:pt x="1697547" y="7333"/>
                      <a:pt x="1517886" y="-3901"/>
                      <a:pt x="1338648" y="1191"/>
                    </a:cubicBezTo>
                    <a:cubicBezTo>
                      <a:pt x="1116676" y="7472"/>
                      <a:pt x="877200" y="28468"/>
                      <a:pt x="666312" y="101506"/>
                    </a:cubicBezTo>
                    <a:cubicBezTo>
                      <a:pt x="574915" y="133245"/>
                      <a:pt x="471525" y="187377"/>
                      <a:pt x="453750" y="292508"/>
                    </a:cubicBezTo>
                    <a:cubicBezTo>
                      <a:pt x="451869" y="303320"/>
                      <a:pt x="451033" y="314133"/>
                      <a:pt x="450819" y="325015"/>
                    </a:cubicBezTo>
                    <a:cubicBezTo>
                      <a:pt x="443152" y="319155"/>
                      <a:pt x="435063" y="313642"/>
                      <a:pt x="426559" y="308903"/>
                    </a:cubicBezTo>
                    <a:cubicBezTo>
                      <a:pt x="389959" y="282532"/>
                      <a:pt x="322615" y="266628"/>
                      <a:pt x="298003" y="266489"/>
                    </a:cubicBezTo>
                    <a:cubicBezTo>
                      <a:pt x="-35863" y="264387"/>
                      <a:pt x="-5886" y="684549"/>
                      <a:pt x="6939" y="905194"/>
                    </a:cubicBezTo>
                    <a:cubicBezTo>
                      <a:pt x="9870" y="955839"/>
                      <a:pt x="12449" y="1006415"/>
                      <a:pt x="19908" y="1056501"/>
                    </a:cubicBezTo>
                    <a:cubicBezTo>
                      <a:pt x="28481" y="1107008"/>
                      <a:pt x="43684" y="1156256"/>
                      <a:pt x="57836" y="1205435"/>
                    </a:cubicBezTo>
                    <a:cubicBezTo>
                      <a:pt x="109424" y="1380809"/>
                      <a:pt x="241534" y="1511681"/>
                      <a:pt x="428094" y="1527446"/>
                    </a:cubicBezTo>
                    <a:cubicBezTo>
                      <a:pt x="435899" y="1527585"/>
                      <a:pt x="443919" y="1527654"/>
                      <a:pt x="451869" y="1527585"/>
                    </a:cubicBezTo>
                    <a:cubicBezTo>
                      <a:pt x="459744" y="1527516"/>
                      <a:pt x="467694" y="1527308"/>
                      <a:pt x="475644" y="1526817"/>
                    </a:cubicBezTo>
                    <a:cubicBezTo>
                      <a:pt x="479129" y="1526609"/>
                      <a:pt x="482683" y="1526257"/>
                      <a:pt x="486104" y="1525911"/>
                    </a:cubicBezTo>
                    <a:cubicBezTo>
                      <a:pt x="491683" y="1525351"/>
                      <a:pt x="497118" y="1524658"/>
                      <a:pt x="502489" y="1523676"/>
                    </a:cubicBezTo>
                    <a:cubicBezTo>
                      <a:pt x="505275" y="1523261"/>
                      <a:pt x="507930" y="1522701"/>
                      <a:pt x="510647" y="1522072"/>
                    </a:cubicBezTo>
                    <a:cubicBezTo>
                      <a:pt x="512320" y="1521725"/>
                      <a:pt x="514062" y="1521304"/>
                      <a:pt x="515804" y="1520813"/>
                    </a:cubicBezTo>
                    <a:cubicBezTo>
                      <a:pt x="517754" y="1520397"/>
                      <a:pt x="519641" y="1519837"/>
                      <a:pt x="521453" y="1519277"/>
                    </a:cubicBezTo>
                    <a:cubicBezTo>
                      <a:pt x="526264" y="1517880"/>
                      <a:pt x="531076" y="1516275"/>
                      <a:pt x="535812" y="1514393"/>
                    </a:cubicBezTo>
                    <a:cubicBezTo>
                      <a:pt x="535881" y="1514324"/>
                      <a:pt x="536089" y="1514324"/>
                      <a:pt x="536158" y="1514255"/>
                    </a:cubicBezTo>
                    <a:cubicBezTo>
                      <a:pt x="537831" y="1513625"/>
                      <a:pt x="539573" y="1512858"/>
                      <a:pt x="541177" y="1512159"/>
                    </a:cubicBezTo>
                    <a:cubicBezTo>
                      <a:pt x="544800" y="1510277"/>
                      <a:pt x="548844" y="1508672"/>
                      <a:pt x="552889" y="1507067"/>
                    </a:cubicBezTo>
                    <a:cubicBezTo>
                      <a:pt x="553165" y="1506998"/>
                      <a:pt x="553379" y="1506929"/>
                      <a:pt x="553656" y="1506860"/>
                    </a:cubicBezTo>
                    <a:cubicBezTo>
                      <a:pt x="553864" y="1506721"/>
                      <a:pt x="554216" y="1506583"/>
                      <a:pt x="554493" y="1506514"/>
                    </a:cubicBezTo>
                    <a:cubicBezTo>
                      <a:pt x="543825" y="1509862"/>
                      <a:pt x="627900" y="1673309"/>
                      <a:pt x="637033" y="1687401"/>
                    </a:cubicBezTo>
                    <a:cubicBezTo>
                      <a:pt x="673073" y="1743560"/>
                      <a:pt x="717277" y="1794275"/>
                      <a:pt x="767331" y="1838362"/>
                    </a:cubicBezTo>
                    <a:cubicBezTo>
                      <a:pt x="866325" y="1925423"/>
                      <a:pt x="984912" y="1983249"/>
                      <a:pt x="1111657" y="2016669"/>
                    </a:cubicBezTo>
                    <a:cubicBezTo>
                      <a:pt x="1211280" y="2042901"/>
                      <a:pt x="1313834" y="2052732"/>
                      <a:pt x="1414640" y="2045897"/>
                    </a:cubicBezTo>
                    <a:cubicBezTo>
                      <a:pt x="1364096" y="2057408"/>
                      <a:pt x="1311180" y="2058522"/>
                      <a:pt x="1259592" y="2058245"/>
                    </a:cubicBezTo>
                    <a:cubicBezTo>
                      <a:pt x="1252899" y="2057968"/>
                      <a:pt x="1246207" y="2057547"/>
                      <a:pt x="1239653" y="2056986"/>
                    </a:cubicBezTo>
                    <a:cubicBezTo>
                      <a:pt x="1241257" y="2083703"/>
                      <a:pt x="1242653" y="2110351"/>
                      <a:pt x="1243905" y="2137068"/>
                    </a:cubicBezTo>
                    <a:cubicBezTo>
                      <a:pt x="1248994" y="2230265"/>
                      <a:pt x="1244603" y="2318301"/>
                      <a:pt x="1244465" y="2413103"/>
                    </a:cubicBezTo>
                    <a:cubicBezTo>
                      <a:pt x="1244327" y="2474423"/>
                      <a:pt x="1244188" y="2534622"/>
                      <a:pt x="1221111" y="2593085"/>
                    </a:cubicBezTo>
                    <a:cubicBezTo>
                      <a:pt x="1193084" y="2663958"/>
                      <a:pt x="1144427" y="2715724"/>
                      <a:pt x="1080284" y="2754436"/>
                    </a:cubicBezTo>
                    <a:cubicBezTo>
                      <a:pt x="995510" y="2805573"/>
                      <a:pt x="895466" y="2824473"/>
                      <a:pt x="811529" y="2875471"/>
                    </a:cubicBezTo>
                    <a:cubicBezTo>
                      <a:pt x="783785" y="2892350"/>
                      <a:pt x="753318" y="2914605"/>
                      <a:pt x="743625" y="2947250"/>
                    </a:cubicBezTo>
                    <a:cubicBezTo>
                      <a:pt x="738398" y="2964898"/>
                      <a:pt x="740977" y="2984295"/>
                      <a:pt x="753318" y="2998380"/>
                    </a:cubicBezTo>
                    <a:cubicBezTo>
                      <a:pt x="762520" y="3008916"/>
                      <a:pt x="774998" y="3015889"/>
                      <a:pt x="787477" y="3022171"/>
                    </a:cubicBezTo>
                    <a:cubicBezTo>
                      <a:pt x="863747" y="3060468"/>
                      <a:pt x="950124" y="3081325"/>
                      <a:pt x="1032878" y="3100439"/>
                    </a:cubicBezTo>
                    <a:cubicBezTo>
                      <a:pt x="1119393" y="3120321"/>
                      <a:pt x="1207374" y="3133853"/>
                      <a:pt x="1295915" y="3141040"/>
                    </a:cubicBezTo>
                    <a:cubicBezTo>
                      <a:pt x="1495652" y="3157083"/>
                      <a:pt x="1698660" y="3139643"/>
                      <a:pt x="1893095" y="3091162"/>
                    </a:cubicBezTo>
                    <a:cubicBezTo>
                      <a:pt x="1913939" y="3085932"/>
                      <a:pt x="1934991" y="3080211"/>
                      <a:pt x="1953678" y="3069537"/>
                    </a:cubicBezTo>
                    <a:cubicBezTo>
                      <a:pt x="1985466" y="3051399"/>
                      <a:pt x="2008059" y="3012755"/>
                      <a:pt x="1992649" y="2975918"/>
                    </a:cubicBezTo>
                    <a:cubicBezTo>
                      <a:pt x="1977239" y="2939503"/>
                      <a:pt x="1923493" y="2914599"/>
                      <a:pt x="1890654" y="2896529"/>
                    </a:cubicBezTo>
                    <a:cubicBezTo>
                      <a:pt x="1818083" y="2856835"/>
                      <a:pt x="1743065" y="2820212"/>
                      <a:pt x="1678791" y="2768100"/>
                    </a:cubicBezTo>
                    <a:cubicBezTo>
                      <a:pt x="1610610" y="2712778"/>
                      <a:pt x="1568431" y="2645606"/>
                      <a:pt x="1545775" y="2561541"/>
                    </a:cubicBezTo>
                    <a:cubicBezTo>
                      <a:pt x="1518937" y="2461924"/>
                      <a:pt x="1529114" y="2355749"/>
                      <a:pt x="1529390" y="2253766"/>
                    </a:cubicBezTo>
                    <a:cubicBezTo>
                      <a:pt x="1529598" y="2179821"/>
                      <a:pt x="1525138" y="2105945"/>
                      <a:pt x="1522352" y="2032000"/>
                    </a:cubicBezTo>
                    <a:cubicBezTo>
                      <a:pt x="1571154" y="2022654"/>
                      <a:pt x="1619189" y="2009261"/>
                      <a:pt x="1665758" y="1991677"/>
                    </a:cubicBezTo>
                    <a:cubicBezTo>
                      <a:pt x="1704591" y="1979958"/>
                      <a:pt x="1742374" y="1964752"/>
                      <a:pt x="1778420" y="1946054"/>
                    </a:cubicBezTo>
                    <a:cubicBezTo>
                      <a:pt x="1789226" y="1940471"/>
                      <a:pt x="1799893" y="1934612"/>
                      <a:pt x="1810347" y="1928406"/>
                    </a:cubicBezTo>
                    <a:cubicBezTo>
                      <a:pt x="1872810" y="1891575"/>
                      <a:pt x="1929003" y="1844278"/>
                      <a:pt x="1976478" y="1789447"/>
                    </a:cubicBezTo>
                    <a:cubicBezTo>
                      <a:pt x="1999555" y="1763007"/>
                      <a:pt x="2020538" y="1734755"/>
                      <a:pt x="2039224" y="1705036"/>
                    </a:cubicBezTo>
                    <a:cubicBezTo>
                      <a:pt x="2055188" y="1679641"/>
                      <a:pt x="2069761" y="1653346"/>
                      <a:pt x="2082586" y="1626207"/>
                    </a:cubicBezTo>
                    <a:cubicBezTo>
                      <a:pt x="2093322" y="1603537"/>
                      <a:pt x="2103292" y="1580238"/>
                      <a:pt x="2109776" y="1555957"/>
                    </a:cubicBezTo>
                    <a:cubicBezTo>
                      <a:pt x="2111449" y="1551495"/>
                      <a:pt x="2113053" y="1547095"/>
                      <a:pt x="2114450" y="1542564"/>
                    </a:cubicBezTo>
                    <a:cubicBezTo>
                      <a:pt x="2115010" y="1542841"/>
                      <a:pt x="2115632" y="1543124"/>
                      <a:pt x="2116192" y="1543401"/>
                    </a:cubicBezTo>
                    <a:cubicBezTo>
                      <a:pt x="2141779" y="1556379"/>
                      <a:pt x="2169038" y="1565372"/>
                      <a:pt x="2197059" y="1571446"/>
                    </a:cubicBezTo>
                    <a:cubicBezTo>
                      <a:pt x="2229822" y="1578702"/>
                      <a:pt x="2263636" y="1581981"/>
                      <a:pt x="2297028" y="1583095"/>
                    </a:cubicBezTo>
                    <a:cubicBezTo>
                      <a:pt x="2357051" y="1580861"/>
                      <a:pt x="2415477" y="1558122"/>
                      <a:pt x="2465952" y="1526244"/>
                    </a:cubicBezTo>
                    <a:cubicBezTo>
                      <a:pt x="2509383" y="1494436"/>
                      <a:pt x="2541869" y="1450349"/>
                      <a:pt x="2571708" y="1405978"/>
                    </a:cubicBezTo>
                    <a:cubicBezTo>
                      <a:pt x="2668960" y="1257182"/>
                      <a:pt x="2702566" y="1077761"/>
                      <a:pt x="2718806" y="903293"/>
                    </a:cubicBezTo>
                    <a:cubicBezTo>
                      <a:pt x="2730926" y="772233"/>
                      <a:pt x="2732323" y="623720"/>
                      <a:pt x="2688055" y="495222"/>
                    </a:cubicBezTo>
                    <a:close/>
                    <a:moveTo>
                      <a:pt x="518163" y="1342657"/>
                    </a:moveTo>
                    <a:cubicBezTo>
                      <a:pt x="512446" y="1344331"/>
                      <a:pt x="506797" y="1345797"/>
                      <a:pt x="501011" y="1346842"/>
                    </a:cubicBezTo>
                    <a:cubicBezTo>
                      <a:pt x="500105" y="1347119"/>
                      <a:pt x="499130" y="1347258"/>
                      <a:pt x="498155" y="1347472"/>
                    </a:cubicBezTo>
                    <a:cubicBezTo>
                      <a:pt x="475009" y="1351795"/>
                      <a:pt x="451240" y="1352217"/>
                      <a:pt x="427534" y="1347818"/>
                    </a:cubicBezTo>
                    <a:cubicBezTo>
                      <a:pt x="373782" y="1340775"/>
                      <a:pt x="325055" y="1308891"/>
                      <a:pt x="290682" y="1267667"/>
                    </a:cubicBezTo>
                    <a:cubicBezTo>
                      <a:pt x="253453" y="1214788"/>
                      <a:pt x="239508" y="1150051"/>
                      <a:pt x="217413" y="1090197"/>
                    </a:cubicBezTo>
                    <a:cubicBezTo>
                      <a:pt x="177605" y="951792"/>
                      <a:pt x="164711" y="648901"/>
                      <a:pt x="239163" y="524871"/>
                    </a:cubicBezTo>
                    <a:cubicBezTo>
                      <a:pt x="257843" y="494668"/>
                      <a:pt x="287336" y="467252"/>
                      <a:pt x="323030" y="460556"/>
                    </a:cubicBezTo>
                    <a:cubicBezTo>
                      <a:pt x="347151" y="460210"/>
                      <a:pt x="369738" y="471092"/>
                      <a:pt x="391003" y="484485"/>
                    </a:cubicBezTo>
                    <a:cubicBezTo>
                      <a:pt x="395953" y="488601"/>
                      <a:pt x="400696" y="492994"/>
                      <a:pt x="405086" y="497601"/>
                    </a:cubicBezTo>
                    <a:cubicBezTo>
                      <a:pt x="414986" y="507784"/>
                      <a:pt x="423628" y="519226"/>
                      <a:pt x="431226" y="531222"/>
                    </a:cubicBezTo>
                    <a:cubicBezTo>
                      <a:pt x="445655" y="554106"/>
                      <a:pt x="455347" y="578588"/>
                      <a:pt x="462178" y="603983"/>
                    </a:cubicBezTo>
                    <a:cubicBezTo>
                      <a:pt x="462876" y="606702"/>
                      <a:pt x="463574" y="609427"/>
                      <a:pt x="464272" y="612146"/>
                    </a:cubicBezTo>
                    <a:cubicBezTo>
                      <a:pt x="474242" y="746989"/>
                      <a:pt x="473474" y="882045"/>
                      <a:pt x="482399" y="1017587"/>
                    </a:cubicBezTo>
                    <a:cubicBezTo>
                      <a:pt x="488117" y="1103389"/>
                      <a:pt x="504986" y="1187800"/>
                      <a:pt x="514540" y="1273042"/>
                    </a:cubicBezTo>
                    <a:cubicBezTo>
                      <a:pt x="516559" y="1294806"/>
                      <a:pt x="516773" y="1316714"/>
                      <a:pt x="518025" y="1338547"/>
                    </a:cubicBezTo>
                    <a:cubicBezTo>
                      <a:pt x="518094" y="1339875"/>
                      <a:pt x="518163" y="1341335"/>
                      <a:pt x="518232" y="1342663"/>
                    </a:cubicBezTo>
                    <a:lnTo>
                      <a:pt x="518163" y="1342663"/>
                    </a:lnTo>
                    <a:close/>
                    <a:moveTo>
                      <a:pt x="2419785" y="1335054"/>
                    </a:moveTo>
                    <a:cubicBezTo>
                      <a:pt x="2348812" y="1404323"/>
                      <a:pt x="2229672" y="1399999"/>
                      <a:pt x="2163302" y="1327030"/>
                    </a:cubicBezTo>
                    <a:cubicBezTo>
                      <a:pt x="2180033" y="1247855"/>
                      <a:pt x="2190423" y="1169095"/>
                      <a:pt x="2195581" y="1095849"/>
                    </a:cubicBezTo>
                    <a:cubicBezTo>
                      <a:pt x="2207085" y="955701"/>
                      <a:pt x="2217331" y="815414"/>
                      <a:pt x="2225281" y="674989"/>
                    </a:cubicBezTo>
                    <a:cubicBezTo>
                      <a:pt x="2227300" y="656152"/>
                      <a:pt x="2227722" y="636969"/>
                      <a:pt x="2230093" y="618207"/>
                    </a:cubicBezTo>
                    <a:lnTo>
                      <a:pt x="2231345" y="608999"/>
                    </a:lnTo>
                    <a:cubicBezTo>
                      <a:pt x="2232672" y="599722"/>
                      <a:pt x="2234345" y="590515"/>
                      <a:pt x="2237200" y="581653"/>
                    </a:cubicBezTo>
                    <a:cubicBezTo>
                      <a:pt x="2241037" y="569796"/>
                      <a:pt x="2247170" y="558631"/>
                      <a:pt x="2253302" y="547818"/>
                    </a:cubicBezTo>
                    <a:cubicBezTo>
                      <a:pt x="2264737" y="527867"/>
                      <a:pt x="2278122" y="509030"/>
                      <a:pt x="2293110" y="491590"/>
                    </a:cubicBezTo>
                    <a:cubicBezTo>
                      <a:pt x="2296594" y="487613"/>
                      <a:pt x="2300154" y="483710"/>
                      <a:pt x="2303777" y="479802"/>
                    </a:cubicBezTo>
                    <a:cubicBezTo>
                      <a:pt x="2306702" y="476869"/>
                      <a:pt x="2309633" y="473943"/>
                      <a:pt x="2312702" y="471224"/>
                    </a:cubicBezTo>
                    <a:cubicBezTo>
                      <a:pt x="2314030" y="470040"/>
                      <a:pt x="2315420" y="468851"/>
                      <a:pt x="2316816" y="467668"/>
                    </a:cubicBezTo>
                    <a:cubicBezTo>
                      <a:pt x="2326993" y="459159"/>
                      <a:pt x="2338289" y="451971"/>
                      <a:pt x="2351045" y="447157"/>
                    </a:cubicBezTo>
                    <a:cubicBezTo>
                      <a:pt x="2378235" y="437810"/>
                      <a:pt x="2408696" y="448761"/>
                      <a:pt x="2433447" y="460757"/>
                    </a:cubicBezTo>
                    <a:cubicBezTo>
                      <a:pt x="2463983" y="480778"/>
                      <a:pt x="2479878" y="512240"/>
                      <a:pt x="2495004" y="545024"/>
                    </a:cubicBezTo>
                    <a:cubicBezTo>
                      <a:pt x="2571003" y="728284"/>
                      <a:pt x="2555248" y="1184584"/>
                      <a:pt x="2419785" y="13350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15476670" y="1077370"/>
                <a:ext cx="102310" cy="184946"/>
              </a:xfrm>
              <a:custGeom>
                <a:rect b="b" l="l" r="r" t="t"/>
                <a:pathLst>
                  <a:path extrusionOk="0" h="184946" w="102310">
                    <a:moveTo>
                      <a:pt x="102301" y="164178"/>
                    </a:moveTo>
                    <a:cubicBezTo>
                      <a:pt x="102031" y="164266"/>
                      <a:pt x="101855" y="164354"/>
                      <a:pt x="101591" y="164448"/>
                    </a:cubicBezTo>
                    <a:cubicBezTo>
                      <a:pt x="97496" y="166053"/>
                      <a:pt x="93489" y="167658"/>
                      <a:pt x="89835" y="169527"/>
                    </a:cubicBezTo>
                    <a:cubicBezTo>
                      <a:pt x="88231" y="170238"/>
                      <a:pt x="86539" y="170950"/>
                      <a:pt x="84847" y="171579"/>
                    </a:cubicBezTo>
                    <a:cubicBezTo>
                      <a:pt x="84759" y="171667"/>
                      <a:pt x="84583" y="171667"/>
                      <a:pt x="84489" y="171755"/>
                    </a:cubicBezTo>
                    <a:cubicBezTo>
                      <a:pt x="79772" y="173625"/>
                      <a:pt x="74960" y="175229"/>
                      <a:pt x="70154" y="176658"/>
                    </a:cubicBezTo>
                    <a:cubicBezTo>
                      <a:pt x="68286" y="177193"/>
                      <a:pt x="66412" y="177728"/>
                      <a:pt x="64456" y="178175"/>
                    </a:cubicBezTo>
                    <a:cubicBezTo>
                      <a:pt x="62764" y="178622"/>
                      <a:pt x="60984" y="179069"/>
                      <a:pt x="59292" y="179421"/>
                    </a:cubicBezTo>
                    <a:cubicBezTo>
                      <a:pt x="56619" y="180044"/>
                      <a:pt x="53952" y="180579"/>
                      <a:pt x="51191" y="181026"/>
                    </a:cubicBezTo>
                    <a:cubicBezTo>
                      <a:pt x="45757" y="182008"/>
                      <a:pt x="40329" y="182719"/>
                      <a:pt x="34806" y="183254"/>
                    </a:cubicBezTo>
                    <a:cubicBezTo>
                      <a:pt x="31334" y="183613"/>
                      <a:pt x="27774" y="183965"/>
                      <a:pt x="24302" y="184148"/>
                    </a:cubicBezTo>
                    <a:cubicBezTo>
                      <a:pt x="16377" y="184683"/>
                      <a:pt x="8452" y="184859"/>
                      <a:pt x="527" y="184947"/>
                    </a:cubicBezTo>
                    <a:cubicBezTo>
                      <a:pt x="-1523" y="178980"/>
                      <a:pt x="2930" y="171403"/>
                      <a:pt x="4980" y="165348"/>
                    </a:cubicBezTo>
                    <a:cubicBezTo>
                      <a:pt x="15666" y="126057"/>
                      <a:pt x="26881" y="86771"/>
                      <a:pt x="36857" y="47215"/>
                    </a:cubicBezTo>
                    <a:cubicBezTo>
                      <a:pt x="41134" y="33319"/>
                      <a:pt x="43536" y="18976"/>
                      <a:pt x="46826" y="4808"/>
                    </a:cubicBezTo>
                    <a:cubicBezTo>
                      <a:pt x="47807" y="4632"/>
                      <a:pt x="48782" y="4450"/>
                      <a:pt x="49675" y="4185"/>
                    </a:cubicBezTo>
                    <a:cubicBezTo>
                      <a:pt x="55462" y="3115"/>
                      <a:pt x="61160" y="1693"/>
                      <a:pt x="66859" y="0"/>
                    </a:cubicBezTo>
                    <a:lnTo>
                      <a:pt x="66947" y="0"/>
                    </a:lnTo>
                    <a:lnTo>
                      <a:pt x="66947" y="88"/>
                    </a:lnTo>
                    <a:cubicBezTo>
                      <a:pt x="67035" y="88"/>
                      <a:pt x="67035" y="88"/>
                      <a:pt x="67035" y="176"/>
                    </a:cubicBezTo>
                    <a:lnTo>
                      <a:pt x="67035" y="264"/>
                    </a:lnTo>
                    <a:cubicBezTo>
                      <a:pt x="68639" y="4273"/>
                      <a:pt x="69437" y="9082"/>
                      <a:pt x="70777" y="12738"/>
                    </a:cubicBezTo>
                    <a:cubicBezTo>
                      <a:pt x="71224" y="14431"/>
                      <a:pt x="71576" y="16036"/>
                      <a:pt x="71935" y="17729"/>
                    </a:cubicBezTo>
                    <a:cubicBezTo>
                      <a:pt x="73362" y="23608"/>
                      <a:pt x="74608" y="29492"/>
                      <a:pt x="75765" y="35459"/>
                    </a:cubicBezTo>
                    <a:cubicBezTo>
                      <a:pt x="78168" y="47574"/>
                      <a:pt x="80306" y="59690"/>
                      <a:pt x="82797" y="71717"/>
                    </a:cubicBezTo>
                    <a:cubicBezTo>
                      <a:pt x="86005" y="86236"/>
                      <a:pt x="89294" y="100762"/>
                      <a:pt x="92502" y="115194"/>
                    </a:cubicBezTo>
                    <a:cubicBezTo>
                      <a:pt x="93483" y="119738"/>
                      <a:pt x="94458" y="124194"/>
                      <a:pt x="95439" y="128650"/>
                    </a:cubicBezTo>
                    <a:cubicBezTo>
                      <a:pt x="96509" y="133552"/>
                      <a:pt x="97578" y="138449"/>
                      <a:pt x="98647" y="143352"/>
                    </a:cubicBezTo>
                    <a:cubicBezTo>
                      <a:pt x="99811" y="148941"/>
                      <a:pt x="102484" y="157406"/>
                      <a:pt x="102301" y="1641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16259339" y="1768728"/>
                <a:ext cx="264594" cy="87920"/>
              </a:xfrm>
              <a:custGeom>
                <a:rect b="b" l="l" r="r" t="t"/>
                <a:pathLst>
                  <a:path extrusionOk="0" h="87920" w="264594">
                    <a:moveTo>
                      <a:pt x="256741" y="10655"/>
                    </a:moveTo>
                    <a:cubicBezTo>
                      <a:pt x="276290" y="27919"/>
                      <a:pt x="255420" y="50885"/>
                      <a:pt x="236815" y="57531"/>
                    </a:cubicBezTo>
                    <a:cubicBezTo>
                      <a:pt x="170490" y="86136"/>
                      <a:pt x="96724" y="88294"/>
                      <a:pt x="25562" y="87879"/>
                    </a:cubicBezTo>
                    <a:cubicBezTo>
                      <a:pt x="18920" y="87602"/>
                      <a:pt x="12278" y="87180"/>
                      <a:pt x="5636" y="86696"/>
                    </a:cubicBezTo>
                    <a:cubicBezTo>
                      <a:pt x="5252" y="79420"/>
                      <a:pt x="4799" y="72113"/>
                      <a:pt x="4346" y="64838"/>
                    </a:cubicBezTo>
                    <a:cubicBezTo>
                      <a:pt x="3579" y="51929"/>
                      <a:pt x="2818" y="38983"/>
                      <a:pt x="2019" y="26069"/>
                    </a:cubicBezTo>
                    <a:cubicBezTo>
                      <a:pt x="2157" y="23249"/>
                      <a:pt x="2057" y="20152"/>
                      <a:pt x="1774" y="16880"/>
                    </a:cubicBezTo>
                    <a:cubicBezTo>
                      <a:pt x="1359" y="11593"/>
                      <a:pt x="591" y="5815"/>
                      <a:pt x="0" y="0"/>
                    </a:cubicBezTo>
                    <a:cubicBezTo>
                      <a:pt x="68690" y="1706"/>
                      <a:pt x="137104" y="3512"/>
                      <a:pt x="205826" y="4840"/>
                    </a:cubicBezTo>
                    <a:cubicBezTo>
                      <a:pt x="223563" y="6690"/>
                      <a:pt x="240885" y="4632"/>
                      <a:pt x="256741" y="106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5813692" y="2666751"/>
                <a:ext cx="1152282" cy="159669"/>
              </a:xfrm>
              <a:custGeom>
                <a:rect b="b" l="l" r="r" t="t"/>
                <a:pathLst>
                  <a:path extrusionOk="0" h="159669" w="1152282">
                    <a:moveTo>
                      <a:pt x="736957" y="159490"/>
                    </a:moveTo>
                    <a:cubicBezTo>
                      <a:pt x="659738" y="160560"/>
                      <a:pt x="583537" y="155091"/>
                      <a:pt x="507098" y="146166"/>
                    </a:cubicBezTo>
                    <a:cubicBezTo>
                      <a:pt x="377705" y="134019"/>
                      <a:pt x="248319" y="115604"/>
                      <a:pt x="122329" y="83525"/>
                    </a:cubicBezTo>
                    <a:cubicBezTo>
                      <a:pt x="77678" y="71170"/>
                      <a:pt x="9397" y="64398"/>
                      <a:pt x="13" y="9051"/>
                    </a:cubicBezTo>
                    <a:cubicBezTo>
                      <a:pt x="-264" y="4211"/>
                      <a:pt x="4082" y="70"/>
                      <a:pt x="8774" y="1"/>
                    </a:cubicBezTo>
                    <a:cubicBezTo>
                      <a:pt x="13617" y="-68"/>
                      <a:pt x="17177" y="3595"/>
                      <a:pt x="17743" y="8044"/>
                    </a:cubicBezTo>
                    <a:cubicBezTo>
                      <a:pt x="31719" y="42899"/>
                      <a:pt x="75867" y="49381"/>
                      <a:pt x="107995" y="58193"/>
                    </a:cubicBezTo>
                    <a:cubicBezTo>
                      <a:pt x="246501" y="94312"/>
                      <a:pt x="388587" y="114213"/>
                      <a:pt x="530880" y="127272"/>
                    </a:cubicBezTo>
                    <a:cubicBezTo>
                      <a:pt x="702697" y="146091"/>
                      <a:pt x="878036" y="142352"/>
                      <a:pt x="1048192" y="111507"/>
                    </a:cubicBezTo>
                    <a:cubicBezTo>
                      <a:pt x="1077773" y="103935"/>
                      <a:pt x="1116335" y="99914"/>
                      <a:pt x="1129676" y="68634"/>
                    </a:cubicBezTo>
                    <a:cubicBezTo>
                      <a:pt x="1131512" y="61736"/>
                      <a:pt x="1136104" y="53812"/>
                      <a:pt x="1144463" y="55895"/>
                    </a:cubicBezTo>
                    <a:cubicBezTo>
                      <a:pt x="1166087" y="63530"/>
                      <a:pt x="1137104" y="99259"/>
                      <a:pt x="1126726" y="106465"/>
                    </a:cubicBezTo>
                    <a:cubicBezTo>
                      <a:pt x="1076326" y="134894"/>
                      <a:pt x="1016083" y="138211"/>
                      <a:pt x="959853" y="146764"/>
                    </a:cubicBezTo>
                    <a:cubicBezTo>
                      <a:pt x="885822" y="154713"/>
                      <a:pt x="811465" y="160805"/>
                      <a:pt x="736957" y="1594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7259131" y="39959"/>
                <a:ext cx="83043" cy="289573"/>
              </a:xfrm>
              <a:custGeom>
                <a:rect b="b" l="l" r="r" t="t"/>
                <a:pathLst>
                  <a:path extrusionOk="0" h="289573" w="83043">
                    <a:moveTo>
                      <a:pt x="66596" y="133804"/>
                    </a:moveTo>
                    <a:cubicBezTo>
                      <a:pt x="65621" y="131922"/>
                      <a:pt x="64715" y="130034"/>
                      <a:pt x="63810" y="128083"/>
                    </a:cubicBezTo>
                    <a:cubicBezTo>
                      <a:pt x="61721" y="122639"/>
                      <a:pt x="59558" y="117271"/>
                      <a:pt x="57885" y="112041"/>
                    </a:cubicBezTo>
                    <a:cubicBezTo>
                      <a:pt x="53564" y="98440"/>
                      <a:pt x="49796" y="84556"/>
                      <a:pt x="46173" y="70672"/>
                    </a:cubicBezTo>
                    <a:cubicBezTo>
                      <a:pt x="42619" y="56719"/>
                      <a:pt x="39342" y="42627"/>
                      <a:pt x="36619" y="28536"/>
                    </a:cubicBezTo>
                    <a:cubicBezTo>
                      <a:pt x="35223" y="21210"/>
                      <a:pt x="33971" y="13815"/>
                      <a:pt x="32927" y="6420"/>
                    </a:cubicBezTo>
                    <a:cubicBezTo>
                      <a:pt x="32650" y="4324"/>
                      <a:pt x="32436" y="2165"/>
                      <a:pt x="32160" y="0"/>
                    </a:cubicBezTo>
                    <a:cubicBezTo>
                      <a:pt x="29581" y="1466"/>
                      <a:pt x="27002" y="2933"/>
                      <a:pt x="24423" y="4393"/>
                    </a:cubicBezTo>
                    <a:cubicBezTo>
                      <a:pt x="23656" y="4808"/>
                      <a:pt x="22958" y="5299"/>
                      <a:pt x="22190" y="5721"/>
                    </a:cubicBezTo>
                    <a:lnTo>
                      <a:pt x="22190" y="5790"/>
                    </a:lnTo>
                    <a:cubicBezTo>
                      <a:pt x="20379" y="6835"/>
                      <a:pt x="18637" y="7886"/>
                      <a:pt x="16894" y="8931"/>
                    </a:cubicBezTo>
                    <a:cubicBezTo>
                      <a:pt x="15429" y="9837"/>
                      <a:pt x="13963" y="10743"/>
                      <a:pt x="12504" y="11719"/>
                    </a:cubicBezTo>
                    <a:cubicBezTo>
                      <a:pt x="12089" y="11996"/>
                      <a:pt x="11598" y="12279"/>
                      <a:pt x="11177" y="12556"/>
                    </a:cubicBezTo>
                    <a:cubicBezTo>
                      <a:pt x="11177" y="11719"/>
                      <a:pt x="11246" y="10951"/>
                      <a:pt x="11246" y="10183"/>
                    </a:cubicBezTo>
                    <a:cubicBezTo>
                      <a:pt x="10831" y="11366"/>
                      <a:pt x="10686" y="12625"/>
                      <a:pt x="10756" y="13953"/>
                    </a:cubicBezTo>
                    <a:cubicBezTo>
                      <a:pt x="10617" y="14966"/>
                      <a:pt x="10554" y="15980"/>
                      <a:pt x="10435" y="16993"/>
                    </a:cubicBezTo>
                    <a:cubicBezTo>
                      <a:pt x="10070" y="37674"/>
                      <a:pt x="9372" y="58349"/>
                      <a:pt x="8246" y="79011"/>
                    </a:cubicBezTo>
                    <a:cubicBezTo>
                      <a:pt x="8221" y="79521"/>
                      <a:pt x="8183" y="80031"/>
                      <a:pt x="8152" y="80541"/>
                    </a:cubicBezTo>
                    <a:cubicBezTo>
                      <a:pt x="7705" y="108749"/>
                      <a:pt x="7177" y="136939"/>
                      <a:pt x="4403" y="164990"/>
                    </a:cubicBezTo>
                    <a:cubicBezTo>
                      <a:pt x="3378" y="175362"/>
                      <a:pt x="2566" y="185746"/>
                      <a:pt x="1868" y="196131"/>
                    </a:cubicBezTo>
                    <a:cubicBezTo>
                      <a:pt x="1868" y="204841"/>
                      <a:pt x="1874" y="213546"/>
                      <a:pt x="1805" y="222250"/>
                    </a:cubicBezTo>
                    <a:cubicBezTo>
                      <a:pt x="1642" y="244699"/>
                      <a:pt x="837" y="267136"/>
                      <a:pt x="0" y="289574"/>
                    </a:cubicBezTo>
                    <a:cubicBezTo>
                      <a:pt x="925" y="285118"/>
                      <a:pt x="2032" y="280712"/>
                      <a:pt x="3428" y="276394"/>
                    </a:cubicBezTo>
                    <a:cubicBezTo>
                      <a:pt x="7265" y="264537"/>
                      <a:pt x="13397" y="253372"/>
                      <a:pt x="19530" y="242560"/>
                    </a:cubicBezTo>
                    <a:cubicBezTo>
                      <a:pt x="30964" y="222608"/>
                      <a:pt x="44349" y="203771"/>
                      <a:pt x="59338" y="186332"/>
                    </a:cubicBezTo>
                    <a:cubicBezTo>
                      <a:pt x="62822" y="182354"/>
                      <a:pt x="66382" y="178452"/>
                      <a:pt x="70005" y="174543"/>
                    </a:cubicBezTo>
                    <a:cubicBezTo>
                      <a:pt x="72930" y="171611"/>
                      <a:pt x="75861" y="168684"/>
                      <a:pt x="78930" y="165965"/>
                    </a:cubicBezTo>
                    <a:cubicBezTo>
                      <a:pt x="80257" y="164782"/>
                      <a:pt x="81647" y="163592"/>
                      <a:pt x="83044" y="162409"/>
                    </a:cubicBezTo>
                    <a:cubicBezTo>
                      <a:pt x="77049" y="153201"/>
                      <a:pt x="71615" y="143641"/>
                      <a:pt x="66596" y="133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15608181" y="-205841"/>
                <a:ext cx="1573096" cy="306514"/>
              </a:xfrm>
              <a:custGeom>
                <a:rect b="b" l="l" r="r" t="t"/>
                <a:pathLst>
                  <a:path extrusionOk="0" h="306514" w="1573096">
                    <a:moveTo>
                      <a:pt x="729365" y="306497"/>
                    </a:moveTo>
                    <a:cubicBezTo>
                      <a:pt x="128235" y="292229"/>
                      <a:pt x="0" y="266866"/>
                      <a:pt x="0" y="175764"/>
                    </a:cubicBezTo>
                    <a:cubicBezTo>
                      <a:pt x="0" y="51539"/>
                      <a:pt x="459151" y="18403"/>
                      <a:pt x="582682" y="9050"/>
                    </a:cubicBezTo>
                    <a:cubicBezTo>
                      <a:pt x="687117" y="1145"/>
                      <a:pt x="796156" y="0"/>
                      <a:pt x="903836" y="0"/>
                    </a:cubicBezTo>
                    <a:cubicBezTo>
                      <a:pt x="1043261" y="0"/>
                      <a:pt x="1573096" y="25074"/>
                      <a:pt x="1573096" y="163227"/>
                    </a:cubicBezTo>
                    <a:cubicBezTo>
                      <a:pt x="1573096" y="288170"/>
                      <a:pt x="990748" y="306220"/>
                      <a:pt x="855304" y="306220"/>
                    </a:cubicBezTo>
                    <a:cubicBezTo>
                      <a:pt x="832674" y="306220"/>
                      <a:pt x="787646" y="306598"/>
                      <a:pt x="729365" y="30649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15927970" y="361101"/>
                <a:ext cx="920870" cy="911788"/>
              </a:xfrm>
              <a:custGeom>
                <a:rect b="b" l="l" r="r" t="t"/>
                <a:pathLst>
                  <a:path extrusionOk="0" h="911788" w="920870">
                    <a:moveTo>
                      <a:pt x="550126" y="5836"/>
                    </a:moveTo>
                    <a:cubicBezTo>
                      <a:pt x="263911" y="-43180"/>
                      <a:pt x="-24687" y="224429"/>
                      <a:pt x="1679" y="514065"/>
                    </a:cubicBezTo>
                    <a:cubicBezTo>
                      <a:pt x="15246" y="663578"/>
                      <a:pt x="110567" y="803022"/>
                      <a:pt x="244797" y="869962"/>
                    </a:cubicBezTo>
                    <a:cubicBezTo>
                      <a:pt x="514967" y="1004534"/>
                      <a:pt x="877470" y="796615"/>
                      <a:pt x="917233" y="499803"/>
                    </a:cubicBezTo>
                    <a:cubicBezTo>
                      <a:pt x="917233" y="499634"/>
                      <a:pt x="917233" y="499464"/>
                      <a:pt x="917321" y="499206"/>
                    </a:cubicBezTo>
                    <a:cubicBezTo>
                      <a:pt x="947789" y="269007"/>
                      <a:pt x="778400" y="44863"/>
                      <a:pt x="550126" y="5836"/>
                    </a:cubicBezTo>
                    <a:close/>
                    <a:moveTo>
                      <a:pt x="760223" y="484352"/>
                    </a:moveTo>
                    <a:lnTo>
                      <a:pt x="760223" y="484692"/>
                    </a:lnTo>
                    <a:cubicBezTo>
                      <a:pt x="734108" y="679464"/>
                      <a:pt x="496198" y="815918"/>
                      <a:pt x="318959" y="727623"/>
                    </a:cubicBezTo>
                    <a:cubicBezTo>
                      <a:pt x="230809" y="683731"/>
                      <a:pt x="168257" y="592195"/>
                      <a:pt x="159382" y="494089"/>
                    </a:cubicBezTo>
                    <a:cubicBezTo>
                      <a:pt x="142142" y="304012"/>
                      <a:pt x="331419" y="128456"/>
                      <a:pt x="519325" y="160560"/>
                    </a:cubicBezTo>
                    <a:cubicBezTo>
                      <a:pt x="669084" y="186182"/>
                      <a:pt x="780274" y="333215"/>
                      <a:pt x="760223" y="4843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" name="Google Shape;71;p3"/>
            <p:cNvSpPr/>
            <p:nvPr/>
          </p:nvSpPr>
          <p:spPr>
            <a:xfrm rot="-817112">
              <a:off x="7662533" y="217140"/>
              <a:ext cx="25766" cy="109650"/>
            </a:xfrm>
            <a:custGeom>
              <a:rect b="b" l="l" r="r" t="t"/>
              <a:pathLst>
                <a:path extrusionOk="0" h="219727" w="51633">
                  <a:moveTo>
                    <a:pt x="51633" y="219728"/>
                  </a:moveTo>
                  <a:cubicBezTo>
                    <a:pt x="45470" y="196819"/>
                    <a:pt x="36727" y="174728"/>
                    <a:pt x="23707" y="154085"/>
                  </a:cubicBezTo>
                  <a:cubicBezTo>
                    <a:pt x="16851" y="143259"/>
                    <a:pt x="9052" y="132938"/>
                    <a:pt x="120" y="123749"/>
                  </a:cubicBezTo>
                  <a:cubicBezTo>
                    <a:pt x="-1119" y="122471"/>
                    <a:pt x="7593" y="98159"/>
                    <a:pt x="8366" y="95024"/>
                  </a:cubicBezTo>
                  <a:cubicBezTo>
                    <a:pt x="10612" y="85955"/>
                    <a:pt x="14442" y="77918"/>
                    <a:pt x="16600" y="68786"/>
                  </a:cubicBezTo>
                  <a:cubicBezTo>
                    <a:pt x="21858" y="46525"/>
                    <a:pt x="26990" y="24233"/>
                    <a:pt x="32179" y="1959"/>
                  </a:cubicBezTo>
                  <a:cubicBezTo>
                    <a:pt x="32374" y="1116"/>
                    <a:pt x="32752" y="109"/>
                    <a:pt x="33607" y="8"/>
                  </a:cubicBezTo>
                  <a:cubicBezTo>
                    <a:pt x="34727" y="-124"/>
                    <a:pt x="35230" y="1355"/>
                    <a:pt x="35324" y="2482"/>
                  </a:cubicBezTo>
                  <a:cubicBezTo>
                    <a:pt x="38337" y="37405"/>
                    <a:pt x="39136" y="72304"/>
                    <a:pt x="42457" y="107083"/>
                  </a:cubicBezTo>
                  <a:cubicBezTo>
                    <a:pt x="46048" y="144581"/>
                    <a:pt x="49162" y="182129"/>
                    <a:pt x="51633" y="2197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rot="-817112">
              <a:off x="8517707" y="476750"/>
              <a:ext cx="36410" cy="90685"/>
            </a:xfrm>
            <a:custGeom>
              <a:rect b="b" l="l" r="r" t="t"/>
              <a:pathLst>
                <a:path extrusionOk="0" h="181723" w="72961">
                  <a:moveTo>
                    <a:pt x="72961" y="181723"/>
                  </a:moveTo>
                  <a:cubicBezTo>
                    <a:pt x="47676" y="176248"/>
                    <a:pt x="23083" y="168129"/>
                    <a:pt x="0" y="156422"/>
                  </a:cubicBezTo>
                  <a:cubicBezTo>
                    <a:pt x="1447" y="150003"/>
                    <a:pt x="2830" y="143520"/>
                    <a:pt x="4214" y="137101"/>
                  </a:cubicBezTo>
                  <a:cubicBezTo>
                    <a:pt x="8743" y="115828"/>
                    <a:pt x="13020" y="94492"/>
                    <a:pt x="16919" y="73157"/>
                  </a:cubicBezTo>
                  <a:cubicBezTo>
                    <a:pt x="20630" y="52840"/>
                    <a:pt x="24285" y="32581"/>
                    <a:pt x="27669" y="12202"/>
                  </a:cubicBezTo>
                  <a:cubicBezTo>
                    <a:pt x="28354" y="8080"/>
                    <a:pt x="30203" y="-4627"/>
                    <a:pt x="37292" y="1767"/>
                  </a:cubicBezTo>
                  <a:cubicBezTo>
                    <a:pt x="39059" y="3359"/>
                    <a:pt x="39852" y="5738"/>
                    <a:pt x="40537" y="8017"/>
                  </a:cubicBezTo>
                  <a:cubicBezTo>
                    <a:pt x="46940" y="29365"/>
                    <a:pt x="48683" y="51556"/>
                    <a:pt x="52148" y="73471"/>
                  </a:cubicBezTo>
                  <a:cubicBezTo>
                    <a:pt x="55859" y="96821"/>
                    <a:pt x="60010" y="119982"/>
                    <a:pt x="64539" y="143143"/>
                  </a:cubicBezTo>
                  <a:cubicBezTo>
                    <a:pt x="67111" y="156108"/>
                    <a:pt x="69879" y="168947"/>
                    <a:pt x="72961" y="1817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3"/>
          <p:cNvSpPr txBox="1"/>
          <p:nvPr>
            <p:ph type="ctrTitle"/>
          </p:nvPr>
        </p:nvSpPr>
        <p:spPr>
          <a:xfrm>
            <a:off x="4581150" y="1266825"/>
            <a:ext cx="3913800" cy="174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4" name="Google Shape;74;p3"/>
          <p:cNvSpPr txBox="1"/>
          <p:nvPr>
            <p:ph idx="1" type="subTitle"/>
          </p:nvPr>
        </p:nvSpPr>
        <p:spPr>
          <a:xfrm>
            <a:off x="4581150" y="3134700"/>
            <a:ext cx="3913800" cy="2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 rot="-749118">
            <a:off x="6381252" y="-160392"/>
            <a:ext cx="2128168" cy="1351225"/>
            <a:chOff x="12761505" y="-321654"/>
            <a:chExt cx="4256124" cy="2702199"/>
          </a:xfrm>
        </p:grpSpPr>
        <p:sp>
          <p:nvSpPr>
            <p:cNvPr id="77" name="Google Shape;77;p4"/>
            <p:cNvSpPr/>
            <p:nvPr/>
          </p:nvSpPr>
          <p:spPr>
            <a:xfrm>
              <a:off x="12761505" y="-321654"/>
              <a:ext cx="4249814" cy="2688539"/>
            </a:xfrm>
            <a:custGeom>
              <a:rect b="b" l="l" r="r" t="t"/>
              <a:pathLst>
                <a:path extrusionOk="0" h="2688539" w="4249814">
                  <a:moveTo>
                    <a:pt x="4244122" y="334404"/>
                  </a:moveTo>
                  <a:cubicBezTo>
                    <a:pt x="4248506" y="413900"/>
                    <a:pt x="4251170" y="493635"/>
                    <a:pt x="4249101" y="573182"/>
                  </a:cubicBezTo>
                  <a:cubicBezTo>
                    <a:pt x="4223275" y="1106465"/>
                    <a:pt x="4202488" y="1639160"/>
                    <a:pt x="4194785" y="2172920"/>
                  </a:cubicBezTo>
                  <a:cubicBezTo>
                    <a:pt x="4190580" y="2291836"/>
                    <a:pt x="4182646" y="2410692"/>
                    <a:pt x="4174176" y="2529370"/>
                  </a:cubicBezTo>
                  <a:cubicBezTo>
                    <a:pt x="4171691" y="2560432"/>
                    <a:pt x="4170448" y="2591674"/>
                    <a:pt x="4165290" y="2622378"/>
                  </a:cubicBezTo>
                  <a:cubicBezTo>
                    <a:pt x="4159723" y="2646863"/>
                    <a:pt x="4131292" y="2649709"/>
                    <a:pt x="4110266" y="2651191"/>
                  </a:cubicBezTo>
                  <a:cubicBezTo>
                    <a:pt x="4098188" y="2673419"/>
                    <a:pt x="4072540" y="2669509"/>
                    <a:pt x="4051626" y="2666424"/>
                  </a:cubicBezTo>
                  <a:cubicBezTo>
                    <a:pt x="4001105" y="2662096"/>
                    <a:pt x="3950517" y="2668554"/>
                    <a:pt x="3900057" y="2670693"/>
                  </a:cubicBezTo>
                  <a:cubicBezTo>
                    <a:pt x="3665450" y="2683736"/>
                    <a:pt x="3430487" y="2692682"/>
                    <a:pt x="3195523" y="2686582"/>
                  </a:cubicBezTo>
                  <a:cubicBezTo>
                    <a:pt x="2704043" y="2675856"/>
                    <a:pt x="2213737" y="2639988"/>
                    <a:pt x="1723261" y="2610349"/>
                  </a:cubicBezTo>
                  <a:cubicBezTo>
                    <a:pt x="1234028" y="2597365"/>
                    <a:pt x="745272" y="2572530"/>
                    <a:pt x="255860" y="2579704"/>
                  </a:cubicBezTo>
                  <a:cubicBezTo>
                    <a:pt x="188639" y="2580888"/>
                    <a:pt x="122771" y="2586281"/>
                    <a:pt x="56733" y="2592688"/>
                  </a:cubicBezTo>
                  <a:cubicBezTo>
                    <a:pt x="23331" y="2590907"/>
                    <a:pt x="19066" y="2550183"/>
                    <a:pt x="17347" y="2523568"/>
                  </a:cubicBezTo>
                  <a:cubicBezTo>
                    <a:pt x="7515" y="2190001"/>
                    <a:pt x="18887" y="1855838"/>
                    <a:pt x="16521" y="1522092"/>
                  </a:cubicBezTo>
                  <a:cubicBezTo>
                    <a:pt x="14742" y="1271097"/>
                    <a:pt x="20990" y="1020042"/>
                    <a:pt x="18334" y="768970"/>
                  </a:cubicBezTo>
                  <a:cubicBezTo>
                    <a:pt x="16879" y="631515"/>
                    <a:pt x="10111" y="494205"/>
                    <a:pt x="8434" y="356768"/>
                  </a:cubicBezTo>
                  <a:cubicBezTo>
                    <a:pt x="7404" y="272092"/>
                    <a:pt x="-32101" y="39925"/>
                    <a:pt x="69203" y="7653"/>
                  </a:cubicBezTo>
                  <a:cubicBezTo>
                    <a:pt x="97124" y="-1242"/>
                    <a:pt x="127078" y="-381"/>
                    <a:pt x="156360" y="573"/>
                  </a:cubicBezTo>
                  <a:cubicBezTo>
                    <a:pt x="529648" y="573"/>
                    <a:pt x="902766" y="34166"/>
                    <a:pt x="1275960" y="38357"/>
                  </a:cubicBezTo>
                  <a:cubicBezTo>
                    <a:pt x="1797709" y="49441"/>
                    <a:pt x="2319638" y="51520"/>
                    <a:pt x="2841209" y="67460"/>
                  </a:cubicBezTo>
                  <a:cubicBezTo>
                    <a:pt x="3270388" y="89040"/>
                    <a:pt x="3699321" y="113994"/>
                    <a:pt x="4129028" y="119208"/>
                  </a:cubicBezTo>
                  <a:cubicBezTo>
                    <a:pt x="4150529" y="120034"/>
                    <a:pt x="4171853" y="121994"/>
                    <a:pt x="4192759" y="127267"/>
                  </a:cubicBezTo>
                  <a:cubicBezTo>
                    <a:pt x="4249680" y="153584"/>
                    <a:pt x="4240496" y="245826"/>
                    <a:pt x="4241798" y="307831"/>
                  </a:cubicBezTo>
                  <a:cubicBezTo>
                    <a:pt x="4242820" y="316734"/>
                    <a:pt x="4243534" y="325629"/>
                    <a:pt x="4244122" y="334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2877502" y="-184900"/>
              <a:ext cx="3990818" cy="1140223"/>
            </a:xfrm>
            <a:custGeom>
              <a:rect b="b" l="l" r="r" t="t"/>
              <a:pathLst>
                <a:path extrusionOk="0" h="1140223" w="3990818">
                  <a:moveTo>
                    <a:pt x="2106882" y="1139574"/>
                  </a:moveTo>
                  <a:cubicBezTo>
                    <a:pt x="1818164" y="1138160"/>
                    <a:pt x="561866" y="343003"/>
                    <a:pt x="236954" y="166784"/>
                  </a:cubicBezTo>
                  <a:cubicBezTo>
                    <a:pt x="15116" y="41060"/>
                    <a:pt x="-11051" y="50662"/>
                    <a:pt x="3173" y="15323"/>
                  </a:cubicBezTo>
                  <a:cubicBezTo>
                    <a:pt x="18725" y="-23067"/>
                    <a:pt x="42636" y="-18628"/>
                    <a:pt x="718015" y="387781"/>
                  </a:cubicBezTo>
                  <a:cubicBezTo>
                    <a:pt x="2110551" y="1212451"/>
                    <a:pt x="2094573" y="1113547"/>
                    <a:pt x="2306009" y="1029902"/>
                  </a:cubicBezTo>
                  <a:cubicBezTo>
                    <a:pt x="3503172" y="543272"/>
                    <a:pt x="3737404" y="260013"/>
                    <a:pt x="3950627" y="186046"/>
                  </a:cubicBezTo>
                  <a:cubicBezTo>
                    <a:pt x="4002628" y="171273"/>
                    <a:pt x="3998951" y="225662"/>
                    <a:pt x="3969141" y="224427"/>
                  </a:cubicBezTo>
                  <a:cubicBezTo>
                    <a:pt x="3767333" y="320783"/>
                    <a:pt x="3294571" y="701361"/>
                    <a:pt x="2533746" y="997706"/>
                  </a:cubicBezTo>
                  <a:cubicBezTo>
                    <a:pt x="2270071" y="1098970"/>
                    <a:pt x="2188055" y="1146432"/>
                    <a:pt x="2106882" y="1139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5097266" y="1104556"/>
              <a:ext cx="1428576" cy="1137232"/>
            </a:xfrm>
            <a:custGeom>
              <a:rect b="b" l="l" r="r" t="t"/>
              <a:pathLst>
                <a:path extrusionOk="0" h="1137232" w="1428576">
                  <a:moveTo>
                    <a:pt x="1389625" y="1133720"/>
                  </a:moveTo>
                  <a:cubicBezTo>
                    <a:pt x="528866" y="446318"/>
                    <a:pt x="29325" y="106497"/>
                    <a:pt x="1056" y="28790"/>
                  </a:cubicBezTo>
                  <a:cubicBezTo>
                    <a:pt x="-6435" y="4271"/>
                    <a:pt x="27920" y="-11669"/>
                    <a:pt x="41532" y="10703"/>
                  </a:cubicBezTo>
                  <a:cubicBezTo>
                    <a:pt x="170254" y="151038"/>
                    <a:pt x="765056" y="548859"/>
                    <a:pt x="1420473" y="1091028"/>
                  </a:cubicBezTo>
                  <a:cubicBezTo>
                    <a:pt x="1442018" y="1111449"/>
                    <a:pt x="1416754" y="1148850"/>
                    <a:pt x="1389625" y="1133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3100009" y="1075523"/>
              <a:ext cx="1652024" cy="1020302"/>
            </a:xfrm>
            <a:custGeom>
              <a:rect b="b" l="l" r="r" t="t"/>
              <a:pathLst>
                <a:path extrusionOk="0" h="1020302" w="1652024">
                  <a:moveTo>
                    <a:pt x="5560" y="1008199"/>
                  </a:moveTo>
                  <a:cubicBezTo>
                    <a:pt x="-16887" y="970168"/>
                    <a:pt x="4700" y="983160"/>
                    <a:pt x="538444" y="662654"/>
                  </a:cubicBezTo>
                  <a:cubicBezTo>
                    <a:pt x="902266" y="443198"/>
                    <a:pt x="1624113" y="-29937"/>
                    <a:pt x="1624113" y="1492"/>
                  </a:cubicBezTo>
                  <a:cubicBezTo>
                    <a:pt x="1645896" y="-5290"/>
                    <a:pt x="1662861" y="26028"/>
                    <a:pt x="1643657" y="40154"/>
                  </a:cubicBezTo>
                  <a:cubicBezTo>
                    <a:pt x="-3489" y="1058217"/>
                    <a:pt x="28509" y="1045941"/>
                    <a:pt x="5560" y="10081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2816985" y="2244998"/>
              <a:ext cx="3568303" cy="115842"/>
            </a:xfrm>
            <a:custGeom>
              <a:rect b="b" l="l" r="r" t="t"/>
              <a:pathLst>
                <a:path extrusionOk="0" h="115842" w="3568303">
                  <a:moveTo>
                    <a:pt x="3535573" y="115430"/>
                  </a:moveTo>
                  <a:cubicBezTo>
                    <a:pt x="1804803" y="35815"/>
                    <a:pt x="2374222" y="143144"/>
                    <a:pt x="687417" y="60300"/>
                  </a:cubicBezTo>
                  <a:cubicBezTo>
                    <a:pt x="492333" y="53859"/>
                    <a:pt x="-23433" y="86626"/>
                    <a:pt x="827" y="13477"/>
                  </a:cubicBezTo>
                  <a:cubicBezTo>
                    <a:pt x="7918" y="-10216"/>
                    <a:pt x="11238" y="4420"/>
                    <a:pt x="217311" y="4991"/>
                  </a:cubicBezTo>
                  <a:cubicBezTo>
                    <a:pt x="1079823" y="57991"/>
                    <a:pt x="2854696" y="15257"/>
                    <a:pt x="3546469" y="62200"/>
                  </a:cubicBezTo>
                  <a:cubicBezTo>
                    <a:pt x="3580135" y="69885"/>
                    <a:pt x="3573606" y="120917"/>
                    <a:pt x="3535573" y="115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6686067" y="-64939"/>
              <a:ext cx="331562" cy="2445484"/>
            </a:xfrm>
            <a:custGeom>
              <a:rect b="b" l="l" r="r" t="t"/>
              <a:pathLst>
                <a:path extrusionOk="0" h="2445484" w="331562">
                  <a:moveTo>
                    <a:pt x="327297" y="16041"/>
                  </a:moveTo>
                  <a:cubicBezTo>
                    <a:pt x="326403" y="7931"/>
                    <a:pt x="321815" y="1285"/>
                    <a:pt x="313260" y="127"/>
                  </a:cubicBezTo>
                  <a:cubicBezTo>
                    <a:pt x="306152" y="-836"/>
                    <a:pt x="296618" y="3748"/>
                    <a:pt x="295503" y="11730"/>
                  </a:cubicBezTo>
                  <a:cubicBezTo>
                    <a:pt x="283816" y="95733"/>
                    <a:pt x="285714" y="182318"/>
                    <a:pt x="283620" y="267019"/>
                  </a:cubicBezTo>
                  <a:cubicBezTo>
                    <a:pt x="281492" y="352513"/>
                    <a:pt x="279466" y="437999"/>
                    <a:pt x="277679" y="523501"/>
                  </a:cubicBezTo>
                  <a:cubicBezTo>
                    <a:pt x="274138" y="692649"/>
                    <a:pt x="270052" y="861780"/>
                    <a:pt x="265438" y="1030902"/>
                  </a:cubicBezTo>
                  <a:cubicBezTo>
                    <a:pt x="256211" y="1369146"/>
                    <a:pt x="244847" y="1707322"/>
                    <a:pt x="231338" y="2045421"/>
                  </a:cubicBezTo>
                  <a:cubicBezTo>
                    <a:pt x="227516" y="2140968"/>
                    <a:pt x="223532" y="2236515"/>
                    <a:pt x="219370" y="2332045"/>
                  </a:cubicBezTo>
                  <a:cubicBezTo>
                    <a:pt x="218919" y="2342541"/>
                    <a:pt x="218612" y="2353054"/>
                    <a:pt x="217974" y="2363542"/>
                  </a:cubicBezTo>
                  <a:cubicBezTo>
                    <a:pt x="217616" y="2369412"/>
                    <a:pt x="217744" y="2380411"/>
                    <a:pt x="212798" y="2384730"/>
                  </a:cubicBezTo>
                  <a:cubicBezTo>
                    <a:pt x="209589" y="2387533"/>
                    <a:pt x="203111" y="2387993"/>
                    <a:pt x="199247" y="2388428"/>
                  </a:cubicBezTo>
                  <a:cubicBezTo>
                    <a:pt x="187602" y="2389748"/>
                    <a:pt x="175643" y="2389620"/>
                    <a:pt x="163938" y="2390166"/>
                  </a:cubicBezTo>
                  <a:cubicBezTo>
                    <a:pt x="116916" y="2392330"/>
                    <a:pt x="69946" y="2394587"/>
                    <a:pt x="22984" y="2397740"/>
                  </a:cubicBezTo>
                  <a:cubicBezTo>
                    <a:pt x="-7337" y="2399767"/>
                    <a:pt x="-7984" y="2446258"/>
                    <a:pt x="22984" y="2445475"/>
                  </a:cubicBezTo>
                  <a:cubicBezTo>
                    <a:pt x="66388" y="2444376"/>
                    <a:pt x="109724" y="2442544"/>
                    <a:pt x="153093" y="2440533"/>
                  </a:cubicBezTo>
                  <a:cubicBezTo>
                    <a:pt x="189143" y="2438864"/>
                    <a:pt x="237211" y="2443660"/>
                    <a:pt x="257735" y="2406642"/>
                  </a:cubicBezTo>
                  <a:cubicBezTo>
                    <a:pt x="265668" y="2392330"/>
                    <a:pt x="267124" y="2375640"/>
                    <a:pt x="267941" y="2359615"/>
                  </a:cubicBezTo>
                  <a:cubicBezTo>
                    <a:pt x="269064" y="2337583"/>
                    <a:pt x="269847" y="2315517"/>
                    <a:pt x="270792" y="2293477"/>
                  </a:cubicBezTo>
                  <a:cubicBezTo>
                    <a:pt x="272674" y="2249380"/>
                    <a:pt x="274512" y="2205291"/>
                    <a:pt x="276325" y="2161194"/>
                  </a:cubicBezTo>
                  <a:cubicBezTo>
                    <a:pt x="283407" y="1988485"/>
                    <a:pt x="289928" y="1815742"/>
                    <a:pt x="295895" y="1642990"/>
                  </a:cubicBezTo>
                  <a:cubicBezTo>
                    <a:pt x="307880" y="1295639"/>
                    <a:pt x="317618" y="948211"/>
                    <a:pt x="325092" y="600740"/>
                  </a:cubicBezTo>
                  <a:cubicBezTo>
                    <a:pt x="327186" y="503301"/>
                    <a:pt x="329101" y="405863"/>
                    <a:pt x="330157" y="308408"/>
                  </a:cubicBezTo>
                  <a:cubicBezTo>
                    <a:pt x="330676" y="260604"/>
                    <a:pt x="331246" y="212801"/>
                    <a:pt x="331357" y="164989"/>
                  </a:cubicBezTo>
                  <a:cubicBezTo>
                    <a:pt x="331476" y="115414"/>
                    <a:pt x="332719" y="65336"/>
                    <a:pt x="327297" y="16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4"/>
          <p:cNvGrpSpPr/>
          <p:nvPr/>
        </p:nvGrpSpPr>
        <p:grpSpPr>
          <a:xfrm rot="873521">
            <a:off x="696274" y="3050644"/>
            <a:ext cx="1407329" cy="2273846"/>
            <a:chOff x="1392302" y="6100573"/>
            <a:chExt cx="2814341" cy="4547178"/>
          </a:xfrm>
        </p:grpSpPr>
        <p:sp>
          <p:nvSpPr>
            <p:cNvPr id="84" name="Google Shape;84;p4"/>
            <p:cNvSpPr/>
            <p:nvPr/>
          </p:nvSpPr>
          <p:spPr>
            <a:xfrm>
              <a:off x="3565149" y="9042436"/>
              <a:ext cx="641494" cy="1532514"/>
            </a:xfrm>
            <a:custGeom>
              <a:rect b="b" l="l" r="r" t="t"/>
              <a:pathLst>
                <a:path extrusionOk="0" h="1532514" w="641494">
                  <a:moveTo>
                    <a:pt x="641495" y="1305876"/>
                  </a:moveTo>
                  <a:cubicBezTo>
                    <a:pt x="635837" y="1446302"/>
                    <a:pt x="566545" y="1590611"/>
                    <a:pt x="404890" y="1508644"/>
                  </a:cubicBezTo>
                  <a:cubicBezTo>
                    <a:pt x="332287" y="1465810"/>
                    <a:pt x="293188" y="1385852"/>
                    <a:pt x="251651" y="1315880"/>
                  </a:cubicBezTo>
                  <a:cubicBezTo>
                    <a:pt x="168513" y="1170343"/>
                    <a:pt x="87859" y="1023451"/>
                    <a:pt x="0" y="880852"/>
                  </a:cubicBezTo>
                  <a:cubicBezTo>
                    <a:pt x="17657" y="852905"/>
                    <a:pt x="33914" y="824021"/>
                    <a:pt x="48396" y="794219"/>
                  </a:cubicBezTo>
                  <a:cubicBezTo>
                    <a:pt x="170724" y="549699"/>
                    <a:pt x="244510" y="272640"/>
                    <a:pt x="223751" y="0"/>
                  </a:cubicBezTo>
                  <a:cubicBezTo>
                    <a:pt x="317886" y="99974"/>
                    <a:pt x="400233" y="212235"/>
                    <a:pt x="477166" y="325050"/>
                  </a:cubicBezTo>
                  <a:cubicBezTo>
                    <a:pt x="575323" y="459911"/>
                    <a:pt x="585084" y="627319"/>
                    <a:pt x="596292" y="787671"/>
                  </a:cubicBezTo>
                  <a:cubicBezTo>
                    <a:pt x="610829" y="960473"/>
                    <a:pt x="640522" y="1132183"/>
                    <a:pt x="641495" y="1305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92302" y="9046810"/>
              <a:ext cx="619357" cy="1536364"/>
            </a:xfrm>
            <a:custGeom>
              <a:rect b="b" l="l" r="r" t="t"/>
              <a:pathLst>
                <a:path extrusionOk="0" h="1536364" w="619357">
                  <a:moveTo>
                    <a:pt x="567286" y="995850"/>
                  </a:moveTo>
                  <a:cubicBezTo>
                    <a:pt x="489943" y="1130164"/>
                    <a:pt x="290545" y="1560645"/>
                    <a:pt x="114900" y="1535290"/>
                  </a:cubicBezTo>
                  <a:cubicBezTo>
                    <a:pt x="64748" y="1530070"/>
                    <a:pt x="28687" y="1487936"/>
                    <a:pt x="22920" y="1439418"/>
                  </a:cubicBezTo>
                  <a:cubicBezTo>
                    <a:pt x="-26695" y="1084165"/>
                    <a:pt x="5235" y="716571"/>
                    <a:pt x="109069" y="373896"/>
                  </a:cubicBezTo>
                  <a:cubicBezTo>
                    <a:pt x="163287" y="262163"/>
                    <a:pt x="249654" y="170610"/>
                    <a:pt x="323586" y="71891"/>
                  </a:cubicBezTo>
                  <a:cubicBezTo>
                    <a:pt x="344036" y="48255"/>
                    <a:pt x="363967" y="24127"/>
                    <a:pt x="383908" y="0"/>
                  </a:cubicBezTo>
                  <a:cubicBezTo>
                    <a:pt x="384854" y="51629"/>
                    <a:pt x="388466" y="103312"/>
                    <a:pt x="390330" y="153658"/>
                  </a:cubicBezTo>
                  <a:cubicBezTo>
                    <a:pt x="404185" y="419113"/>
                    <a:pt x="486995" y="678875"/>
                    <a:pt x="619357" y="908635"/>
                  </a:cubicBezTo>
                  <a:cubicBezTo>
                    <a:pt x="602209" y="937882"/>
                    <a:pt x="584643" y="966784"/>
                    <a:pt x="567286" y="995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776210" y="8816347"/>
              <a:ext cx="362110" cy="1139107"/>
            </a:xfrm>
            <a:custGeom>
              <a:rect b="b" l="l" r="r" t="t"/>
              <a:pathLst>
                <a:path extrusionOk="0" h="1139107" w="362110">
                  <a:moveTo>
                    <a:pt x="280425" y="1058950"/>
                  </a:moveTo>
                  <a:cubicBezTo>
                    <a:pt x="266188" y="1086069"/>
                    <a:pt x="251014" y="1112670"/>
                    <a:pt x="235449" y="1139107"/>
                  </a:cubicBezTo>
                  <a:cubicBezTo>
                    <a:pt x="103088" y="909338"/>
                    <a:pt x="20277" y="649576"/>
                    <a:pt x="6423" y="384130"/>
                  </a:cubicBezTo>
                  <a:cubicBezTo>
                    <a:pt x="4558" y="333784"/>
                    <a:pt x="946" y="282101"/>
                    <a:pt x="0" y="230472"/>
                  </a:cubicBezTo>
                  <a:cubicBezTo>
                    <a:pt x="25363" y="199842"/>
                    <a:pt x="50507" y="169040"/>
                    <a:pt x="76470" y="139047"/>
                  </a:cubicBezTo>
                  <a:cubicBezTo>
                    <a:pt x="114368" y="95057"/>
                    <a:pt x="153785" y="52532"/>
                    <a:pt x="197305" y="14008"/>
                  </a:cubicBezTo>
                  <a:cubicBezTo>
                    <a:pt x="216336" y="-2998"/>
                    <a:pt x="245829" y="-4553"/>
                    <a:pt x="266907" y="9525"/>
                  </a:cubicBezTo>
                  <a:cubicBezTo>
                    <a:pt x="351127" y="70012"/>
                    <a:pt x="194040" y="195286"/>
                    <a:pt x="160244" y="254263"/>
                  </a:cubicBezTo>
                  <a:cubicBezTo>
                    <a:pt x="199007" y="278581"/>
                    <a:pt x="198261" y="328446"/>
                    <a:pt x="178065" y="364923"/>
                  </a:cubicBezTo>
                  <a:cubicBezTo>
                    <a:pt x="225088" y="404256"/>
                    <a:pt x="225097" y="475219"/>
                    <a:pt x="236113" y="531350"/>
                  </a:cubicBezTo>
                  <a:cubicBezTo>
                    <a:pt x="265124" y="616791"/>
                    <a:pt x="291169" y="703469"/>
                    <a:pt x="316959" y="789911"/>
                  </a:cubicBezTo>
                  <a:cubicBezTo>
                    <a:pt x="398150" y="825170"/>
                    <a:pt x="349935" y="906446"/>
                    <a:pt x="325228" y="963986"/>
                  </a:cubicBezTo>
                  <a:cubicBezTo>
                    <a:pt x="311928" y="996462"/>
                    <a:pt x="296800" y="1027974"/>
                    <a:pt x="280425" y="10589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397170" y="8922810"/>
              <a:ext cx="395221" cy="1000485"/>
            </a:xfrm>
            <a:custGeom>
              <a:rect b="b" l="l" r="r" t="t"/>
              <a:pathLst>
                <a:path extrusionOk="0" h="1000485" w="395221">
                  <a:moveTo>
                    <a:pt x="167980" y="1000486"/>
                  </a:moveTo>
                  <a:cubicBezTo>
                    <a:pt x="152415" y="975213"/>
                    <a:pt x="136586" y="950003"/>
                    <a:pt x="120466" y="924976"/>
                  </a:cubicBezTo>
                  <a:cubicBezTo>
                    <a:pt x="120375" y="924830"/>
                    <a:pt x="120239" y="924612"/>
                    <a:pt x="120148" y="924466"/>
                  </a:cubicBezTo>
                  <a:cubicBezTo>
                    <a:pt x="26457" y="777847"/>
                    <a:pt x="-24413" y="785368"/>
                    <a:pt x="11647" y="596051"/>
                  </a:cubicBezTo>
                  <a:cubicBezTo>
                    <a:pt x="25011" y="467966"/>
                    <a:pt x="34190" y="339154"/>
                    <a:pt x="63755" y="213452"/>
                  </a:cubicBezTo>
                  <a:cubicBezTo>
                    <a:pt x="79211" y="143835"/>
                    <a:pt x="94603" y="63777"/>
                    <a:pt x="158037" y="21597"/>
                  </a:cubicBezTo>
                  <a:cubicBezTo>
                    <a:pt x="197045" y="-3639"/>
                    <a:pt x="252327" y="-10388"/>
                    <a:pt x="289862" y="21161"/>
                  </a:cubicBezTo>
                  <a:cubicBezTo>
                    <a:pt x="295939" y="26545"/>
                    <a:pt x="301979" y="31856"/>
                    <a:pt x="307910" y="37321"/>
                  </a:cubicBezTo>
                  <a:cubicBezTo>
                    <a:pt x="315215" y="43860"/>
                    <a:pt x="322374" y="50481"/>
                    <a:pt x="329507" y="57220"/>
                  </a:cubicBezTo>
                  <a:cubicBezTo>
                    <a:pt x="336384" y="63722"/>
                    <a:pt x="343189" y="70261"/>
                    <a:pt x="349847" y="76891"/>
                  </a:cubicBezTo>
                  <a:cubicBezTo>
                    <a:pt x="350912" y="77946"/>
                    <a:pt x="351922" y="78928"/>
                    <a:pt x="352986" y="79974"/>
                  </a:cubicBezTo>
                  <a:cubicBezTo>
                    <a:pt x="358908" y="85758"/>
                    <a:pt x="364694" y="91624"/>
                    <a:pt x="370470" y="97499"/>
                  </a:cubicBezTo>
                  <a:cubicBezTo>
                    <a:pt x="372726" y="99818"/>
                    <a:pt x="375028" y="102219"/>
                    <a:pt x="377284" y="104538"/>
                  </a:cubicBezTo>
                  <a:cubicBezTo>
                    <a:pt x="382097" y="109503"/>
                    <a:pt x="386954" y="114542"/>
                    <a:pt x="391739" y="119616"/>
                  </a:cubicBezTo>
                  <a:cubicBezTo>
                    <a:pt x="412499" y="392256"/>
                    <a:pt x="338713" y="669315"/>
                    <a:pt x="216385" y="913835"/>
                  </a:cubicBezTo>
                  <a:cubicBezTo>
                    <a:pt x="201903" y="943646"/>
                    <a:pt x="185637" y="972539"/>
                    <a:pt x="167980" y="1000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047447" y="9730459"/>
              <a:ext cx="1420630" cy="917292"/>
            </a:xfrm>
            <a:custGeom>
              <a:rect b="b" l="l" r="r" t="t"/>
              <a:pathLst>
                <a:path extrusionOk="0" h="917292" w="1420630">
                  <a:moveTo>
                    <a:pt x="1420246" y="627193"/>
                  </a:moveTo>
                  <a:cubicBezTo>
                    <a:pt x="1381957" y="508930"/>
                    <a:pt x="1334225" y="392822"/>
                    <a:pt x="1283154" y="278806"/>
                  </a:cubicBezTo>
                  <a:cubicBezTo>
                    <a:pt x="1277905" y="267157"/>
                    <a:pt x="1272701" y="255589"/>
                    <a:pt x="1267380" y="243984"/>
                  </a:cubicBezTo>
                  <a:cubicBezTo>
                    <a:pt x="1258410" y="224277"/>
                    <a:pt x="1249413" y="204678"/>
                    <a:pt x="1240343" y="185135"/>
                  </a:cubicBezTo>
                  <a:cubicBezTo>
                    <a:pt x="1236777" y="173448"/>
                    <a:pt x="1224478" y="160353"/>
                    <a:pt x="1213461" y="165000"/>
                  </a:cubicBezTo>
                  <a:cubicBezTo>
                    <a:pt x="1208149" y="153896"/>
                    <a:pt x="1202645" y="142809"/>
                    <a:pt x="1197114" y="131842"/>
                  </a:cubicBezTo>
                  <a:cubicBezTo>
                    <a:pt x="1195140" y="128031"/>
                    <a:pt x="1193121" y="124148"/>
                    <a:pt x="1191146" y="120337"/>
                  </a:cubicBezTo>
                  <a:cubicBezTo>
                    <a:pt x="1189172" y="116527"/>
                    <a:pt x="1187198" y="112716"/>
                    <a:pt x="1185151" y="108951"/>
                  </a:cubicBezTo>
                  <a:cubicBezTo>
                    <a:pt x="1181986" y="103067"/>
                    <a:pt x="1178693" y="97147"/>
                    <a:pt x="1175409" y="91235"/>
                  </a:cubicBezTo>
                  <a:cubicBezTo>
                    <a:pt x="1175299" y="90899"/>
                    <a:pt x="1175072" y="90535"/>
                    <a:pt x="1174890" y="90244"/>
                  </a:cubicBezTo>
                  <a:cubicBezTo>
                    <a:pt x="1156014" y="61288"/>
                    <a:pt x="1145807" y="23101"/>
                    <a:pt x="1112721" y="6931"/>
                  </a:cubicBezTo>
                  <a:cubicBezTo>
                    <a:pt x="1079544" y="-9075"/>
                    <a:pt x="1036761" y="3484"/>
                    <a:pt x="1019185" y="35924"/>
                  </a:cubicBezTo>
                  <a:cubicBezTo>
                    <a:pt x="980496" y="55213"/>
                    <a:pt x="936985" y="62888"/>
                    <a:pt x="894838" y="71619"/>
                  </a:cubicBezTo>
                  <a:cubicBezTo>
                    <a:pt x="889216" y="72301"/>
                    <a:pt x="883621" y="72865"/>
                    <a:pt x="878027" y="73438"/>
                  </a:cubicBezTo>
                  <a:cubicBezTo>
                    <a:pt x="817250" y="71219"/>
                    <a:pt x="756463" y="69800"/>
                    <a:pt x="695668" y="69000"/>
                  </a:cubicBezTo>
                  <a:cubicBezTo>
                    <a:pt x="641641" y="68718"/>
                    <a:pt x="587568" y="66244"/>
                    <a:pt x="533468" y="63580"/>
                  </a:cubicBezTo>
                  <a:cubicBezTo>
                    <a:pt x="484872" y="56477"/>
                    <a:pt x="436648" y="47237"/>
                    <a:pt x="388889" y="36297"/>
                  </a:cubicBezTo>
                  <a:cubicBezTo>
                    <a:pt x="325155" y="13333"/>
                    <a:pt x="278060" y="5403"/>
                    <a:pt x="247812" y="57623"/>
                  </a:cubicBezTo>
                  <a:cubicBezTo>
                    <a:pt x="242572" y="66835"/>
                    <a:pt x="237696" y="77939"/>
                    <a:pt x="233448" y="91172"/>
                  </a:cubicBezTo>
                  <a:cubicBezTo>
                    <a:pt x="227435" y="93009"/>
                    <a:pt x="222104" y="95619"/>
                    <a:pt x="217428" y="98947"/>
                  </a:cubicBezTo>
                  <a:cubicBezTo>
                    <a:pt x="198770" y="112198"/>
                    <a:pt x="190801" y="136116"/>
                    <a:pt x="189755" y="159652"/>
                  </a:cubicBezTo>
                  <a:cubicBezTo>
                    <a:pt x="186580" y="170402"/>
                    <a:pt x="183078" y="180951"/>
                    <a:pt x="179266" y="191491"/>
                  </a:cubicBezTo>
                  <a:cubicBezTo>
                    <a:pt x="174763" y="201559"/>
                    <a:pt x="170324" y="211581"/>
                    <a:pt x="165857" y="221721"/>
                  </a:cubicBezTo>
                  <a:cubicBezTo>
                    <a:pt x="160153" y="234553"/>
                    <a:pt x="154486" y="247458"/>
                    <a:pt x="148827" y="260363"/>
                  </a:cubicBezTo>
                  <a:cubicBezTo>
                    <a:pt x="139694" y="281280"/>
                    <a:pt x="130506" y="302434"/>
                    <a:pt x="121336" y="323778"/>
                  </a:cubicBezTo>
                  <a:cubicBezTo>
                    <a:pt x="98739" y="379199"/>
                    <a:pt x="74268" y="433874"/>
                    <a:pt x="51962" y="490423"/>
                  </a:cubicBezTo>
                  <a:cubicBezTo>
                    <a:pt x="42883" y="514323"/>
                    <a:pt x="27127" y="541070"/>
                    <a:pt x="18958" y="568534"/>
                  </a:cubicBezTo>
                  <a:cubicBezTo>
                    <a:pt x="18940" y="568553"/>
                    <a:pt x="18922" y="568580"/>
                    <a:pt x="18913" y="568598"/>
                  </a:cubicBezTo>
                  <a:cubicBezTo>
                    <a:pt x="18904" y="568607"/>
                    <a:pt x="18913" y="568598"/>
                    <a:pt x="18876" y="568625"/>
                  </a:cubicBezTo>
                  <a:cubicBezTo>
                    <a:pt x="18867" y="568643"/>
                    <a:pt x="18867" y="568653"/>
                    <a:pt x="18867" y="568671"/>
                  </a:cubicBezTo>
                  <a:cubicBezTo>
                    <a:pt x="7369" y="585359"/>
                    <a:pt x="419" y="606331"/>
                    <a:pt x="0" y="625710"/>
                  </a:cubicBezTo>
                  <a:cubicBezTo>
                    <a:pt x="176883" y="845048"/>
                    <a:pt x="521369" y="919586"/>
                    <a:pt x="792851" y="917239"/>
                  </a:cubicBezTo>
                  <a:cubicBezTo>
                    <a:pt x="942625" y="914265"/>
                    <a:pt x="1091243" y="875269"/>
                    <a:pt x="1222076" y="802523"/>
                  </a:cubicBezTo>
                  <a:cubicBezTo>
                    <a:pt x="1284791" y="769320"/>
                    <a:pt x="1351891" y="731269"/>
                    <a:pt x="1397285" y="675393"/>
                  </a:cubicBezTo>
                  <a:cubicBezTo>
                    <a:pt x="1397449" y="675238"/>
                    <a:pt x="1397640" y="675111"/>
                    <a:pt x="1397804" y="674956"/>
                  </a:cubicBezTo>
                  <a:cubicBezTo>
                    <a:pt x="1411922" y="662024"/>
                    <a:pt x="1422848" y="647046"/>
                    <a:pt x="1420246" y="627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97698" y="9730392"/>
              <a:ext cx="1131668" cy="778979"/>
            </a:xfrm>
            <a:custGeom>
              <a:rect b="b" l="l" r="r" t="t"/>
              <a:pathLst>
                <a:path extrusionOk="0" h="778979" w="1131668">
                  <a:moveTo>
                    <a:pt x="1036702" y="663046"/>
                  </a:moveTo>
                  <a:cubicBezTo>
                    <a:pt x="1046972" y="711992"/>
                    <a:pt x="969457" y="725997"/>
                    <a:pt x="961360" y="680789"/>
                  </a:cubicBezTo>
                  <a:cubicBezTo>
                    <a:pt x="933696" y="574549"/>
                    <a:pt x="904704" y="468436"/>
                    <a:pt x="870117" y="364196"/>
                  </a:cubicBezTo>
                  <a:cubicBezTo>
                    <a:pt x="820611" y="370526"/>
                    <a:pt x="767221" y="373664"/>
                    <a:pt x="717524" y="374664"/>
                  </a:cubicBezTo>
                  <a:cubicBezTo>
                    <a:pt x="723655" y="416380"/>
                    <a:pt x="746680" y="721805"/>
                    <a:pt x="716578" y="750861"/>
                  </a:cubicBezTo>
                  <a:cubicBezTo>
                    <a:pt x="696710" y="769978"/>
                    <a:pt x="655582" y="759828"/>
                    <a:pt x="654691" y="727152"/>
                  </a:cubicBezTo>
                  <a:cubicBezTo>
                    <a:pt x="649223" y="337041"/>
                    <a:pt x="660249" y="375228"/>
                    <a:pt x="627008" y="375055"/>
                  </a:cubicBezTo>
                  <a:cubicBezTo>
                    <a:pt x="504180" y="372491"/>
                    <a:pt x="572817" y="373764"/>
                    <a:pt x="496429" y="371999"/>
                  </a:cubicBezTo>
                  <a:cubicBezTo>
                    <a:pt x="463580" y="369499"/>
                    <a:pt x="468765" y="347299"/>
                    <a:pt x="465845" y="519191"/>
                  </a:cubicBezTo>
                  <a:cubicBezTo>
                    <a:pt x="461834" y="703161"/>
                    <a:pt x="467401" y="742876"/>
                    <a:pt x="448788" y="766121"/>
                  </a:cubicBezTo>
                  <a:cubicBezTo>
                    <a:pt x="434224" y="784692"/>
                    <a:pt x="403412" y="783282"/>
                    <a:pt x="389731" y="761011"/>
                  </a:cubicBezTo>
                  <a:cubicBezTo>
                    <a:pt x="376649" y="740048"/>
                    <a:pt x="401438" y="410487"/>
                    <a:pt x="406114" y="364306"/>
                  </a:cubicBezTo>
                  <a:cubicBezTo>
                    <a:pt x="323632" y="356312"/>
                    <a:pt x="269659" y="347417"/>
                    <a:pt x="220044" y="336777"/>
                  </a:cubicBezTo>
                  <a:cubicBezTo>
                    <a:pt x="214103" y="337341"/>
                    <a:pt x="154600" y="632516"/>
                    <a:pt x="126017" y="679179"/>
                  </a:cubicBezTo>
                  <a:cubicBezTo>
                    <a:pt x="113226" y="702725"/>
                    <a:pt x="78876" y="700979"/>
                    <a:pt x="64585" y="680589"/>
                  </a:cubicBezTo>
                  <a:cubicBezTo>
                    <a:pt x="54596" y="666547"/>
                    <a:pt x="60127" y="653433"/>
                    <a:pt x="64694" y="635663"/>
                  </a:cubicBezTo>
                  <a:cubicBezTo>
                    <a:pt x="157911" y="254728"/>
                    <a:pt x="188195" y="338760"/>
                    <a:pt x="73600" y="292915"/>
                  </a:cubicBezTo>
                  <a:cubicBezTo>
                    <a:pt x="-16588" y="253736"/>
                    <a:pt x="-7546" y="273890"/>
                    <a:pt x="15624" y="221806"/>
                  </a:cubicBezTo>
                  <a:cubicBezTo>
                    <a:pt x="51731" y="139757"/>
                    <a:pt x="36720" y="105444"/>
                    <a:pt x="83206" y="91257"/>
                  </a:cubicBezTo>
                  <a:cubicBezTo>
                    <a:pt x="110152" y="7298"/>
                    <a:pt x="157911" y="7289"/>
                    <a:pt x="238638" y="36372"/>
                  </a:cubicBezTo>
                  <a:cubicBezTo>
                    <a:pt x="350031" y="61891"/>
                    <a:pt x="397226" y="68294"/>
                    <a:pt x="545417" y="69076"/>
                  </a:cubicBezTo>
                  <a:cubicBezTo>
                    <a:pt x="680808" y="70858"/>
                    <a:pt x="768613" y="86009"/>
                    <a:pt x="868935" y="36000"/>
                  </a:cubicBezTo>
                  <a:cubicBezTo>
                    <a:pt x="898582" y="-18694"/>
                    <a:pt x="989452" y="-19085"/>
                    <a:pt x="1025158" y="91311"/>
                  </a:cubicBezTo>
                  <a:cubicBezTo>
                    <a:pt x="1037120" y="112838"/>
                    <a:pt x="1048910" y="135192"/>
                    <a:pt x="1063211" y="165067"/>
                  </a:cubicBezTo>
                  <a:cubicBezTo>
                    <a:pt x="1082633" y="156873"/>
                    <a:pt x="1093022" y="191077"/>
                    <a:pt x="1117129" y="244051"/>
                  </a:cubicBezTo>
                  <a:cubicBezTo>
                    <a:pt x="1135905" y="284985"/>
                    <a:pt x="1136806" y="277191"/>
                    <a:pt x="1118020" y="288149"/>
                  </a:cubicBezTo>
                  <a:cubicBezTo>
                    <a:pt x="1063920" y="320125"/>
                    <a:pt x="1001851" y="340442"/>
                    <a:pt x="940028" y="352765"/>
                  </a:cubicBezTo>
                  <a:cubicBezTo>
                    <a:pt x="997266" y="509579"/>
                    <a:pt x="1033227" y="651705"/>
                    <a:pt x="1036702" y="6630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699211" y="9988869"/>
              <a:ext cx="442442" cy="480688"/>
            </a:xfrm>
            <a:custGeom>
              <a:rect b="b" l="l" r="r" t="t"/>
              <a:pathLst>
                <a:path extrusionOk="0" h="480688" w="442442">
                  <a:moveTo>
                    <a:pt x="137694" y="256613"/>
                  </a:moveTo>
                  <a:cubicBezTo>
                    <a:pt x="104217" y="197700"/>
                    <a:pt x="71249" y="139060"/>
                    <a:pt x="35544" y="81902"/>
                  </a:cubicBezTo>
                  <a:cubicBezTo>
                    <a:pt x="26938" y="58638"/>
                    <a:pt x="-17656" y="25735"/>
                    <a:pt x="7716" y="3181"/>
                  </a:cubicBezTo>
                  <a:cubicBezTo>
                    <a:pt x="36335" y="-12207"/>
                    <a:pt x="46551" y="32356"/>
                    <a:pt x="61097" y="48835"/>
                  </a:cubicBezTo>
                  <a:cubicBezTo>
                    <a:pt x="135429" y="161186"/>
                    <a:pt x="189484" y="289062"/>
                    <a:pt x="272330" y="394338"/>
                  </a:cubicBezTo>
                  <a:cubicBezTo>
                    <a:pt x="324611" y="465229"/>
                    <a:pt x="391465" y="452215"/>
                    <a:pt x="402127" y="362835"/>
                  </a:cubicBezTo>
                  <a:cubicBezTo>
                    <a:pt x="410341" y="317436"/>
                    <a:pt x="387007" y="264907"/>
                    <a:pt x="409577" y="223373"/>
                  </a:cubicBezTo>
                  <a:cubicBezTo>
                    <a:pt x="429490" y="209032"/>
                    <a:pt x="439997" y="238334"/>
                    <a:pt x="438260" y="254476"/>
                  </a:cubicBezTo>
                  <a:cubicBezTo>
                    <a:pt x="439988" y="300603"/>
                    <a:pt x="447466" y="347275"/>
                    <a:pt x="436904" y="392920"/>
                  </a:cubicBezTo>
                  <a:cubicBezTo>
                    <a:pt x="425315" y="438218"/>
                    <a:pt x="386680" y="485418"/>
                    <a:pt x="335727" y="480307"/>
                  </a:cubicBezTo>
                  <a:cubicBezTo>
                    <a:pt x="235978" y="459799"/>
                    <a:pt x="186809" y="335425"/>
                    <a:pt x="137694" y="256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470826" y="10030462"/>
              <a:ext cx="394836" cy="460432"/>
            </a:xfrm>
            <a:custGeom>
              <a:rect b="b" l="l" r="r" t="t"/>
              <a:pathLst>
                <a:path extrusionOk="0" h="460432" w="394836">
                  <a:moveTo>
                    <a:pt x="10104" y="418361"/>
                  </a:moveTo>
                  <a:cubicBezTo>
                    <a:pt x="-5252" y="371807"/>
                    <a:pt x="10632" y="321006"/>
                    <a:pt x="4709" y="272869"/>
                  </a:cubicBezTo>
                  <a:cubicBezTo>
                    <a:pt x="4846" y="254335"/>
                    <a:pt x="-4160" y="234173"/>
                    <a:pt x="2390" y="216412"/>
                  </a:cubicBezTo>
                  <a:cubicBezTo>
                    <a:pt x="66942" y="158253"/>
                    <a:pt x="35594" y="373462"/>
                    <a:pt x="44973" y="399745"/>
                  </a:cubicBezTo>
                  <a:cubicBezTo>
                    <a:pt x="107378" y="492834"/>
                    <a:pt x="209920" y="255763"/>
                    <a:pt x="242005" y="213383"/>
                  </a:cubicBezTo>
                  <a:cubicBezTo>
                    <a:pt x="275874" y="158144"/>
                    <a:pt x="309533" y="102878"/>
                    <a:pt x="341973" y="46811"/>
                  </a:cubicBezTo>
                  <a:cubicBezTo>
                    <a:pt x="348804" y="34834"/>
                    <a:pt x="356519" y="23157"/>
                    <a:pt x="362978" y="10916"/>
                  </a:cubicBezTo>
                  <a:cubicBezTo>
                    <a:pt x="364697" y="3695"/>
                    <a:pt x="372921" y="-1389"/>
                    <a:pt x="380044" y="339"/>
                  </a:cubicBezTo>
                  <a:cubicBezTo>
                    <a:pt x="395627" y="1658"/>
                    <a:pt x="398074" y="19892"/>
                    <a:pt x="391224" y="31523"/>
                  </a:cubicBezTo>
                  <a:cubicBezTo>
                    <a:pt x="348231" y="115583"/>
                    <a:pt x="297515" y="195376"/>
                    <a:pt x="249465" y="276571"/>
                  </a:cubicBezTo>
                  <a:cubicBezTo>
                    <a:pt x="206536" y="342087"/>
                    <a:pt x="173487" y="435449"/>
                    <a:pt x="91395" y="458794"/>
                  </a:cubicBezTo>
                  <a:cubicBezTo>
                    <a:pt x="58309" y="465788"/>
                    <a:pt x="23522" y="450027"/>
                    <a:pt x="10104" y="4183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820589" y="7062604"/>
              <a:ext cx="1891134" cy="2930191"/>
            </a:xfrm>
            <a:custGeom>
              <a:rect b="b" l="l" r="r" t="t"/>
              <a:pathLst>
                <a:path extrusionOk="0" h="2930191" w="1891134">
                  <a:moveTo>
                    <a:pt x="1718534" y="2689018"/>
                  </a:moveTo>
                  <a:cubicBezTo>
                    <a:pt x="1685011" y="2726214"/>
                    <a:pt x="1647504" y="2758335"/>
                    <a:pt x="1607113" y="2785591"/>
                  </a:cubicBezTo>
                  <a:cubicBezTo>
                    <a:pt x="1595178" y="2793649"/>
                    <a:pt x="1582943" y="2801306"/>
                    <a:pt x="1570507" y="2808563"/>
                  </a:cubicBezTo>
                  <a:cubicBezTo>
                    <a:pt x="1566031" y="2811246"/>
                    <a:pt x="1561555" y="2813738"/>
                    <a:pt x="1556980" y="2816221"/>
                  </a:cubicBezTo>
                  <a:cubicBezTo>
                    <a:pt x="1552204" y="2819004"/>
                    <a:pt x="1547228" y="2821595"/>
                    <a:pt x="1542352" y="2824179"/>
                  </a:cubicBezTo>
                  <a:cubicBezTo>
                    <a:pt x="1537776" y="2826470"/>
                    <a:pt x="1533200" y="2828853"/>
                    <a:pt x="1528624" y="2831145"/>
                  </a:cubicBezTo>
                  <a:cubicBezTo>
                    <a:pt x="1526532" y="2832236"/>
                    <a:pt x="1524449" y="2833237"/>
                    <a:pt x="1522356" y="2834228"/>
                  </a:cubicBezTo>
                  <a:cubicBezTo>
                    <a:pt x="1518672" y="2836019"/>
                    <a:pt x="1514997" y="2837711"/>
                    <a:pt x="1511413" y="2839302"/>
                  </a:cubicBezTo>
                  <a:cubicBezTo>
                    <a:pt x="1505745" y="2841985"/>
                    <a:pt x="1499869" y="2844577"/>
                    <a:pt x="1494001" y="2847160"/>
                  </a:cubicBezTo>
                  <a:cubicBezTo>
                    <a:pt x="1488725" y="2849452"/>
                    <a:pt x="1483257" y="2851734"/>
                    <a:pt x="1477781" y="2853926"/>
                  </a:cubicBezTo>
                  <a:cubicBezTo>
                    <a:pt x="1472414" y="2856118"/>
                    <a:pt x="1466837" y="2858300"/>
                    <a:pt x="1461370" y="2860392"/>
                  </a:cubicBezTo>
                  <a:cubicBezTo>
                    <a:pt x="1374321" y="2893414"/>
                    <a:pt x="1280812" y="2911611"/>
                    <a:pt x="1187695" y="2918478"/>
                  </a:cubicBezTo>
                  <a:cubicBezTo>
                    <a:pt x="988234" y="2929818"/>
                    <a:pt x="754049" y="2945233"/>
                    <a:pt x="548119" y="2897497"/>
                  </a:cubicBezTo>
                  <a:cubicBezTo>
                    <a:pt x="542943" y="2896306"/>
                    <a:pt x="537576" y="2895014"/>
                    <a:pt x="532400" y="2893714"/>
                  </a:cubicBezTo>
                  <a:cubicBezTo>
                    <a:pt x="496084" y="2884665"/>
                    <a:pt x="460570" y="2873624"/>
                    <a:pt x="426547" y="2860101"/>
                  </a:cubicBezTo>
                  <a:cubicBezTo>
                    <a:pt x="304383" y="2811665"/>
                    <a:pt x="198930" y="2732007"/>
                    <a:pt x="126509" y="2604004"/>
                  </a:cubicBezTo>
                  <a:cubicBezTo>
                    <a:pt x="-34654" y="2335275"/>
                    <a:pt x="360" y="1922646"/>
                    <a:pt x="9812" y="1616921"/>
                  </a:cubicBezTo>
                  <a:cubicBezTo>
                    <a:pt x="20956" y="1351876"/>
                    <a:pt x="48311" y="1088121"/>
                    <a:pt x="84526" y="825367"/>
                  </a:cubicBezTo>
                  <a:cubicBezTo>
                    <a:pt x="92877" y="760524"/>
                    <a:pt x="101237" y="695682"/>
                    <a:pt x="110089" y="630739"/>
                  </a:cubicBezTo>
                  <a:cubicBezTo>
                    <a:pt x="136752" y="455100"/>
                    <a:pt x="167991" y="278469"/>
                    <a:pt x="211957" y="105522"/>
                  </a:cubicBezTo>
                  <a:cubicBezTo>
                    <a:pt x="218325" y="80458"/>
                    <a:pt x="224893" y="55494"/>
                    <a:pt x="231752" y="30630"/>
                  </a:cubicBezTo>
                  <a:cubicBezTo>
                    <a:pt x="231852" y="30430"/>
                    <a:pt x="231952" y="30130"/>
                    <a:pt x="232052" y="29930"/>
                  </a:cubicBezTo>
                  <a:cubicBezTo>
                    <a:pt x="234045" y="30821"/>
                    <a:pt x="236137" y="31821"/>
                    <a:pt x="238120" y="32712"/>
                  </a:cubicBezTo>
                  <a:cubicBezTo>
                    <a:pt x="238220" y="32812"/>
                    <a:pt x="238320" y="32812"/>
                    <a:pt x="238420" y="32912"/>
                  </a:cubicBezTo>
                  <a:cubicBezTo>
                    <a:pt x="245380" y="36096"/>
                    <a:pt x="252448" y="39179"/>
                    <a:pt x="259607" y="42261"/>
                  </a:cubicBezTo>
                  <a:cubicBezTo>
                    <a:pt x="259807" y="42362"/>
                    <a:pt x="260008" y="42462"/>
                    <a:pt x="260208" y="42562"/>
                  </a:cubicBezTo>
                  <a:cubicBezTo>
                    <a:pt x="263892" y="44053"/>
                    <a:pt x="267467" y="45645"/>
                    <a:pt x="271151" y="47036"/>
                  </a:cubicBezTo>
                  <a:cubicBezTo>
                    <a:pt x="277719" y="49719"/>
                    <a:pt x="284278" y="52411"/>
                    <a:pt x="290847" y="54894"/>
                  </a:cubicBezTo>
                  <a:cubicBezTo>
                    <a:pt x="299898" y="58377"/>
                    <a:pt x="309050" y="61660"/>
                    <a:pt x="318301" y="64843"/>
                  </a:cubicBezTo>
                  <a:cubicBezTo>
                    <a:pt x="330137" y="68917"/>
                    <a:pt x="342081" y="72900"/>
                    <a:pt x="354216" y="76575"/>
                  </a:cubicBezTo>
                  <a:cubicBezTo>
                    <a:pt x="358101" y="77766"/>
                    <a:pt x="362076" y="78957"/>
                    <a:pt x="366052" y="80158"/>
                  </a:cubicBezTo>
                  <a:cubicBezTo>
                    <a:pt x="368935" y="81049"/>
                    <a:pt x="371819" y="81849"/>
                    <a:pt x="374703" y="82640"/>
                  </a:cubicBezTo>
                  <a:cubicBezTo>
                    <a:pt x="379079" y="83932"/>
                    <a:pt x="383554" y="85223"/>
                    <a:pt x="387939" y="86424"/>
                  </a:cubicBezTo>
                  <a:cubicBezTo>
                    <a:pt x="388339" y="86524"/>
                    <a:pt x="388831" y="86624"/>
                    <a:pt x="389231" y="86724"/>
                  </a:cubicBezTo>
                  <a:cubicBezTo>
                    <a:pt x="395999" y="88615"/>
                    <a:pt x="402858" y="90307"/>
                    <a:pt x="409726" y="92099"/>
                  </a:cubicBezTo>
                  <a:cubicBezTo>
                    <a:pt x="417486" y="94090"/>
                    <a:pt x="425446" y="95973"/>
                    <a:pt x="433306" y="97864"/>
                  </a:cubicBezTo>
                  <a:cubicBezTo>
                    <a:pt x="438382" y="99056"/>
                    <a:pt x="443258" y="100256"/>
                    <a:pt x="448225" y="101247"/>
                  </a:cubicBezTo>
                  <a:cubicBezTo>
                    <a:pt x="455785" y="102939"/>
                    <a:pt x="463244" y="104430"/>
                    <a:pt x="470804" y="106022"/>
                  </a:cubicBezTo>
                  <a:cubicBezTo>
                    <a:pt x="478363" y="107613"/>
                    <a:pt x="485923" y="109105"/>
                    <a:pt x="493583" y="110496"/>
                  </a:cubicBezTo>
                  <a:cubicBezTo>
                    <a:pt x="501142" y="111888"/>
                    <a:pt x="508802" y="113279"/>
                    <a:pt x="516462" y="114571"/>
                  </a:cubicBezTo>
                  <a:cubicBezTo>
                    <a:pt x="524122" y="115862"/>
                    <a:pt x="531881" y="117153"/>
                    <a:pt x="539541" y="118254"/>
                  </a:cubicBezTo>
                  <a:cubicBezTo>
                    <a:pt x="544717" y="119145"/>
                    <a:pt x="549884" y="119945"/>
                    <a:pt x="555061" y="120637"/>
                  </a:cubicBezTo>
                  <a:cubicBezTo>
                    <a:pt x="565404" y="122128"/>
                    <a:pt x="575756" y="123620"/>
                    <a:pt x="586100" y="124811"/>
                  </a:cubicBezTo>
                  <a:cubicBezTo>
                    <a:pt x="591276" y="125511"/>
                    <a:pt x="596443" y="126102"/>
                    <a:pt x="601619" y="126703"/>
                  </a:cubicBezTo>
                  <a:cubicBezTo>
                    <a:pt x="609179" y="127503"/>
                    <a:pt x="616538" y="128394"/>
                    <a:pt x="624098" y="129085"/>
                  </a:cubicBezTo>
                  <a:cubicBezTo>
                    <a:pt x="631457" y="129886"/>
                    <a:pt x="639017" y="130577"/>
                    <a:pt x="646486" y="131277"/>
                  </a:cubicBezTo>
                  <a:cubicBezTo>
                    <a:pt x="661405" y="132668"/>
                    <a:pt x="676333" y="133760"/>
                    <a:pt x="691352" y="134760"/>
                  </a:cubicBezTo>
                  <a:cubicBezTo>
                    <a:pt x="695127" y="135060"/>
                    <a:pt x="698712" y="135160"/>
                    <a:pt x="702396" y="135460"/>
                  </a:cubicBezTo>
                  <a:cubicBezTo>
                    <a:pt x="719708" y="136452"/>
                    <a:pt x="737019" y="137252"/>
                    <a:pt x="754131" y="137752"/>
                  </a:cubicBezTo>
                  <a:cubicBezTo>
                    <a:pt x="759398" y="137852"/>
                    <a:pt x="764674" y="138052"/>
                    <a:pt x="769850" y="138152"/>
                  </a:cubicBezTo>
                  <a:cubicBezTo>
                    <a:pt x="770942" y="138152"/>
                    <a:pt x="772043" y="138152"/>
                    <a:pt x="773234" y="138252"/>
                  </a:cubicBezTo>
                  <a:cubicBezTo>
                    <a:pt x="783087" y="138452"/>
                    <a:pt x="792930" y="138552"/>
                    <a:pt x="802682" y="138653"/>
                  </a:cubicBezTo>
                  <a:lnTo>
                    <a:pt x="804173" y="138653"/>
                  </a:lnTo>
                  <a:cubicBezTo>
                    <a:pt x="814317" y="138753"/>
                    <a:pt x="824569" y="138753"/>
                    <a:pt x="834712" y="138552"/>
                  </a:cubicBezTo>
                  <a:cubicBezTo>
                    <a:pt x="844955" y="138352"/>
                    <a:pt x="855008" y="138252"/>
                    <a:pt x="865051" y="137952"/>
                  </a:cubicBezTo>
                  <a:cubicBezTo>
                    <a:pt x="869226" y="137852"/>
                    <a:pt x="873311" y="137752"/>
                    <a:pt x="877386" y="137552"/>
                  </a:cubicBezTo>
                  <a:cubicBezTo>
                    <a:pt x="884746" y="137352"/>
                    <a:pt x="892014" y="137052"/>
                    <a:pt x="899274" y="136752"/>
                  </a:cubicBezTo>
                  <a:cubicBezTo>
                    <a:pt x="902758" y="136552"/>
                    <a:pt x="906233" y="136452"/>
                    <a:pt x="909717" y="136152"/>
                  </a:cubicBezTo>
                  <a:cubicBezTo>
                    <a:pt x="918569" y="135751"/>
                    <a:pt x="927329" y="135260"/>
                    <a:pt x="936180" y="134660"/>
                  </a:cubicBezTo>
                  <a:cubicBezTo>
                    <a:pt x="988306" y="131377"/>
                    <a:pt x="1037949" y="125911"/>
                    <a:pt x="1083916" y="118545"/>
                  </a:cubicBezTo>
                  <a:cubicBezTo>
                    <a:pt x="1088292" y="117845"/>
                    <a:pt x="1092667" y="117153"/>
                    <a:pt x="1096952" y="116453"/>
                  </a:cubicBezTo>
                  <a:cubicBezTo>
                    <a:pt x="1101628" y="115562"/>
                    <a:pt x="1106304" y="114762"/>
                    <a:pt x="1110880" y="113970"/>
                  </a:cubicBezTo>
                  <a:cubicBezTo>
                    <a:pt x="1113964" y="113470"/>
                    <a:pt x="1117048" y="112879"/>
                    <a:pt x="1120031" y="112379"/>
                  </a:cubicBezTo>
                  <a:cubicBezTo>
                    <a:pt x="1123215" y="111679"/>
                    <a:pt x="1126399" y="111088"/>
                    <a:pt x="1129483" y="110387"/>
                  </a:cubicBezTo>
                  <a:cubicBezTo>
                    <a:pt x="1136351" y="109196"/>
                    <a:pt x="1143111" y="107804"/>
                    <a:pt x="1149679" y="106313"/>
                  </a:cubicBezTo>
                  <a:cubicBezTo>
                    <a:pt x="1153854" y="105422"/>
                    <a:pt x="1158039" y="104521"/>
                    <a:pt x="1162014" y="103630"/>
                  </a:cubicBezTo>
                  <a:cubicBezTo>
                    <a:pt x="1275627" y="79858"/>
                    <a:pt x="1388539" y="51019"/>
                    <a:pt x="1492600" y="0"/>
                  </a:cubicBezTo>
                  <a:cubicBezTo>
                    <a:pt x="1494893" y="6666"/>
                    <a:pt x="1497276" y="13323"/>
                    <a:pt x="1499568" y="19989"/>
                  </a:cubicBezTo>
                  <a:cubicBezTo>
                    <a:pt x="1502152" y="27847"/>
                    <a:pt x="1504745" y="35805"/>
                    <a:pt x="1507228" y="43662"/>
                  </a:cubicBezTo>
                  <a:cubicBezTo>
                    <a:pt x="1588501" y="296476"/>
                    <a:pt x="1637852" y="558039"/>
                    <a:pt x="1699030" y="816018"/>
                  </a:cubicBezTo>
                  <a:cubicBezTo>
                    <a:pt x="1804983" y="1275892"/>
                    <a:pt x="1865069" y="1746607"/>
                    <a:pt x="1889540" y="2217722"/>
                  </a:cubicBezTo>
                  <a:cubicBezTo>
                    <a:pt x="1901284" y="2397217"/>
                    <a:pt x="1848558" y="2561915"/>
                    <a:pt x="1718534" y="2689018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052614" y="6939785"/>
              <a:ext cx="1260538" cy="261440"/>
            </a:xfrm>
            <a:custGeom>
              <a:rect b="b" l="l" r="r" t="t"/>
              <a:pathLst>
                <a:path extrusionOk="0" h="261440" w="1260538">
                  <a:moveTo>
                    <a:pt x="1250086" y="93408"/>
                  </a:moveTo>
                  <a:cubicBezTo>
                    <a:pt x="1253661" y="103175"/>
                    <a:pt x="1257164" y="112988"/>
                    <a:pt x="1260538" y="122774"/>
                  </a:cubicBezTo>
                  <a:cubicBezTo>
                    <a:pt x="1156478" y="173848"/>
                    <a:pt x="1043593" y="202704"/>
                    <a:pt x="930034" y="226431"/>
                  </a:cubicBezTo>
                  <a:cubicBezTo>
                    <a:pt x="687007" y="281698"/>
                    <a:pt x="278269" y="280806"/>
                    <a:pt x="6395" y="155677"/>
                  </a:cubicBezTo>
                  <a:cubicBezTo>
                    <a:pt x="4267" y="154686"/>
                    <a:pt x="2138" y="153695"/>
                    <a:pt x="0" y="152703"/>
                  </a:cubicBezTo>
                  <a:cubicBezTo>
                    <a:pt x="5995" y="131122"/>
                    <a:pt x="12226" y="109596"/>
                    <a:pt x="18740" y="88197"/>
                  </a:cubicBezTo>
                  <a:cubicBezTo>
                    <a:pt x="19850" y="84477"/>
                    <a:pt x="21032" y="80721"/>
                    <a:pt x="22142" y="77002"/>
                  </a:cubicBezTo>
                  <a:cubicBezTo>
                    <a:pt x="24698" y="68653"/>
                    <a:pt x="27327" y="60259"/>
                    <a:pt x="30002" y="51938"/>
                  </a:cubicBezTo>
                  <a:cubicBezTo>
                    <a:pt x="30029" y="51820"/>
                    <a:pt x="30129" y="51656"/>
                    <a:pt x="30157" y="51538"/>
                  </a:cubicBezTo>
                  <a:cubicBezTo>
                    <a:pt x="41446" y="55084"/>
                    <a:pt x="52363" y="58358"/>
                    <a:pt x="63625" y="62023"/>
                  </a:cubicBezTo>
                  <a:cubicBezTo>
                    <a:pt x="439459" y="154495"/>
                    <a:pt x="852828" y="142609"/>
                    <a:pt x="1214599" y="0"/>
                  </a:cubicBezTo>
                  <a:cubicBezTo>
                    <a:pt x="1216100" y="3701"/>
                    <a:pt x="1217528" y="7448"/>
                    <a:pt x="1219029" y="11150"/>
                  </a:cubicBezTo>
                  <a:cubicBezTo>
                    <a:pt x="1221740" y="17925"/>
                    <a:pt x="1224387" y="24746"/>
                    <a:pt x="1227025" y="31567"/>
                  </a:cubicBezTo>
                  <a:cubicBezTo>
                    <a:pt x="1228717" y="36059"/>
                    <a:pt x="1230482" y="40497"/>
                    <a:pt x="1232174" y="44990"/>
                  </a:cubicBezTo>
                  <a:cubicBezTo>
                    <a:pt x="1236659" y="56703"/>
                    <a:pt x="1241035" y="68399"/>
                    <a:pt x="1245328" y="80130"/>
                  </a:cubicBezTo>
                  <a:cubicBezTo>
                    <a:pt x="1246447" y="83059"/>
                    <a:pt x="1247502" y="86033"/>
                    <a:pt x="1248503" y="88934"/>
                  </a:cubicBezTo>
                  <a:cubicBezTo>
                    <a:pt x="1249040" y="90434"/>
                    <a:pt x="1249559" y="91926"/>
                    <a:pt x="1250086" y="93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4"/>
            <p:cNvGrpSpPr/>
            <p:nvPr/>
          </p:nvGrpSpPr>
          <p:grpSpPr>
            <a:xfrm>
              <a:off x="2300399" y="7635182"/>
              <a:ext cx="860771" cy="856754"/>
              <a:chOff x="2300399" y="7635182"/>
              <a:chExt cx="860771" cy="856754"/>
            </a:xfrm>
          </p:grpSpPr>
          <p:sp>
            <p:nvSpPr>
              <p:cNvPr id="95" name="Google Shape;95;p4"/>
              <p:cNvSpPr/>
              <p:nvPr/>
            </p:nvSpPr>
            <p:spPr>
              <a:xfrm>
                <a:off x="2337229" y="7671799"/>
                <a:ext cx="787230" cy="783138"/>
              </a:xfrm>
              <a:custGeom>
                <a:rect b="b" l="l" r="r" t="t"/>
                <a:pathLst>
                  <a:path extrusionOk="0" h="783138" w="787230">
                    <a:moveTo>
                      <a:pt x="9510" y="503062"/>
                    </a:moveTo>
                    <a:cubicBezTo>
                      <a:pt x="-53260" y="199720"/>
                      <a:pt x="203677" y="-90417"/>
                      <a:pt x="515705" y="26491"/>
                    </a:cubicBezTo>
                    <a:cubicBezTo>
                      <a:pt x="672992" y="79075"/>
                      <a:pt x="797722" y="234415"/>
                      <a:pt x="786532" y="404043"/>
                    </a:cubicBezTo>
                    <a:cubicBezTo>
                      <a:pt x="785159" y="514349"/>
                      <a:pt x="742657" y="631029"/>
                      <a:pt x="651014" y="697782"/>
                    </a:cubicBezTo>
                    <a:cubicBezTo>
                      <a:pt x="451689" y="879605"/>
                      <a:pt x="86644" y="750465"/>
                      <a:pt x="9510" y="5030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2300399" y="7635182"/>
                <a:ext cx="860771" cy="856754"/>
              </a:xfrm>
              <a:custGeom>
                <a:rect b="b" l="l" r="r" t="t"/>
                <a:pathLst>
                  <a:path extrusionOk="0" h="856754" w="860771">
                    <a:moveTo>
                      <a:pt x="457381" y="856755"/>
                    </a:moveTo>
                    <a:cubicBezTo>
                      <a:pt x="416899" y="856755"/>
                      <a:pt x="375025" y="851116"/>
                      <a:pt x="332642" y="839639"/>
                    </a:cubicBezTo>
                    <a:cubicBezTo>
                      <a:pt x="176846" y="797450"/>
                      <a:pt x="53709" y="686699"/>
                      <a:pt x="11290" y="550602"/>
                    </a:cubicBezTo>
                    <a:lnTo>
                      <a:pt x="10389" y="547119"/>
                    </a:lnTo>
                    <a:cubicBezTo>
                      <a:pt x="-24980" y="376218"/>
                      <a:pt x="31403" y="202989"/>
                      <a:pt x="157524" y="95030"/>
                    </a:cubicBezTo>
                    <a:cubicBezTo>
                      <a:pt x="270500" y="-1707"/>
                      <a:pt x="418946" y="-25916"/>
                      <a:pt x="564816" y="28514"/>
                    </a:cubicBezTo>
                    <a:cubicBezTo>
                      <a:pt x="747357" y="89846"/>
                      <a:pt x="871341" y="263566"/>
                      <a:pt x="860060" y="442097"/>
                    </a:cubicBezTo>
                    <a:cubicBezTo>
                      <a:pt x="858123" y="575657"/>
                      <a:pt x="802522" y="695348"/>
                      <a:pt x="711097" y="762864"/>
                    </a:cubicBezTo>
                    <a:cubicBezTo>
                      <a:pt x="642632" y="824624"/>
                      <a:pt x="553964" y="856755"/>
                      <a:pt x="457381" y="856755"/>
                    </a:cubicBezTo>
                    <a:close/>
                    <a:moveTo>
                      <a:pt x="81937" y="530458"/>
                    </a:moveTo>
                    <a:cubicBezTo>
                      <a:pt x="116979" y="640382"/>
                      <a:pt x="222714" y="733808"/>
                      <a:pt x="351846" y="768776"/>
                    </a:cubicBezTo>
                    <a:cubicBezTo>
                      <a:pt x="471372" y="801161"/>
                      <a:pt x="584794" y="778716"/>
                      <a:pt x="663083" y="707280"/>
                    </a:cubicBezTo>
                    <a:lnTo>
                      <a:pt x="666212" y="704724"/>
                    </a:lnTo>
                    <a:cubicBezTo>
                      <a:pt x="740225" y="650822"/>
                      <a:pt x="785247" y="551939"/>
                      <a:pt x="786638" y="440197"/>
                    </a:cubicBezTo>
                    <a:lnTo>
                      <a:pt x="786720" y="438241"/>
                    </a:lnTo>
                    <a:cubicBezTo>
                      <a:pt x="796227" y="294260"/>
                      <a:pt x="690546" y="147950"/>
                      <a:pt x="540900" y="97922"/>
                    </a:cubicBezTo>
                    <a:lnTo>
                      <a:pt x="539654" y="97476"/>
                    </a:lnTo>
                    <a:cubicBezTo>
                      <a:pt x="419382" y="52423"/>
                      <a:pt x="297491" y="71848"/>
                      <a:pt x="205293" y="150787"/>
                    </a:cubicBezTo>
                    <a:cubicBezTo>
                      <a:pt x="101523" y="239621"/>
                      <a:pt x="53209" y="388477"/>
                      <a:pt x="81937" y="5304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4"/>
            <p:cNvSpPr/>
            <p:nvPr/>
          </p:nvSpPr>
          <p:spPr>
            <a:xfrm>
              <a:off x="2032546" y="7033193"/>
              <a:ext cx="1295261" cy="222327"/>
            </a:xfrm>
            <a:custGeom>
              <a:rect b="b" l="l" r="r" t="t"/>
              <a:pathLst>
                <a:path extrusionOk="0" h="222327" w="1295261">
                  <a:moveTo>
                    <a:pt x="1287575" y="49428"/>
                  </a:moveTo>
                  <a:cubicBezTo>
                    <a:pt x="1290158" y="57294"/>
                    <a:pt x="1292751" y="65152"/>
                    <a:pt x="1295262" y="73064"/>
                  </a:cubicBezTo>
                  <a:cubicBezTo>
                    <a:pt x="1288894" y="75619"/>
                    <a:pt x="1282453" y="78230"/>
                    <a:pt x="1275922" y="80685"/>
                  </a:cubicBezTo>
                  <a:cubicBezTo>
                    <a:pt x="1262949" y="85751"/>
                    <a:pt x="1249622" y="90734"/>
                    <a:pt x="1236086" y="95545"/>
                  </a:cubicBezTo>
                  <a:cubicBezTo>
                    <a:pt x="1223896" y="99920"/>
                    <a:pt x="1211487" y="104130"/>
                    <a:pt x="1198970" y="108305"/>
                  </a:cubicBezTo>
                  <a:cubicBezTo>
                    <a:pt x="1183696" y="113397"/>
                    <a:pt x="1168204" y="118308"/>
                    <a:pt x="1152630" y="123083"/>
                  </a:cubicBezTo>
                  <a:cubicBezTo>
                    <a:pt x="1128095" y="130622"/>
                    <a:pt x="1103160" y="137698"/>
                    <a:pt x="1078125" y="144436"/>
                  </a:cubicBezTo>
                  <a:cubicBezTo>
                    <a:pt x="922229" y="186298"/>
                    <a:pt x="760148" y="213062"/>
                    <a:pt x="644351" y="220756"/>
                  </a:cubicBezTo>
                  <a:cubicBezTo>
                    <a:pt x="490093" y="226613"/>
                    <a:pt x="332797" y="216436"/>
                    <a:pt x="180612" y="184406"/>
                  </a:cubicBezTo>
                  <a:cubicBezTo>
                    <a:pt x="170187" y="182242"/>
                    <a:pt x="159716" y="179995"/>
                    <a:pt x="149291" y="177522"/>
                  </a:cubicBezTo>
                  <a:cubicBezTo>
                    <a:pt x="147527" y="177112"/>
                    <a:pt x="145753" y="176703"/>
                    <a:pt x="144061" y="176249"/>
                  </a:cubicBezTo>
                  <a:cubicBezTo>
                    <a:pt x="133854" y="173948"/>
                    <a:pt x="123856" y="171510"/>
                    <a:pt x="113849" y="168873"/>
                  </a:cubicBezTo>
                  <a:cubicBezTo>
                    <a:pt x="75451" y="159042"/>
                    <a:pt x="37452" y="147756"/>
                    <a:pt x="0" y="134924"/>
                  </a:cubicBezTo>
                  <a:cubicBezTo>
                    <a:pt x="6359" y="109887"/>
                    <a:pt x="12963" y="84905"/>
                    <a:pt x="19841" y="60050"/>
                  </a:cubicBezTo>
                  <a:cubicBezTo>
                    <a:pt x="21978" y="60732"/>
                    <a:pt x="24043" y="61460"/>
                    <a:pt x="26190" y="62142"/>
                  </a:cubicBezTo>
                  <a:cubicBezTo>
                    <a:pt x="26309" y="62169"/>
                    <a:pt x="26354" y="62242"/>
                    <a:pt x="26472" y="62269"/>
                  </a:cubicBezTo>
                  <a:cubicBezTo>
                    <a:pt x="444153" y="200321"/>
                    <a:pt x="867083" y="149611"/>
                    <a:pt x="1270163" y="0"/>
                  </a:cubicBezTo>
                  <a:cubicBezTo>
                    <a:pt x="1273738" y="9767"/>
                    <a:pt x="1277241" y="19580"/>
                    <a:pt x="1280616" y="29366"/>
                  </a:cubicBezTo>
                  <a:cubicBezTo>
                    <a:pt x="1282972" y="36068"/>
                    <a:pt x="1285292" y="42689"/>
                    <a:pt x="1287575" y="49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071363" y="6939785"/>
              <a:ext cx="1208285" cy="159421"/>
            </a:xfrm>
            <a:custGeom>
              <a:rect b="b" l="l" r="r" t="t"/>
              <a:pathLst>
                <a:path extrusionOk="0" h="159421" w="1208285">
                  <a:moveTo>
                    <a:pt x="1200289" y="11159"/>
                  </a:moveTo>
                  <a:cubicBezTo>
                    <a:pt x="1203000" y="17934"/>
                    <a:pt x="1205647" y="24755"/>
                    <a:pt x="1208285" y="31576"/>
                  </a:cubicBezTo>
                  <a:cubicBezTo>
                    <a:pt x="880747" y="175221"/>
                    <a:pt x="503911" y="182969"/>
                    <a:pt x="154859" y="127430"/>
                  </a:cubicBezTo>
                  <a:cubicBezTo>
                    <a:pt x="103906" y="119782"/>
                    <a:pt x="55965" y="107441"/>
                    <a:pt x="9224" y="91826"/>
                  </a:cubicBezTo>
                  <a:cubicBezTo>
                    <a:pt x="6677" y="90489"/>
                    <a:pt x="3530" y="89325"/>
                    <a:pt x="0" y="88197"/>
                  </a:cubicBezTo>
                  <a:cubicBezTo>
                    <a:pt x="3621" y="76056"/>
                    <a:pt x="7405" y="64024"/>
                    <a:pt x="11262" y="51938"/>
                  </a:cubicBezTo>
                  <a:cubicBezTo>
                    <a:pt x="11289" y="51820"/>
                    <a:pt x="11389" y="51656"/>
                    <a:pt x="11417" y="51538"/>
                  </a:cubicBezTo>
                  <a:cubicBezTo>
                    <a:pt x="22706" y="55084"/>
                    <a:pt x="33623" y="58358"/>
                    <a:pt x="44885" y="62023"/>
                  </a:cubicBezTo>
                  <a:cubicBezTo>
                    <a:pt x="420719" y="154495"/>
                    <a:pt x="834088" y="142609"/>
                    <a:pt x="1195859" y="0"/>
                  </a:cubicBezTo>
                  <a:lnTo>
                    <a:pt x="1195904" y="73"/>
                  </a:lnTo>
                  <a:cubicBezTo>
                    <a:pt x="1197405" y="3783"/>
                    <a:pt x="1198788" y="7457"/>
                    <a:pt x="1200289" y="111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083846" y="6100573"/>
              <a:ext cx="1183375" cy="960579"/>
            </a:xfrm>
            <a:custGeom>
              <a:rect b="b" l="l" r="r" t="t"/>
              <a:pathLst>
                <a:path extrusionOk="0" h="960579" w="1183375">
                  <a:moveTo>
                    <a:pt x="1183376" y="839221"/>
                  </a:moveTo>
                  <a:cubicBezTo>
                    <a:pt x="821614" y="981830"/>
                    <a:pt x="408236" y="993716"/>
                    <a:pt x="32402" y="901245"/>
                  </a:cubicBezTo>
                  <a:cubicBezTo>
                    <a:pt x="-9117" y="887739"/>
                    <a:pt x="-4978" y="901872"/>
                    <a:pt x="12925" y="847561"/>
                  </a:cubicBezTo>
                  <a:cubicBezTo>
                    <a:pt x="364143" y="-200300"/>
                    <a:pt x="560639" y="-143833"/>
                    <a:pt x="893208" y="305928"/>
                  </a:cubicBezTo>
                  <a:cubicBezTo>
                    <a:pt x="1010660" y="475065"/>
                    <a:pt x="1106788" y="647076"/>
                    <a:pt x="1183376" y="839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2366800" y="2884900"/>
            <a:ext cx="48321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4"/>
          <p:cNvSpPr txBox="1"/>
          <p:nvPr>
            <p:ph type="ctrTitle"/>
          </p:nvPr>
        </p:nvSpPr>
        <p:spPr>
          <a:xfrm>
            <a:off x="881100" y="2027600"/>
            <a:ext cx="7381800" cy="61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/>
          <p:nvPr/>
        </p:nvSpPr>
        <p:spPr>
          <a:xfrm>
            <a:off x="0" y="0"/>
            <a:ext cx="9144000" cy="15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 txBox="1"/>
          <p:nvPr>
            <p:ph type="title"/>
          </p:nvPr>
        </p:nvSpPr>
        <p:spPr>
          <a:xfrm>
            <a:off x="514350" y="607400"/>
            <a:ext cx="81162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5" name="Google Shape;105;p5"/>
          <p:cNvSpPr txBox="1"/>
          <p:nvPr>
            <p:ph idx="1" type="body"/>
          </p:nvPr>
        </p:nvSpPr>
        <p:spPr>
          <a:xfrm>
            <a:off x="514350" y="2152650"/>
            <a:ext cx="8116200" cy="223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>
            <a:off x="0" y="0"/>
            <a:ext cx="9144000" cy="15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 txBox="1"/>
          <p:nvPr>
            <p:ph type="title"/>
          </p:nvPr>
        </p:nvSpPr>
        <p:spPr>
          <a:xfrm>
            <a:off x="514350" y="607400"/>
            <a:ext cx="81162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9" name="Google Shape;109;p6"/>
          <p:cNvSpPr txBox="1"/>
          <p:nvPr>
            <p:ph idx="1" type="body"/>
          </p:nvPr>
        </p:nvSpPr>
        <p:spPr>
          <a:xfrm>
            <a:off x="514350" y="2152650"/>
            <a:ext cx="3810000" cy="223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/>
        </p:txBody>
      </p:sp>
      <p:sp>
        <p:nvSpPr>
          <p:cNvPr id="110" name="Google Shape;110;p6"/>
          <p:cNvSpPr txBox="1"/>
          <p:nvPr>
            <p:ph idx="2" type="body"/>
          </p:nvPr>
        </p:nvSpPr>
        <p:spPr>
          <a:xfrm>
            <a:off x="4820400" y="2152650"/>
            <a:ext cx="3810000" cy="223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/>
          <p:nvPr/>
        </p:nvSpPr>
        <p:spPr>
          <a:xfrm>
            <a:off x="0" y="0"/>
            <a:ext cx="9144000" cy="15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"/>
          <p:cNvSpPr txBox="1"/>
          <p:nvPr>
            <p:ph type="title"/>
          </p:nvPr>
        </p:nvSpPr>
        <p:spPr>
          <a:xfrm>
            <a:off x="514350" y="607400"/>
            <a:ext cx="81162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4" name="Google Shape;114;p7"/>
          <p:cNvSpPr txBox="1"/>
          <p:nvPr>
            <p:ph idx="1" type="body"/>
          </p:nvPr>
        </p:nvSpPr>
        <p:spPr>
          <a:xfrm>
            <a:off x="514350" y="2152650"/>
            <a:ext cx="2316300" cy="223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/>
        </p:txBody>
      </p:sp>
      <p:sp>
        <p:nvSpPr>
          <p:cNvPr id="115" name="Google Shape;115;p7"/>
          <p:cNvSpPr txBox="1"/>
          <p:nvPr>
            <p:ph idx="2" type="body"/>
          </p:nvPr>
        </p:nvSpPr>
        <p:spPr>
          <a:xfrm>
            <a:off x="3413850" y="2159750"/>
            <a:ext cx="2316300" cy="223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/>
        </p:txBody>
      </p:sp>
      <p:sp>
        <p:nvSpPr>
          <p:cNvPr id="116" name="Google Shape;116;p7"/>
          <p:cNvSpPr txBox="1"/>
          <p:nvPr>
            <p:ph idx="3" type="body"/>
          </p:nvPr>
        </p:nvSpPr>
        <p:spPr>
          <a:xfrm>
            <a:off x="6314275" y="2159750"/>
            <a:ext cx="2316300" cy="223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b="1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b="1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b="1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/>
          <p:nvPr>
            <p:ph idx="2" type="pic"/>
          </p:nvPr>
        </p:nvSpPr>
        <p:spPr>
          <a:xfrm>
            <a:off x="0" y="0"/>
            <a:ext cx="9144000" cy="2571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9" name="Google Shape;119;p8"/>
          <p:cNvGrpSpPr/>
          <p:nvPr/>
        </p:nvGrpSpPr>
        <p:grpSpPr>
          <a:xfrm>
            <a:off x="153119" y="1493233"/>
            <a:ext cx="1765341" cy="1745094"/>
            <a:chOff x="153119" y="1493233"/>
            <a:chExt cx="1765341" cy="1745094"/>
          </a:xfrm>
        </p:grpSpPr>
        <p:sp>
          <p:nvSpPr>
            <p:cNvPr id="120" name="Google Shape;120;p8"/>
            <p:cNvSpPr/>
            <p:nvPr/>
          </p:nvSpPr>
          <p:spPr>
            <a:xfrm rot="-692077">
              <a:off x="285414" y="1628386"/>
              <a:ext cx="1500751" cy="1474789"/>
            </a:xfrm>
            <a:custGeom>
              <a:rect b="b" l="l" r="r" t="t"/>
              <a:pathLst>
                <a:path extrusionOk="0" h="2948988" w="3000902">
                  <a:moveTo>
                    <a:pt x="1477351" y="28"/>
                  </a:moveTo>
                  <a:cubicBezTo>
                    <a:pt x="1598166" y="-2408"/>
                    <a:pt x="1662235" y="156235"/>
                    <a:pt x="1695547" y="249824"/>
                  </a:cubicBezTo>
                  <a:cubicBezTo>
                    <a:pt x="1780813" y="489394"/>
                    <a:pt x="1897922" y="714543"/>
                    <a:pt x="1987136" y="952898"/>
                  </a:cubicBezTo>
                  <a:cubicBezTo>
                    <a:pt x="1991072" y="963408"/>
                    <a:pt x="2000957" y="970462"/>
                    <a:pt x="2012181" y="970627"/>
                  </a:cubicBezTo>
                  <a:cubicBezTo>
                    <a:pt x="2264167" y="974396"/>
                    <a:pt x="2687411" y="1014738"/>
                    <a:pt x="2870720" y="1036254"/>
                  </a:cubicBezTo>
                  <a:cubicBezTo>
                    <a:pt x="3212068" y="1076425"/>
                    <a:pt x="2834858" y="1360447"/>
                    <a:pt x="2286786" y="1773989"/>
                  </a:cubicBezTo>
                  <a:cubicBezTo>
                    <a:pt x="2277628" y="1780902"/>
                    <a:pt x="2273762" y="1792868"/>
                    <a:pt x="2277138" y="1803833"/>
                  </a:cubicBezTo>
                  <a:cubicBezTo>
                    <a:pt x="2681339" y="3116178"/>
                    <a:pt x="2611581" y="3013176"/>
                    <a:pt x="2151065" y="2738802"/>
                  </a:cubicBezTo>
                  <a:cubicBezTo>
                    <a:pt x="1745730" y="2497245"/>
                    <a:pt x="1597457" y="2387136"/>
                    <a:pt x="1540836" y="2347354"/>
                  </a:cubicBezTo>
                  <a:cubicBezTo>
                    <a:pt x="1531075" y="2340495"/>
                    <a:pt x="1518010" y="2340760"/>
                    <a:pt x="1508532" y="2348003"/>
                  </a:cubicBezTo>
                  <a:cubicBezTo>
                    <a:pt x="1453557" y="2390032"/>
                    <a:pt x="1309846" y="2506021"/>
                    <a:pt x="914573" y="2763704"/>
                  </a:cubicBezTo>
                  <a:cubicBezTo>
                    <a:pt x="465487" y="3056402"/>
                    <a:pt x="399943" y="3162123"/>
                    <a:pt x="750915" y="1834573"/>
                  </a:cubicBezTo>
                  <a:cubicBezTo>
                    <a:pt x="753848" y="1823485"/>
                    <a:pt x="749505" y="1811677"/>
                    <a:pt x="740075" y="1805142"/>
                  </a:cubicBezTo>
                  <a:cubicBezTo>
                    <a:pt x="175780" y="1414001"/>
                    <a:pt x="-212576" y="1145395"/>
                    <a:pt x="126877" y="1091512"/>
                  </a:cubicBezTo>
                  <a:cubicBezTo>
                    <a:pt x="309171" y="1062635"/>
                    <a:pt x="730444" y="1005277"/>
                    <a:pt x="982076" y="991370"/>
                  </a:cubicBezTo>
                  <a:cubicBezTo>
                    <a:pt x="993289" y="990751"/>
                    <a:pt x="1002878" y="983302"/>
                    <a:pt x="1006389" y="972644"/>
                  </a:cubicBezTo>
                  <a:cubicBezTo>
                    <a:pt x="1085925" y="730892"/>
                    <a:pt x="1193864" y="501208"/>
                    <a:pt x="1269405" y="258400"/>
                  </a:cubicBezTo>
                  <a:cubicBezTo>
                    <a:pt x="1298911" y="163549"/>
                    <a:pt x="1356536" y="2458"/>
                    <a:pt x="1477351" y="28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" name="Google Shape;121;p8"/>
            <p:cNvGrpSpPr/>
            <p:nvPr/>
          </p:nvGrpSpPr>
          <p:grpSpPr>
            <a:xfrm rot="-699226">
              <a:off x="477260" y="1844255"/>
              <a:ext cx="1083642" cy="1011875"/>
              <a:chOff x="960170" y="3681587"/>
              <a:chExt cx="2167254" cy="2023640"/>
            </a:xfrm>
          </p:grpSpPr>
          <p:sp>
            <p:nvSpPr>
              <p:cNvPr id="122" name="Google Shape;122;p8"/>
              <p:cNvSpPr/>
              <p:nvPr/>
            </p:nvSpPr>
            <p:spPr>
              <a:xfrm>
                <a:off x="2033491" y="3681587"/>
                <a:ext cx="48471" cy="157704"/>
              </a:xfrm>
              <a:custGeom>
                <a:rect b="b" l="l" r="r" t="t"/>
                <a:pathLst>
                  <a:path extrusionOk="0" h="157704" w="48471">
                    <a:moveTo>
                      <a:pt x="18964" y="14"/>
                    </a:moveTo>
                    <a:cubicBezTo>
                      <a:pt x="-1873" y="2226"/>
                      <a:pt x="-474" y="22250"/>
                      <a:pt x="423" y="38109"/>
                    </a:cubicBezTo>
                    <a:cubicBezTo>
                      <a:pt x="5527" y="128643"/>
                      <a:pt x="470" y="158829"/>
                      <a:pt x="29250" y="157673"/>
                    </a:cubicBezTo>
                    <a:cubicBezTo>
                      <a:pt x="51014" y="155072"/>
                      <a:pt x="49013" y="134854"/>
                      <a:pt x="47791" y="118363"/>
                    </a:cubicBezTo>
                    <a:cubicBezTo>
                      <a:pt x="41070" y="27552"/>
                      <a:pt x="46340" y="-729"/>
                      <a:pt x="18964" y="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2168373" y="3740312"/>
                <a:ext cx="51427" cy="76016"/>
              </a:xfrm>
              <a:custGeom>
                <a:rect b="b" l="l" r="r" t="t"/>
                <a:pathLst>
                  <a:path extrusionOk="0" h="76016" w="51427">
                    <a:moveTo>
                      <a:pt x="38988" y="5347"/>
                    </a:moveTo>
                    <a:cubicBezTo>
                      <a:pt x="28685" y="-1996"/>
                      <a:pt x="14911" y="-2350"/>
                      <a:pt x="6432" y="7895"/>
                    </a:cubicBezTo>
                    <a:cubicBezTo>
                      <a:pt x="-6303" y="23271"/>
                      <a:pt x="-355" y="75144"/>
                      <a:pt x="26319" y="76005"/>
                    </a:cubicBezTo>
                    <a:cubicBezTo>
                      <a:pt x="55712" y="76960"/>
                      <a:pt x="58439" y="19213"/>
                      <a:pt x="38988" y="5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1896906" y="3719498"/>
                <a:ext cx="53991" cy="78767"/>
              </a:xfrm>
              <a:custGeom>
                <a:rect b="b" l="l" r="r" t="t"/>
                <a:pathLst>
                  <a:path extrusionOk="0" h="78767" w="53991">
                    <a:moveTo>
                      <a:pt x="43314" y="5896"/>
                    </a:moveTo>
                    <a:cubicBezTo>
                      <a:pt x="35926" y="-569"/>
                      <a:pt x="24720" y="-2580"/>
                      <a:pt x="15201" y="4280"/>
                    </a:cubicBezTo>
                    <a:cubicBezTo>
                      <a:pt x="-1458" y="16282"/>
                      <a:pt x="-9206" y="70301"/>
                      <a:pt x="17332" y="77975"/>
                    </a:cubicBezTo>
                    <a:cubicBezTo>
                      <a:pt x="47115" y="86580"/>
                      <a:pt x="67468" y="22705"/>
                      <a:pt x="43314" y="58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2947287" y="4374833"/>
                <a:ext cx="89206" cy="60158"/>
              </a:xfrm>
              <a:custGeom>
                <a:rect b="b" l="l" r="r" t="t"/>
                <a:pathLst>
                  <a:path extrusionOk="0" h="60158" w="89206">
                    <a:moveTo>
                      <a:pt x="88635" y="30815"/>
                    </a:moveTo>
                    <a:cubicBezTo>
                      <a:pt x="90753" y="21437"/>
                      <a:pt x="86965" y="10449"/>
                      <a:pt x="77653" y="4020"/>
                    </a:cubicBezTo>
                    <a:cubicBezTo>
                      <a:pt x="58574" y="-9156"/>
                      <a:pt x="-3978" y="11935"/>
                      <a:pt x="200" y="39974"/>
                    </a:cubicBezTo>
                    <a:cubicBezTo>
                      <a:pt x="5133" y="73068"/>
                      <a:pt x="84486" y="62239"/>
                      <a:pt x="88635" y="308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>
                <a:off x="2964037" y="4476457"/>
                <a:ext cx="163387" cy="74301"/>
              </a:xfrm>
              <a:custGeom>
                <a:rect b="b" l="l" r="r" t="t"/>
                <a:pathLst>
                  <a:path extrusionOk="0" h="74301" w="163387">
                    <a:moveTo>
                      <a:pt x="162781" y="14658"/>
                    </a:moveTo>
                    <a:cubicBezTo>
                      <a:pt x="154207" y="-14678"/>
                      <a:pt x="122170" y="5340"/>
                      <a:pt x="33357" y="28348"/>
                    </a:cubicBezTo>
                    <a:cubicBezTo>
                      <a:pt x="17081" y="32565"/>
                      <a:pt x="-3738" y="36611"/>
                      <a:pt x="576" y="58663"/>
                    </a:cubicBezTo>
                    <a:cubicBezTo>
                      <a:pt x="8737" y="87941"/>
                      <a:pt x="36986" y="72028"/>
                      <a:pt x="131251" y="44402"/>
                    </a:cubicBezTo>
                    <a:cubicBezTo>
                      <a:pt x="146665" y="39884"/>
                      <a:pt x="167184" y="35750"/>
                      <a:pt x="162781" y="1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3054576" y="4604043"/>
                <a:ext cx="69207" cy="58141"/>
              </a:xfrm>
              <a:custGeom>
                <a:rect b="b" l="l" r="r" t="t"/>
                <a:pathLst>
                  <a:path extrusionOk="0" h="58141" w="69207">
                    <a:moveTo>
                      <a:pt x="52597" y="951"/>
                    </a:moveTo>
                    <a:cubicBezTo>
                      <a:pt x="33413" y="-5519"/>
                      <a:pt x="-7524" y="22343"/>
                      <a:pt x="1204" y="44914"/>
                    </a:cubicBezTo>
                    <a:cubicBezTo>
                      <a:pt x="12168" y="73272"/>
                      <a:pt x="72272" y="51479"/>
                      <a:pt x="69085" y="22319"/>
                    </a:cubicBezTo>
                    <a:cubicBezTo>
                      <a:pt x="68666" y="13319"/>
                      <a:pt x="62830" y="4401"/>
                      <a:pt x="52597" y="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2716576" y="5425693"/>
                <a:ext cx="74546" cy="101504"/>
              </a:xfrm>
              <a:custGeom>
                <a:rect b="b" l="l" r="r" t="t"/>
                <a:pathLst>
                  <a:path extrusionOk="0" h="101504" w="74546">
                    <a:moveTo>
                      <a:pt x="10956" y="2232"/>
                    </a:moveTo>
                    <a:cubicBezTo>
                      <a:pt x="-10323" y="13934"/>
                      <a:pt x="4624" y="36759"/>
                      <a:pt x="12225" y="52100"/>
                    </a:cubicBezTo>
                    <a:cubicBezTo>
                      <a:pt x="20994" y="69787"/>
                      <a:pt x="38125" y="115497"/>
                      <a:pt x="65772" y="97302"/>
                    </a:cubicBezTo>
                    <a:cubicBezTo>
                      <a:pt x="87636" y="80309"/>
                      <a:pt x="62851" y="56293"/>
                      <a:pt x="53834" y="39885"/>
                    </a:cubicBezTo>
                    <a:cubicBezTo>
                      <a:pt x="45213" y="24196"/>
                      <a:pt x="35523" y="-8862"/>
                      <a:pt x="10956" y="2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2605458" y="5489316"/>
                <a:ext cx="85617" cy="133838"/>
              </a:xfrm>
              <a:custGeom>
                <a:rect b="b" l="l" r="r" t="t"/>
                <a:pathLst>
                  <a:path extrusionOk="0" h="133838" w="85617">
                    <a:moveTo>
                      <a:pt x="11669" y="1853"/>
                    </a:moveTo>
                    <a:cubicBezTo>
                      <a:pt x="-6530" y="10677"/>
                      <a:pt x="493" y="27934"/>
                      <a:pt x="6553" y="42266"/>
                    </a:cubicBezTo>
                    <a:cubicBezTo>
                      <a:pt x="37888" y="116362"/>
                      <a:pt x="52140" y="143652"/>
                      <a:pt x="75526" y="130765"/>
                    </a:cubicBezTo>
                    <a:cubicBezTo>
                      <a:pt x="99373" y="115071"/>
                      <a:pt x="74995" y="89438"/>
                      <a:pt x="63370" y="65551"/>
                    </a:cubicBezTo>
                    <a:cubicBezTo>
                      <a:pt x="46073" y="30016"/>
                      <a:pt x="39458" y="-9023"/>
                      <a:pt x="11669" y="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8"/>
              <p:cNvSpPr/>
              <p:nvPr/>
            </p:nvSpPr>
            <p:spPr>
              <a:xfrm>
                <a:off x="2487073" y="5524053"/>
                <a:ext cx="66056" cy="95037"/>
              </a:xfrm>
              <a:custGeom>
                <a:rect b="b" l="l" r="r" t="t"/>
                <a:pathLst>
                  <a:path extrusionOk="0" h="95037" w="66056">
                    <a:moveTo>
                      <a:pt x="66056" y="64362"/>
                    </a:moveTo>
                    <a:cubicBezTo>
                      <a:pt x="65968" y="64126"/>
                      <a:pt x="65873" y="63890"/>
                      <a:pt x="65785" y="63654"/>
                    </a:cubicBezTo>
                    <a:cubicBezTo>
                      <a:pt x="63566" y="51044"/>
                      <a:pt x="59382" y="47028"/>
                      <a:pt x="47544" y="13586"/>
                    </a:cubicBezTo>
                    <a:cubicBezTo>
                      <a:pt x="38303" y="-7169"/>
                      <a:pt x="10739" y="-2580"/>
                      <a:pt x="2099" y="16783"/>
                    </a:cubicBezTo>
                    <a:cubicBezTo>
                      <a:pt x="-8127" y="39726"/>
                      <a:pt x="21095" y="88113"/>
                      <a:pt x="44718" y="95037"/>
                    </a:cubicBezTo>
                    <a:lnTo>
                      <a:pt x="46742" y="94418"/>
                    </a:lnTo>
                    <a:cubicBezTo>
                      <a:pt x="59323" y="90561"/>
                      <a:pt x="66723" y="78328"/>
                      <a:pt x="65832" y="65205"/>
                    </a:cubicBezTo>
                    <a:cubicBezTo>
                      <a:pt x="65803" y="64728"/>
                      <a:pt x="65850" y="64439"/>
                      <a:pt x="66056" y="643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1592629" y="5560618"/>
                <a:ext cx="82724" cy="100183"/>
              </a:xfrm>
              <a:custGeom>
                <a:rect b="b" l="l" r="r" t="t"/>
                <a:pathLst>
                  <a:path extrusionOk="0" h="100183" w="82724">
                    <a:moveTo>
                      <a:pt x="74214" y="3975"/>
                    </a:moveTo>
                    <a:cubicBezTo>
                      <a:pt x="54929" y="-8682"/>
                      <a:pt x="42790" y="11778"/>
                      <a:pt x="32528" y="25007"/>
                    </a:cubicBezTo>
                    <a:cubicBezTo>
                      <a:pt x="19952" y="41214"/>
                      <a:pt x="-18051" y="77469"/>
                      <a:pt x="10227" y="96720"/>
                    </a:cubicBezTo>
                    <a:cubicBezTo>
                      <a:pt x="35484" y="111159"/>
                      <a:pt x="48738" y="76779"/>
                      <a:pt x="59909" y="61002"/>
                    </a:cubicBezTo>
                    <a:cubicBezTo>
                      <a:pt x="70419" y="46151"/>
                      <a:pt x="95954" y="20825"/>
                      <a:pt x="74214" y="39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1399512" y="5508510"/>
                <a:ext cx="140250" cy="196717"/>
              </a:xfrm>
              <a:custGeom>
                <a:rect b="b" l="l" r="r" t="t"/>
                <a:pathLst>
                  <a:path extrusionOk="0" h="196717" w="140250">
                    <a:moveTo>
                      <a:pt x="130736" y="3809"/>
                    </a:moveTo>
                    <a:cubicBezTo>
                      <a:pt x="106623" y="-9745"/>
                      <a:pt x="105974" y="7407"/>
                      <a:pt x="14317" y="145873"/>
                    </a:cubicBezTo>
                    <a:cubicBezTo>
                      <a:pt x="4704" y="160394"/>
                      <a:pt x="-9766" y="178990"/>
                      <a:pt x="9466" y="192910"/>
                    </a:cubicBezTo>
                    <a:cubicBezTo>
                      <a:pt x="30752" y="205903"/>
                      <a:pt x="42778" y="182671"/>
                      <a:pt x="52622" y="167743"/>
                    </a:cubicBezTo>
                    <a:cubicBezTo>
                      <a:pt x="77224" y="130427"/>
                      <a:pt x="101377" y="92727"/>
                      <a:pt x="124433" y="54431"/>
                    </a:cubicBezTo>
                    <a:cubicBezTo>
                      <a:pt x="133385" y="39557"/>
                      <a:pt x="151342" y="17622"/>
                      <a:pt x="130736" y="38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1371268" y="5432276"/>
                <a:ext cx="81026" cy="82187"/>
              </a:xfrm>
              <a:custGeom>
                <a:rect b="b" l="l" r="r" t="t"/>
                <a:pathLst>
                  <a:path extrusionOk="0" h="82187" w="81026">
                    <a:moveTo>
                      <a:pt x="80954" y="24537"/>
                    </a:moveTo>
                    <a:cubicBezTo>
                      <a:pt x="79721" y="12552"/>
                      <a:pt x="71070" y="3387"/>
                      <a:pt x="61085" y="1075"/>
                    </a:cubicBezTo>
                    <a:cubicBezTo>
                      <a:pt x="30735" y="-9241"/>
                      <a:pt x="-19655" y="57583"/>
                      <a:pt x="8028" y="78391"/>
                    </a:cubicBezTo>
                    <a:cubicBezTo>
                      <a:pt x="31768" y="96233"/>
                      <a:pt x="83220" y="46601"/>
                      <a:pt x="80954" y="245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1112949" y="4406756"/>
                <a:ext cx="98349" cy="58922"/>
              </a:xfrm>
              <a:custGeom>
                <a:rect b="b" l="l" r="r" t="t"/>
                <a:pathLst>
                  <a:path extrusionOk="0" h="58922" w="98349">
                    <a:moveTo>
                      <a:pt x="86" y="30812"/>
                    </a:moveTo>
                    <a:cubicBezTo>
                      <a:pt x="2599" y="59264"/>
                      <a:pt x="74411" y="66400"/>
                      <a:pt x="89990" y="50930"/>
                    </a:cubicBezTo>
                    <a:cubicBezTo>
                      <a:pt x="100140" y="40850"/>
                      <a:pt x="100783" y="25286"/>
                      <a:pt x="93348" y="15743"/>
                    </a:cubicBezTo>
                    <a:cubicBezTo>
                      <a:pt x="78052" y="-9713"/>
                      <a:pt x="-2995" y="-4021"/>
                      <a:pt x="86" y="30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960170" y="4525904"/>
                <a:ext cx="237872" cy="46435"/>
              </a:xfrm>
              <a:custGeom>
                <a:rect b="b" l="l" r="r" t="t"/>
                <a:pathLst>
                  <a:path extrusionOk="0" h="46435" w="237872">
                    <a:moveTo>
                      <a:pt x="187569" y="3259"/>
                    </a:moveTo>
                    <a:cubicBezTo>
                      <a:pt x="140401" y="687"/>
                      <a:pt x="93103" y="-752"/>
                      <a:pt x="45870" y="404"/>
                    </a:cubicBezTo>
                    <a:cubicBezTo>
                      <a:pt x="27671" y="847"/>
                      <a:pt x="-71" y="-1312"/>
                      <a:pt x="0" y="24303"/>
                    </a:cubicBezTo>
                    <a:cubicBezTo>
                      <a:pt x="2066" y="49587"/>
                      <a:pt x="28892" y="45176"/>
                      <a:pt x="46968" y="44727"/>
                    </a:cubicBezTo>
                    <a:cubicBezTo>
                      <a:pt x="207722" y="40723"/>
                      <a:pt x="234979" y="59219"/>
                      <a:pt x="237871" y="26921"/>
                    </a:cubicBezTo>
                    <a:cubicBezTo>
                      <a:pt x="238154" y="451"/>
                      <a:pt x="205538" y="4238"/>
                      <a:pt x="187569" y="3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1100693" y="4646343"/>
                <a:ext cx="83744" cy="55326"/>
              </a:xfrm>
              <a:custGeom>
                <a:rect b="b" l="l" r="r" t="t"/>
                <a:pathLst>
                  <a:path extrusionOk="0" h="55326" w="83744">
                    <a:moveTo>
                      <a:pt x="639" y="36863"/>
                    </a:moveTo>
                    <a:cubicBezTo>
                      <a:pt x="9739" y="72198"/>
                      <a:pt x="107474" y="52740"/>
                      <a:pt x="78340" y="12846"/>
                    </a:cubicBezTo>
                    <a:cubicBezTo>
                      <a:pt x="63015" y="-14432"/>
                      <a:pt x="-7416" y="5598"/>
                      <a:pt x="639" y="36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" name="Google Shape;137;p8"/>
          <p:cNvGrpSpPr/>
          <p:nvPr/>
        </p:nvGrpSpPr>
        <p:grpSpPr>
          <a:xfrm rot="1057399">
            <a:off x="6955067" y="-125353"/>
            <a:ext cx="1605046" cy="1591791"/>
            <a:chOff x="13908303" y="-251183"/>
            <a:chExt cx="3209646" cy="3183140"/>
          </a:xfrm>
        </p:grpSpPr>
        <p:sp>
          <p:nvSpPr>
            <p:cNvPr id="138" name="Google Shape;138;p8"/>
            <p:cNvSpPr/>
            <p:nvPr/>
          </p:nvSpPr>
          <p:spPr>
            <a:xfrm>
              <a:off x="14676816" y="-251183"/>
              <a:ext cx="2441133" cy="3183140"/>
            </a:xfrm>
            <a:custGeom>
              <a:rect b="b" l="l" r="r" t="t"/>
              <a:pathLst>
                <a:path extrusionOk="0" h="3183140" w="2441133">
                  <a:moveTo>
                    <a:pt x="2177101" y="3042683"/>
                  </a:moveTo>
                  <a:cubicBezTo>
                    <a:pt x="1538207" y="3279009"/>
                    <a:pt x="245879" y="3210157"/>
                    <a:pt x="83599" y="2888487"/>
                  </a:cubicBezTo>
                  <a:cubicBezTo>
                    <a:pt x="72275" y="2866074"/>
                    <a:pt x="66524" y="2842389"/>
                    <a:pt x="66780" y="2817521"/>
                  </a:cubicBezTo>
                  <a:cubicBezTo>
                    <a:pt x="66440" y="2810500"/>
                    <a:pt x="62974" y="2685065"/>
                    <a:pt x="62049" y="2562083"/>
                  </a:cubicBezTo>
                  <a:cubicBezTo>
                    <a:pt x="61119" y="2446207"/>
                    <a:pt x="62390" y="2332528"/>
                    <a:pt x="70414" y="2322378"/>
                  </a:cubicBezTo>
                  <a:cubicBezTo>
                    <a:pt x="66440" y="2051542"/>
                    <a:pt x="59514" y="1780795"/>
                    <a:pt x="50803" y="1510209"/>
                  </a:cubicBezTo>
                  <a:cubicBezTo>
                    <a:pt x="48351" y="1429684"/>
                    <a:pt x="45565" y="1349166"/>
                    <a:pt x="42689" y="1268724"/>
                  </a:cubicBezTo>
                  <a:cubicBezTo>
                    <a:pt x="40577" y="1206726"/>
                    <a:pt x="38292" y="1144812"/>
                    <a:pt x="35929" y="1082814"/>
                  </a:cubicBezTo>
                  <a:cubicBezTo>
                    <a:pt x="32720" y="997471"/>
                    <a:pt x="29337" y="912038"/>
                    <a:pt x="25954" y="826695"/>
                  </a:cubicBezTo>
                  <a:cubicBezTo>
                    <a:pt x="17840" y="624962"/>
                    <a:pt x="-64481" y="345838"/>
                    <a:pt x="114110" y="192831"/>
                  </a:cubicBezTo>
                  <a:cubicBezTo>
                    <a:pt x="226101" y="96914"/>
                    <a:pt x="386186" y="77970"/>
                    <a:pt x="526236" y="52762"/>
                  </a:cubicBezTo>
                  <a:cubicBezTo>
                    <a:pt x="688516" y="23494"/>
                    <a:pt x="852991" y="6413"/>
                    <a:pt x="1017807" y="1588"/>
                  </a:cubicBezTo>
                  <a:cubicBezTo>
                    <a:pt x="1269765" y="-5857"/>
                    <a:pt x="1523070" y="12496"/>
                    <a:pt x="1769957" y="64602"/>
                  </a:cubicBezTo>
                  <a:cubicBezTo>
                    <a:pt x="1916176" y="95475"/>
                    <a:pt x="2065187" y="128206"/>
                    <a:pt x="2197123" y="201375"/>
                  </a:cubicBezTo>
                  <a:cubicBezTo>
                    <a:pt x="2253837" y="232840"/>
                    <a:pt x="2328635" y="273356"/>
                    <a:pt x="2354165" y="334423"/>
                  </a:cubicBezTo>
                  <a:cubicBezTo>
                    <a:pt x="2395242" y="432537"/>
                    <a:pt x="2378847" y="555775"/>
                    <a:pt x="2381299" y="660319"/>
                  </a:cubicBezTo>
                  <a:cubicBezTo>
                    <a:pt x="2381299" y="892412"/>
                    <a:pt x="2390261" y="1124936"/>
                    <a:pt x="2395665" y="1357029"/>
                  </a:cubicBezTo>
                  <a:cubicBezTo>
                    <a:pt x="2401501" y="1612133"/>
                    <a:pt x="2407496" y="1867230"/>
                    <a:pt x="2414346" y="2122251"/>
                  </a:cubicBezTo>
                  <a:cubicBezTo>
                    <a:pt x="2419841" y="2326431"/>
                    <a:pt x="2419584" y="2532475"/>
                    <a:pt x="2436659" y="2736071"/>
                  </a:cubicBezTo>
                  <a:cubicBezTo>
                    <a:pt x="2463800" y="2939327"/>
                    <a:pt x="2366259" y="2965800"/>
                    <a:pt x="2177101" y="3042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14787919" y="-154111"/>
              <a:ext cx="2120640" cy="493821"/>
            </a:xfrm>
            <a:custGeom>
              <a:rect b="b" l="l" r="r" t="t"/>
              <a:pathLst>
                <a:path extrusionOk="0" h="493821" w="2120640">
                  <a:moveTo>
                    <a:pt x="2047576" y="366422"/>
                  </a:moveTo>
                  <a:cubicBezTo>
                    <a:pt x="2039462" y="370990"/>
                    <a:pt x="2030757" y="375390"/>
                    <a:pt x="2021545" y="379617"/>
                  </a:cubicBezTo>
                  <a:cubicBezTo>
                    <a:pt x="1733332" y="512581"/>
                    <a:pt x="906628" y="509703"/>
                    <a:pt x="584353" y="469527"/>
                  </a:cubicBezTo>
                  <a:cubicBezTo>
                    <a:pt x="354542" y="450493"/>
                    <a:pt x="195305" y="413279"/>
                    <a:pt x="101737" y="367778"/>
                  </a:cubicBezTo>
                  <a:cubicBezTo>
                    <a:pt x="-242518" y="200047"/>
                    <a:pt x="303149" y="-80342"/>
                    <a:pt x="1492274" y="21832"/>
                  </a:cubicBezTo>
                  <a:cubicBezTo>
                    <a:pt x="1643988" y="37905"/>
                    <a:pt x="2345938" y="151160"/>
                    <a:pt x="2047576" y="366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14889655" y="70487"/>
              <a:ext cx="1919808" cy="269221"/>
            </a:xfrm>
            <a:custGeom>
              <a:rect b="b" l="l" r="r" t="t"/>
              <a:pathLst>
                <a:path extrusionOk="0" h="269221" w="1919808">
                  <a:moveTo>
                    <a:pt x="1919808" y="155017"/>
                  </a:moveTo>
                  <a:cubicBezTo>
                    <a:pt x="1631595" y="287982"/>
                    <a:pt x="804891" y="285104"/>
                    <a:pt x="482616" y="244928"/>
                  </a:cubicBezTo>
                  <a:cubicBezTo>
                    <a:pt x="252805" y="225894"/>
                    <a:pt x="93568" y="188679"/>
                    <a:pt x="0" y="143178"/>
                  </a:cubicBezTo>
                  <a:cubicBezTo>
                    <a:pt x="198036" y="36520"/>
                    <a:pt x="679124" y="-39270"/>
                    <a:pt x="1390537" y="21803"/>
                  </a:cubicBezTo>
                  <a:cubicBezTo>
                    <a:pt x="1480972" y="31362"/>
                    <a:pt x="1766740" y="75514"/>
                    <a:pt x="1919808" y="1550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13908303" y="502562"/>
              <a:ext cx="1083237" cy="1884802"/>
            </a:xfrm>
            <a:custGeom>
              <a:rect b="b" l="l" r="r" t="t"/>
              <a:pathLst>
                <a:path extrusionOk="0" h="1884802" w="1083237">
                  <a:moveTo>
                    <a:pt x="1079368" y="161112"/>
                  </a:moveTo>
                  <a:cubicBezTo>
                    <a:pt x="1099435" y="398653"/>
                    <a:pt x="938413" y="334515"/>
                    <a:pt x="878842" y="335742"/>
                  </a:cubicBezTo>
                  <a:cubicBezTo>
                    <a:pt x="298165" y="285609"/>
                    <a:pt x="185345" y="1169945"/>
                    <a:pt x="478528" y="1438578"/>
                  </a:cubicBezTo>
                  <a:cubicBezTo>
                    <a:pt x="640455" y="1601741"/>
                    <a:pt x="936474" y="1576219"/>
                    <a:pt x="983278" y="1587371"/>
                  </a:cubicBezTo>
                  <a:cubicBezTo>
                    <a:pt x="1110560" y="1594476"/>
                    <a:pt x="1121504" y="1856794"/>
                    <a:pt x="985903" y="1878828"/>
                  </a:cubicBezTo>
                  <a:cubicBezTo>
                    <a:pt x="919264" y="1892556"/>
                    <a:pt x="848517" y="1879297"/>
                    <a:pt x="781545" y="1872166"/>
                  </a:cubicBezTo>
                  <a:cubicBezTo>
                    <a:pt x="251432" y="1787376"/>
                    <a:pt x="10759" y="1485621"/>
                    <a:pt x="4571" y="966304"/>
                  </a:cubicBezTo>
                  <a:cubicBezTo>
                    <a:pt x="-18282" y="809462"/>
                    <a:pt x="42330" y="518794"/>
                    <a:pt x="236706" y="283926"/>
                  </a:cubicBezTo>
                  <a:cubicBezTo>
                    <a:pt x="381018" y="107947"/>
                    <a:pt x="607639" y="30557"/>
                    <a:pt x="827398" y="5522"/>
                  </a:cubicBezTo>
                  <a:cubicBezTo>
                    <a:pt x="917441" y="7861"/>
                    <a:pt x="1076492" y="-49846"/>
                    <a:pt x="1079368" y="161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14225955" y="752569"/>
              <a:ext cx="769384" cy="603630"/>
            </a:xfrm>
            <a:custGeom>
              <a:rect b="b" l="l" r="r" t="t"/>
              <a:pathLst>
                <a:path extrusionOk="0" h="603630" w="769384">
                  <a:moveTo>
                    <a:pt x="767743" y="17230"/>
                  </a:moveTo>
                  <a:cubicBezTo>
                    <a:pt x="766562" y="19934"/>
                    <a:pt x="765208" y="22555"/>
                    <a:pt x="763770" y="25093"/>
                  </a:cubicBezTo>
                  <a:cubicBezTo>
                    <a:pt x="756420" y="40067"/>
                    <a:pt x="750077" y="55542"/>
                    <a:pt x="742637" y="70427"/>
                  </a:cubicBezTo>
                  <a:cubicBezTo>
                    <a:pt x="734440" y="86750"/>
                    <a:pt x="725735" y="102990"/>
                    <a:pt x="716857" y="118979"/>
                  </a:cubicBezTo>
                  <a:cubicBezTo>
                    <a:pt x="698177" y="152474"/>
                    <a:pt x="678740" y="185462"/>
                    <a:pt x="659719" y="218706"/>
                  </a:cubicBezTo>
                  <a:cubicBezTo>
                    <a:pt x="636700" y="258939"/>
                    <a:pt x="613500" y="299077"/>
                    <a:pt x="590185" y="339143"/>
                  </a:cubicBezTo>
                  <a:cubicBezTo>
                    <a:pt x="578521" y="359186"/>
                    <a:pt x="566832" y="379216"/>
                    <a:pt x="555123" y="399233"/>
                  </a:cubicBezTo>
                  <a:cubicBezTo>
                    <a:pt x="544583" y="417246"/>
                    <a:pt x="531802" y="435047"/>
                    <a:pt x="523810" y="454274"/>
                  </a:cubicBezTo>
                  <a:cubicBezTo>
                    <a:pt x="518571" y="466878"/>
                    <a:pt x="502254" y="491065"/>
                    <a:pt x="502254" y="504773"/>
                  </a:cubicBezTo>
                  <a:cubicBezTo>
                    <a:pt x="497266" y="370794"/>
                    <a:pt x="492368" y="236815"/>
                    <a:pt x="487380" y="102836"/>
                  </a:cubicBezTo>
                  <a:cubicBezTo>
                    <a:pt x="399481" y="103086"/>
                    <a:pt x="311748" y="129733"/>
                    <a:pt x="239903" y="180740"/>
                  </a:cubicBezTo>
                  <a:cubicBezTo>
                    <a:pt x="196374" y="211614"/>
                    <a:pt x="165439" y="253229"/>
                    <a:pt x="137380" y="297972"/>
                  </a:cubicBezTo>
                  <a:cubicBezTo>
                    <a:pt x="123181" y="320642"/>
                    <a:pt x="107967" y="343139"/>
                    <a:pt x="95372" y="366651"/>
                  </a:cubicBezTo>
                  <a:cubicBezTo>
                    <a:pt x="82354" y="390844"/>
                    <a:pt x="71621" y="416045"/>
                    <a:pt x="61228" y="441336"/>
                  </a:cubicBezTo>
                  <a:cubicBezTo>
                    <a:pt x="40436" y="491919"/>
                    <a:pt x="23868" y="544525"/>
                    <a:pt x="14149" y="598320"/>
                  </a:cubicBezTo>
                  <a:cubicBezTo>
                    <a:pt x="12461" y="607622"/>
                    <a:pt x="-1405" y="603652"/>
                    <a:pt x="116" y="594510"/>
                  </a:cubicBezTo>
                  <a:cubicBezTo>
                    <a:pt x="16261" y="495465"/>
                    <a:pt x="56998" y="393201"/>
                    <a:pt x="108641" y="307010"/>
                  </a:cubicBezTo>
                  <a:cubicBezTo>
                    <a:pt x="150059" y="237907"/>
                    <a:pt x="207697" y="177766"/>
                    <a:pt x="275909" y="134712"/>
                  </a:cubicBezTo>
                  <a:cubicBezTo>
                    <a:pt x="361446" y="80750"/>
                    <a:pt x="463802" y="71866"/>
                    <a:pt x="562602" y="73979"/>
                  </a:cubicBezTo>
                  <a:cubicBezTo>
                    <a:pt x="573084" y="74146"/>
                    <a:pt x="586353" y="73472"/>
                    <a:pt x="599705" y="73472"/>
                  </a:cubicBezTo>
                  <a:cubicBezTo>
                    <a:pt x="620837" y="71866"/>
                    <a:pt x="641880" y="69752"/>
                    <a:pt x="662589" y="63746"/>
                  </a:cubicBezTo>
                  <a:cubicBezTo>
                    <a:pt x="697157" y="53763"/>
                    <a:pt x="725389" y="33804"/>
                    <a:pt x="747279" y="5217"/>
                  </a:cubicBezTo>
                  <a:cubicBezTo>
                    <a:pt x="756330" y="-6539"/>
                    <a:pt x="775010" y="3360"/>
                    <a:pt x="767743" y="17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14904922" y="2093135"/>
              <a:ext cx="79555" cy="289556"/>
            </a:xfrm>
            <a:custGeom>
              <a:rect b="b" l="l" r="r" t="t"/>
              <a:pathLst>
                <a:path extrusionOk="0" h="289556" w="79555">
                  <a:moveTo>
                    <a:pt x="44316" y="2104"/>
                  </a:moveTo>
                  <a:cubicBezTo>
                    <a:pt x="38815" y="-3100"/>
                    <a:pt x="30451" y="2130"/>
                    <a:pt x="31985" y="9286"/>
                  </a:cubicBezTo>
                  <a:cubicBezTo>
                    <a:pt x="36658" y="31083"/>
                    <a:pt x="44252" y="51967"/>
                    <a:pt x="47776" y="74040"/>
                  </a:cubicBezTo>
                  <a:cubicBezTo>
                    <a:pt x="51384" y="96620"/>
                    <a:pt x="51275" y="120087"/>
                    <a:pt x="47995" y="142713"/>
                  </a:cubicBezTo>
                  <a:cubicBezTo>
                    <a:pt x="44695" y="165454"/>
                    <a:pt x="38218" y="187771"/>
                    <a:pt x="29809" y="209130"/>
                  </a:cubicBezTo>
                  <a:cubicBezTo>
                    <a:pt x="25700" y="219563"/>
                    <a:pt x="20976" y="229745"/>
                    <a:pt x="15905" y="239747"/>
                  </a:cubicBezTo>
                  <a:cubicBezTo>
                    <a:pt x="10551" y="250302"/>
                    <a:pt x="1731" y="261390"/>
                    <a:pt x="113" y="273229"/>
                  </a:cubicBezTo>
                  <a:cubicBezTo>
                    <a:pt x="-1158" y="282538"/>
                    <a:pt x="8503" y="294589"/>
                    <a:pt x="18447" y="287336"/>
                  </a:cubicBezTo>
                  <a:cubicBezTo>
                    <a:pt x="29019" y="279628"/>
                    <a:pt x="34341" y="267551"/>
                    <a:pt x="40208" y="256129"/>
                  </a:cubicBezTo>
                  <a:cubicBezTo>
                    <a:pt x="46197" y="244462"/>
                    <a:pt x="51615" y="232514"/>
                    <a:pt x="56545" y="220360"/>
                  </a:cubicBezTo>
                  <a:cubicBezTo>
                    <a:pt x="66360" y="196135"/>
                    <a:pt x="73409" y="170946"/>
                    <a:pt x="76933" y="145032"/>
                  </a:cubicBezTo>
                  <a:cubicBezTo>
                    <a:pt x="83185" y="98997"/>
                    <a:pt x="80431" y="36254"/>
                    <a:pt x="44316" y="2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14842839" y="2533598"/>
              <a:ext cx="2174001" cy="250505"/>
            </a:xfrm>
            <a:custGeom>
              <a:rect b="b" l="l" r="r" t="t"/>
              <a:pathLst>
                <a:path extrusionOk="0" h="250505" w="2174001">
                  <a:moveTo>
                    <a:pt x="2162888" y="6189"/>
                  </a:moveTo>
                  <a:cubicBezTo>
                    <a:pt x="2103888" y="39337"/>
                    <a:pt x="2044086" y="70140"/>
                    <a:pt x="1980503" y="93620"/>
                  </a:cubicBezTo>
                  <a:cubicBezTo>
                    <a:pt x="1917574" y="116855"/>
                    <a:pt x="1852771" y="134669"/>
                    <a:pt x="1787256" y="148892"/>
                  </a:cubicBezTo>
                  <a:cubicBezTo>
                    <a:pt x="1645813" y="179599"/>
                    <a:pt x="1500904" y="197477"/>
                    <a:pt x="1356880" y="210697"/>
                  </a:cubicBezTo>
                  <a:cubicBezTo>
                    <a:pt x="1204261" y="224708"/>
                    <a:pt x="1050731" y="230226"/>
                    <a:pt x="897573" y="223096"/>
                  </a:cubicBezTo>
                  <a:cubicBezTo>
                    <a:pt x="753145" y="216370"/>
                    <a:pt x="609378" y="197952"/>
                    <a:pt x="468525" y="165003"/>
                  </a:cubicBezTo>
                  <a:cubicBezTo>
                    <a:pt x="330851" y="132800"/>
                    <a:pt x="196065" y="87131"/>
                    <a:pt x="68712" y="25480"/>
                  </a:cubicBezTo>
                  <a:cubicBezTo>
                    <a:pt x="52876" y="17810"/>
                    <a:pt x="37167" y="9889"/>
                    <a:pt x="21562" y="1750"/>
                  </a:cubicBezTo>
                  <a:cubicBezTo>
                    <a:pt x="5302" y="-6730"/>
                    <a:pt x="-9148" y="17913"/>
                    <a:pt x="7164" y="26399"/>
                  </a:cubicBezTo>
                  <a:cubicBezTo>
                    <a:pt x="134272" y="92515"/>
                    <a:pt x="269386" y="142616"/>
                    <a:pt x="408165" y="177909"/>
                  </a:cubicBezTo>
                  <a:cubicBezTo>
                    <a:pt x="548305" y="213556"/>
                    <a:pt x="692046" y="234543"/>
                    <a:pt x="836242" y="244231"/>
                  </a:cubicBezTo>
                  <a:cubicBezTo>
                    <a:pt x="991301" y="254650"/>
                    <a:pt x="1147065" y="251470"/>
                    <a:pt x="1301924" y="239291"/>
                  </a:cubicBezTo>
                  <a:cubicBezTo>
                    <a:pt x="1449819" y="227663"/>
                    <a:pt x="1598246" y="209830"/>
                    <a:pt x="1743996" y="181841"/>
                  </a:cubicBezTo>
                  <a:cubicBezTo>
                    <a:pt x="1876767" y="156344"/>
                    <a:pt x="2013196" y="119598"/>
                    <a:pt x="2129244" y="47906"/>
                  </a:cubicBezTo>
                  <a:cubicBezTo>
                    <a:pt x="2143553" y="39067"/>
                    <a:pt x="2157278" y="29688"/>
                    <a:pt x="2170630" y="19448"/>
                  </a:cubicBezTo>
                  <a:cubicBezTo>
                    <a:pt x="2178249" y="13621"/>
                    <a:pt x="2171779" y="1198"/>
                    <a:pt x="2162888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4934647" y="348411"/>
              <a:ext cx="1999445" cy="199780"/>
            </a:xfrm>
            <a:custGeom>
              <a:rect b="b" l="l" r="r" t="t"/>
              <a:pathLst>
                <a:path extrusionOk="0" h="199780" w="1999445">
                  <a:moveTo>
                    <a:pt x="1987301" y="1167"/>
                  </a:moveTo>
                  <a:cubicBezTo>
                    <a:pt x="1933122" y="31469"/>
                    <a:pt x="1872948" y="53067"/>
                    <a:pt x="1813460" y="70264"/>
                  </a:cubicBezTo>
                  <a:cubicBezTo>
                    <a:pt x="1752303" y="87949"/>
                    <a:pt x="1689728" y="100515"/>
                    <a:pt x="1627217" y="112322"/>
                  </a:cubicBezTo>
                  <a:cubicBezTo>
                    <a:pt x="1497932" y="136733"/>
                    <a:pt x="1367325" y="153853"/>
                    <a:pt x="1236127" y="163701"/>
                  </a:cubicBezTo>
                  <a:cubicBezTo>
                    <a:pt x="973873" y="183391"/>
                    <a:pt x="709731" y="174076"/>
                    <a:pt x="449506" y="136039"/>
                  </a:cubicBezTo>
                  <a:cubicBezTo>
                    <a:pt x="303717" y="114731"/>
                    <a:pt x="159340" y="84397"/>
                    <a:pt x="17364" y="45018"/>
                  </a:cubicBezTo>
                  <a:cubicBezTo>
                    <a:pt x="-45" y="40187"/>
                    <a:pt x="-7498" y="67315"/>
                    <a:pt x="9912" y="72069"/>
                  </a:cubicBezTo>
                  <a:cubicBezTo>
                    <a:pt x="138587" y="107170"/>
                    <a:pt x="269187" y="135307"/>
                    <a:pt x="400943" y="156025"/>
                  </a:cubicBezTo>
                  <a:cubicBezTo>
                    <a:pt x="531929" y="176620"/>
                    <a:pt x="664039" y="189930"/>
                    <a:pt x="796495" y="195930"/>
                  </a:cubicBezTo>
                  <a:cubicBezTo>
                    <a:pt x="929753" y="201963"/>
                    <a:pt x="1063281" y="200986"/>
                    <a:pt x="1196411" y="192442"/>
                  </a:cubicBezTo>
                  <a:cubicBezTo>
                    <a:pt x="1328668" y="183950"/>
                    <a:pt x="1460488" y="168159"/>
                    <a:pt x="1591005" y="145142"/>
                  </a:cubicBezTo>
                  <a:cubicBezTo>
                    <a:pt x="1714660" y="123339"/>
                    <a:pt x="1844433" y="100296"/>
                    <a:pt x="1956187" y="40290"/>
                  </a:cubicBezTo>
                  <a:cubicBezTo>
                    <a:pt x="1969802" y="32979"/>
                    <a:pt x="1982705" y="23889"/>
                    <a:pt x="1995601" y="15371"/>
                  </a:cubicBezTo>
                  <a:cubicBezTo>
                    <a:pt x="2004383" y="9570"/>
                    <a:pt x="1996622" y="-4049"/>
                    <a:pt x="1987301" y="1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8"/>
          <p:cNvSpPr txBox="1"/>
          <p:nvPr>
            <p:ph type="title"/>
          </p:nvPr>
        </p:nvSpPr>
        <p:spPr>
          <a:xfrm>
            <a:off x="855300" y="3705350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b="1"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icksand"/>
              <a:buNone/>
              <a:defRPr b="1" sz="3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○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■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429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○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429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■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429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429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○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429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Quicksand"/>
              <a:buChar char="■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5" Type="http://schemas.openxmlformats.org/officeDocument/2006/relationships/image" Target="../media/image4.jpg"/><Relationship Id="rId6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5" Type="http://schemas.openxmlformats.org/officeDocument/2006/relationships/image" Target="../media/image20.jpg"/><Relationship Id="rId6" Type="http://schemas.openxmlformats.org/officeDocument/2006/relationships/image" Target="../media/image17.jpg"/><Relationship Id="rId7" Type="http://schemas.openxmlformats.org/officeDocument/2006/relationships/image" Target="../media/image22.jpg"/><Relationship Id="rId8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30814" r="27582" t="9575"/>
          <a:stretch/>
        </p:blipFill>
        <p:spPr>
          <a:xfrm>
            <a:off x="0" y="0"/>
            <a:ext cx="354943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/>
        </p:nvSpPr>
        <p:spPr>
          <a:xfrm>
            <a:off x="4093166" y="1431962"/>
            <a:ext cx="45072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5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Colorful Resume Presentation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56" name="Google Shape;156;p11"/>
          <p:cNvGrpSpPr/>
          <p:nvPr/>
        </p:nvGrpSpPr>
        <p:grpSpPr>
          <a:xfrm rot="322933">
            <a:off x="2923812" y="4458389"/>
            <a:ext cx="1251273" cy="794429"/>
            <a:chOff x="5847593" y="8916685"/>
            <a:chExt cx="2502524" cy="1588844"/>
          </a:xfrm>
        </p:grpSpPr>
        <p:sp>
          <p:nvSpPr>
            <p:cNvPr id="157" name="Google Shape;157;p11"/>
            <p:cNvSpPr/>
            <p:nvPr/>
          </p:nvSpPr>
          <p:spPr>
            <a:xfrm>
              <a:off x="5847593" y="8916685"/>
              <a:ext cx="2498814" cy="1580812"/>
            </a:xfrm>
            <a:custGeom>
              <a:rect b="b" l="l" r="r" t="t"/>
              <a:pathLst>
                <a:path extrusionOk="0" h="1580812" w="2498814">
                  <a:moveTo>
                    <a:pt x="2495467" y="196623"/>
                  </a:moveTo>
                  <a:cubicBezTo>
                    <a:pt x="2498045" y="243366"/>
                    <a:pt x="2499611" y="290248"/>
                    <a:pt x="2498395" y="337021"/>
                  </a:cubicBezTo>
                  <a:cubicBezTo>
                    <a:pt x="2483210" y="650581"/>
                    <a:pt x="2470988" y="963796"/>
                    <a:pt x="2466458" y="1277638"/>
                  </a:cubicBezTo>
                  <a:cubicBezTo>
                    <a:pt x="2463985" y="1347558"/>
                    <a:pt x="2459321" y="1417444"/>
                    <a:pt x="2454341" y="1487224"/>
                  </a:cubicBezTo>
                  <a:cubicBezTo>
                    <a:pt x="2452879" y="1505488"/>
                    <a:pt x="2452149" y="1523857"/>
                    <a:pt x="2449116" y="1541911"/>
                  </a:cubicBezTo>
                  <a:cubicBezTo>
                    <a:pt x="2445842" y="1556308"/>
                    <a:pt x="2429125" y="1557981"/>
                    <a:pt x="2416763" y="1558853"/>
                  </a:cubicBezTo>
                  <a:cubicBezTo>
                    <a:pt x="2409661" y="1571922"/>
                    <a:pt x="2394581" y="1569623"/>
                    <a:pt x="2382283" y="1567810"/>
                  </a:cubicBezTo>
                  <a:cubicBezTo>
                    <a:pt x="2352578" y="1565265"/>
                    <a:pt x="2322833" y="1569062"/>
                    <a:pt x="2293163" y="1570319"/>
                  </a:cubicBezTo>
                  <a:cubicBezTo>
                    <a:pt x="2155219" y="1577989"/>
                    <a:pt x="2017065" y="1583248"/>
                    <a:pt x="1878910" y="1579662"/>
                  </a:cubicBezTo>
                  <a:cubicBezTo>
                    <a:pt x="1589929" y="1573355"/>
                    <a:pt x="1301638" y="1552265"/>
                    <a:pt x="1013247" y="1534838"/>
                  </a:cubicBezTo>
                  <a:cubicBezTo>
                    <a:pt x="725586" y="1527204"/>
                    <a:pt x="438206" y="1512601"/>
                    <a:pt x="150441" y="1516819"/>
                  </a:cubicBezTo>
                  <a:cubicBezTo>
                    <a:pt x="110916" y="1517516"/>
                    <a:pt x="72187" y="1520687"/>
                    <a:pt x="33358" y="1524454"/>
                  </a:cubicBezTo>
                  <a:cubicBezTo>
                    <a:pt x="13718" y="1523407"/>
                    <a:pt x="11211" y="1499462"/>
                    <a:pt x="10200" y="1483813"/>
                  </a:cubicBezTo>
                  <a:cubicBezTo>
                    <a:pt x="4419" y="1287681"/>
                    <a:pt x="11106" y="1091199"/>
                    <a:pt x="9714" y="894963"/>
                  </a:cubicBezTo>
                  <a:cubicBezTo>
                    <a:pt x="8668" y="747382"/>
                    <a:pt x="12342" y="599766"/>
                    <a:pt x="10780" y="452141"/>
                  </a:cubicBezTo>
                  <a:cubicBezTo>
                    <a:pt x="9924" y="371320"/>
                    <a:pt x="5945" y="290584"/>
                    <a:pt x="4959" y="209773"/>
                  </a:cubicBezTo>
                  <a:cubicBezTo>
                    <a:pt x="4354" y="159985"/>
                    <a:pt x="-18875" y="23475"/>
                    <a:pt x="40690" y="4500"/>
                  </a:cubicBezTo>
                  <a:cubicBezTo>
                    <a:pt x="57107" y="-730"/>
                    <a:pt x="74720" y="-224"/>
                    <a:pt x="91937" y="337"/>
                  </a:cubicBezTo>
                  <a:cubicBezTo>
                    <a:pt x="311424" y="337"/>
                    <a:pt x="530810" y="20089"/>
                    <a:pt x="750241" y="22553"/>
                  </a:cubicBezTo>
                  <a:cubicBezTo>
                    <a:pt x="1057021" y="29070"/>
                    <a:pt x="1363906" y="30293"/>
                    <a:pt x="1670580" y="39665"/>
                  </a:cubicBezTo>
                  <a:cubicBezTo>
                    <a:pt x="1922930" y="52354"/>
                    <a:pt x="2175134" y="67026"/>
                    <a:pt x="2427794" y="70092"/>
                  </a:cubicBezTo>
                  <a:cubicBezTo>
                    <a:pt x="2440437" y="70578"/>
                    <a:pt x="2452974" y="71730"/>
                    <a:pt x="2465267" y="74831"/>
                  </a:cubicBezTo>
                  <a:cubicBezTo>
                    <a:pt x="2498736" y="90305"/>
                    <a:pt x="2493335" y="144541"/>
                    <a:pt x="2494101" y="180999"/>
                  </a:cubicBezTo>
                  <a:cubicBezTo>
                    <a:pt x="2494702" y="186234"/>
                    <a:pt x="2495122" y="191464"/>
                    <a:pt x="2495467" y="1966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5915797" y="8997094"/>
              <a:ext cx="2346529" cy="670431"/>
            </a:xfrm>
            <a:custGeom>
              <a:rect b="b" l="l" r="r" t="t"/>
              <a:pathLst>
                <a:path extrusionOk="0" h="670431" w="2346529">
                  <a:moveTo>
                    <a:pt x="1238809" y="670049"/>
                  </a:moveTo>
                  <a:cubicBezTo>
                    <a:pt x="1069048" y="669218"/>
                    <a:pt x="330367" y="201679"/>
                    <a:pt x="139324" y="98066"/>
                  </a:cubicBezTo>
                  <a:cubicBezTo>
                    <a:pt x="8888" y="24143"/>
                    <a:pt x="-6498" y="29788"/>
                    <a:pt x="1866" y="9009"/>
                  </a:cubicBezTo>
                  <a:cubicBezTo>
                    <a:pt x="11010" y="-13563"/>
                    <a:pt x="25069" y="-10953"/>
                    <a:pt x="422180" y="228008"/>
                  </a:cubicBezTo>
                  <a:cubicBezTo>
                    <a:pt x="1240966" y="712899"/>
                    <a:pt x="1231572" y="654746"/>
                    <a:pt x="1355892" y="605564"/>
                  </a:cubicBezTo>
                  <a:cubicBezTo>
                    <a:pt x="2059802" y="319434"/>
                    <a:pt x="2197526" y="152883"/>
                    <a:pt x="2322898" y="109392"/>
                  </a:cubicBezTo>
                  <a:cubicBezTo>
                    <a:pt x="2353474" y="100706"/>
                    <a:pt x="2351312" y="132685"/>
                    <a:pt x="2333784" y="131959"/>
                  </a:cubicBezTo>
                  <a:cubicBezTo>
                    <a:pt x="2215124" y="188615"/>
                    <a:pt x="1937148" y="412388"/>
                    <a:pt x="1489797" y="586633"/>
                  </a:cubicBezTo>
                  <a:cubicBezTo>
                    <a:pt x="1334761" y="646175"/>
                    <a:pt x="1286537" y="674082"/>
                    <a:pt x="1238809" y="6700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7220978" y="9755271"/>
              <a:ext cx="839977" cy="668672"/>
            </a:xfrm>
            <a:custGeom>
              <a:rect b="b" l="l" r="r" t="t"/>
              <a:pathLst>
                <a:path extrusionOk="0" h="668672" w="839977">
                  <a:moveTo>
                    <a:pt x="817075" y="666607"/>
                  </a:moveTo>
                  <a:cubicBezTo>
                    <a:pt x="310964" y="262427"/>
                    <a:pt x="17243" y="62619"/>
                    <a:pt x="621" y="16928"/>
                  </a:cubicBezTo>
                  <a:cubicBezTo>
                    <a:pt x="-3784" y="2511"/>
                    <a:pt x="16417" y="-6861"/>
                    <a:pt x="24420" y="6293"/>
                  </a:cubicBezTo>
                  <a:cubicBezTo>
                    <a:pt x="100106" y="88807"/>
                    <a:pt x="449839" y="322719"/>
                    <a:pt x="835213" y="641505"/>
                  </a:cubicBezTo>
                  <a:cubicBezTo>
                    <a:pt x="847881" y="653512"/>
                    <a:pt x="833026" y="675503"/>
                    <a:pt x="817075" y="666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6046627" y="9738200"/>
              <a:ext cx="971360" cy="599919"/>
            </a:xfrm>
            <a:custGeom>
              <a:rect b="b" l="l" r="r" t="t"/>
              <a:pathLst>
                <a:path extrusionOk="0" h="599919" w="971360">
                  <a:moveTo>
                    <a:pt x="3269" y="592803"/>
                  </a:moveTo>
                  <a:cubicBezTo>
                    <a:pt x="-9929" y="570441"/>
                    <a:pt x="2764" y="578080"/>
                    <a:pt x="316595" y="389628"/>
                  </a:cubicBezTo>
                  <a:cubicBezTo>
                    <a:pt x="530516" y="260592"/>
                    <a:pt x="954949" y="-17602"/>
                    <a:pt x="954949" y="877"/>
                  </a:cubicBezTo>
                  <a:cubicBezTo>
                    <a:pt x="967757" y="-3110"/>
                    <a:pt x="977732" y="15304"/>
                    <a:pt x="966441" y="23610"/>
                  </a:cubicBezTo>
                  <a:cubicBezTo>
                    <a:pt x="-2051" y="622213"/>
                    <a:pt x="16763" y="614994"/>
                    <a:pt x="3269" y="5928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5880214" y="10425831"/>
              <a:ext cx="2098098" cy="68113"/>
            </a:xfrm>
            <a:custGeom>
              <a:rect b="b" l="l" r="r" t="t"/>
              <a:pathLst>
                <a:path extrusionOk="0" h="68113" w="2098098">
                  <a:moveTo>
                    <a:pt x="2078854" y="67871"/>
                  </a:moveTo>
                  <a:cubicBezTo>
                    <a:pt x="1061192" y="21059"/>
                    <a:pt x="1396000" y="84166"/>
                    <a:pt x="404189" y="35455"/>
                  </a:cubicBezTo>
                  <a:cubicBezTo>
                    <a:pt x="289483" y="31668"/>
                    <a:pt x="-13778" y="50934"/>
                    <a:pt x="487" y="7924"/>
                  </a:cubicBezTo>
                  <a:cubicBezTo>
                    <a:pt x="4656" y="-6007"/>
                    <a:pt x="6608" y="2599"/>
                    <a:pt x="127775" y="2935"/>
                  </a:cubicBezTo>
                  <a:cubicBezTo>
                    <a:pt x="634917" y="34098"/>
                    <a:pt x="1678510" y="8971"/>
                    <a:pt x="2085260" y="36573"/>
                  </a:cubicBezTo>
                  <a:cubicBezTo>
                    <a:pt x="2105055" y="41091"/>
                    <a:pt x="2101216" y="71097"/>
                    <a:pt x="2078854" y="67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8155165" y="9067629"/>
              <a:ext cx="194952" cy="1437900"/>
            </a:xfrm>
            <a:custGeom>
              <a:rect b="b" l="l" r="r" t="t"/>
              <a:pathLst>
                <a:path extrusionOk="0" h="1437900" w="194952">
                  <a:moveTo>
                    <a:pt x="192445" y="9432"/>
                  </a:moveTo>
                  <a:cubicBezTo>
                    <a:pt x="191919" y="4663"/>
                    <a:pt x="189221" y="756"/>
                    <a:pt x="184191" y="75"/>
                  </a:cubicBezTo>
                  <a:cubicBezTo>
                    <a:pt x="180012" y="-492"/>
                    <a:pt x="174406" y="2204"/>
                    <a:pt x="173751" y="6897"/>
                  </a:cubicBezTo>
                  <a:cubicBezTo>
                    <a:pt x="166879" y="56290"/>
                    <a:pt x="167995" y="107200"/>
                    <a:pt x="166764" y="157003"/>
                  </a:cubicBezTo>
                  <a:cubicBezTo>
                    <a:pt x="165512" y="207272"/>
                    <a:pt x="164321" y="257535"/>
                    <a:pt x="163270" y="307809"/>
                  </a:cubicBezTo>
                  <a:cubicBezTo>
                    <a:pt x="161188" y="407265"/>
                    <a:pt x="158786" y="506711"/>
                    <a:pt x="156073" y="606152"/>
                  </a:cubicBezTo>
                  <a:cubicBezTo>
                    <a:pt x="150647" y="805033"/>
                    <a:pt x="143966" y="1003874"/>
                    <a:pt x="136023" y="1202671"/>
                  </a:cubicBezTo>
                  <a:cubicBezTo>
                    <a:pt x="133775" y="1258851"/>
                    <a:pt x="131433" y="1315031"/>
                    <a:pt x="128986" y="1371201"/>
                  </a:cubicBezTo>
                  <a:cubicBezTo>
                    <a:pt x="128720" y="1377372"/>
                    <a:pt x="128540" y="1383554"/>
                    <a:pt x="128165" y="1389720"/>
                  </a:cubicBezTo>
                  <a:cubicBezTo>
                    <a:pt x="127955" y="1393172"/>
                    <a:pt x="128030" y="1399639"/>
                    <a:pt x="125122" y="1402178"/>
                  </a:cubicBezTo>
                  <a:cubicBezTo>
                    <a:pt x="123235" y="1403826"/>
                    <a:pt x="119426" y="1404097"/>
                    <a:pt x="117154" y="1404352"/>
                  </a:cubicBezTo>
                  <a:cubicBezTo>
                    <a:pt x="110307" y="1405129"/>
                    <a:pt x="103275" y="1405054"/>
                    <a:pt x="96393" y="1405374"/>
                  </a:cubicBezTo>
                  <a:cubicBezTo>
                    <a:pt x="68745" y="1406647"/>
                    <a:pt x="41127" y="1407974"/>
                    <a:pt x="13514" y="1409828"/>
                  </a:cubicBezTo>
                  <a:cubicBezTo>
                    <a:pt x="-4314" y="1411020"/>
                    <a:pt x="-4694" y="1438356"/>
                    <a:pt x="13514" y="1437895"/>
                  </a:cubicBezTo>
                  <a:cubicBezTo>
                    <a:pt x="39035" y="1437249"/>
                    <a:pt x="64515" y="1436172"/>
                    <a:pt x="90016" y="1434990"/>
                  </a:cubicBezTo>
                  <a:cubicBezTo>
                    <a:pt x="111213" y="1434008"/>
                    <a:pt x="139476" y="1436828"/>
                    <a:pt x="151543" y="1415063"/>
                  </a:cubicBezTo>
                  <a:cubicBezTo>
                    <a:pt x="156208" y="1406647"/>
                    <a:pt x="157064" y="1396833"/>
                    <a:pt x="157544" y="1387411"/>
                  </a:cubicBezTo>
                  <a:cubicBezTo>
                    <a:pt x="158205" y="1374457"/>
                    <a:pt x="158665" y="1361483"/>
                    <a:pt x="159221" y="1348523"/>
                  </a:cubicBezTo>
                  <a:cubicBezTo>
                    <a:pt x="160327" y="1322595"/>
                    <a:pt x="161408" y="1296671"/>
                    <a:pt x="162474" y="1270743"/>
                  </a:cubicBezTo>
                  <a:cubicBezTo>
                    <a:pt x="166638" y="1169193"/>
                    <a:pt x="170472" y="1067624"/>
                    <a:pt x="173981" y="966049"/>
                  </a:cubicBezTo>
                  <a:cubicBezTo>
                    <a:pt x="181028" y="761812"/>
                    <a:pt x="186754" y="557531"/>
                    <a:pt x="191148" y="353224"/>
                  </a:cubicBezTo>
                  <a:cubicBezTo>
                    <a:pt x="192379" y="295932"/>
                    <a:pt x="193506" y="238640"/>
                    <a:pt x="194126" y="181338"/>
                  </a:cubicBezTo>
                  <a:cubicBezTo>
                    <a:pt x="194432" y="153231"/>
                    <a:pt x="194767" y="125123"/>
                    <a:pt x="194832" y="97011"/>
                  </a:cubicBezTo>
                  <a:cubicBezTo>
                    <a:pt x="194902" y="67861"/>
                    <a:pt x="195633" y="38416"/>
                    <a:pt x="192445" y="94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"/>
          <p:cNvSpPr txBox="1"/>
          <p:nvPr/>
        </p:nvSpPr>
        <p:spPr>
          <a:xfrm>
            <a:off x="514350" y="643396"/>
            <a:ext cx="3167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Character References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83" name="Google Shape;383;p20"/>
          <p:cNvSpPr txBox="1"/>
          <p:nvPr/>
        </p:nvSpPr>
        <p:spPr>
          <a:xfrm>
            <a:off x="4572000" y="586246"/>
            <a:ext cx="3727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Name of Character Reference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Company Name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Contact Number: 123-456-7890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Email Address: hello@reallygreatsite.com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384" name="Google Shape;384;p20"/>
          <p:cNvSpPr txBox="1"/>
          <p:nvPr/>
        </p:nvSpPr>
        <p:spPr>
          <a:xfrm>
            <a:off x="4572000" y="2119412"/>
            <a:ext cx="3727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Name of Character Reference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Company Name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Contact Number: 123-456-7890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Email Address: hello@reallygreatsite.com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385" name="Google Shape;385;p20"/>
          <p:cNvSpPr txBox="1"/>
          <p:nvPr/>
        </p:nvSpPr>
        <p:spPr>
          <a:xfrm>
            <a:off x="4572000" y="3652577"/>
            <a:ext cx="3727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Name of Character Reference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Company Name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Contact Number: 123-456-7890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Email Address: hello@reallygreatsite.com</a:t>
            </a:r>
            <a:endParaRPr b="1" sz="700">
              <a:solidFill>
                <a:schemeClr val="lt1"/>
              </a:solidFill>
            </a:endParaRPr>
          </a:p>
        </p:txBody>
      </p:sp>
      <p:grpSp>
        <p:nvGrpSpPr>
          <p:cNvPr id="386" name="Google Shape;386;p20"/>
          <p:cNvGrpSpPr/>
          <p:nvPr/>
        </p:nvGrpSpPr>
        <p:grpSpPr>
          <a:xfrm>
            <a:off x="514351" y="2893986"/>
            <a:ext cx="2294089" cy="1737202"/>
            <a:chOff x="1028702" y="5787971"/>
            <a:chExt cx="4588178" cy="3474404"/>
          </a:xfrm>
        </p:grpSpPr>
        <p:grpSp>
          <p:nvGrpSpPr>
            <p:cNvPr id="387" name="Google Shape;387;p20"/>
            <p:cNvGrpSpPr/>
            <p:nvPr/>
          </p:nvGrpSpPr>
          <p:grpSpPr>
            <a:xfrm>
              <a:off x="1035305" y="5935615"/>
              <a:ext cx="4581575" cy="3326760"/>
              <a:chOff x="1035305" y="5935615"/>
              <a:chExt cx="4581575" cy="3326760"/>
            </a:xfrm>
          </p:grpSpPr>
          <p:sp>
            <p:nvSpPr>
              <p:cNvPr id="388" name="Google Shape;388;p20"/>
              <p:cNvSpPr/>
              <p:nvPr/>
            </p:nvSpPr>
            <p:spPr>
              <a:xfrm>
                <a:off x="1035305" y="5935615"/>
                <a:ext cx="4581575" cy="3326760"/>
              </a:xfrm>
              <a:custGeom>
                <a:rect b="b" l="l" r="r" t="t"/>
                <a:pathLst>
                  <a:path extrusionOk="0" h="3326760" w="4581575">
                    <a:moveTo>
                      <a:pt x="1161874" y="3174158"/>
                    </a:moveTo>
                    <a:cubicBezTo>
                      <a:pt x="1005683" y="3122351"/>
                      <a:pt x="853741" y="3057682"/>
                      <a:pt x="708195" y="2980894"/>
                    </a:cubicBezTo>
                    <a:cubicBezTo>
                      <a:pt x="481154" y="2861113"/>
                      <a:pt x="187254" y="2704204"/>
                      <a:pt x="69439" y="2463935"/>
                    </a:cubicBezTo>
                    <a:cubicBezTo>
                      <a:pt x="-6899" y="2308257"/>
                      <a:pt x="-14616" y="2132225"/>
                      <a:pt x="18859" y="1964189"/>
                    </a:cubicBezTo>
                    <a:cubicBezTo>
                      <a:pt x="58519" y="1765123"/>
                      <a:pt x="114532" y="1571290"/>
                      <a:pt x="196577" y="1385297"/>
                    </a:cubicBezTo>
                    <a:cubicBezTo>
                      <a:pt x="619377" y="426789"/>
                      <a:pt x="1670729" y="-136561"/>
                      <a:pt x="2705170" y="28583"/>
                    </a:cubicBezTo>
                    <a:cubicBezTo>
                      <a:pt x="2763972" y="37966"/>
                      <a:pt x="2822388" y="49726"/>
                      <a:pt x="2880227" y="63901"/>
                    </a:cubicBezTo>
                    <a:cubicBezTo>
                      <a:pt x="3358553" y="181094"/>
                      <a:pt x="3790621" y="461676"/>
                      <a:pt x="4108040" y="836444"/>
                    </a:cubicBezTo>
                    <a:cubicBezTo>
                      <a:pt x="4268387" y="1025769"/>
                      <a:pt x="4400105" y="1239708"/>
                      <a:pt x="4494052" y="1469493"/>
                    </a:cubicBezTo>
                    <a:cubicBezTo>
                      <a:pt x="4534657" y="1568811"/>
                      <a:pt x="4592000" y="1687435"/>
                      <a:pt x="4579943" y="1795548"/>
                    </a:cubicBezTo>
                    <a:cubicBezTo>
                      <a:pt x="4565600" y="1924115"/>
                      <a:pt x="4500953" y="2061496"/>
                      <a:pt x="4434828" y="2170628"/>
                    </a:cubicBezTo>
                    <a:cubicBezTo>
                      <a:pt x="4391708" y="2241788"/>
                      <a:pt x="4341615" y="2308642"/>
                      <a:pt x="4288621" y="2372696"/>
                    </a:cubicBezTo>
                    <a:cubicBezTo>
                      <a:pt x="3633586" y="3164573"/>
                      <a:pt x="2500280" y="3466280"/>
                      <a:pt x="1513043" y="3267434"/>
                    </a:cubicBezTo>
                    <a:cubicBezTo>
                      <a:pt x="1394237" y="3243500"/>
                      <a:pt x="1276899" y="3212313"/>
                      <a:pt x="1161874" y="31741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0"/>
              <p:cNvSpPr/>
              <p:nvPr/>
            </p:nvSpPr>
            <p:spPr>
              <a:xfrm>
                <a:off x="2096085" y="6301689"/>
                <a:ext cx="2538196" cy="2680718"/>
              </a:xfrm>
              <a:custGeom>
                <a:rect b="b" l="l" r="r" t="t"/>
                <a:pathLst>
                  <a:path extrusionOk="0" h="2680718" w="2538196">
                    <a:moveTo>
                      <a:pt x="2531751" y="1424315"/>
                    </a:moveTo>
                    <a:cubicBezTo>
                      <a:pt x="2517455" y="1577633"/>
                      <a:pt x="2477226" y="1729933"/>
                      <a:pt x="2409348" y="1874181"/>
                    </a:cubicBezTo>
                    <a:cubicBezTo>
                      <a:pt x="2139499" y="2447574"/>
                      <a:pt x="1435215" y="2827924"/>
                      <a:pt x="813316" y="2625947"/>
                    </a:cubicBezTo>
                    <a:cubicBezTo>
                      <a:pt x="384386" y="2486638"/>
                      <a:pt x="74794" y="2069217"/>
                      <a:pt x="13129" y="1622270"/>
                    </a:cubicBezTo>
                    <a:cubicBezTo>
                      <a:pt x="-68770" y="1028633"/>
                      <a:pt x="237023" y="342372"/>
                      <a:pt x="803625" y="98219"/>
                    </a:cubicBezTo>
                    <a:cubicBezTo>
                      <a:pt x="1201475" y="-73223"/>
                      <a:pt x="1688546" y="-16853"/>
                      <a:pt x="2036770" y="240943"/>
                    </a:cubicBezTo>
                    <a:cubicBezTo>
                      <a:pt x="2409247" y="516696"/>
                      <a:pt x="2573917" y="972071"/>
                      <a:pt x="2531751" y="142431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20"/>
              <p:cNvSpPr/>
              <p:nvPr/>
            </p:nvSpPr>
            <p:spPr>
              <a:xfrm>
                <a:off x="2549462" y="6841672"/>
                <a:ext cx="1601964" cy="1639638"/>
              </a:xfrm>
              <a:custGeom>
                <a:rect b="b" l="l" r="r" t="t"/>
                <a:pathLst>
                  <a:path extrusionOk="0" h="1639638" w="1601964">
                    <a:moveTo>
                      <a:pt x="395313" y="1530354"/>
                    </a:moveTo>
                    <a:cubicBezTo>
                      <a:pt x="109222" y="1358343"/>
                      <a:pt x="-45822" y="1012375"/>
                      <a:pt x="11989" y="675543"/>
                    </a:cubicBezTo>
                    <a:cubicBezTo>
                      <a:pt x="116508" y="66537"/>
                      <a:pt x="847156" y="-218223"/>
                      <a:pt x="1321481" y="193544"/>
                    </a:cubicBezTo>
                    <a:cubicBezTo>
                      <a:pt x="1605810" y="440378"/>
                      <a:pt x="1688544" y="908844"/>
                      <a:pt x="1502108" y="1235036"/>
                    </a:cubicBezTo>
                    <a:cubicBezTo>
                      <a:pt x="1328519" y="1538736"/>
                      <a:pt x="941948" y="1702897"/>
                      <a:pt x="603010" y="1616846"/>
                    </a:cubicBezTo>
                    <a:cubicBezTo>
                      <a:pt x="527975" y="1597805"/>
                      <a:pt x="458455" y="1568316"/>
                      <a:pt x="395313" y="15303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0"/>
              <p:cNvSpPr/>
              <p:nvPr/>
            </p:nvSpPr>
            <p:spPr>
              <a:xfrm>
                <a:off x="3893068" y="7440321"/>
                <a:ext cx="472950" cy="491649"/>
              </a:xfrm>
              <a:custGeom>
                <a:rect b="b" l="l" r="r" t="t"/>
                <a:pathLst>
                  <a:path extrusionOk="0" h="491649" w="472950">
                    <a:moveTo>
                      <a:pt x="101803" y="451717"/>
                    </a:moveTo>
                    <a:cubicBezTo>
                      <a:pt x="-49295" y="347680"/>
                      <a:pt x="-31410" y="77353"/>
                      <a:pt x="150217" y="18422"/>
                    </a:cubicBezTo>
                    <a:cubicBezTo>
                      <a:pt x="278264" y="-39729"/>
                      <a:pt x="448870" y="45982"/>
                      <a:pt x="468654" y="188642"/>
                    </a:cubicBezTo>
                    <a:cubicBezTo>
                      <a:pt x="506388" y="396880"/>
                      <a:pt x="288220" y="573518"/>
                      <a:pt x="101803" y="4517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2" name="Google Shape;392;p20"/>
            <p:cNvSpPr/>
            <p:nvPr/>
          </p:nvSpPr>
          <p:spPr>
            <a:xfrm>
              <a:off x="1028702" y="5787971"/>
              <a:ext cx="4564851" cy="2271352"/>
            </a:xfrm>
            <a:custGeom>
              <a:rect b="b" l="l" r="r" t="t"/>
              <a:pathLst>
                <a:path extrusionOk="0" h="2271352" w="4564851">
                  <a:moveTo>
                    <a:pt x="16" y="2265106"/>
                  </a:moveTo>
                  <a:cubicBezTo>
                    <a:pt x="37868" y="1868534"/>
                    <a:pt x="182845" y="1469878"/>
                    <a:pt x="389432" y="1130153"/>
                  </a:cubicBezTo>
                  <a:cubicBezTo>
                    <a:pt x="804102" y="446628"/>
                    <a:pt x="1487850" y="49202"/>
                    <a:pt x="2282650" y="4179"/>
                  </a:cubicBezTo>
                  <a:cubicBezTo>
                    <a:pt x="3165185" y="-52769"/>
                    <a:pt x="3895640" y="478467"/>
                    <a:pt x="4321285" y="1217830"/>
                  </a:cubicBezTo>
                  <a:cubicBezTo>
                    <a:pt x="4420766" y="1391888"/>
                    <a:pt x="4507739" y="1574025"/>
                    <a:pt x="4564632" y="1766563"/>
                  </a:cubicBezTo>
                  <a:cubicBezTo>
                    <a:pt x="4565504" y="1769667"/>
                    <a:pt x="4563697" y="1772898"/>
                    <a:pt x="4560595" y="1773770"/>
                  </a:cubicBezTo>
                  <a:cubicBezTo>
                    <a:pt x="4557961" y="1774505"/>
                    <a:pt x="4555273" y="1773330"/>
                    <a:pt x="4553960" y="1771071"/>
                  </a:cubicBezTo>
                  <a:cubicBezTo>
                    <a:pt x="4211453" y="1236182"/>
                    <a:pt x="3769484" y="738227"/>
                    <a:pt x="3186804" y="476557"/>
                  </a:cubicBezTo>
                  <a:cubicBezTo>
                    <a:pt x="2786184" y="296651"/>
                    <a:pt x="2360695" y="277986"/>
                    <a:pt x="1934536" y="366186"/>
                  </a:cubicBezTo>
                  <a:cubicBezTo>
                    <a:pt x="1099590" y="526298"/>
                    <a:pt x="505275" y="1150314"/>
                    <a:pt x="158014" y="1903394"/>
                  </a:cubicBezTo>
                  <a:cubicBezTo>
                    <a:pt x="103259" y="2021348"/>
                    <a:pt x="52936" y="2142506"/>
                    <a:pt x="11349" y="2267365"/>
                  </a:cubicBezTo>
                  <a:cubicBezTo>
                    <a:pt x="10330" y="2270422"/>
                    <a:pt x="7036" y="2272065"/>
                    <a:pt x="3980" y="2271055"/>
                  </a:cubicBezTo>
                  <a:cubicBezTo>
                    <a:pt x="1401" y="2270192"/>
                    <a:pt x="-177" y="2267704"/>
                    <a:pt x="16" y="2265106"/>
                  </a:cubicBezTo>
                  <a:lnTo>
                    <a:pt x="16" y="2265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1"/>
          <p:cNvSpPr/>
          <p:nvPr/>
        </p:nvSpPr>
        <p:spPr>
          <a:xfrm>
            <a:off x="0" y="0"/>
            <a:ext cx="9144000" cy="179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8" name="Google Shape;398;p21"/>
          <p:cNvGrpSpPr/>
          <p:nvPr/>
        </p:nvGrpSpPr>
        <p:grpSpPr>
          <a:xfrm>
            <a:off x="3594686" y="2630676"/>
            <a:ext cx="1954575" cy="1650486"/>
            <a:chOff x="0" y="0"/>
            <a:chExt cx="5212200" cy="4401296"/>
          </a:xfrm>
        </p:grpSpPr>
        <p:sp>
          <p:nvSpPr>
            <p:cNvPr id="399" name="Google Shape;399;p21"/>
            <p:cNvSpPr txBox="1"/>
            <p:nvPr/>
          </p:nvSpPr>
          <p:spPr>
            <a:xfrm>
              <a:off x="0" y="2428680"/>
              <a:ext cx="521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0" name="Google Shape;400;p21"/>
            <p:cNvSpPr txBox="1"/>
            <p:nvPr/>
          </p:nvSpPr>
          <p:spPr>
            <a:xfrm>
              <a:off x="0" y="3317696"/>
              <a:ext cx="5212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Briefly elaborate on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823275" y="16047"/>
              <a:ext cx="1566749" cy="1493878"/>
            </a:xfrm>
            <a:custGeom>
              <a:rect b="b" l="l" r="r" t="t"/>
              <a:pathLst>
                <a:path extrusionOk="0" h="1493878" w="1566749">
                  <a:moveTo>
                    <a:pt x="807600" y="15100"/>
                  </a:moveTo>
                  <a:lnTo>
                    <a:pt x="1035031" y="476250"/>
                  </a:lnTo>
                  <a:lnTo>
                    <a:pt x="1543574" y="550203"/>
                  </a:lnTo>
                  <a:cubicBezTo>
                    <a:pt x="1565746" y="553414"/>
                    <a:pt x="1574602" y="580709"/>
                    <a:pt x="1558558" y="596379"/>
                  </a:cubicBezTo>
                  <a:lnTo>
                    <a:pt x="1190588" y="955319"/>
                  </a:lnTo>
                  <a:lnTo>
                    <a:pt x="1277446" y="1462195"/>
                  </a:lnTo>
                  <a:cubicBezTo>
                    <a:pt x="1281233" y="1484288"/>
                    <a:pt x="1258034" y="1501146"/>
                    <a:pt x="1238204" y="1490710"/>
                  </a:cubicBezTo>
                  <a:lnTo>
                    <a:pt x="783375" y="1251417"/>
                  </a:lnTo>
                  <a:lnTo>
                    <a:pt x="328546" y="1490710"/>
                  </a:lnTo>
                  <a:cubicBezTo>
                    <a:pt x="308716" y="1501146"/>
                    <a:pt x="285517" y="1484288"/>
                    <a:pt x="289304" y="1462195"/>
                  </a:cubicBezTo>
                  <a:lnTo>
                    <a:pt x="376162" y="955319"/>
                  </a:lnTo>
                  <a:lnTo>
                    <a:pt x="8192" y="596379"/>
                  </a:lnTo>
                  <a:cubicBezTo>
                    <a:pt x="-7852" y="580709"/>
                    <a:pt x="1004" y="553446"/>
                    <a:pt x="23176" y="550203"/>
                  </a:cubicBezTo>
                  <a:lnTo>
                    <a:pt x="531719" y="476250"/>
                  </a:lnTo>
                  <a:lnTo>
                    <a:pt x="759117" y="15100"/>
                  </a:lnTo>
                  <a:cubicBezTo>
                    <a:pt x="769032" y="-5033"/>
                    <a:pt x="797686" y="-5033"/>
                    <a:pt x="807600" y="151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1807219" y="0"/>
              <a:ext cx="1598861" cy="1525960"/>
            </a:xfrm>
            <a:custGeom>
              <a:rect b="b" l="l" r="r" t="t"/>
              <a:pathLst>
                <a:path extrusionOk="0" h="1525960" w="1598861">
                  <a:moveTo>
                    <a:pt x="1596722" y="579705"/>
                  </a:moveTo>
                  <a:cubicBezTo>
                    <a:pt x="1591620" y="563971"/>
                    <a:pt x="1578272" y="552732"/>
                    <a:pt x="1561940" y="550355"/>
                  </a:cubicBezTo>
                  <a:lnTo>
                    <a:pt x="1061740" y="477623"/>
                  </a:lnTo>
                  <a:lnTo>
                    <a:pt x="838063" y="24019"/>
                  </a:lnTo>
                  <a:cubicBezTo>
                    <a:pt x="830747" y="9216"/>
                    <a:pt x="815955" y="0"/>
                    <a:pt x="799431" y="0"/>
                  </a:cubicBezTo>
                  <a:cubicBezTo>
                    <a:pt x="782906" y="0"/>
                    <a:pt x="768114" y="9216"/>
                    <a:pt x="760798" y="24019"/>
                  </a:cubicBezTo>
                  <a:lnTo>
                    <a:pt x="537122" y="477623"/>
                  </a:lnTo>
                  <a:lnTo>
                    <a:pt x="36922" y="550355"/>
                  </a:lnTo>
                  <a:cubicBezTo>
                    <a:pt x="20558" y="552732"/>
                    <a:pt x="7242" y="563971"/>
                    <a:pt x="2140" y="579705"/>
                  </a:cubicBezTo>
                  <a:cubicBezTo>
                    <a:pt x="-2962" y="595440"/>
                    <a:pt x="1209" y="612362"/>
                    <a:pt x="13049" y="623922"/>
                  </a:cubicBezTo>
                  <a:lnTo>
                    <a:pt x="374988" y="976986"/>
                  </a:lnTo>
                  <a:lnTo>
                    <a:pt x="289541" y="1475514"/>
                  </a:lnTo>
                  <a:cubicBezTo>
                    <a:pt x="286749" y="1491826"/>
                    <a:pt x="293327" y="1507978"/>
                    <a:pt x="306675" y="1517676"/>
                  </a:cubicBezTo>
                  <a:cubicBezTo>
                    <a:pt x="314215" y="1523167"/>
                    <a:pt x="323071" y="1525960"/>
                    <a:pt x="331959" y="1525960"/>
                  </a:cubicBezTo>
                  <a:cubicBezTo>
                    <a:pt x="338794" y="1525960"/>
                    <a:pt x="345692" y="1524323"/>
                    <a:pt x="352046" y="1520951"/>
                  </a:cubicBezTo>
                  <a:lnTo>
                    <a:pt x="799431" y="1285575"/>
                  </a:lnTo>
                  <a:lnTo>
                    <a:pt x="1246816" y="1520951"/>
                  </a:lnTo>
                  <a:cubicBezTo>
                    <a:pt x="1261448" y="1528626"/>
                    <a:pt x="1278839" y="1527405"/>
                    <a:pt x="1292187" y="1517676"/>
                  </a:cubicBezTo>
                  <a:cubicBezTo>
                    <a:pt x="1305567" y="1507946"/>
                    <a:pt x="1312113" y="1491794"/>
                    <a:pt x="1309321" y="1475514"/>
                  </a:cubicBezTo>
                  <a:lnTo>
                    <a:pt x="1223874" y="976954"/>
                  </a:lnTo>
                  <a:lnTo>
                    <a:pt x="1585812" y="623890"/>
                  </a:lnTo>
                  <a:cubicBezTo>
                    <a:pt x="1597652" y="612362"/>
                    <a:pt x="1601824" y="595440"/>
                    <a:pt x="1596722" y="579705"/>
                  </a:cubicBezTo>
                  <a:close/>
                  <a:moveTo>
                    <a:pt x="1563416" y="600899"/>
                  </a:moveTo>
                  <a:lnTo>
                    <a:pt x="1195445" y="959871"/>
                  </a:lnTo>
                  <a:cubicBezTo>
                    <a:pt x="1191659" y="963563"/>
                    <a:pt x="1189926" y="968862"/>
                    <a:pt x="1190825" y="974064"/>
                  </a:cubicBezTo>
                  <a:lnTo>
                    <a:pt x="1277684" y="1480940"/>
                  </a:lnTo>
                  <a:cubicBezTo>
                    <a:pt x="1278742" y="1487042"/>
                    <a:pt x="1274956" y="1490510"/>
                    <a:pt x="1273320" y="1491698"/>
                  </a:cubicBezTo>
                  <a:cubicBezTo>
                    <a:pt x="1271651" y="1492918"/>
                    <a:pt x="1267191" y="1495423"/>
                    <a:pt x="1261736" y="1492533"/>
                  </a:cubicBezTo>
                  <a:lnTo>
                    <a:pt x="806907" y="1253239"/>
                  </a:lnTo>
                  <a:cubicBezTo>
                    <a:pt x="802222" y="1250767"/>
                    <a:pt x="796639" y="1250767"/>
                    <a:pt x="791987" y="1253239"/>
                  </a:cubicBezTo>
                  <a:lnTo>
                    <a:pt x="337157" y="1492533"/>
                  </a:lnTo>
                  <a:cubicBezTo>
                    <a:pt x="331703" y="1495423"/>
                    <a:pt x="327243" y="1492918"/>
                    <a:pt x="325574" y="1491698"/>
                  </a:cubicBezTo>
                  <a:cubicBezTo>
                    <a:pt x="323906" y="1490477"/>
                    <a:pt x="320151" y="1487009"/>
                    <a:pt x="321210" y="1480940"/>
                  </a:cubicBezTo>
                  <a:lnTo>
                    <a:pt x="408069" y="974064"/>
                  </a:lnTo>
                  <a:cubicBezTo>
                    <a:pt x="408967" y="968862"/>
                    <a:pt x="407235" y="963531"/>
                    <a:pt x="403449" y="959871"/>
                  </a:cubicBezTo>
                  <a:lnTo>
                    <a:pt x="35446" y="600899"/>
                  </a:lnTo>
                  <a:cubicBezTo>
                    <a:pt x="31018" y="596596"/>
                    <a:pt x="32013" y="591586"/>
                    <a:pt x="32654" y="589627"/>
                  </a:cubicBezTo>
                  <a:cubicBezTo>
                    <a:pt x="33296" y="587669"/>
                    <a:pt x="35414" y="583012"/>
                    <a:pt x="41542" y="582145"/>
                  </a:cubicBezTo>
                  <a:lnTo>
                    <a:pt x="550085" y="508193"/>
                  </a:lnTo>
                  <a:cubicBezTo>
                    <a:pt x="555315" y="507423"/>
                    <a:pt x="559839" y="504147"/>
                    <a:pt x="562182" y="499395"/>
                  </a:cubicBezTo>
                  <a:lnTo>
                    <a:pt x="789612" y="38245"/>
                  </a:lnTo>
                  <a:cubicBezTo>
                    <a:pt x="792340" y="32721"/>
                    <a:pt x="797409" y="32111"/>
                    <a:pt x="799463" y="32111"/>
                  </a:cubicBezTo>
                  <a:cubicBezTo>
                    <a:pt x="801516" y="32111"/>
                    <a:pt x="806586" y="32721"/>
                    <a:pt x="809314" y="38245"/>
                  </a:cubicBezTo>
                  <a:lnTo>
                    <a:pt x="1036744" y="499395"/>
                  </a:lnTo>
                  <a:cubicBezTo>
                    <a:pt x="1039087" y="504147"/>
                    <a:pt x="1043611" y="507423"/>
                    <a:pt x="1048809" y="508193"/>
                  </a:cubicBezTo>
                  <a:lnTo>
                    <a:pt x="1557351" y="582145"/>
                  </a:lnTo>
                  <a:cubicBezTo>
                    <a:pt x="1563448" y="583045"/>
                    <a:pt x="1565598" y="587669"/>
                    <a:pt x="1566239" y="589627"/>
                  </a:cubicBezTo>
                  <a:cubicBezTo>
                    <a:pt x="1566881" y="591586"/>
                    <a:pt x="1567844" y="596596"/>
                    <a:pt x="1563416" y="600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21"/>
          <p:cNvGrpSpPr/>
          <p:nvPr/>
        </p:nvGrpSpPr>
        <p:grpSpPr>
          <a:xfrm>
            <a:off x="6333845" y="2630676"/>
            <a:ext cx="1954575" cy="1650486"/>
            <a:chOff x="0" y="0"/>
            <a:chExt cx="5212200" cy="4401296"/>
          </a:xfrm>
        </p:grpSpPr>
        <p:sp>
          <p:nvSpPr>
            <p:cNvPr id="404" name="Google Shape;404;p21"/>
            <p:cNvSpPr txBox="1"/>
            <p:nvPr/>
          </p:nvSpPr>
          <p:spPr>
            <a:xfrm>
              <a:off x="0" y="2428680"/>
              <a:ext cx="521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5" name="Google Shape;405;p21"/>
            <p:cNvSpPr txBox="1"/>
            <p:nvPr/>
          </p:nvSpPr>
          <p:spPr>
            <a:xfrm>
              <a:off x="0" y="3317696"/>
              <a:ext cx="5212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Briefly elaborate on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1951719" y="15283"/>
              <a:ext cx="1308836" cy="1495361"/>
            </a:xfrm>
            <a:custGeom>
              <a:rect b="b" l="l" r="r" t="t"/>
              <a:pathLst>
                <a:path extrusionOk="0" h="1495361" w="1308836">
                  <a:moveTo>
                    <a:pt x="1308836" y="1286559"/>
                  </a:moveTo>
                  <a:lnTo>
                    <a:pt x="1308836" y="1495361"/>
                  </a:lnTo>
                  <a:lnTo>
                    <a:pt x="0" y="1495361"/>
                  </a:lnTo>
                  <a:lnTo>
                    <a:pt x="0" y="1286559"/>
                  </a:lnTo>
                  <a:cubicBezTo>
                    <a:pt x="0" y="1088730"/>
                    <a:pt x="107128" y="915936"/>
                    <a:pt x="266581" y="822951"/>
                  </a:cubicBezTo>
                  <a:cubicBezTo>
                    <a:pt x="276245" y="817327"/>
                    <a:pt x="288386" y="818336"/>
                    <a:pt x="297071" y="825366"/>
                  </a:cubicBezTo>
                  <a:cubicBezTo>
                    <a:pt x="392333" y="902578"/>
                    <a:pt x="513803" y="948856"/>
                    <a:pt x="646039" y="948856"/>
                  </a:cubicBezTo>
                  <a:cubicBezTo>
                    <a:pt x="781363" y="948856"/>
                    <a:pt x="905341" y="900408"/>
                    <a:pt x="1001612" y="819956"/>
                  </a:cubicBezTo>
                  <a:cubicBezTo>
                    <a:pt x="1010145" y="812834"/>
                    <a:pt x="1022163" y="811611"/>
                    <a:pt x="1031888" y="817021"/>
                  </a:cubicBezTo>
                  <a:cubicBezTo>
                    <a:pt x="1197029" y="908508"/>
                    <a:pt x="1308836" y="1084481"/>
                    <a:pt x="1308836" y="1286559"/>
                  </a:cubicBezTo>
                  <a:close/>
                  <a:moveTo>
                    <a:pt x="646039" y="789083"/>
                  </a:moveTo>
                  <a:cubicBezTo>
                    <a:pt x="864056" y="789083"/>
                    <a:pt x="1040787" y="612438"/>
                    <a:pt x="1040787" y="394526"/>
                  </a:cubicBezTo>
                  <a:cubicBezTo>
                    <a:pt x="1040787" y="176615"/>
                    <a:pt x="864056" y="0"/>
                    <a:pt x="646039" y="0"/>
                  </a:cubicBezTo>
                  <a:cubicBezTo>
                    <a:pt x="428022" y="0"/>
                    <a:pt x="251290" y="176646"/>
                    <a:pt x="251290" y="394557"/>
                  </a:cubicBezTo>
                  <a:cubicBezTo>
                    <a:pt x="251290" y="612468"/>
                    <a:pt x="428022" y="789083"/>
                    <a:pt x="646039" y="7890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1936430" y="0"/>
              <a:ext cx="1339417" cy="1525927"/>
            </a:xfrm>
            <a:custGeom>
              <a:rect b="b" l="l" r="r" t="t"/>
              <a:pathLst>
                <a:path extrusionOk="0" h="1525927" w="1339417">
                  <a:moveTo>
                    <a:pt x="1054580" y="818947"/>
                  </a:moveTo>
                  <a:cubicBezTo>
                    <a:pt x="1039472" y="810572"/>
                    <a:pt x="1020389" y="812436"/>
                    <a:pt x="1007086" y="823532"/>
                  </a:cubicBezTo>
                  <a:cubicBezTo>
                    <a:pt x="910387" y="904351"/>
                    <a:pt x="787601" y="948856"/>
                    <a:pt x="661330" y="948856"/>
                  </a:cubicBezTo>
                  <a:cubicBezTo>
                    <a:pt x="538024" y="948856"/>
                    <a:pt x="417532" y="906216"/>
                    <a:pt x="321995" y="828759"/>
                  </a:cubicBezTo>
                  <a:cubicBezTo>
                    <a:pt x="308417" y="817755"/>
                    <a:pt x="289181" y="816257"/>
                    <a:pt x="274165" y="824999"/>
                  </a:cubicBezTo>
                  <a:cubicBezTo>
                    <a:pt x="192267" y="872775"/>
                    <a:pt x="123611" y="941215"/>
                    <a:pt x="75629" y="1022950"/>
                  </a:cubicBezTo>
                  <a:cubicBezTo>
                    <a:pt x="26147" y="1107193"/>
                    <a:pt x="0" y="1203631"/>
                    <a:pt x="0" y="1301842"/>
                  </a:cubicBezTo>
                  <a:lnTo>
                    <a:pt x="0" y="1510645"/>
                  </a:lnTo>
                  <a:cubicBezTo>
                    <a:pt x="0" y="1519081"/>
                    <a:pt x="6850" y="1525928"/>
                    <a:pt x="15291" y="1525928"/>
                  </a:cubicBezTo>
                  <a:lnTo>
                    <a:pt x="1324127" y="1525928"/>
                  </a:lnTo>
                  <a:cubicBezTo>
                    <a:pt x="1332568" y="1525928"/>
                    <a:pt x="1339418" y="1519081"/>
                    <a:pt x="1339418" y="1510645"/>
                  </a:cubicBezTo>
                  <a:lnTo>
                    <a:pt x="1339418" y="1301842"/>
                  </a:lnTo>
                  <a:cubicBezTo>
                    <a:pt x="1339418" y="1101324"/>
                    <a:pt x="1230272" y="916272"/>
                    <a:pt x="1054580" y="818947"/>
                  </a:cubicBezTo>
                  <a:close/>
                  <a:moveTo>
                    <a:pt x="1308836" y="1495361"/>
                  </a:moveTo>
                  <a:lnTo>
                    <a:pt x="30582" y="1495361"/>
                  </a:lnTo>
                  <a:lnTo>
                    <a:pt x="30582" y="1301842"/>
                  </a:lnTo>
                  <a:cubicBezTo>
                    <a:pt x="30582" y="1209072"/>
                    <a:pt x="55261" y="1117983"/>
                    <a:pt x="101990" y="1038448"/>
                  </a:cubicBezTo>
                  <a:cubicBezTo>
                    <a:pt x="147343" y="961236"/>
                    <a:pt x="212207" y="896556"/>
                    <a:pt x="289578" y="851409"/>
                  </a:cubicBezTo>
                  <a:cubicBezTo>
                    <a:pt x="293676" y="849025"/>
                    <a:pt x="298967" y="849453"/>
                    <a:pt x="302728" y="852510"/>
                  </a:cubicBezTo>
                  <a:cubicBezTo>
                    <a:pt x="403709" y="934337"/>
                    <a:pt x="531051" y="979423"/>
                    <a:pt x="661330" y="979423"/>
                  </a:cubicBezTo>
                  <a:cubicBezTo>
                    <a:pt x="794758" y="979423"/>
                    <a:pt x="924516" y="932381"/>
                    <a:pt x="1026689" y="846977"/>
                  </a:cubicBezTo>
                  <a:cubicBezTo>
                    <a:pt x="1030359" y="843920"/>
                    <a:pt x="1035619" y="843370"/>
                    <a:pt x="1039748" y="845663"/>
                  </a:cubicBezTo>
                  <a:cubicBezTo>
                    <a:pt x="1205715" y="937608"/>
                    <a:pt x="1308836" y="1112420"/>
                    <a:pt x="1308836" y="1301842"/>
                  </a:cubicBezTo>
                  <a:lnTo>
                    <a:pt x="1308836" y="1495361"/>
                  </a:lnTo>
                  <a:close/>
                  <a:moveTo>
                    <a:pt x="661330" y="819650"/>
                  </a:moveTo>
                  <a:cubicBezTo>
                    <a:pt x="887420" y="819650"/>
                    <a:pt x="1071369" y="635791"/>
                    <a:pt x="1071369" y="409810"/>
                  </a:cubicBezTo>
                  <a:cubicBezTo>
                    <a:pt x="1071369" y="183860"/>
                    <a:pt x="887420" y="0"/>
                    <a:pt x="661330" y="0"/>
                  </a:cubicBezTo>
                  <a:cubicBezTo>
                    <a:pt x="435239" y="0"/>
                    <a:pt x="251290" y="183860"/>
                    <a:pt x="251290" y="409840"/>
                  </a:cubicBezTo>
                  <a:cubicBezTo>
                    <a:pt x="251290" y="635821"/>
                    <a:pt x="435239" y="819650"/>
                    <a:pt x="661330" y="819650"/>
                  </a:cubicBezTo>
                  <a:close/>
                  <a:moveTo>
                    <a:pt x="661330" y="30567"/>
                  </a:moveTo>
                  <a:cubicBezTo>
                    <a:pt x="870570" y="30567"/>
                    <a:pt x="1040787" y="200702"/>
                    <a:pt x="1040787" y="409840"/>
                  </a:cubicBezTo>
                  <a:cubicBezTo>
                    <a:pt x="1040787" y="618979"/>
                    <a:pt x="870570" y="789114"/>
                    <a:pt x="661330" y="789114"/>
                  </a:cubicBezTo>
                  <a:cubicBezTo>
                    <a:pt x="452089" y="789114"/>
                    <a:pt x="281872" y="618979"/>
                    <a:pt x="281872" y="409840"/>
                  </a:cubicBezTo>
                  <a:cubicBezTo>
                    <a:pt x="281872" y="200702"/>
                    <a:pt x="452089" y="30567"/>
                    <a:pt x="661330" y="305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p21"/>
          <p:cNvSpPr txBox="1"/>
          <p:nvPr/>
        </p:nvSpPr>
        <p:spPr>
          <a:xfrm>
            <a:off x="1093199" y="624798"/>
            <a:ext cx="695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09" name="Google Shape;409;p21"/>
          <p:cNvGrpSpPr/>
          <p:nvPr/>
        </p:nvGrpSpPr>
        <p:grpSpPr>
          <a:xfrm>
            <a:off x="855528" y="2630676"/>
            <a:ext cx="1954575" cy="1650486"/>
            <a:chOff x="0" y="0"/>
            <a:chExt cx="5212200" cy="4401296"/>
          </a:xfrm>
        </p:grpSpPr>
        <p:sp>
          <p:nvSpPr>
            <p:cNvPr id="410" name="Google Shape;410;p21"/>
            <p:cNvSpPr txBox="1"/>
            <p:nvPr/>
          </p:nvSpPr>
          <p:spPr>
            <a:xfrm>
              <a:off x="0" y="2428680"/>
              <a:ext cx="521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1" name="Google Shape;411;p21"/>
            <p:cNvSpPr txBox="1"/>
            <p:nvPr/>
          </p:nvSpPr>
          <p:spPr>
            <a:xfrm>
              <a:off x="0" y="3317696"/>
              <a:ext cx="5212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Briefly elaborate on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2011307" y="30505"/>
              <a:ext cx="1188442" cy="1463115"/>
            </a:xfrm>
            <a:custGeom>
              <a:rect b="b" l="l" r="r" t="t"/>
              <a:pathLst>
                <a:path extrusionOk="0" h="1463115" w="1188442">
                  <a:moveTo>
                    <a:pt x="1188442" y="1196617"/>
                  </a:moveTo>
                  <a:lnTo>
                    <a:pt x="1188442" y="1249819"/>
                  </a:lnTo>
                  <a:cubicBezTo>
                    <a:pt x="1188442" y="1261717"/>
                    <a:pt x="1181762" y="1270014"/>
                    <a:pt x="1175752" y="1270014"/>
                  </a:cubicBezTo>
                  <a:lnTo>
                    <a:pt x="857699" y="1270014"/>
                  </a:lnTo>
                  <a:cubicBezTo>
                    <a:pt x="867614" y="1245518"/>
                    <a:pt x="876735" y="1221052"/>
                    <a:pt x="885063" y="1196617"/>
                  </a:cubicBezTo>
                  <a:lnTo>
                    <a:pt x="1188442" y="1196617"/>
                  </a:lnTo>
                  <a:close/>
                  <a:moveTo>
                    <a:pt x="895099" y="1166112"/>
                  </a:moveTo>
                  <a:lnTo>
                    <a:pt x="1186459" y="1166112"/>
                  </a:lnTo>
                  <a:cubicBezTo>
                    <a:pt x="1185056" y="1160865"/>
                    <a:pt x="1182951" y="1155923"/>
                    <a:pt x="1180175" y="1151652"/>
                  </a:cubicBezTo>
                  <a:lnTo>
                    <a:pt x="951016" y="797999"/>
                  </a:lnTo>
                  <a:cubicBezTo>
                    <a:pt x="951138" y="804466"/>
                    <a:pt x="951199" y="810903"/>
                    <a:pt x="951199" y="817340"/>
                  </a:cubicBezTo>
                  <a:cubicBezTo>
                    <a:pt x="951199" y="931248"/>
                    <a:pt x="932347" y="1047963"/>
                    <a:pt x="895099" y="1166112"/>
                  </a:cubicBezTo>
                  <a:close/>
                  <a:moveTo>
                    <a:pt x="920694" y="817340"/>
                  </a:moveTo>
                  <a:cubicBezTo>
                    <a:pt x="920694" y="989148"/>
                    <a:pt x="876582" y="1167851"/>
                    <a:pt x="789641" y="1348505"/>
                  </a:cubicBezTo>
                  <a:cubicBezTo>
                    <a:pt x="788238" y="1351403"/>
                    <a:pt x="786224" y="1354027"/>
                    <a:pt x="783570" y="1356284"/>
                  </a:cubicBezTo>
                  <a:cubicBezTo>
                    <a:pt x="777835" y="1361257"/>
                    <a:pt x="769751" y="1364124"/>
                    <a:pt x="761393" y="1364124"/>
                  </a:cubicBezTo>
                  <a:lnTo>
                    <a:pt x="749861" y="1364124"/>
                  </a:lnTo>
                  <a:lnTo>
                    <a:pt x="438581" y="1364124"/>
                  </a:lnTo>
                  <a:lnTo>
                    <a:pt x="427050" y="1364124"/>
                  </a:lnTo>
                  <a:cubicBezTo>
                    <a:pt x="414634" y="1364124"/>
                    <a:pt x="403286" y="1357840"/>
                    <a:pt x="398771" y="1348505"/>
                  </a:cubicBezTo>
                  <a:cubicBezTo>
                    <a:pt x="387667" y="1325443"/>
                    <a:pt x="377295" y="1302381"/>
                    <a:pt x="367594" y="1279379"/>
                  </a:cubicBezTo>
                  <a:cubicBezTo>
                    <a:pt x="367564" y="1279349"/>
                    <a:pt x="367564" y="1279318"/>
                    <a:pt x="367533" y="1279288"/>
                  </a:cubicBezTo>
                  <a:cubicBezTo>
                    <a:pt x="301305" y="1122245"/>
                    <a:pt x="267749" y="967153"/>
                    <a:pt x="267749" y="817340"/>
                  </a:cubicBezTo>
                  <a:cubicBezTo>
                    <a:pt x="267749" y="715603"/>
                    <a:pt x="283581" y="609931"/>
                    <a:pt x="314819" y="503192"/>
                  </a:cubicBezTo>
                  <a:cubicBezTo>
                    <a:pt x="339742" y="418020"/>
                    <a:pt x="374488" y="331963"/>
                    <a:pt x="418112" y="247371"/>
                  </a:cubicBezTo>
                  <a:cubicBezTo>
                    <a:pt x="492179" y="103811"/>
                    <a:pt x="565942" y="14582"/>
                    <a:pt x="569023" y="10860"/>
                  </a:cubicBezTo>
                  <a:cubicBezTo>
                    <a:pt x="574728" y="4057"/>
                    <a:pt x="584124" y="0"/>
                    <a:pt x="594221" y="0"/>
                  </a:cubicBezTo>
                  <a:cubicBezTo>
                    <a:pt x="604319" y="0"/>
                    <a:pt x="613714" y="4057"/>
                    <a:pt x="619388" y="10891"/>
                  </a:cubicBezTo>
                  <a:cubicBezTo>
                    <a:pt x="620151" y="11775"/>
                    <a:pt x="695439" y="102225"/>
                    <a:pt x="770331" y="247371"/>
                  </a:cubicBezTo>
                  <a:cubicBezTo>
                    <a:pt x="813954" y="331963"/>
                    <a:pt x="848700" y="418050"/>
                    <a:pt x="873623" y="503192"/>
                  </a:cubicBezTo>
                  <a:cubicBezTo>
                    <a:pt x="904861" y="609931"/>
                    <a:pt x="920694" y="715603"/>
                    <a:pt x="920694" y="817340"/>
                  </a:cubicBezTo>
                  <a:close/>
                  <a:moveTo>
                    <a:pt x="731100" y="1025114"/>
                  </a:moveTo>
                  <a:cubicBezTo>
                    <a:pt x="731100" y="949643"/>
                    <a:pt x="669692" y="888266"/>
                    <a:pt x="594221" y="888266"/>
                  </a:cubicBezTo>
                  <a:cubicBezTo>
                    <a:pt x="518750" y="888266"/>
                    <a:pt x="457342" y="949643"/>
                    <a:pt x="457342" y="1025114"/>
                  </a:cubicBezTo>
                  <a:cubicBezTo>
                    <a:pt x="457342" y="1100585"/>
                    <a:pt x="518750" y="1161993"/>
                    <a:pt x="594221" y="1161993"/>
                  </a:cubicBezTo>
                  <a:cubicBezTo>
                    <a:pt x="669692" y="1161993"/>
                    <a:pt x="731100" y="1100585"/>
                    <a:pt x="731100" y="1025114"/>
                  </a:cubicBezTo>
                  <a:close/>
                  <a:moveTo>
                    <a:pt x="804375" y="616094"/>
                  </a:moveTo>
                  <a:cubicBezTo>
                    <a:pt x="804375" y="500233"/>
                    <a:pt x="710082" y="405970"/>
                    <a:pt x="594221" y="405970"/>
                  </a:cubicBezTo>
                  <a:cubicBezTo>
                    <a:pt x="478360" y="405970"/>
                    <a:pt x="384067" y="500233"/>
                    <a:pt x="384067" y="616094"/>
                  </a:cubicBezTo>
                  <a:cubicBezTo>
                    <a:pt x="384067" y="731985"/>
                    <a:pt x="478360" y="826247"/>
                    <a:pt x="594221" y="826247"/>
                  </a:cubicBezTo>
                  <a:cubicBezTo>
                    <a:pt x="710082" y="826247"/>
                    <a:pt x="804375" y="731985"/>
                    <a:pt x="804375" y="616094"/>
                  </a:cubicBezTo>
                  <a:close/>
                  <a:moveTo>
                    <a:pt x="453834" y="1462383"/>
                  </a:moveTo>
                  <a:cubicBezTo>
                    <a:pt x="453834" y="1462780"/>
                    <a:pt x="454169" y="1463115"/>
                    <a:pt x="454566" y="1463115"/>
                  </a:cubicBezTo>
                  <a:lnTo>
                    <a:pt x="733876" y="1463115"/>
                  </a:lnTo>
                  <a:cubicBezTo>
                    <a:pt x="734273" y="1463115"/>
                    <a:pt x="734609" y="1462780"/>
                    <a:pt x="734609" y="1462383"/>
                  </a:cubicBezTo>
                  <a:lnTo>
                    <a:pt x="734609" y="1394630"/>
                  </a:lnTo>
                  <a:lnTo>
                    <a:pt x="453834" y="1394630"/>
                  </a:lnTo>
                  <a:lnTo>
                    <a:pt x="453834" y="1462383"/>
                  </a:lnTo>
                  <a:close/>
                  <a:moveTo>
                    <a:pt x="594221" y="436476"/>
                  </a:moveTo>
                  <a:cubicBezTo>
                    <a:pt x="495169" y="436476"/>
                    <a:pt x="414573" y="517041"/>
                    <a:pt x="414573" y="616094"/>
                  </a:cubicBezTo>
                  <a:cubicBezTo>
                    <a:pt x="414573" y="715146"/>
                    <a:pt x="495169" y="795742"/>
                    <a:pt x="594221" y="795742"/>
                  </a:cubicBezTo>
                  <a:cubicBezTo>
                    <a:pt x="693273" y="795742"/>
                    <a:pt x="773869" y="715146"/>
                    <a:pt x="773869" y="616094"/>
                  </a:cubicBezTo>
                  <a:cubicBezTo>
                    <a:pt x="773869" y="517041"/>
                    <a:pt x="693273" y="436476"/>
                    <a:pt x="594221" y="436476"/>
                  </a:cubicBezTo>
                  <a:close/>
                  <a:moveTo>
                    <a:pt x="594221" y="918771"/>
                  </a:moveTo>
                  <a:cubicBezTo>
                    <a:pt x="535559" y="918771"/>
                    <a:pt x="487848" y="966482"/>
                    <a:pt x="487848" y="1025114"/>
                  </a:cubicBezTo>
                  <a:cubicBezTo>
                    <a:pt x="487848" y="1083777"/>
                    <a:pt x="535559" y="1131488"/>
                    <a:pt x="594221" y="1131488"/>
                  </a:cubicBezTo>
                  <a:cubicBezTo>
                    <a:pt x="652884" y="1131488"/>
                    <a:pt x="700595" y="1083777"/>
                    <a:pt x="700595" y="1025114"/>
                  </a:cubicBezTo>
                  <a:cubicBezTo>
                    <a:pt x="700595" y="966482"/>
                    <a:pt x="652884" y="918771"/>
                    <a:pt x="594221" y="918771"/>
                  </a:cubicBezTo>
                  <a:close/>
                  <a:moveTo>
                    <a:pt x="0" y="1196617"/>
                  </a:moveTo>
                  <a:lnTo>
                    <a:pt x="0" y="1249819"/>
                  </a:lnTo>
                  <a:cubicBezTo>
                    <a:pt x="0" y="1261717"/>
                    <a:pt x="6681" y="1270014"/>
                    <a:pt x="12690" y="1270014"/>
                  </a:cubicBezTo>
                  <a:lnTo>
                    <a:pt x="330713" y="1270014"/>
                  </a:lnTo>
                  <a:cubicBezTo>
                    <a:pt x="320829" y="1245518"/>
                    <a:pt x="311708" y="1221052"/>
                    <a:pt x="303380" y="1196617"/>
                  </a:cubicBezTo>
                  <a:lnTo>
                    <a:pt x="0" y="1196617"/>
                  </a:lnTo>
                  <a:close/>
                  <a:moveTo>
                    <a:pt x="237243" y="817340"/>
                  </a:moveTo>
                  <a:cubicBezTo>
                    <a:pt x="237243" y="810903"/>
                    <a:pt x="237304" y="804466"/>
                    <a:pt x="237426" y="797999"/>
                  </a:cubicBezTo>
                  <a:lnTo>
                    <a:pt x="8298" y="1151652"/>
                  </a:lnTo>
                  <a:cubicBezTo>
                    <a:pt x="5522" y="1155923"/>
                    <a:pt x="3386" y="1160865"/>
                    <a:pt x="1983" y="1166112"/>
                  </a:cubicBezTo>
                  <a:lnTo>
                    <a:pt x="293343" y="1166112"/>
                  </a:lnTo>
                  <a:cubicBezTo>
                    <a:pt x="256065" y="1047963"/>
                    <a:pt x="237243" y="931248"/>
                    <a:pt x="237243" y="8173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1980802" y="0"/>
              <a:ext cx="1249453" cy="1524126"/>
            </a:xfrm>
            <a:custGeom>
              <a:rect b="b" l="l" r="r" t="t"/>
              <a:pathLst>
                <a:path extrusionOk="0" h="1524126" w="1249453">
                  <a:moveTo>
                    <a:pt x="1236275" y="1165563"/>
                  </a:moveTo>
                  <a:lnTo>
                    <a:pt x="978593" y="767921"/>
                  </a:lnTo>
                  <a:cubicBezTo>
                    <a:pt x="972492" y="688362"/>
                    <a:pt x="957361" y="607003"/>
                    <a:pt x="933414" y="525156"/>
                  </a:cubicBezTo>
                  <a:cubicBezTo>
                    <a:pt x="907942" y="438123"/>
                    <a:pt x="872464" y="350236"/>
                    <a:pt x="827956" y="263905"/>
                  </a:cubicBezTo>
                  <a:cubicBezTo>
                    <a:pt x="751509" y="115769"/>
                    <a:pt x="676434" y="25564"/>
                    <a:pt x="673323" y="21842"/>
                  </a:cubicBezTo>
                  <a:cubicBezTo>
                    <a:pt x="661944" y="8145"/>
                    <a:pt x="643762" y="0"/>
                    <a:pt x="624727" y="0"/>
                  </a:cubicBezTo>
                  <a:cubicBezTo>
                    <a:pt x="605691" y="0"/>
                    <a:pt x="587540" y="8145"/>
                    <a:pt x="576101" y="21842"/>
                  </a:cubicBezTo>
                  <a:cubicBezTo>
                    <a:pt x="572928" y="25655"/>
                    <a:pt x="497091" y="117417"/>
                    <a:pt x="421498" y="263905"/>
                  </a:cubicBezTo>
                  <a:cubicBezTo>
                    <a:pt x="376990" y="350206"/>
                    <a:pt x="341512" y="438093"/>
                    <a:pt x="316039" y="525125"/>
                  </a:cubicBezTo>
                  <a:cubicBezTo>
                    <a:pt x="292092" y="607003"/>
                    <a:pt x="276962" y="688362"/>
                    <a:pt x="270860" y="767921"/>
                  </a:cubicBezTo>
                  <a:lnTo>
                    <a:pt x="13209" y="1165563"/>
                  </a:lnTo>
                  <a:cubicBezTo>
                    <a:pt x="4698" y="1178650"/>
                    <a:pt x="0" y="1195092"/>
                    <a:pt x="0" y="1211870"/>
                  </a:cubicBezTo>
                  <a:lnTo>
                    <a:pt x="0" y="1280325"/>
                  </a:lnTo>
                  <a:cubicBezTo>
                    <a:pt x="0" y="1308299"/>
                    <a:pt x="19371" y="1331026"/>
                    <a:pt x="43196" y="1331026"/>
                  </a:cubicBezTo>
                  <a:lnTo>
                    <a:pt x="373939" y="1331026"/>
                  </a:lnTo>
                  <a:cubicBezTo>
                    <a:pt x="382725" y="1351403"/>
                    <a:pt x="391968" y="1371812"/>
                    <a:pt x="401791" y="1392251"/>
                  </a:cubicBezTo>
                  <a:cubicBezTo>
                    <a:pt x="410943" y="1411195"/>
                    <a:pt x="431107" y="1423763"/>
                    <a:pt x="453834" y="1425014"/>
                  </a:cubicBezTo>
                  <a:lnTo>
                    <a:pt x="453834" y="1492889"/>
                  </a:lnTo>
                  <a:cubicBezTo>
                    <a:pt x="453834" y="1510125"/>
                    <a:pt x="467866" y="1524127"/>
                    <a:pt x="485072" y="1524127"/>
                  </a:cubicBezTo>
                  <a:lnTo>
                    <a:pt x="764382" y="1524127"/>
                  </a:lnTo>
                  <a:cubicBezTo>
                    <a:pt x="781587" y="1524127"/>
                    <a:pt x="795620" y="1510125"/>
                    <a:pt x="795620" y="1492889"/>
                  </a:cubicBezTo>
                  <a:lnTo>
                    <a:pt x="795620" y="1424983"/>
                  </a:lnTo>
                  <a:cubicBezTo>
                    <a:pt x="810049" y="1424190"/>
                    <a:pt x="823594" y="1418943"/>
                    <a:pt x="834057" y="1409852"/>
                  </a:cubicBezTo>
                  <a:cubicBezTo>
                    <a:pt x="839853" y="1404819"/>
                    <a:pt x="844429" y="1398901"/>
                    <a:pt x="847632" y="1392251"/>
                  </a:cubicBezTo>
                  <a:cubicBezTo>
                    <a:pt x="857455" y="1371812"/>
                    <a:pt x="866729" y="1351403"/>
                    <a:pt x="875484" y="1331026"/>
                  </a:cubicBezTo>
                  <a:lnTo>
                    <a:pt x="1206258" y="1331026"/>
                  </a:lnTo>
                  <a:cubicBezTo>
                    <a:pt x="1230083" y="1331026"/>
                    <a:pt x="1249454" y="1308299"/>
                    <a:pt x="1249454" y="1280325"/>
                  </a:cubicBezTo>
                  <a:lnTo>
                    <a:pt x="1249454" y="1211870"/>
                  </a:lnTo>
                  <a:cubicBezTo>
                    <a:pt x="1249454" y="1195092"/>
                    <a:pt x="1244756" y="1178650"/>
                    <a:pt x="1236275" y="1165563"/>
                  </a:cubicBezTo>
                  <a:close/>
                  <a:moveTo>
                    <a:pt x="981522" y="828505"/>
                  </a:moveTo>
                  <a:lnTo>
                    <a:pt x="1210681" y="1182158"/>
                  </a:lnTo>
                  <a:cubicBezTo>
                    <a:pt x="1213457" y="1186429"/>
                    <a:pt x="1215562" y="1191370"/>
                    <a:pt x="1216965" y="1196617"/>
                  </a:cubicBezTo>
                  <a:lnTo>
                    <a:pt x="925605" y="1196617"/>
                  </a:lnTo>
                  <a:cubicBezTo>
                    <a:pt x="962852" y="1078469"/>
                    <a:pt x="981705" y="961754"/>
                    <a:pt x="981705" y="847845"/>
                  </a:cubicBezTo>
                  <a:cubicBezTo>
                    <a:pt x="981705" y="841409"/>
                    <a:pt x="981644" y="834972"/>
                    <a:pt x="981522" y="828505"/>
                  </a:cubicBezTo>
                  <a:close/>
                  <a:moveTo>
                    <a:pt x="38803" y="1182158"/>
                  </a:moveTo>
                  <a:lnTo>
                    <a:pt x="267932" y="828505"/>
                  </a:lnTo>
                  <a:cubicBezTo>
                    <a:pt x="267810" y="834972"/>
                    <a:pt x="267749" y="841409"/>
                    <a:pt x="267749" y="847845"/>
                  </a:cubicBezTo>
                  <a:cubicBezTo>
                    <a:pt x="267749" y="961754"/>
                    <a:pt x="286571" y="1078469"/>
                    <a:pt x="323849" y="1196617"/>
                  </a:cubicBezTo>
                  <a:lnTo>
                    <a:pt x="32489" y="1196617"/>
                  </a:lnTo>
                  <a:cubicBezTo>
                    <a:pt x="33892" y="1191370"/>
                    <a:pt x="36027" y="1186429"/>
                    <a:pt x="38803" y="1182158"/>
                  </a:cubicBezTo>
                  <a:close/>
                  <a:moveTo>
                    <a:pt x="43196" y="1300520"/>
                  </a:moveTo>
                  <a:cubicBezTo>
                    <a:pt x="37186" y="1300520"/>
                    <a:pt x="30506" y="1292222"/>
                    <a:pt x="30506" y="1280325"/>
                  </a:cubicBezTo>
                  <a:lnTo>
                    <a:pt x="30506" y="1227123"/>
                  </a:lnTo>
                  <a:lnTo>
                    <a:pt x="333885" y="1227123"/>
                  </a:lnTo>
                  <a:cubicBezTo>
                    <a:pt x="342213" y="1251558"/>
                    <a:pt x="351335" y="1276024"/>
                    <a:pt x="361218" y="1300520"/>
                  </a:cubicBezTo>
                  <a:lnTo>
                    <a:pt x="43196" y="1300520"/>
                  </a:lnTo>
                  <a:close/>
                  <a:moveTo>
                    <a:pt x="765114" y="1492889"/>
                  </a:moveTo>
                  <a:cubicBezTo>
                    <a:pt x="765114" y="1493286"/>
                    <a:pt x="764779" y="1493621"/>
                    <a:pt x="764382" y="1493621"/>
                  </a:cubicBezTo>
                  <a:lnTo>
                    <a:pt x="485072" y="1493621"/>
                  </a:lnTo>
                  <a:cubicBezTo>
                    <a:pt x="484675" y="1493621"/>
                    <a:pt x="484340" y="1493286"/>
                    <a:pt x="484340" y="1492889"/>
                  </a:cubicBezTo>
                  <a:lnTo>
                    <a:pt x="484340" y="1425136"/>
                  </a:lnTo>
                  <a:lnTo>
                    <a:pt x="765114" y="1425136"/>
                  </a:lnTo>
                  <a:lnTo>
                    <a:pt x="765114" y="1492889"/>
                  </a:lnTo>
                  <a:close/>
                  <a:moveTo>
                    <a:pt x="820147" y="1379011"/>
                  </a:moveTo>
                  <a:cubicBezTo>
                    <a:pt x="818743" y="1381909"/>
                    <a:pt x="816730" y="1384533"/>
                    <a:pt x="814076" y="1386790"/>
                  </a:cubicBezTo>
                  <a:cubicBezTo>
                    <a:pt x="808341" y="1391763"/>
                    <a:pt x="800257" y="1394630"/>
                    <a:pt x="791898" y="1394630"/>
                  </a:cubicBezTo>
                  <a:lnTo>
                    <a:pt x="780367" y="1394630"/>
                  </a:lnTo>
                  <a:lnTo>
                    <a:pt x="469087" y="1394630"/>
                  </a:lnTo>
                  <a:lnTo>
                    <a:pt x="457556" y="1394630"/>
                  </a:lnTo>
                  <a:cubicBezTo>
                    <a:pt x="445140" y="1394630"/>
                    <a:pt x="433792" y="1388346"/>
                    <a:pt x="429277" y="1379011"/>
                  </a:cubicBezTo>
                  <a:cubicBezTo>
                    <a:pt x="418173" y="1355949"/>
                    <a:pt x="407801" y="1332886"/>
                    <a:pt x="398100" y="1309885"/>
                  </a:cubicBezTo>
                  <a:cubicBezTo>
                    <a:pt x="398069" y="1309855"/>
                    <a:pt x="398069" y="1309824"/>
                    <a:pt x="398039" y="1309794"/>
                  </a:cubicBezTo>
                  <a:cubicBezTo>
                    <a:pt x="331811" y="1152750"/>
                    <a:pt x="298255" y="997659"/>
                    <a:pt x="298255" y="847845"/>
                  </a:cubicBezTo>
                  <a:cubicBezTo>
                    <a:pt x="298255" y="746109"/>
                    <a:pt x="314087" y="640437"/>
                    <a:pt x="345325" y="533698"/>
                  </a:cubicBezTo>
                  <a:cubicBezTo>
                    <a:pt x="370248" y="448526"/>
                    <a:pt x="404994" y="362469"/>
                    <a:pt x="448617" y="277877"/>
                  </a:cubicBezTo>
                  <a:cubicBezTo>
                    <a:pt x="522685" y="134317"/>
                    <a:pt x="596448" y="45087"/>
                    <a:pt x="599529" y="41366"/>
                  </a:cubicBezTo>
                  <a:cubicBezTo>
                    <a:pt x="605234" y="34563"/>
                    <a:pt x="614630" y="30506"/>
                    <a:pt x="624727" y="30506"/>
                  </a:cubicBezTo>
                  <a:cubicBezTo>
                    <a:pt x="634824" y="30506"/>
                    <a:pt x="644220" y="34563"/>
                    <a:pt x="649894" y="41396"/>
                  </a:cubicBezTo>
                  <a:cubicBezTo>
                    <a:pt x="650657" y="42281"/>
                    <a:pt x="725945" y="132730"/>
                    <a:pt x="800836" y="277877"/>
                  </a:cubicBezTo>
                  <a:cubicBezTo>
                    <a:pt x="844460" y="362469"/>
                    <a:pt x="879206" y="448556"/>
                    <a:pt x="904129" y="533698"/>
                  </a:cubicBezTo>
                  <a:cubicBezTo>
                    <a:pt x="935367" y="640437"/>
                    <a:pt x="951199" y="746109"/>
                    <a:pt x="951199" y="847845"/>
                  </a:cubicBezTo>
                  <a:cubicBezTo>
                    <a:pt x="951199" y="1019654"/>
                    <a:pt x="907088" y="1198356"/>
                    <a:pt x="820147" y="1379011"/>
                  </a:cubicBezTo>
                  <a:close/>
                  <a:moveTo>
                    <a:pt x="1218948" y="1280325"/>
                  </a:moveTo>
                  <a:cubicBezTo>
                    <a:pt x="1218948" y="1292222"/>
                    <a:pt x="1212267" y="1300520"/>
                    <a:pt x="1206258" y="1300520"/>
                  </a:cubicBezTo>
                  <a:lnTo>
                    <a:pt x="888205" y="1300520"/>
                  </a:lnTo>
                  <a:cubicBezTo>
                    <a:pt x="898119" y="1276024"/>
                    <a:pt x="907240" y="1251558"/>
                    <a:pt x="915569" y="1227123"/>
                  </a:cubicBezTo>
                  <a:lnTo>
                    <a:pt x="1218948" y="1227123"/>
                  </a:lnTo>
                  <a:lnTo>
                    <a:pt x="1218948" y="1280325"/>
                  </a:lnTo>
                  <a:close/>
                  <a:moveTo>
                    <a:pt x="624727" y="436476"/>
                  </a:moveTo>
                  <a:cubicBezTo>
                    <a:pt x="508866" y="436476"/>
                    <a:pt x="414573" y="530739"/>
                    <a:pt x="414573" y="646599"/>
                  </a:cubicBezTo>
                  <a:cubicBezTo>
                    <a:pt x="414573" y="762490"/>
                    <a:pt x="508866" y="856753"/>
                    <a:pt x="624727" y="856753"/>
                  </a:cubicBezTo>
                  <a:cubicBezTo>
                    <a:pt x="740588" y="856753"/>
                    <a:pt x="834881" y="762490"/>
                    <a:pt x="834881" y="646599"/>
                  </a:cubicBezTo>
                  <a:cubicBezTo>
                    <a:pt x="834881" y="530739"/>
                    <a:pt x="740588" y="436476"/>
                    <a:pt x="624727" y="436476"/>
                  </a:cubicBezTo>
                  <a:close/>
                  <a:moveTo>
                    <a:pt x="624727" y="826247"/>
                  </a:moveTo>
                  <a:cubicBezTo>
                    <a:pt x="525675" y="826247"/>
                    <a:pt x="445079" y="745651"/>
                    <a:pt x="445079" y="646599"/>
                  </a:cubicBezTo>
                  <a:cubicBezTo>
                    <a:pt x="445079" y="547547"/>
                    <a:pt x="525675" y="466982"/>
                    <a:pt x="624727" y="466982"/>
                  </a:cubicBezTo>
                  <a:cubicBezTo>
                    <a:pt x="723779" y="466982"/>
                    <a:pt x="804375" y="547547"/>
                    <a:pt x="804375" y="646599"/>
                  </a:cubicBezTo>
                  <a:cubicBezTo>
                    <a:pt x="804375" y="745651"/>
                    <a:pt x="723779" y="826247"/>
                    <a:pt x="624727" y="826247"/>
                  </a:cubicBezTo>
                  <a:close/>
                  <a:moveTo>
                    <a:pt x="624727" y="918771"/>
                  </a:moveTo>
                  <a:cubicBezTo>
                    <a:pt x="549256" y="918771"/>
                    <a:pt x="487848" y="980149"/>
                    <a:pt x="487848" y="1055620"/>
                  </a:cubicBezTo>
                  <a:cubicBezTo>
                    <a:pt x="487848" y="1131091"/>
                    <a:pt x="549256" y="1192499"/>
                    <a:pt x="624727" y="1192499"/>
                  </a:cubicBezTo>
                  <a:cubicBezTo>
                    <a:pt x="700198" y="1192499"/>
                    <a:pt x="761606" y="1131091"/>
                    <a:pt x="761606" y="1055620"/>
                  </a:cubicBezTo>
                  <a:cubicBezTo>
                    <a:pt x="761606" y="980149"/>
                    <a:pt x="700198" y="918771"/>
                    <a:pt x="624727" y="918771"/>
                  </a:cubicBezTo>
                  <a:close/>
                  <a:moveTo>
                    <a:pt x="624727" y="1161993"/>
                  </a:moveTo>
                  <a:cubicBezTo>
                    <a:pt x="566064" y="1161993"/>
                    <a:pt x="518353" y="1114282"/>
                    <a:pt x="518353" y="1055620"/>
                  </a:cubicBezTo>
                  <a:cubicBezTo>
                    <a:pt x="518353" y="996988"/>
                    <a:pt x="566064" y="949277"/>
                    <a:pt x="624727" y="949277"/>
                  </a:cubicBezTo>
                  <a:cubicBezTo>
                    <a:pt x="683389" y="949277"/>
                    <a:pt x="731100" y="996988"/>
                    <a:pt x="731100" y="1055620"/>
                  </a:cubicBezTo>
                  <a:cubicBezTo>
                    <a:pt x="731100" y="1114282"/>
                    <a:pt x="683389" y="1161993"/>
                    <a:pt x="624727" y="116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22"/>
          <p:cNvGrpSpPr/>
          <p:nvPr/>
        </p:nvGrpSpPr>
        <p:grpSpPr>
          <a:xfrm>
            <a:off x="4354475" y="1145322"/>
            <a:ext cx="4074188" cy="2830101"/>
            <a:chOff x="0" y="-1"/>
            <a:chExt cx="10864500" cy="7546935"/>
          </a:xfrm>
        </p:grpSpPr>
        <p:sp>
          <p:nvSpPr>
            <p:cNvPr id="419" name="Google Shape;419;p22"/>
            <p:cNvSpPr txBox="1"/>
            <p:nvPr/>
          </p:nvSpPr>
          <p:spPr>
            <a:xfrm>
              <a:off x="0" y="3056814"/>
              <a:ext cx="108645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It's so lovely to meet all of you!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20" name="Google Shape;420;p22"/>
            <p:cNvSpPr txBox="1"/>
            <p:nvPr/>
          </p:nvSpPr>
          <p:spPr>
            <a:xfrm>
              <a:off x="0" y="6931334"/>
              <a:ext cx="10864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Thank you for listening.</a:t>
              </a:r>
              <a:endParaRPr sz="700">
                <a:solidFill>
                  <a:schemeClr val="lt1"/>
                </a:solidFill>
              </a:endParaRPr>
            </a:p>
          </p:txBody>
        </p:sp>
        <p:grpSp>
          <p:nvGrpSpPr>
            <p:cNvPr id="421" name="Google Shape;421;p22"/>
            <p:cNvGrpSpPr/>
            <p:nvPr/>
          </p:nvGrpSpPr>
          <p:grpSpPr>
            <a:xfrm>
              <a:off x="2562016" y="-1"/>
              <a:ext cx="5740436" cy="2101199"/>
              <a:chOff x="2562016" y="-1"/>
              <a:chExt cx="5740436" cy="2101199"/>
            </a:xfrm>
          </p:grpSpPr>
          <p:sp>
            <p:nvSpPr>
              <p:cNvPr id="422" name="Google Shape;422;p22"/>
              <p:cNvSpPr/>
              <p:nvPr/>
            </p:nvSpPr>
            <p:spPr>
              <a:xfrm>
                <a:off x="5756186" y="113631"/>
                <a:ext cx="2315427" cy="1883531"/>
              </a:xfrm>
              <a:custGeom>
                <a:rect b="b" l="l" r="r" t="t"/>
                <a:pathLst>
                  <a:path extrusionOk="0" h="1883531" w="2315427">
                    <a:moveTo>
                      <a:pt x="2294766" y="451383"/>
                    </a:moveTo>
                    <a:cubicBezTo>
                      <a:pt x="2315088" y="557136"/>
                      <a:pt x="2317521" y="667165"/>
                      <a:pt x="2314192" y="773641"/>
                    </a:cubicBezTo>
                    <a:cubicBezTo>
                      <a:pt x="2308119" y="967791"/>
                      <a:pt x="2283550" y="1164750"/>
                      <a:pt x="2204435" y="1342209"/>
                    </a:cubicBezTo>
                    <a:cubicBezTo>
                      <a:pt x="2021062" y="1753540"/>
                      <a:pt x="1554319" y="1879883"/>
                      <a:pt x="1139125" y="1883345"/>
                    </a:cubicBezTo>
                    <a:cubicBezTo>
                      <a:pt x="917372" y="1885190"/>
                      <a:pt x="665229" y="1875010"/>
                      <a:pt x="461730" y="1778165"/>
                    </a:cubicBezTo>
                    <a:cubicBezTo>
                      <a:pt x="167797" y="1638272"/>
                      <a:pt x="106110" y="1329163"/>
                      <a:pt x="47925" y="1038557"/>
                    </a:cubicBezTo>
                    <a:cubicBezTo>
                      <a:pt x="26191" y="930041"/>
                      <a:pt x="14378" y="819771"/>
                      <a:pt x="8821" y="709317"/>
                    </a:cubicBezTo>
                    <a:cubicBezTo>
                      <a:pt x="8189" y="707013"/>
                      <a:pt x="7570" y="704904"/>
                      <a:pt x="7191" y="703379"/>
                    </a:cubicBezTo>
                    <a:cubicBezTo>
                      <a:pt x="-6518" y="654429"/>
                      <a:pt x="1485" y="601661"/>
                      <a:pt x="13609" y="553147"/>
                    </a:cubicBezTo>
                    <a:cubicBezTo>
                      <a:pt x="55445" y="413575"/>
                      <a:pt x="136879" y="301219"/>
                      <a:pt x="258197" y="219975"/>
                    </a:cubicBezTo>
                    <a:cubicBezTo>
                      <a:pt x="427425" y="106644"/>
                      <a:pt x="641831" y="56972"/>
                      <a:pt x="841334" y="28817"/>
                    </a:cubicBezTo>
                    <a:cubicBezTo>
                      <a:pt x="1058494" y="-1837"/>
                      <a:pt x="1278560" y="-1849"/>
                      <a:pt x="1497397" y="1395"/>
                    </a:cubicBezTo>
                    <a:cubicBezTo>
                      <a:pt x="1616499" y="3161"/>
                      <a:pt x="1736188" y="5843"/>
                      <a:pt x="1853430" y="26902"/>
                    </a:cubicBezTo>
                    <a:cubicBezTo>
                      <a:pt x="2001223" y="53441"/>
                      <a:pt x="2156055" y="108685"/>
                      <a:pt x="2227971" y="250388"/>
                    </a:cubicBezTo>
                    <a:cubicBezTo>
                      <a:pt x="2260278" y="314035"/>
                      <a:pt x="2281391" y="381786"/>
                      <a:pt x="2294766" y="4513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2807871" y="176155"/>
                <a:ext cx="2313189" cy="1879467"/>
              </a:xfrm>
              <a:custGeom>
                <a:rect b="b" l="l" r="r" t="t"/>
                <a:pathLst>
                  <a:path extrusionOk="0" h="1879467" w="2313189">
                    <a:moveTo>
                      <a:pt x="12154" y="494108"/>
                    </a:moveTo>
                    <a:cubicBezTo>
                      <a:pt x="-3884" y="600595"/>
                      <a:pt x="-1875" y="710624"/>
                      <a:pt x="5748" y="816882"/>
                    </a:cubicBezTo>
                    <a:cubicBezTo>
                      <a:pt x="19651" y="1010631"/>
                      <a:pt x="52154" y="1206432"/>
                      <a:pt x="138352" y="1380567"/>
                    </a:cubicBezTo>
                    <a:cubicBezTo>
                      <a:pt x="338165" y="1784183"/>
                      <a:pt x="809639" y="1891656"/>
                      <a:pt x="1224638" y="1878403"/>
                    </a:cubicBezTo>
                    <a:cubicBezTo>
                      <a:pt x="1446276" y="1871330"/>
                      <a:pt x="1697811" y="1851016"/>
                      <a:pt x="1897234" y="1746054"/>
                    </a:cubicBezTo>
                    <a:cubicBezTo>
                      <a:pt x="2185277" y="1594458"/>
                      <a:pt x="2234450" y="1283113"/>
                      <a:pt x="2280867" y="990397"/>
                    </a:cubicBezTo>
                    <a:cubicBezTo>
                      <a:pt x="2298203" y="881090"/>
                      <a:pt x="2305562" y="770442"/>
                      <a:pt x="2306665" y="659851"/>
                    </a:cubicBezTo>
                    <a:cubicBezTo>
                      <a:pt x="2307204" y="657524"/>
                      <a:pt x="2307732" y="655392"/>
                      <a:pt x="2308054" y="653856"/>
                    </a:cubicBezTo>
                    <a:cubicBezTo>
                      <a:pt x="2319776" y="604389"/>
                      <a:pt x="2309650" y="551988"/>
                      <a:pt x="2295574" y="504013"/>
                    </a:cubicBezTo>
                    <a:cubicBezTo>
                      <a:pt x="2248147" y="366241"/>
                      <a:pt x="2162235" y="257255"/>
                      <a:pt x="2037748" y="180952"/>
                    </a:cubicBezTo>
                    <a:cubicBezTo>
                      <a:pt x="1864088" y="74523"/>
                      <a:pt x="1647846" y="33517"/>
                      <a:pt x="1447367" y="13398"/>
                    </a:cubicBezTo>
                    <a:cubicBezTo>
                      <a:pt x="1229150" y="-8498"/>
                      <a:pt x="1009257" y="341"/>
                      <a:pt x="790730" y="12389"/>
                    </a:cubicBezTo>
                    <a:cubicBezTo>
                      <a:pt x="671788" y="18946"/>
                      <a:pt x="552318" y="26444"/>
                      <a:pt x="436017" y="52191"/>
                    </a:cubicBezTo>
                    <a:cubicBezTo>
                      <a:pt x="289417" y="84645"/>
                      <a:pt x="136928" y="146079"/>
                      <a:pt x="70799" y="290557"/>
                    </a:cubicBezTo>
                    <a:cubicBezTo>
                      <a:pt x="41075" y="355488"/>
                      <a:pt x="22705" y="424030"/>
                      <a:pt x="12154" y="4941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2"/>
              <p:cNvSpPr/>
              <p:nvPr/>
            </p:nvSpPr>
            <p:spPr>
              <a:xfrm>
                <a:off x="6569177" y="126480"/>
                <a:ext cx="769289" cy="1629827"/>
              </a:xfrm>
              <a:custGeom>
                <a:rect b="b" l="l" r="r" t="t"/>
                <a:pathLst>
                  <a:path extrusionOk="0" h="1629827" w="769289">
                    <a:moveTo>
                      <a:pt x="675669" y="11807"/>
                    </a:moveTo>
                    <a:cubicBezTo>
                      <a:pt x="694004" y="-15660"/>
                      <a:pt x="738389" y="9468"/>
                      <a:pt x="722935" y="39549"/>
                    </a:cubicBezTo>
                    <a:cubicBezTo>
                      <a:pt x="706782" y="68140"/>
                      <a:pt x="691397" y="96994"/>
                      <a:pt x="677770" y="126869"/>
                    </a:cubicBezTo>
                    <a:cubicBezTo>
                      <a:pt x="638861" y="223760"/>
                      <a:pt x="607644" y="324768"/>
                      <a:pt x="589023" y="427552"/>
                    </a:cubicBezTo>
                    <a:cubicBezTo>
                      <a:pt x="560206" y="650488"/>
                      <a:pt x="697310" y="532984"/>
                      <a:pt x="760156" y="654099"/>
                    </a:cubicBezTo>
                    <a:cubicBezTo>
                      <a:pt x="792383" y="761663"/>
                      <a:pt x="731994" y="875361"/>
                      <a:pt x="692752" y="973800"/>
                    </a:cubicBezTo>
                    <a:cubicBezTo>
                      <a:pt x="625669" y="1095419"/>
                      <a:pt x="419599" y="1693255"/>
                      <a:pt x="255813" y="1624311"/>
                    </a:cubicBezTo>
                    <a:cubicBezTo>
                      <a:pt x="195309" y="1595411"/>
                      <a:pt x="196698" y="1516162"/>
                      <a:pt x="194126" y="1458316"/>
                    </a:cubicBezTo>
                    <a:cubicBezTo>
                      <a:pt x="203081" y="1327148"/>
                      <a:pt x="252851" y="1201585"/>
                      <a:pt x="298717" y="1079439"/>
                    </a:cubicBezTo>
                    <a:cubicBezTo>
                      <a:pt x="321541" y="1016652"/>
                      <a:pt x="352333" y="956260"/>
                      <a:pt x="367912" y="891112"/>
                    </a:cubicBezTo>
                    <a:cubicBezTo>
                      <a:pt x="372023" y="846908"/>
                      <a:pt x="296765" y="872564"/>
                      <a:pt x="271507" y="874845"/>
                    </a:cubicBezTo>
                    <a:cubicBezTo>
                      <a:pt x="219671" y="881012"/>
                      <a:pt x="167835" y="892361"/>
                      <a:pt x="115448" y="890929"/>
                    </a:cubicBezTo>
                    <a:cubicBezTo>
                      <a:pt x="31948" y="894391"/>
                      <a:pt x="-13000" y="831340"/>
                      <a:pt x="3314" y="752114"/>
                    </a:cubicBezTo>
                    <a:cubicBezTo>
                      <a:pt x="55954" y="587460"/>
                      <a:pt x="131693" y="430097"/>
                      <a:pt x="192657" y="268641"/>
                    </a:cubicBezTo>
                    <a:cubicBezTo>
                      <a:pt x="220257" y="193909"/>
                      <a:pt x="253138" y="121102"/>
                      <a:pt x="282116" y="47001"/>
                    </a:cubicBezTo>
                    <a:cubicBezTo>
                      <a:pt x="294733" y="12219"/>
                      <a:pt x="339153" y="18570"/>
                      <a:pt x="349876" y="45476"/>
                    </a:cubicBezTo>
                    <a:cubicBezTo>
                      <a:pt x="355364" y="44983"/>
                      <a:pt x="360725" y="44307"/>
                      <a:pt x="365731" y="43240"/>
                    </a:cubicBezTo>
                    <a:cubicBezTo>
                      <a:pt x="462767" y="28590"/>
                      <a:pt x="561170" y="37829"/>
                      <a:pt x="658711" y="32338"/>
                    </a:cubicBezTo>
                    <a:cubicBezTo>
                      <a:pt x="658711" y="32384"/>
                      <a:pt x="658677" y="32442"/>
                      <a:pt x="658677" y="32487"/>
                    </a:cubicBezTo>
                    <a:lnTo>
                      <a:pt x="658631" y="32487"/>
                    </a:lnTo>
                    <a:cubicBezTo>
                      <a:pt x="658631" y="32533"/>
                      <a:pt x="658585" y="32533"/>
                      <a:pt x="658597" y="32591"/>
                    </a:cubicBezTo>
                    <a:cubicBezTo>
                      <a:pt x="659676" y="32487"/>
                      <a:pt x="660755" y="32442"/>
                      <a:pt x="661800" y="32487"/>
                    </a:cubicBezTo>
                    <a:cubicBezTo>
                      <a:pt x="666380" y="25575"/>
                      <a:pt x="670996" y="18651"/>
                      <a:pt x="675669" y="118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2"/>
              <p:cNvSpPr/>
              <p:nvPr/>
            </p:nvSpPr>
            <p:spPr>
              <a:xfrm>
                <a:off x="3811089" y="200501"/>
                <a:ext cx="771608" cy="1611934"/>
              </a:xfrm>
              <a:custGeom>
                <a:rect b="b" l="l" r="r" t="t"/>
                <a:pathLst>
                  <a:path extrusionOk="0" h="1611934" w="771608">
                    <a:moveTo>
                      <a:pt x="706372" y="10959"/>
                    </a:moveTo>
                    <a:cubicBezTo>
                      <a:pt x="725810" y="-15751"/>
                      <a:pt x="769138" y="11143"/>
                      <a:pt x="752480" y="40582"/>
                    </a:cubicBezTo>
                    <a:cubicBezTo>
                      <a:pt x="735178" y="68496"/>
                      <a:pt x="718657" y="96708"/>
                      <a:pt x="703824" y="126010"/>
                    </a:cubicBezTo>
                    <a:cubicBezTo>
                      <a:pt x="661034" y="221262"/>
                      <a:pt x="625777" y="320928"/>
                      <a:pt x="603022" y="422887"/>
                    </a:cubicBezTo>
                    <a:cubicBezTo>
                      <a:pt x="565238" y="644481"/>
                      <a:pt x="706969" y="532595"/>
                      <a:pt x="764879" y="656140"/>
                    </a:cubicBezTo>
                    <a:cubicBezTo>
                      <a:pt x="792743" y="764920"/>
                      <a:pt x="727807" y="876095"/>
                      <a:pt x="684628" y="972872"/>
                    </a:cubicBezTo>
                    <a:cubicBezTo>
                      <a:pt x="612688" y="1091694"/>
                      <a:pt x="382681" y="1680748"/>
                      <a:pt x="221799" y="1605282"/>
                    </a:cubicBezTo>
                    <a:cubicBezTo>
                      <a:pt x="162512" y="1573963"/>
                      <a:pt x="167093" y="1494840"/>
                      <a:pt x="166863" y="1436949"/>
                    </a:cubicBezTo>
                    <a:cubicBezTo>
                      <a:pt x="181099" y="1306250"/>
                      <a:pt x="235898" y="1182785"/>
                      <a:pt x="286655" y="1062576"/>
                    </a:cubicBezTo>
                    <a:cubicBezTo>
                      <a:pt x="311993" y="1000764"/>
                      <a:pt x="345207" y="941645"/>
                      <a:pt x="363393" y="877184"/>
                    </a:cubicBezTo>
                    <a:cubicBezTo>
                      <a:pt x="369282" y="833186"/>
                      <a:pt x="293061" y="855781"/>
                      <a:pt x="267723" y="857054"/>
                    </a:cubicBezTo>
                    <a:cubicBezTo>
                      <a:pt x="215680" y="861124"/>
                      <a:pt x="163430" y="870386"/>
                      <a:pt x="111135" y="866844"/>
                    </a:cubicBezTo>
                    <a:cubicBezTo>
                      <a:pt x="27566" y="866947"/>
                      <a:pt x="-14810" y="802131"/>
                      <a:pt x="4696" y="723627"/>
                    </a:cubicBezTo>
                    <a:cubicBezTo>
                      <a:pt x="63937" y="561220"/>
                      <a:pt x="145968" y="407032"/>
                      <a:pt x="213384" y="248167"/>
                    </a:cubicBezTo>
                    <a:cubicBezTo>
                      <a:pt x="243980" y="174604"/>
                      <a:pt x="279766" y="103185"/>
                      <a:pt x="311706" y="30310"/>
                    </a:cubicBezTo>
                    <a:cubicBezTo>
                      <a:pt x="325713" y="-3932"/>
                      <a:pt x="369845" y="4196"/>
                      <a:pt x="379466" y="31514"/>
                    </a:cubicBezTo>
                    <a:cubicBezTo>
                      <a:pt x="384965" y="31239"/>
                      <a:pt x="390361" y="30780"/>
                      <a:pt x="395401" y="29909"/>
                    </a:cubicBezTo>
                    <a:cubicBezTo>
                      <a:pt x="492954" y="19179"/>
                      <a:pt x="590909" y="32362"/>
                      <a:pt x="688588" y="30803"/>
                    </a:cubicBezTo>
                    <a:cubicBezTo>
                      <a:pt x="688588" y="30849"/>
                      <a:pt x="688543" y="30895"/>
                      <a:pt x="688554" y="30941"/>
                    </a:cubicBezTo>
                    <a:lnTo>
                      <a:pt x="688508" y="30941"/>
                    </a:lnTo>
                    <a:cubicBezTo>
                      <a:pt x="688508" y="30986"/>
                      <a:pt x="688462" y="30986"/>
                      <a:pt x="688462" y="31032"/>
                    </a:cubicBezTo>
                    <a:cubicBezTo>
                      <a:pt x="689541" y="30975"/>
                      <a:pt x="690621" y="30975"/>
                      <a:pt x="691665" y="31055"/>
                    </a:cubicBezTo>
                    <a:cubicBezTo>
                      <a:pt x="696545" y="24349"/>
                      <a:pt x="701436" y="17608"/>
                      <a:pt x="706372" y="109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2"/>
              <p:cNvSpPr/>
              <p:nvPr/>
            </p:nvSpPr>
            <p:spPr>
              <a:xfrm>
                <a:off x="6340434" y="1317250"/>
                <a:ext cx="332897" cy="662444"/>
              </a:xfrm>
              <a:custGeom>
                <a:rect b="b" l="l" r="r" t="t"/>
                <a:pathLst>
                  <a:path extrusionOk="0" h="662444" w="332897">
                    <a:moveTo>
                      <a:pt x="130452" y="661682"/>
                    </a:moveTo>
                    <a:cubicBezTo>
                      <a:pt x="100935" y="656363"/>
                      <a:pt x="97663" y="623909"/>
                      <a:pt x="105791" y="600133"/>
                    </a:cubicBezTo>
                    <a:cubicBezTo>
                      <a:pt x="97640" y="604214"/>
                      <a:pt x="88156" y="605200"/>
                      <a:pt x="78823" y="602013"/>
                    </a:cubicBezTo>
                    <a:cubicBezTo>
                      <a:pt x="73828" y="600317"/>
                      <a:pt x="69546" y="597668"/>
                      <a:pt x="66056" y="594355"/>
                    </a:cubicBezTo>
                    <a:cubicBezTo>
                      <a:pt x="50832" y="618808"/>
                      <a:pt x="10580" y="613591"/>
                      <a:pt x="2107" y="586033"/>
                    </a:cubicBezTo>
                    <a:cubicBezTo>
                      <a:pt x="-3025" y="572196"/>
                      <a:pt x="2372" y="558302"/>
                      <a:pt x="6057" y="544820"/>
                    </a:cubicBezTo>
                    <a:cubicBezTo>
                      <a:pt x="46355" y="428119"/>
                      <a:pt x="84081" y="310272"/>
                      <a:pt x="126698" y="194350"/>
                    </a:cubicBezTo>
                    <a:cubicBezTo>
                      <a:pt x="153276" y="131105"/>
                      <a:pt x="177374" y="61325"/>
                      <a:pt x="230795" y="15263"/>
                    </a:cubicBezTo>
                    <a:cubicBezTo>
                      <a:pt x="258820" y="-9430"/>
                      <a:pt x="309933" y="-4397"/>
                      <a:pt x="325214" y="32081"/>
                    </a:cubicBezTo>
                    <a:cubicBezTo>
                      <a:pt x="337372" y="60499"/>
                      <a:pt x="331758" y="93309"/>
                      <a:pt x="330575" y="123309"/>
                    </a:cubicBezTo>
                    <a:cubicBezTo>
                      <a:pt x="325007" y="224763"/>
                      <a:pt x="296523" y="322710"/>
                      <a:pt x="264778" y="418662"/>
                    </a:cubicBezTo>
                    <a:cubicBezTo>
                      <a:pt x="249543" y="465468"/>
                      <a:pt x="233826" y="512046"/>
                      <a:pt x="216214" y="557946"/>
                    </a:cubicBezTo>
                    <a:cubicBezTo>
                      <a:pt x="203677" y="579785"/>
                      <a:pt x="202472" y="615598"/>
                      <a:pt x="175273" y="624058"/>
                    </a:cubicBezTo>
                    <a:cubicBezTo>
                      <a:pt x="172311" y="646389"/>
                      <a:pt x="154573" y="666669"/>
                      <a:pt x="130452" y="6616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3490057" y="1425697"/>
                <a:ext cx="352875" cy="656553"/>
              </a:xfrm>
              <a:custGeom>
                <a:rect b="b" l="l" r="r" t="t"/>
                <a:pathLst>
                  <a:path extrusionOk="0" h="656553" w="352875">
                    <a:moveTo>
                      <a:pt x="126844" y="655469"/>
                    </a:moveTo>
                    <a:cubicBezTo>
                      <a:pt x="97568" y="648969"/>
                      <a:pt x="95605" y="616412"/>
                      <a:pt x="104686" y="592980"/>
                    </a:cubicBezTo>
                    <a:cubicBezTo>
                      <a:pt x="96374" y="596729"/>
                      <a:pt x="86868" y="597336"/>
                      <a:pt x="77660" y="593771"/>
                    </a:cubicBezTo>
                    <a:cubicBezTo>
                      <a:pt x="72735" y="591868"/>
                      <a:pt x="68567" y="589059"/>
                      <a:pt x="65215" y="585609"/>
                    </a:cubicBezTo>
                    <a:cubicBezTo>
                      <a:pt x="49015" y="609419"/>
                      <a:pt x="9005" y="602587"/>
                      <a:pt x="1645" y="574730"/>
                    </a:cubicBezTo>
                    <a:cubicBezTo>
                      <a:pt x="-2924" y="560698"/>
                      <a:pt x="3035" y="547033"/>
                      <a:pt x="7248" y="533701"/>
                    </a:cubicBezTo>
                    <a:cubicBezTo>
                      <a:pt x="52219" y="418719"/>
                      <a:pt x="94675" y="302477"/>
                      <a:pt x="141942" y="188366"/>
                    </a:cubicBezTo>
                    <a:cubicBezTo>
                      <a:pt x="171046" y="126244"/>
                      <a:pt x="197945" y="57485"/>
                      <a:pt x="253180" y="13613"/>
                    </a:cubicBezTo>
                    <a:cubicBezTo>
                      <a:pt x="282181" y="-9934"/>
                      <a:pt x="333052" y="-2849"/>
                      <a:pt x="346841" y="34213"/>
                    </a:cubicBezTo>
                    <a:cubicBezTo>
                      <a:pt x="357839" y="63102"/>
                      <a:pt x="350905" y="95659"/>
                      <a:pt x="348517" y="125579"/>
                    </a:cubicBezTo>
                    <a:cubicBezTo>
                      <a:pt x="338862" y="226724"/>
                      <a:pt x="306451" y="323444"/>
                      <a:pt x="270860" y="418043"/>
                    </a:cubicBezTo>
                    <a:cubicBezTo>
                      <a:pt x="253754" y="464196"/>
                      <a:pt x="236165" y="510109"/>
                      <a:pt x="216717" y="555264"/>
                    </a:cubicBezTo>
                    <a:cubicBezTo>
                      <a:pt x="203307" y="576575"/>
                      <a:pt x="200666" y="612308"/>
                      <a:pt x="173135" y="619679"/>
                    </a:cubicBezTo>
                    <a:cubicBezTo>
                      <a:pt x="169289" y="641873"/>
                      <a:pt x="150747" y="661430"/>
                      <a:pt x="126844" y="6554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5749619" y="802464"/>
                <a:ext cx="227277" cy="549464"/>
              </a:xfrm>
              <a:custGeom>
                <a:rect b="b" l="l" r="r" t="t"/>
                <a:pathLst>
                  <a:path extrusionOk="0" h="549464" w="227277">
                    <a:moveTo>
                      <a:pt x="81621" y="1879"/>
                    </a:moveTo>
                    <a:cubicBezTo>
                      <a:pt x="101334" y="-2397"/>
                      <a:pt x="122321" y="389"/>
                      <a:pt x="140323" y="12667"/>
                    </a:cubicBezTo>
                    <a:cubicBezTo>
                      <a:pt x="194708" y="49740"/>
                      <a:pt x="209817" y="139754"/>
                      <a:pt x="218760" y="200328"/>
                    </a:cubicBezTo>
                    <a:cubicBezTo>
                      <a:pt x="229977" y="276276"/>
                      <a:pt x="228209" y="353519"/>
                      <a:pt x="224214" y="429948"/>
                    </a:cubicBezTo>
                    <a:cubicBezTo>
                      <a:pt x="222445" y="463720"/>
                      <a:pt x="219150" y="500358"/>
                      <a:pt x="196258" y="525292"/>
                    </a:cubicBezTo>
                    <a:cubicBezTo>
                      <a:pt x="179346" y="543714"/>
                      <a:pt x="152757" y="552725"/>
                      <a:pt x="128107" y="548391"/>
                    </a:cubicBezTo>
                    <a:cubicBezTo>
                      <a:pt x="80714" y="540057"/>
                      <a:pt x="59084" y="487920"/>
                      <a:pt x="45916" y="447487"/>
                    </a:cubicBezTo>
                    <a:cubicBezTo>
                      <a:pt x="16616" y="357531"/>
                      <a:pt x="2954" y="263047"/>
                      <a:pt x="244" y="168643"/>
                    </a:cubicBezTo>
                    <a:cubicBezTo>
                      <a:pt x="-961" y="126949"/>
                      <a:pt x="1588" y="79076"/>
                      <a:pt x="24079" y="42564"/>
                    </a:cubicBezTo>
                    <a:cubicBezTo>
                      <a:pt x="36857" y="21815"/>
                      <a:pt x="58361" y="6923"/>
                      <a:pt x="81621" y="18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4914332" y="818857"/>
                <a:ext cx="221387" cy="550812"/>
              </a:xfrm>
              <a:custGeom>
                <a:rect b="b" l="l" r="r" t="t"/>
                <a:pathLst>
                  <a:path extrusionOk="0" h="550812" w="221387">
                    <a:moveTo>
                      <a:pt x="133258" y="1248"/>
                    </a:moveTo>
                    <a:cubicBezTo>
                      <a:pt x="113385" y="-2237"/>
                      <a:pt x="92535" y="1398"/>
                      <a:pt x="75039" y="14386"/>
                    </a:cubicBezTo>
                    <a:cubicBezTo>
                      <a:pt x="22204" y="53615"/>
                      <a:pt x="10734" y="144167"/>
                      <a:pt x="4236" y="205051"/>
                    </a:cubicBezTo>
                    <a:cubicBezTo>
                      <a:pt x="-3904" y="281388"/>
                      <a:pt x="976" y="358494"/>
                      <a:pt x="8059" y="434705"/>
                    </a:cubicBezTo>
                    <a:cubicBezTo>
                      <a:pt x="11194" y="468385"/>
                      <a:pt x="15958" y="504852"/>
                      <a:pt x="39838" y="528845"/>
                    </a:cubicBezTo>
                    <a:cubicBezTo>
                      <a:pt x="57473" y="546568"/>
                      <a:pt x="84407" y="554501"/>
                      <a:pt x="108861" y="549182"/>
                    </a:cubicBezTo>
                    <a:cubicBezTo>
                      <a:pt x="155875" y="538945"/>
                      <a:pt x="175393" y="485982"/>
                      <a:pt x="186920" y="445057"/>
                    </a:cubicBezTo>
                    <a:cubicBezTo>
                      <a:pt x="212557" y="353989"/>
                      <a:pt x="222407" y="259034"/>
                      <a:pt x="221305" y="164596"/>
                    </a:cubicBezTo>
                    <a:cubicBezTo>
                      <a:pt x="220823" y="122891"/>
                      <a:pt x="216345" y="75155"/>
                      <a:pt x="192408" y="39583"/>
                    </a:cubicBezTo>
                    <a:cubicBezTo>
                      <a:pt x="178791" y="19373"/>
                      <a:pt x="156702" y="5364"/>
                      <a:pt x="133258" y="12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7359786" y="299159"/>
                <a:ext cx="734262" cy="1307571"/>
              </a:xfrm>
              <a:custGeom>
                <a:rect b="b" l="l" r="r" t="t"/>
                <a:pathLst>
                  <a:path extrusionOk="0" h="1307571" w="734262">
                    <a:moveTo>
                      <a:pt x="732888" y="124679"/>
                    </a:moveTo>
                    <a:cubicBezTo>
                      <a:pt x="716678" y="249382"/>
                      <a:pt x="519356" y="283899"/>
                      <a:pt x="407544" y="459364"/>
                    </a:cubicBezTo>
                    <a:cubicBezTo>
                      <a:pt x="282138" y="656174"/>
                      <a:pt x="329313" y="906187"/>
                      <a:pt x="288131" y="1133926"/>
                    </a:cubicBezTo>
                    <a:cubicBezTo>
                      <a:pt x="248028" y="1355670"/>
                      <a:pt x="52440" y="1332226"/>
                      <a:pt x="10351" y="1244185"/>
                    </a:cubicBezTo>
                    <a:cubicBezTo>
                      <a:pt x="-13690" y="1193893"/>
                      <a:pt x="-2312" y="1208853"/>
                      <a:pt x="114414" y="630414"/>
                    </a:cubicBezTo>
                    <a:cubicBezTo>
                      <a:pt x="129867" y="553825"/>
                      <a:pt x="108283" y="462768"/>
                      <a:pt x="222219" y="320904"/>
                    </a:cubicBezTo>
                    <a:cubicBezTo>
                      <a:pt x="308785" y="213122"/>
                      <a:pt x="434179" y="132451"/>
                      <a:pt x="580296" y="28819"/>
                    </a:cubicBezTo>
                    <a:cubicBezTo>
                      <a:pt x="685277" y="-45638"/>
                      <a:pt x="744174" y="37807"/>
                      <a:pt x="732888" y="1246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2770289" y="403114"/>
                <a:ext cx="778322" cy="1285323"/>
              </a:xfrm>
              <a:custGeom>
                <a:rect b="b" l="l" r="r" t="t"/>
                <a:pathLst>
                  <a:path extrusionOk="0" h="1285323" w="778322">
                    <a:moveTo>
                      <a:pt x="2355" y="127761"/>
                    </a:moveTo>
                    <a:cubicBezTo>
                      <a:pt x="23583" y="251707"/>
                      <a:pt x="222145" y="278269"/>
                      <a:pt x="340937" y="449090"/>
                    </a:cubicBezTo>
                    <a:cubicBezTo>
                      <a:pt x="474184" y="640696"/>
                      <a:pt x="437124" y="892405"/>
                      <a:pt x="487468" y="1118299"/>
                    </a:cubicBezTo>
                    <a:cubicBezTo>
                      <a:pt x="536491" y="1338254"/>
                      <a:pt x="730977" y="1306958"/>
                      <a:pt x="769473" y="1217289"/>
                    </a:cubicBezTo>
                    <a:cubicBezTo>
                      <a:pt x="791470" y="1166069"/>
                      <a:pt x="780701" y="1181476"/>
                      <a:pt x="640726" y="608207"/>
                    </a:cubicBezTo>
                    <a:cubicBezTo>
                      <a:pt x="622196" y="532294"/>
                      <a:pt x="640095" y="440458"/>
                      <a:pt x="520521" y="303283"/>
                    </a:cubicBezTo>
                    <a:cubicBezTo>
                      <a:pt x="429673" y="199065"/>
                      <a:pt x="301133" y="123519"/>
                      <a:pt x="150940" y="25837"/>
                    </a:cubicBezTo>
                    <a:cubicBezTo>
                      <a:pt x="43055" y="-44322"/>
                      <a:pt x="-12432" y="41427"/>
                      <a:pt x="2355" y="1277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5105807" y="482691"/>
                <a:ext cx="659807" cy="252465"/>
              </a:xfrm>
              <a:custGeom>
                <a:rect b="b" l="l" r="r" t="t"/>
                <a:pathLst>
                  <a:path extrusionOk="0" h="252465" w="659807">
                    <a:moveTo>
                      <a:pt x="276371" y="3865"/>
                    </a:moveTo>
                    <a:cubicBezTo>
                      <a:pt x="309573" y="-491"/>
                      <a:pt x="343224" y="-1167"/>
                      <a:pt x="376587" y="1848"/>
                    </a:cubicBezTo>
                    <a:cubicBezTo>
                      <a:pt x="376760" y="1859"/>
                      <a:pt x="376920" y="1882"/>
                      <a:pt x="377092" y="1894"/>
                    </a:cubicBezTo>
                    <a:cubicBezTo>
                      <a:pt x="445036" y="8141"/>
                      <a:pt x="512888" y="23136"/>
                      <a:pt x="573542" y="55223"/>
                    </a:cubicBezTo>
                    <a:cubicBezTo>
                      <a:pt x="598386" y="70871"/>
                      <a:pt x="666801" y="89477"/>
                      <a:pt x="637249" y="128419"/>
                    </a:cubicBezTo>
                    <a:cubicBezTo>
                      <a:pt x="637674" y="130483"/>
                      <a:pt x="637904" y="132558"/>
                      <a:pt x="637949" y="134667"/>
                    </a:cubicBezTo>
                    <a:cubicBezTo>
                      <a:pt x="638190" y="134759"/>
                      <a:pt x="638374" y="134896"/>
                      <a:pt x="638558" y="134999"/>
                    </a:cubicBezTo>
                    <a:cubicBezTo>
                      <a:pt x="639166" y="135229"/>
                      <a:pt x="639786" y="135469"/>
                      <a:pt x="640349" y="135756"/>
                    </a:cubicBezTo>
                    <a:cubicBezTo>
                      <a:pt x="640349" y="135802"/>
                      <a:pt x="640303" y="135848"/>
                      <a:pt x="640257" y="135893"/>
                    </a:cubicBezTo>
                    <a:cubicBezTo>
                      <a:pt x="655079" y="143368"/>
                      <a:pt x="663552" y="159899"/>
                      <a:pt x="658190" y="176624"/>
                    </a:cubicBezTo>
                    <a:cubicBezTo>
                      <a:pt x="656170" y="182964"/>
                      <a:pt x="652450" y="188226"/>
                      <a:pt x="647651" y="192181"/>
                    </a:cubicBezTo>
                    <a:cubicBezTo>
                      <a:pt x="667134" y="215956"/>
                      <a:pt x="640269" y="250955"/>
                      <a:pt x="612083" y="237761"/>
                    </a:cubicBezTo>
                    <a:cubicBezTo>
                      <a:pt x="561923" y="213893"/>
                      <a:pt x="508939" y="196697"/>
                      <a:pt x="455105" y="183399"/>
                    </a:cubicBezTo>
                    <a:cubicBezTo>
                      <a:pt x="454692" y="183296"/>
                      <a:pt x="454278" y="183204"/>
                      <a:pt x="453865" y="183101"/>
                    </a:cubicBezTo>
                    <a:cubicBezTo>
                      <a:pt x="372489" y="163544"/>
                      <a:pt x="286991" y="165264"/>
                      <a:pt x="206475" y="188077"/>
                    </a:cubicBezTo>
                    <a:cubicBezTo>
                      <a:pt x="206062" y="188191"/>
                      <a:pt x="205660" y="188306"/>
                      <a:pt x="205247" y="188420"/>
                    </a:cubicBezTo>
                    <a:cubicBezTo>
                      <a:pt x="151998" y="203874"/>
                      <a:pt x="99749" y="223190"/>
                      <a:pt x="50599" y="249052"/>
                    </a:cubicBezTo>
                    <a:cubicBezTo>
                      <a:pt x="22965" y="263382"/>
                      <a:pt x="-5290" y="229484"/>
                      <a:pt x="13218" y="204951"/>
                    </a:cubicBezTo>
                    <a:cubicBezTo>
                      <a:pt x="8258" y="201203"/>
                      <a:pt x="4331" y="196090"/>
                      <a:pt x="2058" y="189831"/>
                    </a:cubicBezTo>
                    <a:cubicBezTo>
                      <a:pt x="-3981" y="173334"/>
                      <a:pt x="3815" y="156471"/>
                      <a:pt x="18327" y="148412"/>
                    </a:cubicBezTo>
                    <a:cubicBezTo>
                      <a:pt x="18281" y="148366"/>
                      <a:pt x="18223" y="148320"/>
                      <a:pt x="18223" y="148274"/>
                    </a:cubicBezTo>
                    <a:cubicBezTo>
                      <a:pt x="18774" y="147965"/>
                      <a:pt x="19383" y="147713"/>
                      <a:pt x="19980" y="147449"/>
                    </a:cubicBezTo>
                    <a:cubicBezTo>
                      <a:pt x="20164" y="147346"/>
                      <a:pt x="20347" y="147197"/>
                      <a:pt x="20577" y="147094"/>
                    </a:cubicBezTo>
                    <a:cubicBezTo>
                      <a:pt x="20542" y="144984"/>
                      <a:pt x="20692" y="142909"/>
                      <a:pt x="21025" y="140823"/>
                    </a:cubicBezTo>
                    <a:cubicBezTo>
                      <a:pt x="-10077" y="103096"/>
                      <a:pt x="57534" y="81750"/>
                      <a:pt x="81735" y="65116"/>
                    </a:cubicBezTo>
                    <a:cubicBezTo>
                      <a:pt x="141046" y="30610"/>
                      <a:pt x="208232" y="12910"/>
                      <a:pt x="275877" y="3934"/>
                    </a:cubicBezTo>
                    <a:cubicBezTo>
                      <a:pt x="276038" y="3911"/>
                      <a:pt x="276199" y="3888"/>
                      <a:pt x="276371" y="38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8057365" y="583771"/>
                <a:ext cx="50366" cy="455616"/>
              </a:xfrm>
              <a:custGeom>
                <a:rect b="b" l="l" r="r" t="t"/>
                <a:pathLst>
                  <a:path extrusionOk="0" h="455616" w="50366">
                    <a:moveTo>
                      <a:pt x="5987" y="455453"/>
                    </a:moveTo>
                    <a:cubicBezTo>
                      <a:pt x="-8904" y="450088"/>
                      <a:pt x="8605" y="419514"/>
                      <a:pt x="9156" y="407580"/>
                    </a:cubicBezTo>
                    <a:cubicBezTo>
                      <a:pt x="13163" y="389961"/>
                      <a:pt x="15734" y="372088"/>
                      <a:pt x="18283" y="354205"/>
                    </a:cubicBezTo>
                    <a:cubicBezTo>
                      <a:pt x="31095" y="240347"/>
                      <a:pt x="35699" y="123611"/>
                      <a:pt x="18983" y="10005"/>
                    </a:cubicBezTo>
                    <a:cubicBezTo>
                      <a:pt x="16630" y="-484"/>
                      <a:pt x="33013" y="-4313"/>
                      <a:pt x="35309" y="6337"/>
                    </a:cubicBezTo>
                    <a:cubicBezTo>
                      <a:pt x="57008" y="118097"/>
                      <a:pt x="52037" y="233893"/>
                      <a:pt x="40487" y="346639"/>
                    </a:cubicBezTo>
                    <a:cubicBezTo>
                      <a:pt x="37663" y="365130"/>
                      <a:pt x="28857" y="460084"/>
                      <a:pt x="5987" y="455453"/>
                    </a:cubicBezTo>
                    <a:close/>
                  </a:path>
                </a:pathLst>
              </a:custGeom>
              <a:solidFill>
                <a:srgbClr val="EC4F2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2770255" y="690364"/>
                <a:ext cx="62098" cy="454458"/>
              </a:xfrm>
              <a:custGeom>
                <a:rect b="b" l="l" r="r" t="t"/>
                <a:pathLst>
                  <a:path extrusionOk="0" h="454458" w="62098">
                    <a:moveTo>
                      <a:pt x="56510" y="454224"/>
                    </a:moveTo>
                    <a:cubicBezTo>
                      <a:pt x="71182" y="448263"/>
                      <a:pt x="52445" y="418422"/>
                      <a:pt x="51412" y="406523"/>
                    </a:cubicBezTo>
                    <a:cubicBezTo>
                      <a:pt x="46705" y="389075"/>
                      <a:pt x="43410" y="371318"/>
                      <a:pt x="40138" y="353549"/>
                    </a:cubicBezTo>
                    <a:cubicBezTo>
                      <a:pt x="22733" y="240298"/>
                      <a:pt x="13433" y="123850"/>
                      <a:pt x="25546" y="9659"/>
                    </a:cubicBezTo>
                    <a:cubicBezTo>
                      <a:pt x="27475" y="-911"/>
                      <a:pt x="10954" y="-4086"/>
                      <a:pt x="9082" y="6655"/>
                    </a:cubicBezTo>
                    <a:cubicBezTo>
                      <a:pt x="-8093" y="119195"/>
                      <a:pt x="1551" y="234704"/>
                      <a:pt x="17647" y="346889"/>
                    </a:cubicBezTo>
                    <a:cubicBezTo>
                      <a:pt x="21217" y="365242"/>
                      <a:pt x="33846" y="459772"/>
                      <a:pt x="56510" y="454224"/>
                    </a:cubicBezTo>
                    <a:close/>
                  </a:path>
                </a:pathLst>
              </a:custGeom>
              <a:solidFill>
                <a:srgbClr val="EC4F2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7707" y="-1"/>
                <a:ext cx="2644745" cy="2042116"/>
              </a:xfrm>
              <a:custGeom>
                <a:rect b="b" l="l" r="r" t="t"/>
                <a:pathLst>
                  <a:path extrusionOk="0" h="2042116" w="2644745">
                    <a:moveTo>
                      <a:pt x="2620062" y="293807"/>
                    </a:moveTo>
                    <a:cubicBezTo>
                      <a:pt x="2528961" y="95117"/>
                      <a:pt x="2230022" y="72522"/>
                      <a:pt x="2044709" y="46419"/>
                    </a:cubicBezTo>
                    <a:cubicBezTo>
                      <a:pt x="777714" y="-132026"/>
                      <a:pt x="-192328" y="223029"/>
                      <a:pt x="32525" y="785809"/>
                    </a:cubicBezTo>
                    <a:cubicBezTo>
                      <a:pt x="135038" y="1580718"/>
                      <a:pt x="259892" y="1954322"/>
                      <a:pt x="898941" y="2023357"/>
                    </a:cubicBezTo>
                    <a:cubicBezTo>
                      <a:pt x="1963711" y="2138373"/>
                      <a:pt x="2517388" y="1729540"/>
                      <a:pt x="2475024" y="657758"/>
                    </a:cubicBezTo>
                    <a:cubicBezTo>
                      <a:pt x="2571877" y="623963"/>
                      <a:pt x="2698970" y="465901"/>
                      <a:pt x="2620062" y="293807"/>
                    </a:cubicBezTo>
                    <a:close/>
                    <a:moveTo>
                      <a:pt x="2363556" y="1074925"/>
                    </a:moveTo>
                    <a:cubicBezTo>
                      <a:pt x="2247576" y="1819749"/>
                      <a:pt x="1776619" y="1997712"/>
                      <a:pt x="1024702" y="1952384"/>
                    </a:cubicBezTo>
                    <a:cubicBezTo>
                      <a:pt x="762410" y="1936576"/>
                      <a:pt x="504033" y="1886697"/>
                      <a:pt x="345103" y="1656355"/>
                    </a:cubicBezTo>
                    <a:cubicBezTo>
                      <a:pt x="214532" y="1467123"/>
                      <a:pt x="161272" y="1210931"/>
                      <a:pt x="145818" y="985462"/>
                    </a:cubicBezTo>
                    <a:cubicBezTo>
                      <a:pt x="127656" y="720545"/>
                      <a:pt x="186483" y="495019"/>
                      <a:pt x="432576" y="356410"/>
                    </a:cubicBezTo>
                    <a:cubicBezTo>
                      <a:pt x="540497" y="295630"/>
                      <a:pt x="661183" y="261101"/>
                      <a:pt x="782192" y="234447"/>
                    </a:cubicBezTo>
                    <a:cubicBezTo>
                      <a:pt x="1067710" y="171569"/>
                      <a:pt x="1362286" y="150028"/>
                      <a:pt x="1653946" y="170170"/>
                    </a:cubicBezTo>
                    <a:cubicBezTo>
                      <a:pt x="1863047" y="184603"/>
                      <a:pt x="2200022" y="194233"/>
                      <a:pt x="2311823" y="409969"/>
                    </a:cubicBezTo>
                    <a:cubicBezTo>
                      <a:pt x="2417746" y="614380"/>
                      <a:pt x="2397895" y="854385"/>
                      <a:pt x="2363556" y="10749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2562016" y="62789"/>
                <a:ext cx="2652119" cy="2038409"/>
              </a:xfrm>
              <a:custGeom>
                <a:rect b="b" l="l" r="r" t="t"/>
                <a:pathLst>
                  <a:path extrusionOk="0" h="2038409" w="2652119">
                    <a:moveTo>
                      <a:pt x="20435" y="345607"/>
                    </a:moveTo>
                    <a:cubicBezTo>
                      <a:pt x="103442" y="143409"/>
                      <a:pt x="401233" y="108812"/>
                      <a:pt x="585340" y="75280"/>
                    </a:cubicBezTo>
                    <a:cubicBezTo>
                      <a:pt x="1844115" y="-153984"/>
                      <a:pt x="2827693" y="161751"/>
                      <a:pt x="2625721" y="733128"/>
                    </a:cubicBezTo>
                    <a:cubicBezTo>
                      <a:pt x="2555355" y="1531522"/>
                      <a:pt x="2445690" y="1909838"/>
                      <a:pt x="1809936" y="2004517"/>
                    </a:cubicBezTo>
                    <a:cubicBezTo>
                      <a:pt x="750665" y="2162282"/>
                      <a:pt x="180949" y="1776044"/>
                      <a:pt x="180042" y="703426"/>
                    </a:cubicBezTo>
                    <a:cubicBezTo>
                      <a:pt x="81904" y="673563"/>
                      <a:pt x="-51470" y="520739"/>
                      <a:pt x="20435" y="345607"/>
                    </a:cubicBezTo>
                    <a:close/>
                    <a:moveTo>
                      <a:pt x="308249" y="1115777"/>
                    </a:moveTo>
                    <a:cubicBezTo>
                      <a:pt x="454194" y="1855328"/>
                      <a:pt x="931936" y="2014204"/>
                      <a:pt x="1681419" y="1938669"/>
                    </a:cubicBezTo>
                    <a:cubicBezTo>
                      <a:pt x="1942862" y="1912326"/>
                      <a:pt x="2199012" y="1852095"/>
                      <a:pt x="2348527" y="1615552"/>
                    </a:cubicBezTo>
                    <a:cubicBezTo>
                      <a:pt x="2471361" y="1421218"/>
                      <a:pt x="2514230" y="1163100"/>
                      <a:pt x="2520591" y="937183"/>
                    </a:cubicBezTo>
                    <a:cubicBezTo>
                      <a:pt x="2528053" y="671751"/>
                      <a:pt x="2460167" y="448770"/>
                      <a:pt x="2208690" y="320181"/>
                    </a:cubicBezTo>
                    <a:cubicBezTo>
                      <a:pt x="2098405" y="263790"/>
                      <a:pt x="1976420" y="234145"/>
                      <a:pt x="1854447" y="212387"/>
                    </a:cubicBezTo>
                    <a:cubicBezTo>
                      <a:pt x="1566622" y="161041"/>
                      <a:pt x="1271426" y="151377"/>
                      <a:pt x="980799" y="183223"/>
                    </a:cubicBezTo>
                    <a:cubicBezTo>
                      <a:pt x="772455" y="206059"/>
                      <a:pt x="436146" y="229227"/>
                      <a:pt x="333128" y="449285"/>
                    </a:cubicBezTo>
                    <a:cubicBezTo>
                      <a:pt x="235518" y="657788"/>
                      <a:pt x="265035" y="896797"/>
                      <a:pt x="308249" y="111577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37" name="Google Shape;437;p22"/>
          <p:cNvPicPr preferRelativeResize="0"/>
          <p:nvPr/>
        </p:nvPicPr>
        <p:blipFill rotWithShape="1">
          <a:blip r:embed="rId3">
            <a:alphaModFix/>
          </a:blip>
          <a:srcRect b="0" l="14624" r="14624" t="0"/>
          <a:stretch/>
        </p:blipFill>
        <p:spPr>
          <a:xfrm>
            <a:off x="0" y="0"/>
            <a:ext cx="36391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23"/>
          <p:cNvPicPr preferRelativeResize="0"/>
          <p:nvPr/>
        </p:nvPicPr>
        <p:blipFill rotWithShape="1">
          <a:blip r:embed="rId3">
            <a:alphaModFix/>
          </a:blip>
          <a:srcRect b="46285" l="0" r="16590" t="0"/>
          <a:stretch/>
        </p:blipFill>
        <p:spPr>
          <a:xfrm>
            <a:off x="817896" y="2125330"/>
            <a:ext cx="1584745" cy="1530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23"/>
          <p:cNvGrpSpPr/>
          <p:nvPr/>
        </p:nvGrpSpPr>
        <p:grpSpPr>
          <a:xfrm>
            <a:off x="817896" y="683265"/>
            <a:ext cx="7222500" cy="916764"/>
            <a:chOff x="0" y="66675"/>
            <a:chExt cx="19260000" cy="2444703"/>
          </a:xfrm>
        </p:grpSpPr>
        <p:sp>
          <p:nvSpPr>
            <p:cNvPr id="444" name="Google Shape;444;p23"/>
            <p:cNvSpPr txBox="1"/>
            <p:nvPr/>
          </p:nvSpPr>
          <p:spPr>
            <a:xfrm>
              <a:off x="0" y="66675"/>
              <a:ext cx="19260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45" name="Google Shape;445;p23"/>
            <p:cNvSpPr txBox="1"/>
            <p:nvPr/>
          </p:nvSpPr>
          <p:spPr>
            <a:xfrm>
              <a:off x="0" y="1895778"/>
              <a:ext cx="1926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what you want to discuss.</a:t>
              </a:r>
              <a:r>
                <a:rPr b="1" lang="en" sz="15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b="1"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46" name="Google Shape;446;p23"/>
          <p:cNvGrpSpPr/>
          <p:nvPr/>
        </p:nvGrpSpPr>
        <p:grpSpPr>
          <a:xfrm>
            <a:off x="817896" y="3991173"/>
            <a:ext cx="1584788" cy="470481"/>
            <a:chOff x="0" y="19050"/>
            <a:chExt cx="4226100" cy="1254616"/>
          </a:xfrm>
        </p:grpSpPr>
        <p:sp>
          <p:nvSpPr>
            <p:cNvPr id="447" name="Google Shape;447;p23"/>
            <p:cNvSpPr txBox="1"/>
            <p:nvPr/>
          </p:nvSpPr>
          <p:spPr>
            <a:xfrm>
              <a:off x="0" y="19050"/>
              <a:ext cx="4226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Name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48" name="Google Shape;448;p23"/>
            <p:cNvSpPr txBox="1"/>
            <p:nvPr/>
          </p:nvSpPr>
          <p:spPr>
            <a:xfrm>
              <a:off x="0" y="781066"/>
              <a:ext cx="4226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Title or Position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449" name="Google Shape;449;p23"/>
          <p:cNvPicPr preferRelativeResize="0"/>
          <p:nvPr/>
        </p:nvPicPr>
        <p:blipFill rotWithShape="1">
          <a:blip r:embed="rId4">
            <a:alphaModFix/>
          </a:blip>
          <a:srcRect b="39240" l="10538" r="21953" t="17285"/>
          <a:stretch/>
        </p:blipFill>
        <p:spPr>
          <a:xfrm>
            <a:off x="2697134" y="2125330"/>
            <a:ext cx="1584745" cy="15308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0" name="Google Shape;450;p23"/>
          <p:cNvGrpSpPr/>
          <p:nvPr/>
        </p:nvGrpSpPr>
        <p:grpSpPr>
          <a:xfrm>
            <a:off x="2697134" y="3991173"/>
            <a:ext cx="1584788" cy="470481"/>
            <a:chOff x="0" y="19050"/>
            <a:chExt cx="4226100" cy="1254616"/>
          </a:xfrm>
        </p:grpSpPr>
        <p:sp>
          <p:nvSpPr>
            <p:cNvPr id="451" name="Google Shape;451;p23"/>
            <p:cNvSpPr txBox="1"/>
            <p:nvPr/>
          </p:nvSpPr>
          <p:spPr>
            <a:xfrm>
              <a:off x="0" y="19050"/>
              <a:ext cx="4226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Name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52" name="Google Shape;452;p23"/>
            <p:cNvSpPr txBox="1"/>
            <p:nvPr/>
          </p:nvSpPr>
          <p:spPr>
            <a:xfrm>
              <a:off x="0" y="781066"/>
              <a:ext cx="4226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Title or Position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453" name="Google Shape;453;p23"/>
          <p:cNvPicPr preferRelativeResize="0"/>
          <p:nvPr/>
        </p:nvPicPr>
        <p:blipFill rotWithShape="1">
          <a:blip r:embed="rId5">
            <a:alphaModFix/>
          </a:blip>
          <a:srcRect b="0" l="18320" r="21117" t="12249"/>
          <a:stretch/>
        </p:blipFill>
        <p:spPr>
          <a:xfrm>
            <a:off x="4576371" y="2125330"/>
            <a:ext cx="1584747" cy="1530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23"/>
          <p:cNvGrpSpPr/>
          <p:nvPr/>
        </p:nvGrpSpPr>
        <p:grpSpPr>
          <a:xfrm>
            <a:off x="4576371" y="3991173"/>
            <a:ext cx="1584788" cy="470481"/>
            <a:chOff x="0" y="19050"/>
            <a:chExt cx="4226100" cy="1254616"/>
          </a:xfrm>
        </p:grpSpPr>
        <p:sp>
          <p:nvSpPr>
            <p:cNvPr id="455" name="Google Shape;455;p23"/>
            <p:cNvSpPr txBox="1"/>
            <p:nvPr/>
          </p:nvSpPr>
          <p:spPr>
            <a:xfrm>
              <a:off x="0" y="19050"/>
              <a:ext cx="4226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Name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56" name="Google Shape;456;p23"/>
            <p:cNvSpPr txBox="1"/>
            <p:nvPr/>
          </p:nvSpPr>
          <p:spPr>
            <a:xfrm>
              <a:off x="0" y="781066"/>
              <a:ext cx="4226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Title or Position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457" name="Google Shape;457;p23"/>
          <p:cNvPicPr preferRelativeResize="0"/>
          <p:nvPr/>
        </p:nvPicPr>
        <p:blipFill rotWithShape="1">
          <a:blip r:embed="rId6">
            <a:alphaModFix/>
          </a:blip>
          <a:srcRect b="17800" l="0" r="0" t="17800"/>
          <a:stretch/>
        </p:blipFill>
        <p:spPr>
          <a:xfrm>
            <a:off x="6455609" y="2125330"/>
            <a:ext cx="1584743" cy="1530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p23"/>
          <p:cNvGrpSpPr/>
          <p:nvPr/>
        </p:nvGrpSpPr>
        <p:grpSpPr>
          <a:xfrm>
            <a:off x="6455609" y="3991173"/>
            <a:ext cx="1584788" cy="470481"/>
            <a:chOff x="0" y="19050"/>
            <a:chExt cx="4226100" cy="1254616"/>
          </a:xfrm>
        </p:grpSpPr>
        <p:sp>
          <p:nvSpPr>
            <p:cNvPr id="459" name="Google Shape;459;p23"/>
            <p:cNvSpPr txBox="1"/>
            <p:nvPr/>
          </p:nvSpPr>
          <p:spPr>
            <a:xfrm>
              <a:off x="0" y="19050"/>
              <a:ext cx="42261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Name</a:t>
              </a:r>
              <a:endPara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460" name="Google Shape;460;p23"/>
            <p:cNvSpPr txBox="1"/>
            <p:nvPr/>
          </p:nvSpPr>
          <p:spPr>
            <a:xfrm>
              <a:off x="0" y="781066"/>
              <a:ext cx="4226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Title or Position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461" name="Google Shape;461;p23"/>
          <p:cNvGrpSpPr/>
          <p:nvPr/>
        </p:nvGrpSpPr>
        <p:grpSpPr>
          <a:xfrm rot="-2459643">
            <a:off x="7537134" y="1186110"/>
            <a:ext cx="1245034" cy="2011622"/>
            <a:chOff x="15074045" y="2372887"/>
            <a:chExt cx="2489995" cy="4023125"/>
          </a:xfrm>
        </p:grpSpPr>
        <p:sp>
          <p:nvSpPr>
            <p:cNvPr id="462" name="Google Shape;462;p23"/>
            <p:cNvSpPr/>
            <p:nvPr/>
          </p:nvSpPr>
          <p:spPr>
            <a:xfrm>
              <a:off x="16996477" y="4975706"/>
              <a:ext cx="567564" cy="1355895"/>
            </a:xfrm>
            <a:custGeom>
              <a:rect b="b" l="l" r="r" t="t"/>
              <a:pathLst>
                <a:path extrusionOk="0" h="1355895" w="567564">
                  <a:moveTo>
                    <a:pt x="567564" y="1155377"/>
                  </a:moveTo>
                  <a:cubicBezTo>
                    <a:pt x="562558" y="1279619"/>
                    <a:pt x="501252" y="1407297"/>
                    <a:pt x="358228" y="1334776"/>
                  </a:cubicBezTo>
                  <a:cubicBezTo>
                    <a:pt x="293992" y="1296878"/>
                    <a:pt x="259399" y="1226136"/>
                    <a:pt x="222649" y="1164228"/>
                  </a:cubicBezTo>
                  <a:cubicBezTo>
                    <a:pt x="149093" y="1035464"/>
                    <a:pt x="77734" y="905501"/>
                    <a:pt x="0" y="779335"/>
                  </a:cubicBezTo>
                  <a:cubicBezTo>
                    <a:pt x="15622" y="754609"/>
                    <a:pt x="30005" y="729054"/>
                    <a:pt x="42819" y="702687"/>
                  </a:cubicBezTo>
                  <a:cubicBezTo>
                    <a:pt x="151048" y="486347"/>
                    <a:pt x="216331" y="241219"/>
                    <a:pt x="197964" y="0"/>
                  </a:cubicBezTo>
                  <a:cubicBezTo>
                    <a:pt x="281251" y="88453"/>
                    <a:pt x="354107" y="187775"/>
                    <a:pt x="422174" y="287589"/>
                  </a:cubicBezTo>
                  <a:cubicBezTo>
                    <a:pt x="509019" y="406907"/>
                    <a:pt x="517655" y="555022"/>
                    <a:pt x="527571" y="696894"/>
                  </a:cubicBezTo>
                  <a:cubicBezTo>
                    <a:pt x="540432" y="849780"/>
                    <a:pt x="566703" y="1001702"/>
                    <a:pt x="567564" y="1155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15074045" y="4979576"/>
              <a:ext cx="547977" cy="1359302"/>
            </a:xfrm>
            <a:custGeom>
              <a:rect b="b" l="l" r="r" t="t"/>
              <a:pathLst>
                <a:path extrusionOk="0" h="1359302" w="547977">
                  <a:moveTo>
                    <a:pt x="501907" y="881080"/>
                  </a:moveTo>
                  <a:cubicBezTo>
                    <a:pt x="433478" y="999915"/>
                    <a:pt x="257061" y="1380784"/>
                    <a:pt x="101658" y="1358352"/>
                  </a:cubicBezTo>
                  <a:cubicBezTo>
                    <a:pt x="57286" y="1353733"/>
                    <a:pt x="25381" y="1316455"/>
                    <a:pt x="20278" y="1273528"/>
                  </a:cubicBezTo>
                  <a:cubicBezTo>
                    <a:pt x="-23619" y="959217"/>
                    <a:pt x="4632" y="633988"/>
                    <a:pt x="96499" y="330805"/>
                  </a:cubicBezTo>
                  <a:cubicBezTo>
                    <a:pt x="144468" y="231949"/>
                    <a:pt x="220882" y="150947"/>
                    <a:pt x="286293" y="63606"/>
                  </a:cubicBezTo>
                  <a:cubicBezTo>
                    <a:pt x="304386" y="42693"/>
                    <a:pt x="322021" y="21347"/>
                    <a:pt x="339663" y="0"/>
                  </a:cubicBezTo>
                  <a:cubicBezTo>
                    <a:pt x="340501" y="45679"/>
                    <a:pt x="343696" y="91405"/>
                    <a:pt x="345346" y="135949"/>
                  </a:cubicBezTo>
                  <a:cubicBezTo>
                    <a:pt x="357604" y="370811"/>
                    <a:pt x="430870" y="600636"/>
                    <a:pt x="547978" y="803917"/>
                  </a:cubicBezTo>
                  <a:cubicBezTo>
                    <a:pt x="532806" y="829793"/>
                    <a:pt x="517264" y="855364"/>
                    <a:pt x="501907" y="881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15413709" y="4775673"/>
              <a:ext cx="320377" cy="1007827"/>
            </a:xfrm>
            <a:custGeom>
              <a:rect b="b" l="l" r="r" t="t"/>
              <a:pathLst>
                <a:path extrusionOk="0" h="1007827" w="320377">
                  <a:moveTo>
                    <a:pt x="248107" y="936908"/>
                  </a:moveTo>
                  <a:cubicBezTo>
                    <a:pt x="235511" y="960902"/>
                    <a:pt x="222085" y="984437"/>
                    <a:pt x="208314" y="1007828"/>
                  </a:cubicBezTo>
                  <a:cubicBezTo>
                    <a:pt x="91207" y="804539"/>
                    <a:pt x="17940" y="574714"/>
                    <a:pt x="5682" y="339860"/>
                  </a:cubicBezTo>
                  <a:cubicBezTo>
                    <a:pt x="4032" y="295316"/>
                    <a:pt x="837" y="249589"/>
                    <a:pt x="0" y="203911"/>
                  </a:cubicBezTo>
                  <a:cubicBezTo>
                    <a:pt x="22440" y="176811"/>
                    <a:pt x="44686" y="149558"/>
                    <a:pt x="67657" y="123022"/>
                  </a:cubicBezTo>
                  <a:cubicBezTo>
                    <a:pt x="101187" y="84102"/>
                    <a:pt x="136062" y="46478"/>
                    <a:pt x="174566" y="12394"/>
                  </a:cubicBezTo>
                  <a:cubicBezTo>
                    <a:pt x="191404" y="-2653"/>
                    <a:pt x="217498" y="-4028"/>
                    <a:pt x="236146" y="8427"/>
                  </a:cubicBezTo>
                  <a:cubicBezTo>
                    <a:pt x="310660" y="61943"/>
                    <a:pt x="171677" y="172780"/>
                    <a:pt x="141776" y="224960"/>
                  </a:cubicBezTo>
                  <a:cubicBezTo>
                    <a:pt x="176072" y="246475"/>
                    <a:pt x="175412" y="290593"/>
                    <a:pt x="157544" y="322866"/>
                  </a:cubicBezTo>
                  <a:cubicBezTo>
                    <a:pt x="199147" y="357667"/>
                    <a:pt x="199155" y="420451"/>
                    <a:pt x="208902" y="470113"/>
                  </a:cubicBezTo>
                  <a:cubicBezTo>
                    <a:pt x="234569" y="545707"/>
                    <a:pt x="257612" y="622396"/>
                    <a:pt x="280430" y="698876"/>
                  </a:cubicBezTo>
                  <a:cubicBezTo>
                    <a:pt x="352264" y="730071"/>
                    <a:pt x="309606" y="801980"/>
                    <a:pt x="287746" y="852889"/>
                  </a:cubicBezTo>
                  <a:cubicBezTo>
                    <a:pt x="275979" y="881622"/>
                    <a:pt x="262594" y="909502"/>
                    <a:pt x="248107" y="9369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16847856" y="4869867"/>
              <a:ext cx="349673" cy="885182"/>
            </a:xfrm>
            <a:custGeom>
              <a:rect b="b" l="l" r="r" t="t"/>
              <a:pathLst>
                <a:path extrusionOk="0" h="885182" w="349673">
                  <a:moveTo>
                    <a:pt x="148620" y="885182"/>
                  </a:moveTo>
                  <a:cubicBezTo>
                    <a:pt x="134849" y="862822"/>
                    <a:pt x="120845" y="840518"/>
                    <a:pt x="106583" y="818374"/>
                  </a:cubicBezTo>
                  <a:cubicBezTo>
                    <a:pt x="106502" y="818245"/>
                    <a:pt x="106381" y="818052"/>
                    <a:pt x="106301" y="817924"/>
                  </a:cubicBezTo>
                  <a:cubicBezTo>
                    <a:pt x="23408" y="688202"/>
                    <a:pt x="-21600" y="694856"/>
                    <a:pt x="10305" y="527357"/>
                  </a:cubicBezTo>
                  <a:cubicBezTo>
                    <a:pt x="22128" y="414034"/>
                    <a:pt x="30249" y="300067"/>
                    <a:pt x="56407" y="188852"/>
                  </a:cubicBezTo>
                  <a:cubicBezTo>
                    <a:pt x="70082" y="127258"/>
                    <a:pt x="83700" y="56427"/>
                    <a:pt x="139823" y="19108"/>
                  </a:cubicBezTo>
                  <a:cubicBezTo>
                    <a:pt x="174336" y="-3220"/>
                    <a:pt x="223247" y="-9190"/>
                    <a:pt x="256456" y="18722"/>
                  </a:cubicBezTo>
                  <a:cubicBezTo>
                    <a:pt x="261832" y="23485"/>
                    <a:pt x="267177" y="28184"/>
                    <a:pt x="272424" y="33020"/>
                  </a:cubicBezTo>
                  <a:cubicBezTo>
                    <a:pt x="278887" y="38805"/>
                    <a:pt x="285222" y="44663"/>
                    <a:pt x="291532" y="50625"/>
                  </a:cubicBezTo>
                  <a:cubicBezTo>
                    <a:pt x="297616" y="56378"/>
                    <a:pt x="303637" y="62164"/>
                    <a:pt x="309528" y="68029"/>
                  </a:cubicBezTo>
                  <a:cubicBezTo>
                    <a:pt x="310470" y="68963"/>
                    <a:pt x="311363" y="69832"/>
                    <a:pt x="312305" y="70757"/>
                  </a:cubicBezTo>
                  <a:cubicBezTo>
                    <a:pt x="317545" y="75874"/>
                    <a:pt x="322664" y="81064"/>
                    <a:pt x="327775" y="86262"/>
                  </a:cubicBezTo>
                  <a:cubicBezTo>
                    <a:pt x="329771" y="88314"/>
                    <a:pt x="331807" y="90438"/>
                    <a:pt x="333803" y="92490"/>
                  </a:cubicBezTo>
                  <a:cubicBezTo>
                    <a:pt x="338061" y="96883"/>
                    <a:pt x="342359" y="101341"/>
                    <a:pt x="346592" y="105831"/>
                  </a:cubicBezTo>
                  <a:cubicBezTo>
                    <a:pt x="364959" y="347049"/>
                    <a:pt x="299677" y="592178"/>
                    <a:pt x="191447" y="808518"/>
                  </a:cubicBezTo>
                  <a:cubicBezTo>
                    <a:pt x="178634" y="834893"/>
                    <a:pt x="164243" y="860456"/>
                    <a:pt x="148620" y="8851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15653688" y="5584436"/>
              <a:ext cx="1256906" cy="811576"/>
            </a:xfrm>
            <a:custGeom>
              <a:rect b="b" l="l" r="r" t="t"/>
              <a:pathLst>
                <a:path extrusionOk="0" h="811576" w="1256906">
                  <a:moveTo>
                    <a:pt x="1256566" y="554910"/>
                  </a:moveTo>
                  <a:cubicBezTo>
                    <a:pt x="1222689" y="450277"/>
                    <a:pt x="1180458" y="347550"/>
                    <a:pt x="1135273" y="246675"/>
                  </a:cubicBezTo>
                  <a:cubicBezTo>
                    <a:pt x="1130629" y="236367"/>
                    <a:pt x="1126025" y="226132"/>
                    <a:pt x="1121317" y="215865"/>
                  </a:cubicBezTo>
                  <a:cubicBezTo>
                    <a:pt x="1113381" y="198429"/>
                    <a:pt x="1105421" y="181090"/>
                    <a:pt x="1097397" y="163798"/>
                  </a:cubicBezTo>
                  <a:cubicBezTo>
                    <a:pt x="1094241" y="153459"/>
                    <a:pt x="1083360" y="141872"/>
                    <a:pt x="1073613" y="145984"/>
                  </a:cubicBezTo>
                  <a:cubicBezTo>
                    <a:pt x="1068912" y="136160"/>
                    <a:pt x="1064043" y="126351"/>
                    <a:pt x="1059150" y="116647"/>
                  </a:cubicBezTo>
                  <a:cubicBezTo>
                    <a:pt x="1057403" y="113276"/>
                    <a:pt x="1055616" y="109840"/>
                    <a:pt x="1053870" y="106469"/>
                  </a:cubicBezTo>
                  <a:cubicBezTo>
                    <a:pt x="1052123" y="103097"/>
                    <a:pt x="1050377" y="99726"/>
                    <a:pt x="1048566" y="96395"/>
                  </a:cubicBezTo>
                  <a:cubicBezTo>
                    <a:pt x="1045765" y="91189"/>
                    <a:pt x="1042851" y="85951"/>
                    <a:pt x="1039945" y="80721"/>
                  </a:cubicBezTo>
                  <a:cubicBezTo>
                    <a:pt x="1039849" y="80423"/>
                    <a:pt x="1039648" y="80101"/>
                    <a:pt x="1039487" y="79844"/>
                  </a:cubicBezTo>
                  <a:cubicBezTo>
                    <a:pt x="1022786" y="54224"/>
                    <a:pt x="1013755" y="20438"/>
                    <a:pt x="984483" y="6132"/>
                  </a:cubicBezTo>
                  <a:cubicBezTo>
                    <a:pt x="955129" y="-8029"/>
                    <a:pt x="917277" y="3083"/>
                    <a:pt x="901727" y="31783"/>
                  </a:cubicBezTo>
                  <a:cubicBezTo>
                    <a:pt x="867496" y="48850"/>
                    <a:pt x="828999" y="55641"/>
                    <a:pt x="791710" y="63365"/>
                  </a:cubicBezTo>
                  <a:cubicBezTo>
                    <a:pt x="786736" y="63968"/>
                    <a:pt x="781786" y="64467"/>
                    <a:pt x="776836" y="64974"/>
                  </a:cubicBezTo>
                  <a:cubicBezTo>
                    <a:pt x="723063" y="63011"/>
                    <a:pt x="669283" y="61756"/>
                    <a:pt x="615494" y="61048"/>
                  </a:cubicBezTo>
                  <a:cubicBezTo>
                    <a:pt x="567693" y="60798"/>
                    <a:pt x="519852" y="58610"/>
                    <a:pt x="471987" y="56252"/>
                  </a:cubicBezTo>
                  <a:cubicBezTo>
                    <a:pt x="428991" y="49968"/>
                    <a:pt x="386325" y="41793"/>
                    <a:pt x="344070" y="32114"/>
                  </a:cubicBezTo>
                  <a:cubicBezTo>
                    <a:pt x="287682" y="11797"/>
                    <a:pt x="246014" y="4780"/>
                    <a:pt x="219252" y="50982"/>
                  </a:cubicBezTo>
                  <a:cubicBezTo>
                    <a:pt x="214616" y="59133"/>
                    <a:pt x="210302" y="68957"/>
                    <a:pt x="206544" y="80665"/>
                  </a:cubicBezTo>
                  <a:cubicBezTo>
                    <a:pt x="201223" y="82290"/>
                    <a:pt x="196507" y="84599"/>
                    <a:pt x="192370" y="87544"/>
                  </a:cubicBezTo>
                  <a:cubicBezTo>
                    <a:pt x="175862" y="99267"/>
                    <a:pt x="168812" y="120429"/>
                    <a:pt x="167886" y="141253"/>
                  </a:cubicBezTo>
                  <a:cubicBezTo>
                    <a:pt x="165077" y="150763"/>
                    <a:pt x="161978" y="160097"/>
                    <a:pt x="158606" y="169423"/>
                  </a:cubicBezTo>
                  <a:cubicBezTo>
                    <a:pt x="154622" y="178330"/>
                    <a:pt x="150694" y="187197"/>
                    <a:pt x="146742" y="196168"/>
                  </a:cubicBezTo>
                  <a:cubicBezTo>
                    <a:pt x="141696" y="207522"/>
                    <a:pt x="136682" y="218939"/>
                    <a:pt x="131675" y="230357"/>
                  </a:cubicBezTo>
                  <a:cubicBezTo>
                    <a:pt x="123595" y="248863"/>
                    <a:pt x="115465" y="267579"/>
                    <a:pt x="107352" y="286463"/>
                  </a:cubicBezTo>
                  <a:cubicBezTo>
                    <a:pt x="87360" y="335497"/>
                    <a:pt x="65709" y="383871"/>
                    <a:pt x="45974" y="433903"/>
                  </a:cubicBezTo>
                  <a:cubicBezTo>
                    <a:pt x="37941" y="455048"/>
                    <a:pt x="24001" y="478712"/>
                    <a:pt x="16773" y="503012"/>
                  </a:cubicBezTo>
                  <a:cubicBezTo>
                    <a:pt x="16757" y="503028"/>
                    <a:pt x="16741" y="503052"/>
                    <a:pt x="16733" y="503068"/>
                  </a:cubicBezTo>
                  <a:cubicBezTo>
                    <a:pt x="16725" y="503076"/>
                    <a:pt x="16733" y="503068"/>
                    <a:pt x="16701" y="503093"/>
                  </a:cubicBezTo>
                  <a:cubicBezTo>
                    <a:pt x="16693" y="503109"/>
                    <a:pt x="16693" y="503117"/>
                    <a:pt x="16693" y="503133"/>
                  </a:cubicBezTo>
                  <a:cubicBezTo>
                    <a:pt x="6519" y="517898"/>
                    <a:pt x="370" y="536452"/>
                    <a:pt x="0" y="553599"/>
                  </a:cubicBezTo>
                  <a:cubicBezTo>
                    <a:pt x="156497" y="747658"/>
                    <a:pt x="461282" y="813605"/>
                    <a:pt x="701477" y="811529"/>
                  </a:cubicBezTo>
                  <a:cubicBezTo>
                    <a:pt x="833989" y="808898"/>
                    <a:pt x="965480" y="774396"/>
                    <a:pt x="1081235" y="710034"/>
                  </a:cubicBezTo>
                  <a:cubicBezTo>
                    <a:pt x="1136722" y="680657"/>
                    <a:pt x="1196089" y="646992"/>
                    <a:pt x="1236251" y="597555"/>
                  </a:cubicBezTo>
                  <a:cubicBezTo>
                    <a:pt x="1236396" y="597419"/>
                    <a:pt x="1236565" y="597306"/>
                    <a:pt x="1236710" y="597169"/>
                  </a:cubicBezTo>
                  <a:cubicBezTo>
                    <a:pt x="1249202" y="585727"/>
                    <a:pt x="1258868" y="572475"/>
                    <a:pt x="1256566" y="5549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15786620" y="5584377"/>
              <a:ext cx="1001245" cy="689203"/>
            </a:xfrm>
            <a:custGeom>
              <a:rect b="b" l="l" r="r" t="t"/>
              <a:pathLst>
                <a:path extrusionOk="0" h="689203" w="1001245">
                  <a:moveTo>
                    <a:pt x="917224" y="586632"/>
                  </a:moveTo>
                  <a:cubicBezTo>
                    <a:pt x="926311" y="629936"/>
                    <a:pt x="857729" y="642328"/>
                    <a:pt x="850566" y="602330"/>
                  </a:cubicBezTo>
                  <a:cubicBezTo>
                    <a:pt x="826090" y="508333"/>
                    <a:pt x="800439" y="414450"/>
                    <a:pt x="769838" y="322224"/>
                  </a:cubicBezTo>
                  <a:cubicBezTo>
                    <a:pt x="726038" y="327824"/>
                    <a:pt x="678800" y="330600"/>
                    <a:pt x="634831" y="331485"/>
                  </a:cubicBezTo>
                  <a:cubicBezTo>
                    <a:pt x="640255" y="368393"/>
                    <a:pt x="660627" y="638618"/>
                    <a:pt x="633994" y="664326"/>
                  </a:cubicBezTo>
                  <a:cubicBezTo>
                    <a:pt x="616416" y="681239"/>
                    <a:pt x="580028" y="672260"/>
                    <a:pt x="579239" y="643349"/>
                  </a:cubicBezTo>
                  <a:cubicBezTo>
                    <a:pt x="574402" y="298198"/>
                    <a:pt x="584157" y="331984"/>
                    <a:pt x="554747" y="331831"/>
                  </a:cubicBezTo>
                  <a:cubicBezTo>
                    <a:pt x="446075" y="329562"/>
                    <a:pt x="506801" y="330688"/>
                    <a:pt x="439217" y="329127"/>
                  </a:cubicBezTo>
                  <a:cubicBezTo>
                    <a:pt x="410154" y="326915"/>
                    <a:pt x="414741" y="307274"/>
                    <a:pt x="412158" y="459356"/>
                  </a:cubicBezTo>
                  <a:cubicBezTo>
                    <a:pt x="408608" y="622123"/>
                    <a:pt x="413534" y="657261"/>
                    <a:pt x="397067" y="677828"/>
                  </a:cubicBezTo>
                  <a:cubicBezTo>
                    <a:pt x="384181" y="694258"/>
                    <a:pt x="356920" y="693011"/>
                    <a:pt x="344815" y="673306"/>
                  </a:cubicBezTo>
                  <a:cubicBezTo>
                    <a:pt x="333241" y="654759"/>
                    <a:pt x="355174" y="363179"/>
                    <a:pt x="359311" y="322320"/>
                  </a:cubicBezTo>
                  <a:cubicBezTo>
                    <a:pt x="286334" y="315248"/>
                    <a:pt x="238581" y="307378"/>
                    <a:pt x="194684" y="297964"/>
                  </a:cubicBezTo>
                  <a:cubicBezTo>
                    <a:pt x="189428" y="298463"/>
                    <a:pt x="136782" y="559620"/>
                    <a:pt x="111494" y="600906"/>
                  </a:cubicBezTo>
                  <a:cubicBezTo>
                    <a:pt x="100177" y="621737"/>
                    <a:pt x="69786" y="620192"/>
                    <a:pt x="57141" y="602153"/>
                  </a:cubicBezTo>
                  <a:cubicBezTo>
                    <a:pt x="48304" y="589729"/>
                    <a:pt x="53198" y="578127"/>
                    <a:pt x="57238" y="562404"/>
                  </a:cubicBezTo>
                  <a:cubicBezTo>
                    <a:pt x="139712" y="225371"/>
                    <a:pt x="166506" y="299718"/>
                    <a:pt x="65118" y="259157"/>
                  </a:cubicBezTo>
                  <a:cubicBezTo>
                    <a:pt x="-14676" y="224494"/>
                    <a:pt x="-6676" y="242324"/>
                    <a:pt x="13824" y="196244"/>
                  </a:cubicBezTo>
                  <a:cubicBezTo>
                    <a:pt x="45769" y="123650"/>
                    <a:pt x="32488" y="93292"/>
                    <a:pt x="73617" y="80740"/>
                  </a:cubicBezTo>
                  <a:cubicBezTo>
                    <a:pt x="97457" y="6457"/>
                    <a:pt x="139712" y="6449"/>
                    <a:pt x="211136" y="32181"/>
                  </a:cubicBezTo>
                  <a:cubicBezTo>
                    <a:pt x="309691" y="54758"/>
                    <a:pt x="351447" y="60423"/>
                    <a:pt x="482559" y="61115"/>
                  </a:cubicBezTo>
                  <a:cubicBezTo>
                    <a:pt x="602347" y="62692"/>
                    <a:pt x="680032" y="76097"/>
                    <a:pt x="768792" y="31851"/>
                  </a:cubicBezTo>
                  <a:cubicBezTo>
                    <a:pt x="795022" y="-16539"/>
                    <a:pt x="875420" y="-16885"/>
                    <a:pt x="907011" y="80788"/>
                  </a:cubicBezTo>
                  <a:cubicBezTo>
                    <a:pt x="917595" y="99834"/>
                    <a:pt x="928026" y="119611"/>
                    <a:pt x="940678" y="146043"/>
                  </a:cubicBezTo>
                  <a:cubicBezTo>
                    <a:pt x="957862" y="138793"/>
                    <a:pt x="967053" y="169055"/>
                    <a:pt x="988382" y="215925"/>
                  </a:cubicBezTo>
                  <a:cubicBezTo>
                    <a:pt x="1004995" y="252141"/>
                    <a:pt x="1005791" y="245245"/>
                    <a:pt x="989171" y="254941"/>
                  </a:cubicBezTo>
                  <a:cubicBezTo>
                    <a:pt x="941306" y="283232"/>
                    <a:pt x="886390" y="301207"/>
                    <a:pt x="831692" y="312110"/>
                  </a:cubicBezTo>
                  <a:cubicBezTo>
                    <a:pt x="882334" y="450851"/>
                    <a:pt x="914150" y="576598"/>
                    <a:pt x="917224" y="5866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17115088" y="5813065"/>
              <a:ext cx="391451" cy="425290"/>
            </a:xfrm>
            <a:custGeom>
              <a:rect b="b" l="l" r="r" t="t"/>
              <a:pathLst>
                <a:path extrusionOk="0" h="425290" w="391451">
                  <a:moveTo>
                    <a:pt x="121825" y="227039"/>
                  </a:moveTo>
                  <a:cubicBezTo>
                    <a:pt x="92206" y="174916"/>
                    <a:pt x="63038" y="123033"/>
                    <a:pt x="31447" y="72463"/>
                  </a:cubicBezTo>
                  <a:cubicBezTo>
                    <a:pt x="23833" y="51880"/>
                    <a:pt x="-15621" y="22769"/>
                    <a:pt x="6827" y="2814"/>
                  </a:cubicBezTo>
                  <a:cubicBezTo>
                    <a:pt x="32148" y="-10800"/>
                    <a:pt x="41186" y="28627"/>
                    <a:pt x="54056" y="43207"/>
                  </a:cubicBezTo>
                  <a:cubicBezTo>
                    <a:pt x="119821" y="142610"/>
                    <a:pt x="167646" y="255748"/>
                    <a:pt x="240945" y="348892"/>
                  </a:cubicBezTo>
                  <a:cubicBezTo>
                    <a:pt x="287200" y="411612"/>
                    <a:pt x="346349" y="400098"/>
                    <a:pt x="355782" y="321019"/>
                  </a:cubicBezTo>
                  <a:cubicBezTo>
                    <a:pt x="363050" y="280852"/>
                    <a:pt x="342405" y="234377"/>
                    <a:pt x="362374" y="197630"/>
                  </a:cubicBezTo>
                  <a:cubicBezTo>
                    <a:pt x="379993" y="184941"/>
                    <a:pt x="389289" y="210866"/>
                    <a:pt x="387751" y="225148"/>
                  </a:cubicBezTo>
                  <a:cubicBezTo>
                    <a:pt x="389281" y="265959"/>
                    <a:pt x="395897" y="307252"/>
                    <a:pt x="386552" y="347636"/>
                  </a:cubicBezTo>
                  <a:cubicBezTo>
                    <a:pt x="376298" y="387715"/>
                    <a:pt x="342116" y="429475"/>
                    <a:pt x="297035" y="424953"/>
                  </a:cubicBezTo>
                  <a:cubicBezTo>
                    <a:pt x="208782" y="406809"/>
                    <a:pt x="165280" y="296768"/>
                    <a:pt x="121825" y="2270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15143520" y="5849864"/>
              <a:ext cx="349332" cy="407368"/>
            </a:xfrm>
            <a:custGeom>
              <a:rect b="b" l="l" r="r" t="t"/>
              <a:pathLst>
                <a:path extrusionOk="0" h="407368" w="349332">
                  <a:moveTo>
                    <a:pt x="8939" y="370146"/>
                  </a:moveTo>
                  <a:cubicBezTo>
                    <a:pt x="-4647" y="328957"/>
                    <a:pt x="9406" y="284010"/>
                    <a:pt x="4167" y="241422"/>
                  </a:cubicBezTo>
                  <a:cubicBezTo>
                    <a:pt x="4287" y="225023"/>
                    <a:pt x="-3681" y="207185"/>
                    <a:pt x="2114" y="191471"/>
                  </a:cubicBezTo>
                  <a:cubicBezTo>
                    <a:pt x="59227" y="140015"/>
                    <a:pt x="31492" y="330421"/>
                    <a:pt x="39790" y="353675"/>
                  </a:cubicBezTo>
                  <a:cubicBezTo>
                    <a:pt x="95003" y="436036"/>
                    <a:pt x="185727" y="226287"/>
                    <a:pt x="214115" y="188791"/>
                  </a:cubicBezTo>
                  <a:cubicBezTo>
                    <a:pt x="244080" y="139918"/>
                    <a:pt x="273860" y="91021"/>
                    <a:pt x="302561" y="41416"/>
                  </a:cubicBezTo>
                  <a:cubicBezTo>
                    <a:pt x="308606" y="30819"/>
                    <a:pt x="315431" y="20488"/>
                    <a:pt x="321145" y="9658"/>
                  </a:cubicBezTo>
                  <a:cubicBezTo>
                    <a:pt x="322666" y="3269"/>
                    <a:pt x="329942" y="-1229"/>
                    <a:pt x="336244" y="300"/>
                  </a:cubicBezTo>
                  <a:cubicBezTo>
                    <a:pt x="350032" y="1467"/>
                    <a:pt x="352197" y="17599"/>
                    <a:pt x="346136" y="27890"/>
                  </a:cubicBezTo>
                  <a:cubicBezTo>
                    <a:pt x="308098" y="102262"/>
                    <a:pt x="263227" y="172860"/>
                    <a:pt x="220715" y="244697"/>
                  </a:cubicBezTo>
                  <a:cubicBezTo>
                    <a:pt x="182733" y="302662"/>
                    <a:pt x="153493" y="385265"/>
                    <a:pt x="80862" y="405919"/>
                  </a:cubicBezTo>
                  <a:cubicBezTo>
                    <a:pt x="51589" y="412107"/>
                    <a:pt x="20811" y="398163"/>
                    <a:pt x="8939" y="370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15452973" y="3224046"/>
              <a:ext cx="1673185" cy="2592493"/>
            </a:xfrm>
            <a:custGeom>
              <a:rect b="b" l="l" r="r" t="t"/>
              <a:pathLst>
                <a:path extrusionOk="0" h="2592493" w="1673185">
                  <a:moveTo>
                    <a:pt x="1520477" y="2379115"/>
                  </a:moveTo>
                  <a:cubicBezTo>
                    <a:pt x="1490818" y="2412024"/>
                    <a:pt x="1457633" y="2440443"/>
                    <a:pt x="1421897" y="2464558"/>
                  </a:cubicBezTo>
                  <a:cubicBezTo>
                    <a:pt x="1411338" y="2471687"/>
                    <a:pt x="1400512" y="2478462"/>
                    <a:pt x="1389510" y="2484883"/>
                  </a:cubicBezTo>
                  <a:cubicBezTo>
                    <a:pt x="1385550" y="2487256"/>
                    <a:pt x="1381590" y="2489461"/>
                    <a:pt x="1377541" y="2491658"/>
                  </a:cubicBezTo>
                  <a:cubicBezTo>
                    <a:pt x="1373316" y="2494120"/>
                    <a:pt x="1368913" y="2496413"/>
                    <a:pt x="1364599" y="2498698"/>
                  </a:cubicBezTo>
                  <a:cubicBezTo>
                    <a:pt x="1360551" y="2500726"/>
                    <a:pt x="1356502" y="2502834"/>
                    <a:pt x="1352454" y="2504862"/>
                  </a:cubicBezTo>
                  <a:cubicBezTo>
                    <a:pt x="1350603" y="2505827"/>
                    <a:pt x="1348760" y="2506712"/>
                    <a:pt x="1346908" y="2507589"/>
                  </a:cubicBezTo>
                  <a:cubicBezTo>
                    <a:pt x="1343649" y="2509174"/>
                    <a:pt x="1340397" y="2510671"/>
                    <a:pt x="1337226" y="2512079"/>
                  </a:cubicBezTo>
                  <a:cubicBezTo>
                    <a:pt x="1332212" y="2514453"/>
                    <a:pt x="1327012" y="2516746"/>
                    <a:pt x="1321821" y="2519031"/>
                  </a:cubicBezTo>
                  <a:cubicBezTo>
                    <a:pt x="1317153" y="2521059"/>
                    <a:pt x="1312315" y="2523078"/>
                    <a:pt x="1307470" y="2525017"/>
                  </a:cubicBezTo>
                  <a:cubicBezTo>
                    <a:pt x="1302721" y="2526957"/>
                    <a:pt x="1297788" y="2528888"/>
                    <a:pt x="1292951" y="2530738"/>
                  </a:cubicBezTo>
                  <a:cubicBezTo>
                    <a:pt x="1215933" y="2559954"/>
                    <a:pt x="1133202" y="2576055"/>
                    <a:pt x="1050816" y="2582130"/>
                  </a:cubicBezTo>
                  <a:cubicBezTo>
                    <a:pt x="874342" y="2592163"/>
                    <a:pt x="667147" y="2605802"/>
                    <a:pt x="484950" y="2563567"/>
                  </a:cubicBezTo>
                  <a:cubicBezTo>
                    <a:pt x="480370" y="2562513"/>
                    <a:pt x="475622" y="2561370"/>
                    <a:pt x="471042" y="2560220"/>
                  </a:cubicBezTo>
                  <a:cubicBezTo>
                    <a:pt x="438912" y="2552214"/>
                    <a:pt x="407490" y="2542445"/>
                    <a:pt x="377388" y="2530481"/>
                  </a:cubicBezTo>
                  <a:cubicBezTo>
                    <a:pt x="269303" y="2487626"/>
                    <a:pt x="176004" y="2417149"/>
                    <a:pt x="111929" y="2303898"/>
                  </a:cubicBezTo>
                  <a:cubicBezTo>
                    <a:pt x="-30660" y="2066140"/>
                    <a:pt x="319" y="1701065"/>
                    <a:pt x="8681" y="1430575"/>
                  </a:cubicBezTo>
                  <a:cubicBezTo>
                    <a:pt x="18541" y="1196075"/>
                    <a:pt x="42743" y="962718"/>
                    <a:pt x="74785" y="730245"/>
                  </a:cubicBezTo>
                  <a:cubicBezTo>
                    <a:pt x="82173" y="672876"/>
                    <a:pt x="89570" y="615506"/>
                    <a:pt x="97401" y="558048"/>
                  </a:cubicBezTo>
                  <a:cubicBezTo>
                    <a:pt x="120992" y="402650"/>
                    <a:pt x="148631" y="246376"/>
                    <a:pt x="187529" y="93361"/>
                  </a:cubicBezTo>
                  <a:cubicBezTo>
                    <a:pt x="193164" y="71185"/>
                    <a:pt x="198975" y="49098"/>
                    <a:pt x="205043" y="27100"/>
                  </a:cubicBezTo>
                  <a:cubicBezTo>
                    <a:pt x="205132" y="26923"/>
                    <a:pt x="205220" y="26657"/>
                    <a:pt x="205309" y="26480"/>
                  </a:cubicBezTo>
                  <a:cubicBezTo>
                    <a:pt x="207072" y="27269"/>
                    <a:pt x="208923" y="28154"/>
                    <a:pt x="210677" y="28942"/>
                  </a:cubicBezTo>
                  <a:cubicBezTo>
                    <a:pt x="210766" y="29031"/>
                    <a:pt x="210854" y="29031"/>
                    <a:pt x="210943" y="29119"/>
                  </a:cubicBezTo>
                  <a:cubicBezTo>
                    <a:pt x="217100" y="31936"/>
                    <a:pt x="223354" y="34663"/>
                    <a:pt x="229688" y="37391"/>
                  </a:cubicBezTo>
                  <a:cubicBezTo>
                    <a:pt x="229865" y="37479"/>
                    <a:pt x="230042" y="37568"/>
                    <a:pt x="230219" y="37656"/>
                  </a:cubicBezTo>
                  <a:cubicBezTo>
                    <a:pt x="233479" y="38976"/>
                    <a:pt x="236642" y="40384"/>
                    <a:pt x="239902" y="41615"/>
                  </a:cubicBezTo>
                  <a:cubicBezTo>
                    <a:pt x="245713" y="43989"/>
                    <a:pt x="251516" y="46371"/>
                    <a:pt x="257327" y="48567"/>
                  </a:cubicBezTo>
                  <a:cubicBezTo>
                    <a:pt x="265335" y="51649"/>
                    <a:pt x="273432" y="54554"/>
                    <a:pt x="281618" y="57370"/>
                  </a:cubicBezTo>
                  <a:cubicBezTo>
                    <a:pt x="292089" y="60974"/>
                    <a:pt x="302657" y="64499"/>
                    <a:pt x="313394" y="67749"/>
                  </a:cubicBezTo>
                  <a:cubicBezTo>
                    <a:pt x="316831" y="68803"/>
                    <a:pt x="320348" y="69858"/>
                    <a:pt x="323865" y="70920"/>
                  </a:cubicBezTo>
                  <a:cubicBezTo>
                    <a:pt x="326416" y="71708"/>
                    <a:pt x="328968" y="72416"/>
                    <a:pt x="331519" y="73116"/>
                  </a:cubicBezTo>
                  <a:cubicBezTo>
                    <a:pt x="335391" y="74259"/>
                    <a:pt x="339351" y="75401"/>
                    <a:pt x="343230" y="76464"/>
                  </a:cubicBezTo>
                  <a:cubicBezTo>
                    <a:pt x="343584" y="76552"/>
                    <a:pt x="344019" y="76641"/>
                    <a:pt x="344373" y="76729"/>
                  </a:cubicBezTo>
                  <a:cubicBezTo>
                    <a:pt x="350361" y="78403"/>
                    <a:pt x="356430" y="79899"/>
                    <a:pt x="362506" y="81484"/>
                  </a:cubicBezTo>
                  <a:cubicBezTo>
                    <a:pt x="369372" y="83246"/>
                    <a:pt x="376414" y="84912"/>
                    <a:pt x="383368" y="86586"/>
                  </a:cubicBezTo>
                  <a:cubicBezTo>
                    <a:pt x="387860" y="87640"/>
                    <a:pt x="392174" y="88702"/>
                    <a:pt x="396568" y="89579"/>
                  </a:cubicBezTo>
                  <a:cubicBezTo>
                    <a:pt x="403257" y="91075"/>
                    <a:pt x="409856" y="92395"/>
                    <a:pt x="416545" y="93803"/>
                  </a:cubicBezTo>
                  <a:cubicBezTo>
                    <a:pt x="423233" y="95211"/>
                    <a:pt x="429922" y="96531"/>
                    <a:pt x="436699" y="97762"/>
                  </a:cubicBezTo>
                  <a:cubicBezTo>
                    <a:pt x="443387" y="98993"/>
                    <a:pt x="450164" y="100224"/>
                    <a:pt x="456941" y="101367"/>
                  </a:cubicBezTo>
                  <a:cubicBezTo>
                    <a:pt x="463718" y="102509"/>
                    <a:pt x="470583" y="103652"/>
                    <a:pt x="477360" y="104625"/>
                  </a:cubicBezTo>
                  <a:cubicBezTo>
                    <a:pt x="481940" y="105414"/>
                    <a:pt x="486511" y="106122"/>
                    <a:pt x="491091" y="106733"/>
                  </a:cubicBezTo>
                  <a:cubicBezTo>
                    <a:pt x="500242" y="108053"/>
                    <a:pt x="509402" y="109373"/>
                    <a:pt x="518553" y="110427"/>
                  </a:cubicBezTo>
                  <a:cubicBezTo>
                    <a:pt x="523133" y="111046"/>
                    <a:pt x="527704" y="111569"/>
                    <a:pt x="532284" y="112100"/>
                  </a:cubicBezTo>
                  <a:cubicBezTo>
                    <a:pt x="538972" y="112808"/>
                    <a:pt x="545484" y="113597"/>
                    <a:pt x="552172" y="114208"/>
                  </a:cubicBezTo>
                  <a:cubicBezTo>
                    <a:pt x="558683" y="114917"/>
                    <a:pt x="565372" y="115528"/>
                    <a:pt x="571980" y="116148"/>
                  </a:cubicBezTo>
                  <a:cubicBezTo>
                    <a:pt x="585179" y="117379"/>
                    <a:pt x="598387" y="118344"/>
                    <a:pt x="611675" y="119229"/>
                  </a:cubicBezTo>
                  <a:cubicBezTo>
                    <a:pt x="615016" y="119495"/>
                    <a:pt x="618187" y="119583"/>
                    <a:pt x="621446" y="119849"/>
                  </a:cubicBezTo>
                  <a:cubicBezTo>
                    <a:pt x="636763" y="120726"/>
                    <a:pt x="652080" y="121434"/>
                    <a:pt x="667219" y="121877"/>
                  </a:cubicBezTo>
                  <a:cubicBezTo>
                    <a:pt x="671879" y="121965"/>
                    <a:pt x="676547" y="122142"/>
                    <a:pt x="681127" y="122231"/>
                  </a:cubicBezTo>
                  <a:cubicBezTo>
                    <a:pt x="682093" y="122231"/>
                    <a:pt x="683067" y="122231"/>
                    <a:pt x="684121" y="122319"/>
                  </a:cubicBezTo>
                  <a:cubicBezTo>
                    <a:pt x="692838" y="122496"/>
                    <a:pt x="701546" y="122585"/>
                    <a:pt x="710174" y="122673"/>
                  </a:cubicBezTo>
                  <a:lnTo>
                    <a:pt x="711494" y="122673"/>
                  </a:lnTo>
                  <a:cubicBezTo>
                    <a:pt x="720469" y="122762"/>
                    <a:pt x="729539" y="122762"/>
                    <a:pt x="738514" y="122585"/>
                  </a:cubicBezTo>
                  <a:cubicBezTo>
                    <a:pt x="747576" y="122408"/>
                    <a:pt x="756470" y="122319"/>
                    <a:pt x="765356" y="122054"/>
                  </a:cubicBezTo>
                  <a:cubicBezTo>
                    <a:pt x="769050" y="121965"/>
                    <a:pt x="772664" y="121877"/>
                    <a:pt x="776270" y="121700"/>
                  </a:cubicBezTo>
                  <a:cubicBezTo>
                    <a:pt x="782781" y="121523"/>
                    <a:pt x="789212" y="121257"/>
                    <a:pt x="795635" y="120991"/>
                  </a:cubicBezTo>
                  <a:cubicBezTo>
                    <a:pt x="798717" y="120814"/>
                    <a:pt x="801792" y="120726"/>
                    <a:pt x="804874" y="120460"/>
                  </a:cubicBezTo>
                  <a:cubicBezTo>
                    <a:pt x="812706" y="120106"/>
                    <a:pt x="820457" y="119672"/>
                    <a:pt x="828288" y="119141"/>
                  </a:cubicBezTo>
                  <a:cubicBezTo>
                    <a:pt x="874406" y="116236"/>
                    <a:pt x="918328" y="111400"/>
                    <a:pt x="958997" y="104883"/>
                  </a:cubicBezTo>
                  <a:cubicBezTo>
                    <a:pt x="962869" y="104263"/>
                    <a:pt x="966740" y="103652"/>
                    <a:pt x="970531" y="103032"/>
                  </a:cubicBezTo>
                  <a:cubicBezTo>
                    <a:pt x="974668" y="102244"/>
                    <a:pt x="978805" y="101536"/>
                    <a:pt x="982853" y="100836"/>
                  </a:cubicBezTo>
                  <a:cubicBezTo>
                    <a:pt x="985582" y="100393"/>
                    <a:pt x="988310" y="99870"/>
                    <a:pt x="990950" y="99428"/>
                  </a:cubicBezTo>
                  <a:cubicBezTo>
                    <a:pt x="993767" y="98808"/>
                    <a:pt x="996584" y="98285"/>
                    <a:pt x="999313" y="97665"/>
                  </a:cubicBezTo>
                  <a:cubicBezTo>
                    <a:pt x="1005390" y="96611"/>
                    <a:pt x="1011370" y="95380"/>
                    <a:pt x="1017181" y="94061"/>
                  </a:cubicBezTo>
                  <a:cubicBezTo>
                    <a:pt x="1020875" y="93272"/>
                    <a:pt x="1024577" y="92476"/>
                    <a:pt x="1028095" y="91687"/>
                  </a:cubicBezTo>
                  <a:cubicBezTo>
                    <a:pt x="1128614" y="70654"/>
                    <a:pt x="1228513" y="45139"/>
                    <a:pt x="1320581" y="0"/>
                  </a:cubicBezTo>
                  <a:cubicBezTo>
                    <a:pt x="1322610" y="5898"/>
                    <a:pt x="1324718" y="11788"/>
                    <a:pt x="1326747" y="17686"/>
                  </a:cubicBezTo>
                  <a:cubicBezTo>
                    <a:pt x="1329032" y="24638"/>
                    <a:pt x="1331326" y="31678"/>
                    <a:pt x="1333524" y="38630"/>
                  </a:cubicBezTo>
                  <a:cubicBezTo>
                    <a:pt x="1405430" y="262308"/>
                    <a:pt x="1449094" y="493726"/>
                    <a:pt x="1503221" y="721974"/>
                  </a:cubicBezTo>
                  <a:cubicBezTo>
                    <a:pt x="1596963" y="1128848"/>
                    <a:pt x="1650124" y="1545314"/>
                    <a:pt x="1671775" y="1962134"/>
                  </a:cubicBezTo>
                  <a:cubicBezTo>
                    <a:pt x="1682165" y="2120943"/>
                    <a:pt x="1635516" y="2266660"/>
                    <a:pt x="1520477" y="2379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15658258" y="3115381"/>
              <a:ext cx="1115264" cy="231310"/>
            </a:xfrm>
            <a:custGeom>
              <a:rect b="b" l="l" r="r" t="t"/>
              <a:pathLst>
                <a:path extrusionOk="0" h="231310" w="1115264">
                  <a:moveTo>
                    <a:pt x="1106017" y="82643"/>
                  </a:moveTo>
                  <a:cubicBezTo>
                    <a:pt x="1109180" y="91285"/>
                    <a:pt x="1112278" y="99967"/>
                    <a:pt x="1115264" y="108624"/>
                  </a:cubicBezTo>
                  <a:cubicBezTo>
                    <a:pt x="1023196" y="153812"/>
                    <a:pt x="923321" y="179343"/>
                    <a:pt x="822850" y="200336"/>
                  </a:cubicBezTo>
                  <a:cubicBezTo>
                    <a:pt x="607831" y="249233"/>
                    <a:pt x="246199" y="248444"/>
                    <a:pt x="5658" y="137736"/>
                  </a:cubicBezTo>
                  <a:cubicBezTo>
                    <a:pt x="3775" y="136859"/>
                    <a:pt x="1891" y="135982"/>
                    <a:pt x="0" y="135105"/>
                  </a:cubicBezTo>
                  <a:cubicBezTo>
                    <a:pt x="5304" y="116011"/>
                    <a:pt x="10817" y="96965"/>
                    <a:pt x="16580" y="78033"/>
                  </a:cubicBezTo>
                  <a:cubicBezTo>
                    <a:pt x="17562" y="74742"/>
                    <a:pt x="18608" y="71418"/>
                    <a:pt x="19590" y="68128"/>
                  </a:cubicBezTo>
                  <a:cubicBezTo>
                    <a:pt x="21852" y="60741"/>
                    <a:pt x="24178" y="53314"/>
                    <a:pt x="26544" y="45952"/>
                  </a:cubicBezTo>
                  <a:cubicBezTo>
                    <a:pt x="26568" y="45848"/>
                    <a:pt x="26657" y="45703"/>
                    <a:pt x="26681" y="45598"/>
                  </a:cubicBezTo>
                  <a:cubicBezTo>
                    <a:pt x="36669" y="48736"/>
                    <a:pt x="46328" y="51633"/>
                    <a:pt x="56292" y="54875"/>
                  </a:cubicBezTo>
                  <a:cubicBezTo>
                    <a:pt x="388812" y="136690"/>
                    <a:pt x="754542" y="126173"/>
                    <a:pt x="1074619" y="0"/>
                  </a:cubicBezTo>
                  <a:cubicBezTo>
                    <a:pt x="1075947" y="3275"/>
                    <a:pt x="1077211" y="6590"/>
                    <a:pt x="1078539" y="9865"/>
                  </a:cubicBezTo>
                  <a:cubicBezTo>
                    <a:pt x="1080937" y="15859"/>
                    <a:pt x="1083279" y="21894"/>
                    <a:pt x="1085613" y="27929"/>
                  </a:cubicBezTo>
                  <a:cubicBezTo>
                    <a:pt x="1087110" y="31903"/>
                    <a:pt x="1088672" y="35830"/>
                    <a:pt x="1090169" y="39805"/>
                  </a:cubicBezTo>
                  <a:cubicBezTo>
                    <a:pt x="1094137" y="50168"/>
                    <a:pt x="1098008" y="60516"/>
                    <a:pt x="1101807" y="70895"/>
                  </a:cubicBezTo>
                  <a:cubicBezTo>
                    <a:pt x="1102797" y="73486"/>
                    <a:pt x="1103731" y="76118"/>
                    <a:pt x="1104616" y="78684"/>
                  </a:cubicBezTo>
                  <a:cubicBezTo>
                    <a:pt x="1105091" y="80012"/>
                    <a:pt x="1105550" y="81331"/>
                    <a:pt x="1106017" y="826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23"/>
            <p:cNvGrpSpPr/>
            <p:nvPr/>
          </p:nvGrpSpPr>
          <p:grpSpPr>
            <a:xfrm>
              <a:off x="15877486" y="3730635"/>
              <a:ext cx="761569" cy="758015"/>
              <a:chOff x="15877486" y="3730635"/>
              <a:chExt cx="761569" cy="758015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15910072" y="3763032"/>
                <a:ext cx="696504" cy="692883"/>
              </a:xfrm>
              <a:custGeom>
                <a:rect b="b" l="l" r="r" t="t"/>
                <a:pathLst>
                  <a:path extrusionOk="0" h="692883" w="696504">
                    <a:moveTo>
                      <a:pt x="8414" y="445086"/>
                    </a:moveTo>
                    <a:cubicBezTo>
                      <a:pt x="-47122" y="176703"/>
                      <a:pt x="180204" y="-79997"/>
                      <a:pt x="456271" y="23438"/>
                    </a:cubicBezTo>
                    <a:cubicBezTo>
                      <a:pt x="595432" y="69961"/>
                      <a:pt x="705786" y="207399"/>
                      <a:pt x="695886" y="357478"/>
                    </a:cubicBezTo>
                    <a:cubicBezTo>
                      <a:pt x="694671" y="455071"/>
                      <a:pt x="657068" y="558304"/>
                      <a:pt x="575986" y="617364"/>
                    </a:cubicBezTo>
                    <a:cubicBezTo>
                      <a:pt x="399633" y="778233"/>
                      <a:pt x="76658" y="663976"/>
                      <a:pt x="8414" y="44508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15877486" y="3730635"/>
                <a:ext cx="761569" cy="758015"/>
              </a:xfrm>
              <a:custGeom>
                <a:rect b="b" l="l" r="r" t="t"/>
                <a:pathLst>
                  <a:path extrusionOk="0" h="758015" w="761569">
                    <a:moveTo>
                      <a:pt x="404669" y="758015"/>
                    </a:moveTo>
                    <a:cubicBezTo>
                      <a:pt x="368852" y="758015"/>
                      <a:pt x="331804" y="753027"/>
                      <a:pt x="294306" y="742872"/>
                    </a:cubicBezTo>
                    <a:cubicBezTo>
                      <a:pt x="156465" y="705546"/>
                      <a:pt x="47519" y="607559"/>
                      <a:pt x="9989" y="487146"/>
                    </a:cubicBezTo>
                    <a:lnTo>
                      <a:pt x="9192" y="484065"/>
                    </a:lnTo>
                    <a:cubicBezTo>
                      <a:pt x="-22101" y="332860"/>
                      <a:pt x="27784" y="179595"/>
                      <a:pt x="139370" y="84078"/>
                    </a:cubicBezTo>
                    <a:cubicBezTo>
                      <a:pt x="239326" y="-1510"/>
                      <a:pt x="370663" y="-22929"/>
                      <a:pt x="499723" y="25227"/>
                    </a:cubicBezTo>
                    <a:cubicBezTo>
                      <a:pt x="661226" y="79491"/>
                      <a:pt x="770921" y="233191"/>
                      <a:pt x="760940" y="391147"/>
                    </a:cubicBezTo>
                    <a:cubicBezTo>
                      <a:pt x="759226" y="509314"/>
                      <a:pt x="710033" y="615211"/>
                      <a:pt x="629144" y="674946"/>
                    </a:cubicBezTo>
                    <a:cubicBezTo>
                      <a:pt x="568571" y="729588"/>
                      <a:pt x="490121" y="758015"/>
                      <a:pt x="404669" y="758015"/>
                    </a:cubicBezTo>
                    <a:close/>
                    <a:moveTo>
                      <a:pt x="72494" y="469324"/>
                    </a:moveTo>
                    <a:cubicBezTo>
                      <a:pt x="103497" y="566579"/>
                      <a:pt x="197046" y="649238"/>
                      <a:pt x="311297" y="680176"/>
                    </a:cubicBezTo>
                    <a:cubicBezTo>
                      <a:pt x="417047" y="708829"/>
                      <a:pt x="517397" y="688971"/>
                      <a:pt x="586664" y="625767"/>
                    </a:cubicBezTo>
                    <a:lnTo>
                      <a:pt x="589433" y="623506"/>
                    </a:lnTo>
                    <a:cubicBezTo>
                      <a:pt x="654916" y="575816"/>
                      <a:pt x="694749" y="488329"/>
                      <a:pt x="695980" y="389465"/>
                    </a:cubicBezTo>
                    <a:lnTo>
                      <a:pt x="696052" y="387735"/>
                    </a:lnTo>
                    <a:cubicBezTo>
                      <a:pt x="704463" y="260347"/>
                      <a:pt x="610963" y="130899"/>
                      <a:pt x="478563" y="86636"/>
                    </a:cubicBezTo>
                    <a:lnTo>
                      <a:pt x="477460" y="86242"/>
                    </a:lnTo>
                    <a:cubicBezTo>
                      <a:pt x="371049" y="46381"/>
                      <a:pt x="263206" y="63568"/>
                      <a:pt x="181633" y="133409"/>
                    </a:cubicBezTo>
                    <a:cubicBezTo>
                      <a:pt x="89823" y="212005"/>
                      <a:pt x="47077" y="343706"/>
                      <a:pt x="72494" y="4693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5" name="Google Shape;475;p23"/>
            <p:cNvSpPr/>
            <p:nvPr/>
          </p:nvSpPr>
          <p:spPr>
            <a:xfrm>
              <a:off x="15640503" y="3198024"/>
              <a:ext cx="1145985" cy="196704"/>
            </a:xfrm>
            <a:custGeom>
              <a:rect b="b" l="l" r="r" t="t"/>
              <a:pathLst>
                <a:path extrusionOk="0" h="196704" w="1145985">
                  <a:moveTo>
                    <a:pt x="1139185" y="43731"/>
                  </a:moveTo>
                  <a:cubicBezTo>
                    <a:pt x="1141471" y="50691"/>
                    <a:pt x="1143765" y="57643"/>
                    <a:pt x="1145986" y="64644"/>
                  </a:cubicBezTo>
                  <a:cubicBezTo>
                    <a:pt x="1140352" y="66905"/>
                    <a:pt x="1134654" y="69214"/>
                    <a:pt x="1128875" y="71386"/>
                  </a:cubicBezTo>
                  <a:cubicBezTo>
                    <a:pt x="1117397" y="75868"/>
                    <a:pt x="1105606" y="80277"/>
                    <a:pt x="1093630" y="84534"/>
                  </a:cubicBezTo>
                  <a:cubicBezTo>
                    <a:pt x="1082845" y="88404"/>
                    <a:pt x="1071866" y="92130"/>
                    <a:pt x="1060791" y="95823"/>
                  </a:cubicBezTo>
                  <a:cubicBezTo>
                    <a:pt x="1047278" y="100329"/>
                    <a:pt x="1033571" y="104674"/>
                    <a:pt x="1019792" y="108898"/>
                  </a:cubicBezTo>
                  <a:cubicBezTo>
                    <a:pt x="998085" y="115568"/>
                    <a:pt x="976023" y="121828"/>
                    <a:pt x="953874" y="127790"/>
                  </a:cubicBezTo>
                  <a:cubicBezTo>
                    <a:pt x="815945" y="164827"/>
                    <a:pt x="672542" y="188507"/>
                    <a:pt x="570091" y="195315"/>
                  </a:cubicBezTo>
                  <a:cubicBezTo>
                    <a:pt x="433611" y="200496"/>
                    <a:pt x="294442" y="191493"/>
                    <a:pt x="159797" y="163154"/>
                  </a:cubicBezTo>
                  <a:cubicBezTo>
                    <a:pt x="150573" y="161239"/>
                    <a:pt x="141310" y="159251"/>
                    <a:pt x="132086" y="157063"/>
                  </a:cubicBezTo>
                  <a:cubicBezTo>
                    <a:pt x="130524" y="156701"/>
                    <a:pt x="128955" y="156339"/>
                    <a:pt x="127458" y="155936"/>
                  </a:cubicBezTo>
                  <a:cubicBezTo>
                    <a:pt x="118427" y="153901"/>
                    <a:pt x="109582" y="151744"/>
                    <a:pt x="100728" y="149411"/>
                  </a:cubicBezTo>
                  <a:cubicBezTo>
                    <a:pt x="66755" y="140713"/>
                    <a:pt x="33136" y="130727"/>
                    <a:pt x="0" y="119374"/>
                  </a:cubicBezTo>
                  <a:cubicBezTo>
                    <a:pt x="5626" y="97223"/>
                    <a:pt x="11469" y="75120"/>
                    <a:pt x="17554" y="53129"/>
                  </a:cubicBezTo>
                  <a:cubicBezTo>
                    <a:pt x="19445" y="53733"/>
                    <a:pt x="21273" y="54377"/>
                    <a:pt x="23172" y="54980"/>
                  </a:cubicBezTo>
                  <a:cubicBezTo>
                    <a:pt x="23277" y="55004"/>
                    <a:pt x="23317" y="55068"/>
                    <a:pt x="23421" y="55093"/>
                  </a:cubicBezTo>
                  <a:cubicBezTo>
                    <a:pt x="392966" y="177235"/>
                    <a:pt x="767154" y="132369"/>
                    <a:pt x="1123780" y="0"/>
                  </a:cubicBezTo>
                  <a:cubicBezTo>
                    <a:pt x="1126943" y="8642"/>
                    <a:pt x="1130042" y="17324"/>
                    <a:pt x="1133028" y="25981"/>
                  </a:cubicBezTo>
                  <a:cubicBezTo>
                    <a:pt x="1135112" y="31911"/>
                    <a:pt x="1137165" y="37769"/>
                    <a:pt x="1139185" y="43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15674845" y="3115381"/>
              <a:ext cx="1069033" cy="141048"/>
            </a:xfrm>
            <a:custGeom>
              <a:rect b="b" l="l" r="r" t="t"/>
              <a:pathLst>
                <a:path extrusionOk="0" h="141048" w="1069033">
                  <a:moveTo>
                    <a:pt x="1061958" y="9873"/>
                  </a:moveTo>
                  <a:cubicBezTo>
                    <a:pt x="1064357" y="15867"/>
                    <a:pt x="1066699" y="21902"/>
                    <a:pt x="1069033" y="27937"/>
                  </a:cubicBezTo>
                  <a:cubicBezTo>
                    <a:pt x="779243" y="155027"/>
                    <a:pt x="445837" y="161882"/>
                    <a:pt x="137012" y="112744"/>
                  </a:cubicBezTo>
                  <a:cubicBezTo>
                    <a:pt x="91931" y="105977"/>
                    <a:pt x="49515" y="95058"/>
                    <a:pt x="8161" y="81243"/>
                  </a:cubicBezTo>
                  <a:cubicBezTo>
                    <a:pt x="5908" y="80060"/>
                    <a:pt x="3123" y="79030"/>
                    <a:pt x="0" y="78033"/>
                  </a:cubicBezTo>
                  <a:cubicBezTo>
                    <a:pt x="3203" y="67291"/>
                    <a:pt x="6552" y="56646"/>
                    <a:pt x="9964" y="45952"/>
                  </a:cubicBezTo>
                  <a:cubicBezTo>
                    <a:pt x="9988" y="45848"/>
                    <a:pt x="10077" y="45703"/>
                    <a:pt x="10101" y="45598"/>
                  </a:cubicBezTo>
                  <a:cubicBezTo>
                    <a:pt x="20089" y="48736"/>
                    <a:pt x="29748" y="51633"/>
                    <a:pt x="39712" y="54875"/>
                  </a:cubicBezTo>
                  <a:cubicBezTo>
                    <a:pt x="372232" y="136690"/>
                    <a:pt x="737961" y="126173"/>
                    <a:pt x="1058039" y="0"/>
                  </a:cubicBezTo>
                  <a:lnTo>
                    <a:pt x="1058079" y="64"/>
                  </a:lnTo>
                  <a:cubicBezTo>
                    <a:pt x="1059407" y="3347"/>
                    <a:pt x="1060630" y="6598"/>
                    <a:pt x="1061958" y="98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15685891" y="2372887"/>
              <a:ext cx="1046994" cy="849874"/>
            </a:xfrm>
            <a:custGeom>
              <a:rect b="b" l="l" r="r" t="t"/>
              <a:pathLst>
                <a:path extrusionOk="0" h="849874" w="1046994">
                  <a:moveTo>
                    <a:pt x="1046994" y="742503"/>
                  </a:moveTo>
                  <a:cubicBezTo>
                    <a:pt x="726925" y="868676"/>
                    <a:pt x="361188" y="879192"/>
                    <a:pt x="28668" y="797378"/>
                  </a:cubicBezTo>
                  <a:cubicBezTo>
                    <a:pt x="-8066" y="785429"/>
                    <a:pt x="-4404" y="797933"/>
                    <a:pt x="11435" y="749881"/>
                  </a:cubicBezTo>
                  <a:cubicBezTo>
                    <a:pt x="322176" y="-177216"/>
                    <a:pt x="496026" y="-127257"/>
                    <a:pt x="790268" y="270671"/>
                  </a:cubicBezTo>
                  <a:cubicBezTo>
                    <a:pt x="894183" y="420315"/>
                    <a:pt x="979233" y="572502"/>
                    <a:pt x="1046994" y="7425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24"/>
          <p:cNvPicPr preferRelativeResize="0"/>
          <p:nvPr/>
        </p:nvPicPr>
        <p:blipFill rotWithShape="1">
          <a:blip r:embed="rId3">
            <a:alphaModFix/>
          </a:blip>
          <a:srcRect b="21812" l="0" r="0" t="36012"/>
          <a:stretch/>
        </p:blipFill>
        <p:spPr>
          <a:xfrm>
            <a:off x="0" y="0"/>
            <a:ext cx="9144000" cy="2571754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4"/>
          <p:cNvSpPr txBox="1"/>
          <p:nvPr/>
        </p:nvSpPr>
        <p:spPr>
          <a:xfrm>
            <a:off x="1093199" y="3586175"/>
            <a:ext cx="695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Add a Section Header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84" name="Google Shape;484;p24"/>
          <p:cNvGrpSpPr/>
          <p:nvPr/>
        </p:nvGrpSpPr>
        <p:grpSpPr>
          <a:xfrm>
            <a:off x="153119" y="1493233"/>
            <a:ext cx="1765341" cy="1745094"/>
            <a:chOff x="153119" y="1493233"/>
            <a:chExt cx="1765341" cy="1745094"/>
          </a:xfrm>
        </p:grpSpPr>
        <p:sp>
          <p:nvSpPr>
            <p:cNvPr id="485" name="Google Shape;485;p24"/>
            <p:cNvSpPr/>
            <p:nvPr/>
          </p:nvSpPr>
          <p:spPr>
            <a:xfrm rot="-692077">
              <a:off x="285414" y="1628386"/>
              <a:ext cx="1500751" cy="1474789"/>
            </a:xfrm>
            <a:custGeom>
              <a:rect b="b" l="l" r="r" t="t"/>
              <a:pathLst>
                <a:path extrusionOk="0" h="2948988" w="3000902">
                  <a:moveTo>
                    <a:pt x="1477351" y="28"/>
                  </a:moveTo>
                  <a:cubicBezTo>
                    <a:pt x="1598166" y="-2408"/>
                    <a:pt x="1662235" y="156235"/>
                    <a:pt x="1695547" y="249824"/>
                  </a:cubicBezTo>
                  <a:cubicBezTo>
                    <a:pt x="1780813" y="489394"/>
                    <a:pt x="1897922" y="714543"/>
                    <a:pt x="1987136" y="952898"/>
                  </a:cubicBezTo>
                  <a:cubicBezTo>
                    <a:pt x="1991072" y="963408"/>
                    <a:pt x="2000957" y="970462"/>
                    <a:pt x="2012181" y="970627"/>
                  </a:cubicBezTo>
                  <a:cubicBezTo>
                    <a:pt x="2264167" y="974396"/>
                    <a:pt x="2687411" y="1014738"/>
                    <a:pt x="2870720" y="1036254"/>
                  </a:cubicBezTo>
                  <a:cubicBezTo>
                    <a:pt x="3212068" y="1076425"/>
                    <a:pt x="2834858" y="1360447"/>
                    <a:pt x="2286786" y="1773989"/>
                  </a:cubicBezTo>
                  <a:cubicBezTo>
                    <a:pt x="2277628" y="1780902"/>
                    <a:pt x="2273762" y="1792868"/>
                    <a:pt x="2277138" y="1803833"/>
                  </a:cubicBezTo>
                  <a:cubicBezTo>
                    <a:pt x="2681339" y="3116178"/>
                    <a:pt x="2611581" y="3013176"/>
                    <a:pt x="2151065" y="2738802"/>
                  </a:cubicBezTo>
                  <a:cubicBezTo>
                    <a:pt x="1745730" y="2497245"/>
                    <a:pt x="1597457" y="2387136"/>
                    <a:pt x="1540836" y="2347354"/>
                  </a:cubicBezTo>
                  <a:cubicBezTo>
                    <a:pt x="1531075" y="2340495"/>
                    <a:pt x="1518010" y="2340760"/>
                    <a:pt x="1508532" y="2348003"/>
                  </a:cubicBezTo>
                  <a:cubicBezTo>
                    <a:pt x="1453557" y="2390032"/>
                    <a:pt x="1309846" y="2506021"/>
                    <a:pt x="914573" y="2763704"/>
                  </a:cubicBezTo>
                  <a:cubicBezTo>
                    <a:pt x="465487" y="3056402"/>
                    <a:pt x="399943" y="3162123"/>
                    <a:pt x="750915" y="1834573"/>
                  </a:cubicBezTo>
                  <a:cubicBezTo>
                    <a:pt x="753848" y="1823485"/>
                    <a:pt x="749505" y="1811677"/>
                    <a:pt x="740075" y="1805142"/>
                  </a:cubicBezTo>
                  <a:cubicBezTo>
                    <a:pt x="175780" y="1414001"/>
                    <a:pt x="-212576" y="1145395"/>
                    <a:pt x="126877" y="1091512"/>
                  </a:cubicBezTo>
                  <a:cubicBezTo>
                    <a:pt x="309171" y="1062635"/>
                    <a:pt x="730444" y="1005277"/>
                    <a:pt x="982076" y="991370"/>
                  </a:cubicBezTo>
                  <a:cubicBezTo>
                    <a:pt x="993289" y="990751"/>
                    <a:pt x="1002878" y="983302"/>
                    <a:pt x="1006389" y="972644"/>
                  </a:cubicBezTo>
                  <a:cubicBezTo>
                    <a:pt x="1085925" y="730892"/>
                    <a:pt x="1193864" y="501208"/>
                    <a:pt x="1269405" y="258400"/>
                  </a:cubicBezTo>
                  <a:cubicBezTo>
                    <a:pt x="1298911" y="163549"/>
                    <a:pt x="1356536" y="2458"/>
                    <a:pt x="1477351" y="28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6" name="Google Shape;486;p24"/>
            <p:cNvGrpSpPr/>
            <p:nvPr/>
          </p:nvGrpSpPr>
          <p:grpSpPr>
            <a:xfrm rot="-699226">
              <a:off x="477260" y="1844255"/>
              <a:ext cx="1083642" cy="1011875"/>
              <a:chOff x="960170" y="3681587"/>
              <a:chExt cx="2167254" cy="2023640"/>
            </a:xfrm>
          </p:grpSpPr>
          <p:sp>
            <p:nvSpPr>
              <p:cNvPr id="487" name="Google Shape;487;p24"/>
              <p:cNvSpPr/>
              <p:nvPr/>
            </p:nvSpPr>
            <p:spPr>
              <a:xfrm>
                <a:off x="2033491" y="3681587"/>
                <a:ext cx="48471" cy="157704"/>
              </a:xfrm>
              <a:custGeom>
                <a:rect b="b" l="l" r="r" t="t"/>
                <a:pathLst>
                  <a:path extrusionOk="0" h="157704" w="48471">
                    <a:moveTo>
                      <a:pt x="18964" y="14"/>
                    </a:moveTo>
                    <a:cubicBezTo>
                      <a:pt x="-1873" y="2226"/>
                      <a:pt x="-474" y="22250"/>
                      <a:pt x="423" y="38109"/>
                    </a:cubicBezTo>
                    <a:cubicBezTo>
                      <a:pt x="5527" y="128643"/>
                      <a:pt x="470" y="158829"/>
                      <a:pt x="29250" y="157673"/>
                    </a:cubicBezTo>
                    <a:cubicBezTo>
                      <a:pt x="51014" y="155072"/>
                      <a:pt x="49013" y="134854"/>
                      <a:pt x="47791" y="118363"/>
                    </a:cubicBezTo>
                    <a:cubicBezTo>
                      <a:pt x="41070" y="27552"/>
                      <a:pt x="46340" y="-729"/>
                      <a:pt x="18964" y="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2168373" y="3740312"/>
                <a:ext cx="51427" cy="76016"/>
              </a:xfrm>
              <a:custGeom>
                <a:rect b="b" l="l" r="r" t="t"/>
                <a:pathLst>
                  <a:path extrusionOk="0" h="76016" w="51427">
                    <a:moveTo>
                      <a:pt x="38988" y="5347"/>
                    </a:moveTo>
                    <a:cubicBezTo>
                      <a:pt x="28685" y="-1996"/>
                      <a:pt x="14911" y="-2350"/>
                      <a:pt x="6432" y="7895"/>
                    </a:cubicBezTo>
                    <a:cubicBezTo>
                      <a:pt x="-6303" y="23271"/>
                      <a:pt x="-355" y="75144"/>
                      <a:pt x="26319" y="76005"/>
                    </a:cubicBezTo>
                    <a:cubicBezTo>
                      <a:pt x="55712" y="76960"/>
                      <a:pt x="58439" y="19213"/>
                      <a:pt x="38988" y="5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4"/>
              <p:cNvSpPr/>
              <p:nvPr/>
            </p:nvSpPr>
            <p:spPr>
              <a:xfrm>
                <a:off x="1896906" y="3719498"/>
                <a:ext cx="53991" cy="78767"/>
              </a:xfrm>
              <a:custGeom>
                <a:rect b="b" l="l" r="r" t="t"/>
                <a:pathLst>
                  <a:path extrusionOk="0" h="78767" w="53991">
                    <a:moveTo>
                      <a:pt x="43314" y="5896"/>
                    </a:moveTo>
                    <a:cubicBezTo>
                      <a:pt x="35926" y="-569"/>
                      <a:pt x="24720" y="-2580"/>
                      <a:pt x="15201" y="4280"/>
                    </a:cubicBezTo>
                    <a:cubicBezTo>
                      <a:pt x="-1458" y="16282"/>
                      <a:pt x="-9206" y="70301"/>
                      <a:pt x="17332" y="77975"/>
                    </a:cubicBezTo>
                    <a:cubicBezTo>
                      <a:pt x="47115" y="86580"/>
                      <a:pt x="67468" y="22705"/>
                      <a:pt x="43314" y="58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24"/>
              <p:cNvSpPr/>
              <p:nvPr/>
            </p:nvSpPr>
            <p:spPr>
              <a:xfrm>
                <a:off x="2947287" y="4374833"/>
                <a:ext cx="89206" cy="60158"/>
              </a:xfrm>
              <a:custGeom>
                <a:rect b="b" l="l" r="r" t="t"/>
                <a:pathLst>
                  <a:path extrusionOk="0" h="60158" w="89206">
                    <a:moveTo>
                      <a:pt x="88635" y="30815"/>
                    </a:moveTo>
                    <a:cubicBezTo>
                      <a:pt x="90753" y="21437"/>
                      <a:pt x="86965" y="10449"/>
                      <a:pt x="77653" y="4020"/>
                    </a:cubicBezTo>
                    <a:cubicBezTo>
                      <a:pt x="58574" y="-9156"/>
                      <a:pt x="-3978" y="11935"/>
                      <a:pt x="200" y="39974"/>
                    </a:cubicBezTo>
                    <a:cubicBezTo>
                      <a:pt x="5133" y="73068"/>
                      <a:pt x="84486" y="62239"/>
                      <a:pt x="88635" y="308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24"/>
              <p:cNvSpPr/>
              <p:nvPr/>
            </p:nvSpPr>
            <p:spPr>
              <a:xfrm>
                <a:off x="2964037" y="4476457"/>
                <a:ext cx="163387" cy="74301"/>
              </a:xfrm>
              <a:custGeom>
                <a:rect b="b" l="l" r="r" t="t"/>
                <a:pathLst>
                  <a:path extrusionOk="0" h="74301" w="163387">
                    <a:moveTo>
                      <a:pt x="162781" y="14658"/>
                    </a:moveTo>
                    <a:cubicBezTo>
                      <a:pt x="154207" y="-14678"/>
                      <a:pt x="122170" y="5340"/>
                      <a:pt x="33357" y="28348"/>
                    </a:cubicBezTo>
                    <a:cubicBezTo>
                      <a:pt x="17081" y="32565"/>
                      <a:pt x="-3738" y="36611"/>
                      <a:pt x="576" y="58663"/>
                    </a:cubicBezTo>
                    <a:cubicBezTo>
                      <a:pt x="8737" y="87941"/>
                      <a:pt x="36986" y="72028"/>
                      <a:pt x="131251" y="44402"/>
                    </a:cubicBezTo>
                    <a:cubicBezTo>
                      <a:pt x="146665" y="39884"/>
                      <a:pt x="167184" y="35750"/>
                      <a:pt x="162781" y="14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4"/>
              <p:cNvSpPr/>
              <p:nvPr/>
            </p:nvSpPr>
            <p:spPr>
              <a:xfrm>
                <a:off x="3054576" y="4604043"/>
                <a:ext cx="69207" cy="58141"/>
              </a:xfrm>
              <a:custGeom>
                <a:rect b="b" l="l" r="r" t="t"/>
                <a:pathLst>
                  <a:path extrusionOk="0" h="58141" w="69207">
                    <a:moveTo>
                      <a:pt x="52597" y="951"/>
                    </a:moveTo>
                    <a:cubicBezTo>
                      <a:pt x="33413" y="-5519"/>
                      <a:pt x="-7524" y="22343"/>
                      <a:pt x="1204" y="44914"/>
                    </a:cubicBezTo>
                    <a:cubicBezTo>
                      <a:pt x="12168" y="73272"/>
                      <a:pt x="72272" y="51479"/>
                      <a:pt x="69085" y="22319"/>
                    </a:cubicBezTo>
                    <a:cubicBezTo>
                      <a:pt x="68666" y="13319"/>
                      <a:pt x="62830" y="4401"/>
                      <a:pt x="52597" y="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24"/>
              <p:cNvSpPr/>
              <p:nvPr/>
            </p:nvSpPr>
            <p:spPr>
              <a:xfrm>
                <a:off x="2716576" y="5425693"/>
                <a:ext cx="74546" cy="101504"/>
              </a:xfrm>
              <a:custGeom>
                <a:rect b="b" l="l" r="r" t="t"/>
                <a:pathLst>
                  <a:path extrusionOk="0" h="101504" w="74546">
                    <a:moveTo>
                      <a:pt x="10956" y="2232"/>
                    </a:moveTo>
                    <a:cubicBezTo>
                      <a:pt x="-10323" y="13934"/>
                      <a:pt x="4624" y="36759"/>
                      <a:pt x="12225" y="52100"/>
                    </a:cubicBezTo>
                    <a:cubicBezTo>
                      <a:pt x="20994" y="69787"/>
                      <a:pt x="38125" y="115497"/>
                      <a:pt x="65772" y="97302"/>
                    </a:cubicBezTo>
                    <a:cubicBezTo>
                      <a:pt x="87636" y="80309"/>
                      <a:pt x="62851" y="56293"/>
                      <a:pt x="53834" y="39885"/>
                    </a:cubicBezTo>
                    <a:cubicBezTo>
                      <a:pt x="45213" y="24196"/>
                      <a:pt x="35523" y="-8862"/>
                      <a:pt x="10956" y="2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24"/>
              <p:cNvSpPr/>
              <p:nvPr/>
            </p:nvSpPr>
            <p:spPr>
              <a:xfrm>
                <a:off x="2605458" y="5489316"/>
                <a:ext cx="85617" cy="133838"/>
              </a:xfrm>
              <a:custGeom>
                <a:rect b="b" l="l" r="r" t="t"/>
                <a:pathLst>
                  <a:path extrusionOk="0" h="133838" w="85617">
                    <a:moveTo>
                      <a:pt x="11669" y="1853"/>
                    </a:moveTo>
                    <a:cubicBezTo>
                      <a:pt x="-6530" y="10677"/>
                      <a:pt x="493" y="27934"/>
                      <a:pt x="6553" y="42266"/>
                    </a:cubicBezTo>
                    <a:cubicBezTo>
                      <a:pt x="37888" y="116362"/>
                      <a:pt x="52140" y="143652"/>
                      <a:pt x="75526" y="130765"/>
                    </a:cubicBezTo>
                    <a:cubicBezTo>
                      <a:pt x="99373" y="115071"/>
                      <a:pt x="74995" y="89438"/>
                      <a:pt x="63370" y="65551"/>
                    </a:cubicBezTo>
                    <a:cubicBezTo>
                      <a:pt x="46073" y="30016"/>
                      <a:pt x="39458" y="-9023"/>
                      <a:pt x="11669" y="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4"/>
              <p:cNvSpPr/>
              <p:nvPr/>
            </p:nvSpPr>
            <p:spPr>
              <a:xfrm>
                <a:off x="2487073" y="5524053"/>
                <a:ext cx="66056" cy="95037"/>
              </a:xfrm>
              <a:custGeom>
                <a:rect b="b" l="l" r="r" t="t"/>
                <a:pathLst>
                  <a:path extrusionOk="0" h="95037" w="66056">
                    <a:moveTo>
                      <a:pt x="66056" y="64362"/>
                    </a:moveTo>
                    <a:cubicBezTo>
                      <a:pt x="65968" y="64126"/>
                      <a:pt x="65873" y="63890"/>
                      <a:pt x="65785" y="63654"/>
                    </a:cubicBezTo>
                    <a:cubicBezTo>
                      <a:pt x="63566" y="51044"/>
                      <a:pt x="59382" y="47028"/>
                      <a:pt x="47544" y="13586"/>
                    </a:cubicBezTo>
                    <a:cubicBezTo>
                      <a:pt x="38303" y="-7169"/>
                      <a:pt x="10739" y="-2580"/>
                      <a:pt x="2099" y="16783"/>
                    </a:cubicBezTo>
                    <a:cubicBezTo>
                      <a:pt x="-8127" y="39726"/>
                      <a:pt x="21095" y="88113"/>
                      <a:pt x="44718" y="95037"/>
                    </a:cubicBezTo>
                    <a:lnTo>
                      <a:pt x="46742" y="94418"/>
                    </a:lnTo>
                    <a:cubicBezTo>
                      <a:pt x="59323" y="90561"/>
                      <a:pt x="66723" y="78328"/>
                      <a:pt x="65832" y="65205"/>
                    </a:cubicBezTo>
                    <a:cubicBezTo>
                      <a:pt x="65803" y="64728"/>
                      <a:pt x="65850" y="64439"/>
                      <a:pt x="66056" y="643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24"/>
              <p:cNvSpPr/>
              <p:nvPr/>
            </p:nvSpPr>
            <p:spPr>
              <a:xfrm>
                <a:off x="1592629" y="5560618"/>
                <a:ext cx="82724" cy="100183"/>
              </a:xfrm>
              <a:custGeom>
                <a:rect b="b" l="l" r="r" t="t"/>
                <a:pathLst>
                  <a:path extrusionOk="0" h="100183" w="82724">
                    <a:moveTo>
                      <a:pt x="74214" y="3975"/>
                    </a:moveTo>
                    <a:cubicBezTo>
                      <a:pt x="54929" y="-8682"/>
                      <a:pt x="42790" y="11778"/>
                      <a:pt x="32528" y="25007"/>
                    </a:cubicBezTo>
                    <a:cubicBezTo>
                      <a:pt x="19952" y="41214"/>
                      <a:pt x="-18051" y="77469"/>
                      <a:pt x="10227" y="96720"/>
                    </a:cubicBezTo>
                    <a:cubicBezTo>
                      <a:pt x="35484" y="111159"/>
                      <a:pt x="48738" y="76779"/>
                      <a:pt x="59909" y="61002"/>
                    </a:cubicBezTo>
                    <a:cubicBezTo>
                      <a:pt x="70419" y="46151"/>
                      <a:pt x="95954" y="20825"/>
                      <a:pt x="74214" y="39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24"/>
              <p:cNvSpPr/>
              <p:nvPr/>
            </p:nvSpPr>
            <p:spPr>
              <a:xfrm>
                <a:off x="1399512" y="5508510"/>
                <a:ext cx="140250" cy="196717"/>
              </a:xfrm>
              <a:custGeom>
                <a:rect b="b" l="l" r="r" t="t"/>
                <a:pathLst>
                  <a:path extrusionOk="0" h="196717" w="140250">
                    <a:moveTo>
                      <a:pt x="130736" y="3809"/>
                    </a:moveTo>
                    <a:cubicBezTo>
                      <a:pt x="106623" y="-9745"/>
                      <a:pt x="105974" y="7407"/>
                      <a:pt x="14317" y="145873"/>
                    </a:cubicBezTo>
                    <a:cubicBezTo>
                      <a:pt x="4704" y="160394"/>
                      <a:pt x="-9766" y="178990"/>
                      <a:pt x="9466" y="192910"/>
                    </a:cubicBezTo>
                    <a:cubicBezTo>
                      <a:pt x="30752" y="205903"/>
                      <a:pt x="42778" y="182671"/>
                      <a:pt x="52622" y="167743"/>
                    </a:cubicBezTo>
                    <a:cubicBezTo>
                      <a:pt x="77224" y="130427"/>
                      <a:pt x="101377" y="92727"/>
                      <a:pt x="124433" y="54431"/>
                    </a:cubicBezTo>
                    <a:cubicBezTo>
                      <a:pt x="133385" y="39557"/>
                      <a:pt x="151342" y="17622"/>
                      <a:pt x="130736" y="38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4"/>
              <p:cNvSpPr/>
              <p:nvPr/>
            </p:nvSpPr>
            <p:spPr>
              <a:xfrm>
                <a:off x="1371268" y="5432276"/>
                <a:ext cx="81026" cy="82187"/>
              </a:xfrm>
              <a:custGeom>
                <a:rect b="b" l="l" r="r" t="t"/>
                <a:pathLst>
                  <a:path extrusionOk="0" h="82187" w="81026">
                    <a:moveTo>
                      <a:pt x="80954" y="24537"/>
                    </a:moveTo>
                    <a:cubicBezTo>
                      <a:pt x="79721" y="12552"/>
                      <a:pt x="71070" y="3387"/>
                      <a:pt x="61085" y="1075"/>
                    </a:cubicBezTo>
                    <a:cubicBezTo>
                      <a:pt x="30735" y="-9241"/>
                      <a:pt x="-19655" y="57583"/>
                      <a:pt x="8028" y="78391"/>
                    </a:cubicBezTo>
                    <a:cubicBezTo>
                      <a:pt x="31768" y="96233"/>
                      <a:pt x="83220" y="46601"/>
                      <a:pt x="80954" y="245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24"/>
              <p:cNvSpPr/>
              <p:nvPr/>
            </p:nvSpPr>
            <p:spPr>
              <a:xfrm>
                <a:off x="1112949" y="4406756"/>
                <a:ext cx="98349" cy="58922"/>
              </a:xfrm>
              <a:custGeom>
                <a:rect b="b" l="l" r="r" t="t"/>
                <a:pathLst>
                  <a:path extrusionOk="0" h="58922" w="98349">
                    <a:moveTo>
                      <a:pt x="86" y="30812"/>
                    </a:moveTo>
                    <a:cubicBezTo>
                      <a:pt x="2599" y="59264"/>
                      <a:pt x="74411" y="66400"/>
                      <a:pt x="89990" y="50930"/>
                    </a:cubicBezTo>
                    <a:cubicBezTo>
                      <a:pt x="100140" y="40850"/>
                      <a:pt x="100783" y="25286"/>
                      <a:pt x="93348" y="15743"/>
                    </a:cubicBezTo>
                    <a:cubicBezTo>
                      <a:pt x="78052" y="-9713"/>
                      <a:pt x="-2995" y="-4021"/>
                      <a:pt x="86" y="30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24"/>
              <p:cNvSpPr/>
              <p:nvPr/>
            </p:nvSpPr>
            <p:spPr>
              <a:xfrm>
                <a:off x="960170" y="4525904"/>
                <a:ext cx="237872" cy="46435"/>
              </a:xfrm>
              <a:custGeom>
                <a:rect b="b" l="l" r="r" t="t"/>
                <a:pathLst>
                  <a:path extrusionOk="0" h="46435" w="237872">
                    <a:moveTo>
                      <a:pt x="187569" y="3259"/>
                    </a:moveTo>
                    <a:cubicBezTo>
                      <a:pt x="140401" y="687"/>
                      <a:pt x="93103" y="-752"/>
                      <a:pt x="45870" y="404"/>
                    </a:cubicBezTo>
                    <a:cubicBezTo>
                      <a:pt x="27671" y="847"/>
                      <a:pt x="-71" y="-1312"/>
                      <a:pt x="0" y="24303"/>
                    </a:cubicBezTo>
                    <a:cubicBezTo>
                      <a:pt x="2066" y="49587"/>
                      <a:pt x="28892" y="45176"/>
                      <a:pt x="46968" y="44727"/>
                    </a:cubicBezTo>
                    <a:cubicBezTo>
                      <a:pt x="207722" y="40723"/>
                      <a:pt x="234979" y="59219"/>
                      <a:pt x="237871" y="26921"/>
                    </a:cubicBezTo>
                    <a:cubicBezTo>
                      <a:pt x="238154" y="451"/>
                      <a:pt x="205538" y="4238"/>
                      <a:pt x="187569" y="3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4"/>
              <p:cNvSpPr/>
              <p:nvPr/>
            </p:nvSpPr>
            <p:spPr>
              <a:xfrm>
                <a:off x="1100693" y="4646343"/>
                <a:ext cx="83744" cy="55326"/>
              </a:xfrm>
              <a:custGeom>
                <a:rect b="b" l="l" r="r" t="t"/>
                <a:pathLst>
                  <a:path extrusionOk="0" h="55326" w="83744">
                    <a:moveTo>
                      <a:pt x="639" y="36863"/>
                    </a:moveTo>
                    <a:cubicBezTo>
                      <a:pt x="9739" y="72198"/>
                      <a:pt x="107474" y="52740"/>
                      <a:pt x="78340" y="12846"/>
                    </a:cubicBezTo>
                    <a:cubicBezTo>
                      <a:pt x="63015" y="-14432"/>
                      <a:pt x="-7416" y="5598"/>
                      <a:pt x="639" y="368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2" name="Google Shape;502;p24"/>
          <p:cNvGrpSpPr/>
          <p:nvPr/>
        </p:nvGrpSpPr>
        <p:grpSpPr>
          <a:xfrm rot="1057399">
            <a:off x="6955067" y="-125353"/>
            <a:ext cx="1605046" cy="1591791"/>
            <a:chOff x="13908303" y="-251183"/>
            <a:chExt cx="3209646" cy="3183140"/>
          </a:xfrm>
        </p:grpSpPr>
        <p:sp>
          <p:nvSpPr>
            <p:cNvPr id="503" name="Google Shape;503;p24"/>
            <p:cNvSpPr/>
            <p:nvPr/>
          </p:nvSpPr>
          <p:spPr>
            <a:xfrm>
              <a:off x="14676816" y="-251183"/>
              <a:ext cx="2441133" cy="3183140"/>
            </a:xfrm>
            <a:custGeom>
              <a:rect b="b" l="l" r="r" t="t"/>
              <a:pathLst>
                <a:path extrusionOk="0" h="3183140" w="2441133">
                  <a:moveTo>
                    <a:pt x="2177101" y="3042683"/>
                  </a:moveTo>
                  <a:cubicBezTo>
                    <a:pt x="1538207" y="3279009"/>
                    <a:pt x="245879" y="3210157"/>
                    <a:pt x="83599" y="2888487"/>
                  </a:cubicBezTo>
                  <a:cubicBezTo>
                    <a:pt x="72275" y="2866074"/>
                    <a:pt x="66524" y="2842389"/>
                    <a:pt x="66780" y="2817521"/>
                  </a:cubicBezTo>
                  <a:cubicBezTo>
                    <a:pt x="66440" y="2810500"/>
                    <a:pt x="62974" y="2685065"/>
                    <a:pt x="62049" y="2562083"/>
                  </a:cubicBezTo>
                  <a:cubicBezTo>
                    <a:pt x="61119" y="2446207"/>
                    <a:pt x="62390" y="2332528"/>
                    <a:pt x="70414" y="2322378"/>
                  </a:cubicBezTo>
                  <a:cubicBezTo>
                    <a:pt x="66440" y="2051542"/>
                    <a:pt x="59514" y="1780795"/>
                    <a:pt x="50803" y="1510209"/>
                  </a:cubicBezTo>
                  <a:cubicBezTo>
                    <a:pt x="48351" y="1429684"/>
                    <a:pt x="45565" y="1349166"/>
                    <a:pt x="42689" y="1268724"/>
                  </a:cubicBezTo>
                  <a:cubicBezTo>
                    <a:pt x="40577" y="1206726"/>
                    <a:pt x="38292" y="1144812"/>
                    <a:pt x="35929" y="1082814"/>
                  </a:cubicBezTo>
                  <a:cubicBezTo>
                    <a:pt x="32720" y="997471"/>
                    <a:pt x="29337" y="912038"/>
                    <a:pt x="25954" y="826695"/>
                  </a:cubicBezTo>
                  <a:cubicBezTo>
                    <a:pt x="17840" y="624962"/>
                    <a:pt x="-64481" y="345838"/>
                    <a:pt x="114110" y="192831"/>
                  </a:cubicBezTo>
                  <a:cubicBezTo>
                    <a:pt x="226101" y="96914"/>
                    <a:pt x="386186" y="77970"/>
                    <a:pt x="526236" y="52762"/>
                  </a:cubicBezTo>
                  <a:cubicBezTo>
                    <a:pt x="688516" y="23494"/>
                    <a:pt x="852991" y="6413"/>
                    <a:pt x="1017807" y="1588"/>
                  </a:cubicBezTo>
                  <a:cubicBezTo>
                    <a:pt x="1269765" y="-5857"/>
                    <a:pt x="1523070" y="12496"/>
                    <a:pt x="1769957" y="64602"/>
                  </a:cubicBezTo>
                  <a:cubicBezTo>
                    <a:pt x="1916176" y="95475"/>
                    <a:pt x="2065187" y="128206"/>
                    <a:pt x="2197123" y="201375"/>
                  </a:cubicBezTo>
                  <a:cubicBezTo>
                    <a:pt x="2253837" y="232840"/>
                    <a:pt x="2328635" y="273356"/>
                    <a:pt x="2354165" y="334423"/>
                  </a:cubicBezTo>
                  <a:cubicBezTo>
                    <a:pt x="2395242" y="432537"/>
                    <a:pt x="2378847" y="555775"/>
                    <a:pt x="2381299" y="660319"/>
                  </a:cubicBezTo>
                  <a:cubicBezTo>
                    <a:pt x="2381299" y="892412"/>
                    <a:pt x="2390261" y="1124936"/>
                    <a:pt x="2395665" y="1357029"/>
                  </a:cubicBezTo>
                  <a:cubicBezTo>
                    <a:pt x="2401501" y="1612133"/>
                    <a:pt x="2407496" y="1867230"/>
                    <a:pt x="2414346" y="2122251"/>
                  </a:cubicBezTo>
                  <a:cubicBezTo>
                    <a:pt x="2419841" y="2326431"/>
                    <a:pt x="2419584" y="2532475"/>
                    <a:pt x="2436659" y="2736071"/>
                  </a:cubicBezTo>
                  <a:cubicBezTo>
                    <a:pt x="2463800" y="2939327"/>
                    <a:pt x="2366259" y="2965800"/>
                    <a:pt x="2177101" y="3042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4787919" y="-154111"/>
              <a:ext cx="2120640" cy="493821"/>
            </a:xfrm>
            <a:custGeom>
              <a:rect b="b" l="l" r="r" t="t"/>
              <a:pathLst>
                <a:path extrusionOk="0" h="493821" w="2120640">
                  <a:moveTo>
                    <a:pt x="2047576" y="366422"/>
                  </a:moveTo>
                  <a:cubicBezTo>
                    <a:pt x="2039462" y="370990"/>
                    <a:pt x="2030757" y="375390"/>
                    <a:pt x="2021545" y="379617"/>
                  </a:cubicBezTo>
                  <a:cubicBezTo>
                    <a:pt x="1733332" y="512581"/>
                    <a:pt x="906628" y="509703"/>
                    <a:pt x="584353" y="469527"/>
                  </a:cubicBezTo>
                  <a:cubicBezTo>
                    <a:pt x="354542" y="450493"/>
                    <a:pt x="195305" y="413279"/>
                    <a:pt x="101737" y="367778"/>
                  </a:cubicBezTo>
                  <a:cubicBezTo>
                    <a:pt x="-242518" y="200047"/>
                    <a:pt x="303149" y="-80342"/>
                    <a:pt x="1492274" y="21832"/>
                  </a:cubicBezTo>
                  <a:cubicBezTo>
                    <a:pt x="1643988" y="37905"/>
                    <a:pt x="2345938" y="151160"/>
                    <a:pt x="2047576" y="366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14889655" y="70487"/>
              <a:ext cx="1919808" cy="269221"/>
            </a:xfrm>
            <a:custGeom>
              <a:rect b="b" l="l" r="r" t="t"/>
              <a:pathLst>
                <a:path extrusionOk="0" h="269221" w="1919808">
                  <a:moveTo>
                    <a:pt x="1919808" y="155017"/>
                  </a:moveTo>
                  <a:cubicBezTo>
                    <a:pt x="1631595" y="287982"/>
                    <a:pt x="804891" y="285104"/>
                    <a:pt x="482616" y="244928"/>
                  </a:cubicBezTo>
                  <a:cubicBezTo>
                    <a:pt x="252805" y="225894"/>
                    <a:pt x="93568" y="188679"/>
                    <a:pt x="0" y="143178"/>
                  </a:cubicBezTo>
                  <a:cubicBezTo>
                    <a:pt x="198036" y="36520"/>
                    <a:pt x="679124" y="-39270"/>
                    <a:pt x="1390537" y="21803"/>
                  </a:cubicBezTo>
                  <a:cubicBezTo>
                    <a:pt x="1480972" y="31362"/>
                    <a:pt x="1766740" y="75514"/>
                    <a:pt x="1919808" y="1550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13908303" y="502562"/>
              <a:ext cx="1083237" cy="1884802"/>
            </a:xfrm>
            <a:custGeom>
              <a:rect b="b" l="l" r="r" t="t"/>
              <a:pathLst>
                <a:path extrusionOk="0" h="1884802" w="1083237">
                  <a:moveTo>
                    <a:pt x="1079368" y="161112"/>
                  </a:moveTo>
                  <a:cubicBezTo>
                    <a:pt x="1099435" y="398653"/>
                    <a:pt x="938413" y="334515"/>
                    <a:pt x="878842" y="335742"/>
                  </a:cubicBezTo>
                  <a:cubicBezTo>
                    <a:pt x="298165" y="285609"/>
                    <a:pt x="185345" y="1169945"/>
                    <a:pt x="478528" y="1438578"/>
                  </a:cubicBezTo>
                  <a:cubicBezTo>
                    <a:pt x="640455" y="1601741"/>
                    <a:pt x="936474" y="1576219"/>
                    <a:pt x="983278" y="1587371"/>
                  </a:cubicBezTo>
                  <a:cubicBezTo>
                    <a:pt x="1110560" y="1594476"/>
                    <a:pt x="1121504" y="1856794"/>
                    <a:pt x="985903" y="1878828"/>
                  </a:cubicBezTo>
                  <a:cubicBezTo>
                    <a:pt x="919264" y="1892556"/>
                    <a:pt x="848517" y="1879297"/>
                    <a:pt x="781545" y="1872166"/>
                  </a:cubicBezTo>
                  <a:cubicBezTo>
                    <a:pt x="251432" y="1787376"/>
                    <a:pt x="10759" y="1485621"/>
                    <a:pt x="4571" y="966304"/>
                  </a:cubicBezTo>
                  <a:cubicBezTo>
                    <a:pt x="-18282" y="809462"/>
                    <a:pt x="42330" y="518794"/>
                    <a:pt x="236706" y="283926"/>
                  </a:cubicBezTo>
                  <a:cubicBezTo>
                    <a:pt x="381018" y="107947"/>
                    <a:pt x="607639" y="30557"/>
                    <a:pt x="827398" y="5522"/>
                  </a:cubicBezTo>
                  <a:cubicBezTo>
                    <a:pt x="917441" y="7861"/>
                    <a:pt x="1076492" y="-49846"/>
                    <a:pt x="1079368" y="1611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14225955" y="752569"/>
              <a:ext cx="769384" cy="603630"/>
            </a:xfrm>
            <a:custGeom>
              <a:rect b="b" l="l" r="r" t="t"/>
              <a:pathLst>
                <a:path extrusionOk="0" h="603630" w="769384">
                  <a:moveTo>
                    <a:pt x="767743" y="17230"/>
                  </a:moveTo>
                  <a:cubicBezTo>
                    <a:pt x="766562" y="19934"/>
                    <a:pt x="765208" y="22555"/>
                    <a:pt x="763770" y="25093"/>
                  </a:cubicBezTo>
                  <a:cubicBezTo>
                    <a:pt x="756420" y="40067"/>
                    <a:pt x="750077" y="55542"/>
                    <a:pt x="742637" y="70427"/>
                  </a:cubicBezTo>
                  <a:cubicBezTo>
                    <a:pt x="734440" y="86750"/>
                    <a:pt x="725735" y="102990"/>
                    <a:pt x="716857" y="118979"/>
                  </a:cubicBezTo>
                  <a:cubicBezTo>
                    <a:pt x="698177" y="152474"/>
                    <a:pt x="678740" y="185462"/>
                    <a:pt x="659719" y="218706"/>
                  </a:cubicBezTo>
                  <a:cubicBezTo>
                    <a:pt x="636700" y="258939"/>
                    <a:pt x="613500" y="299077"/>
                    <a:pt x="590185" y="339143"/>
                  </a:cubicBezTo>
                  <a:cubicBezTo>
                    <a:pt x="578521" y="359186"/>
                    <a:pt x="566832" y="379216"/>
                    <a:pt x="555123" y="399233"/>
                  </a:cubicBezTo>
                  <a:cubicBezTo>
                    <a:pt x="544583" y="417246"/>
                    <a:pt x="531802" y="435047"/>
                    <a:pt x="523810" y="454274"/>
                  </a:cubicBezTo>
                  <a:cubicBezTo>
                    <a:pt x="518571" y="466878"/>
                    <a:pt x="502254" y="491065"/>
                    <a:pt x="502254" y="504773"/>
                  </a:cubicBezTo>
                  <a:cubicBezTo>
                    <a:pt x="497266" y="370794"/>
                    <a:pt x="492368" y="236815"/>
                    <a:pt x="487380" y="102836"/>
                  </a:cubicBezTo>
                  <a:cubicBezTo>
                    <a:pt x="399481" y="103086"/>
                    <a:pt x="311748" y="129733"/>
                    <a:pt x="239903" y="180740"/>
                  </a:cubicBezTo>
                  <a:cubicBezTo>
                    <a:pt x="196374" y="211614"/>
                    <a:pt x="165439" y="253229"/>
                    <a:pt x="137380" y="297972"/>
                  </a:cubicBezTo>
                  <a:cubicBezTo>
                    <a:pt x="123181" y="320642"/>
                    <a:pt x="107967" y="343139"/>
                    <a:pt x="95372" y="366651"/>
                  </a:cubicBezTo>
                  <a:cubicBezTo>
                    <a:pt x="82354" y="390844"/>
                    <a:pt x="71621" y="416045"/>
                    <a:pt x="61228" y="441336"/>
                  </a:cubicBezTo>
                  <a:cubicBezTo>
                    <a:pt x="40436" y="491919"/>
                    <a:pt x="23868" y="544525"/>
                    <a:pt x="14149" y="598320"/>
                  </a:cubicBezTo>
                  <a:cubicBezTo>
                    <a:pt x="12461" y="607622"/>
                    <a:pt x="-1405" y="603652"/>
                    <a:pt x="116" y="594510"/>
                  </a:cubicBezTo>
                  <a:cubicBezTo>
                    <a:pt x="16261" y="495465"/>
                    <a:pt x="56998" y="393201"/>
                    <a:pt x="108641" y="307010"/>
                  </a:cubicBezTo>
                  <a:cubicBezTo>
                    <a:pt x="150059" y="237907"/>
                    <a:pt x="207697" y="177766"/>
                    <a:pt x="275909" y="134712"/>
                  </a:cubicBezTo>
                  <a:cubicBezTo>
                    <a:pt x="361446" y="80750"/>
                    <a:pt x="463802" y="71866"/>
                    <a:pt x="562602" y="73979"/>
                  </a:cubicBezTo>
                  <a:cubicBezTo>
                    <a:pt x="573084" y="74146"/>
                    <a:pt x="586353" y="73472"/>
                    <a:pt x="599705" y="73472"/>
                  </a:cubicBezTo>
                  <a:cubicBezTo>
                    <a:pt x="620837" y="71866"/>
                    <a:pt x="641880" y="69752"/>
                    <a:pt x="662589" y="63746"/>
                  </a:cubicBezTo>
                  <a:cubicBezTo>
                    <a:pt x="697157" y="53763"/>
                    <a:pt x="725389" y="33804"/>
                    <a:pt x="747279" y="5217"/>
                  </a:cubicBezTo>
                  <a:cubicBezTo>
                    <a:pt x="756330" y="-6539"/>
                    <a:pt x="775010" y="3360"/>
                    <a:pt x="767743" y="17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14904922" y="2093135"/>
              <a:ext cx="79555" cy="289556"/>
            </a:xfrm>
            <a:custGeom>
              <a:rect b="b" l="l" r="r" t="t"/>
              <a:pathLst>
                <a:path extrusionOk="0" h="289556" w="79555">
                  <a:moveTo>
                    <a:pt x="44316" y="2104"/>
                  </a:moveTo>
                  <a:cubicBezTo>
                    <a:pt x="38815" y="-3100"/>
                    <a:pt x="30451" y="2130"/>
                    <a:pt x="31985" y="9286"/>
                  </a:cubicBezTo>
                  <a:cubicBezTo>
                    <a:pt x="36658" y="31083"/>
                    <a:pt x="44252" y="51967"/>
                    <a:pt x="47776" y="74040"/>
                  </a:cubicBezTo>
                  <a:cubicBezTo>
                    <a:pt x="51384" y="96620"/>
                    <a:pt x="51275" y="120087"/>
                    <a:pt x="47995" y="142713"/>
                  </a:cubicBezTo>
                  <a:cubicBezTo>
                    <a:pt x="44695" y="165454"/>
                    <a:pt x="38218" y="187771"/>
                    <a:pt x="29809" y="209130"/>
                  </a:cubicBezTo>
                  <a:cubicBezTo>
                    <a:pt x="25700" y="219563"/>
                    <a:pt x="20976" y="229745"/>
                    <a:pt x="15905" y="239747"/>
                  </a:cubicBezTo>
                  <a:cubicBezTo>
                    <a:pt x="10551" y="250302"/>
                    <a:pt x="1731" y="261390"/>
                    <a:pt x="113" y="273229"/>
                  </a:cubicBezTo>
                  <a:cubicBezTo>
                    <a:pt x="-1158" y="282538"/>
                    <a:pt x="8503" y="294589"/>
                    <a:pt x="18447" y="287336"/>
                  </a:cubicBezTo>
                  <a:cubicBezTo>
                    <a:pt x="29019" y="279628"/>
                    <a:pt x="34341" y="267551"/>
                    <a:pt x="40208" y="256129"/>
                  </a:cubicBezTo>
                  <a:cubicBezTo>
                    <a:pt x="46197" y="244462"/>
                    <a:pt x="51615" y="232514"/>
                    <a:pt x="56545" y="220360"/>
                  </a:cubicBezTo>
                  <a:cubicBezTo>
                    <a:pt x="66360" y="196135"/>
                    <a:pt x="73409" y="170946"/>
                    <a:pt x="76933" y="145032"/>
                  </a:cubicBezTo>
                  <a:cubicBezTo>
                    <a:pt x="83185" y="98997"/>
                    <a:pt x="80431" y="36254"/>
                    <a:pt x="44316" y="2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842839" y="2533598"/>
              <a:ext cx="2174001" cy="250505"/>
            </a:xfrm>
            <a:custGeom>
              <a:rect b="b" l="l" r="r" t="t"/>
              <a:pathLst>
                <a:path extrusionOk="0" h="250505" w="2174001">
                  <a:moveTo>
                    <a:pt x="2162888" y="6189"/>
                  </a:moveTo>
                  <a:cubicBezTo>
                    <a:pt x="2103888" y="39337"/>
                    <a:pt x="2044086" y="70140"/>
                    <a:pt x="1980503" y="93620"/>
                  </a:cubicBezTo>
                  <a:cubicBezTo>
                    <a:pt x="1917574" y="116855"/>
                    <a:pt x="1852771" y="134669"/>
                    <a:pt x="1787256" y="148892"/>
                  </a:cubicBezTo>
                  <a:cubicBezTo>
                    <a:pt x="1645813" y="179599"/>
                    <a:pt x="1500904" y="197477"/>
                    <a:pt x="1356880" y="210697"/>
                  </a:cubicBezTo>
                  <a:cubicBezTo>
                    <a:pt x="1204261" y="224708"/>
                    <a:pt x="1050731" y="230226"/>
                    <a:pt x="897573" y="223096"/>
                  </a:cubicBezTo>
                  <a:cubicBezTo>
                    <a:pt x="753145" y="216370"/>
                    <a:pt x="609378" y="197952"/>
                    <a:pt x="468525" y="165003"/>
                  </a:cubicBezTo>
                  <a:cubicBezTo>
                    <a:pt x="330851" y="132800"/>
                    <a:pt x="196065" y="87131"/>
                    <a:pt x="68712" y="25480"/>
                  </a:cubicBezTo>
                  <a:cubicBezTo>
                    <a:pt x="52876" y="17810"/>
                    <a:pt x="37167" y="9889"/>
                    <a:pt x="21562" y="1750"/>
                  </a:cubicBezTo>
                  <a:cubicBezTo>
                    <a:pt x="5302" y="-6730"/>
                    <a:pt x="-9148" y="17913"/>
                    <a:pt x="7164" y="26399"/>
                  </a:cubicBezTo>
                  <a:cubicBezTo>
                    <a:pt x="134272" y="92515"/>
                    <a:pt x="269386" y="142616"/>
                    <a:pt x="408165" y="177909"/>
                  </a:cubicBezTo>
                  <a:cubicBezTo>
                    <a:pt x="548305" y="213556"/>
                    <a:pt x="692046" y="234543"/>
                    <a:pt x="836242" y="244231"/>
                  </a:cubicBezTo>
                  <a:cubicBezTo>
                    <a:pt x="991301" y="254650"/>
                    <a:pt x="1147065" y="251470"/>
                    <a:pt x="1301924" y="239291"/>
                  </a:cubicBezTo>
                  <a:cubicBezTo>
                    <a:pt x="1449819" y="227663"/>
                    <a:pt x="1598246" y="209830"/>
                    <a:pt x="1743996" y="181841"/>
                  </a:cubicBezTo>
                  <a:cubicBezTo>
                    <a:pt x="1876767" y="156344"/>
                    <a:pt x="2013196" y="119598"/>
                    <a:pt x="2129244" y="47906"/>
                  </a:cubicBezTo>
                  <a:cubicBezTo>
                    <a:pt x="2143553" y="39067"/>
                    <a:pt x="2157278" y="29688"/>
                    <a:pt x="2170630" y="19448"/>
                  </a:cubicBezTo>
                  <a:cubicBezTo>
                    <a:pt x="2178249" y="13621"/>
                    <a:pt x="2171779" y="1198"/>
                    <a:pt x="2162888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4934647" y="348411"/>
              <a:ext cx="1999445" cy="199780"/>
            </a:xfrm>
            <a:custGeom>
              <a:rect b="b" l="l" r="r" t="t"/>
              <a:pathLst>
                <a:path extrusionOk="0" h="199780" w="1999445">
                  <a:moveTo>
                    <a:pt x="1987301" y="1167"/>
                  </a:moveTo>
                  <a:cubicBezTo>
                    <a:pt x="1933122" y="31469"/>
                    <a:pt x="1872948" y="53067"/>
                    <a:pt x="1813460" y="70264"/>
                  </a:cubicBezTo>
                  <a:cubicBezTo>
                    <a:pt x="1752303" y="87949"/>
                    <a:pt x="1689728" y="100515"/>
                    <a:pt x="1627217" y="112322"/>
                  </a:cubicBezTo>
                  <a:cubicBezTo>
                    <a:pt x="1497932" y="136733"/>
                    <a:pt x="1367325" y="153853"/>
                    <a:pt x="1236127" y="163701"/>
                  </a:cubicBezTo>
                  <a:cubicBezTo>
                    <a:pt x="973873" y="183391"/>
                    <a:pt x="709731" y="174076"/>
                    <a:pt x="449506" y="136039"/>
                  </a:cubicBezTo>
                  <a:cubicBezTo>
                    <a:pt x="303717" y="114731"/>
                    <a:pt x="159340" y="84397"/>
                    <a:pt x="17364" y="45018"/>
                  </a:cubicBezTo>
                  <a:cubicBezTo>
                    <a:pt x="-45" y="40187"/>
                    <a:pt x="-7498" y="67315"/>
                    <a:pt x="9912" y="72069"/>
                  </a:cubicBezTo>
                  <a:cubicBezTo>
                    <a:pt x="138587" y="107170"/>
                    <a:pt x="269187" y="135307"/>
                    <a:pt x="400943" y="156025"/>
                  </a:cubicBezTo>
                  <a:cubicBezTo>
                    <a:pt x="531929" y="176620"/>
                    <a:pt x="664039" y="189930"/>
                    <a:pt x="796495" y="195930"/>
                  </a:cubicBezTo>
                  <a:cubicBezTo>
                    <a:pt x="929753" y="201963"/>
                    <a:pt x="1063281" y="200986"/>
                    <a:pt x="1196411" y="192442"/>
                  </a:cubicBezTo>
                  <a:cubicBezTo>
                    <a:pt x="1328668" y="183950"/>
                    <a:pt x="1460488" y="168159"/>
                    <a:pt x="1591005" y="145142"/>
                  </a:cubicBezTo>
                  <a:cubicBezTo>
                    <a:pt x="1714660" y="123339"/>
                    <a:pt x="1844433" y="100296"/>
                    <a:pt x="1956187" y="40290"/>
                  </a:cubicBezTo>
                  <a:cubicBezTo>
                    <a:pt x="1969802" y="32979"/>
                    <a:pt x="1982705" y="23889"/>
                    <a:pt x="1995601" y="15371"/>
                  </a:cubicBezTo>
                  <a:cubicBezTo>
                    <a:pt x="2004383" y="9570"/>
                    <a:pt x="1996622" y="-4049"/>
                    <a:pt x="1987301" y="1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25"/>
          <p:cNvPicPr preferRelativeResize="0"/>
          <p:nvPr/>
        </p:nvPicPr>
        <p:blipFill rotWithShape="1">
          <a:blip r:embed="rId3">
            <a:alphaModFix/>
          </a:blip>
          <a:srcRect b="0" l="0" r="0" t="7458"/>
          <a:stretch/>
        </p:blipFill>
        <p:spPr>
          <a:xfrm>
            <a:off x="0" y="0"/>
            <a:ext cx="370755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6" name="Google Shape;516;p25"/>
          <p:cNvGrpSpPr/>
          <p:nvPr/>
        </p:nvGrpSpPr>
        <p:grpSpPr>
          <a:xfrm rot="615892">
            <a:off x="2735802" y="3862821"/>
            <a:ext cx="2145371" cy="785281"/>
            <a:chOff x="5470797" y="7726074"/>
            <a:chExt cx="4290718" cy="1570553"/>
          </a:xfrm>
        </p:grpSpPr>
        <p:sp>
          <p:nvSpPr>
            <p:cNvPr id="517" name="Google Shape;517;p25"/>
            <p:cNvSpPr/>
            <p:nvPr/>
          </p:nvSpPr>
          <p:spPr>
            <a:xfrm>
              <a:off x="7858296" y="7811010"/>
              <a:ext cx="1730677" cy="1407855"/>
            </a:xfrm>
            <a:custGeom>
              <a:rect b="b" l="l" r="r" t="t"/>
              <a:pathLst>
                <a:path extrusionOk="0" h="1407855" w="1730677">
                  <a:moveTo>
                    <a:pt x="1715235" y="337388"/>
                  </a:moveTo>
                  <a:cubicBezTo>
                    <a:pt x="1730424" y="416434"/>
                    <a:pt x="1732243" y="498676"/>
                    <a:pt x="1729755" y="578262"/>
                  </a:cubicBezTo>
                  <a:cubicBezTo>
                    <a:pt x="1725215" y="723380"/>
                    <a:pt x="1706851" y="870598"/>
                    <a:pt x="1647716" y="1003241"/>
                  </a:cubicBezTo>
                  <a:cubicBezTo>
                    <a:pt x="1510653" y="1310693"/>
                    <a:pt x="1161784" y="1405128"/>
                    <a:pt x="851445" y="1407716"/>
                  </a:cubicBezTo>
                  <a:cubicBezTo>
                    <a:pt x="685694" y="1409095"/>
                    <a:pt x="497228" y="1401486"/>
                    <a:pt x="345122" y="1329098"/>
                  </a:cubicBezTo>
                  <a:cubicBezTo>
                    <a:pt x="125421" y="1224535"/>
                    <a:pt x="79313" y="993490"/>
                    <a:pt x="35822" y="776275"/>
                  </a:cubicBezTo>
                  <a:cubicBezTo>
                    <a:pt x="19577" y="695164"/>
                    <a:pt x="10747" y="612742"/>
                    <a:pt x="6593" y="530183"/>
                  </a:cubicBezTo>
                  <a:cubicBezTo>
                    <a:pt x="6121" y="528461"/>
                    <a:pt x="5658" y="526884"/>
                    <a:pt x="5375" y="525744"/>
                  </a:cubicBezTo>
                  <a:cubicBezTo>
                    <a:pt x="-4872" y="489156"/>
                    <a:pt x="1110" y="449715"/>
                    <a:pt x="10172" y="413452"/>
                  </a:cubicBezTo>
                  <a:cubicBezTo>
                    <a:pt x="41442" y="309129"/>
                    <a:pt x="102311" y="225148"/>
                    <a:pt x="192991" y="164422"/>
                  </a:cubicBezTo>
                  <a:cubicBezTo>
                    <a:pt x="319481" y="79712"/>
                    <a:pt x="479740" y="42584"/>
                    <a:pt x="628859" y="21539"/>
                  </a:cubicBezTo>
                  <a:cubicBezTo>
                    <a:pt x="791177" y="-1373"/>
                    <a:pt x="955666" y="-1382"/>
                    <a:pt x="1119237" y="1043"/>
                  </a:cubicBezTo>
                  <a:cubicBezTo>
                    <a:pt x="1208261" y="2363"/>
                    <a:pt x="1297722" y="4368"/>
                    <a:pt x="1385356" y="20108"/>
                  </a:cubicBezTo>
                  <a:cubicBezTo>
                    <a:pt x="1495825" y="39945"/>
                    <a:pt x="1611554" y="81237"/>
                    <a:pt x="1665308" y="187154"/>
                  </a:cubicBezTo>
                  <a:cubicBezTo>
                    <a:pt x="1689456" y="234727"/>
                    <a:pt x="1705237" y="285368"/>
                    <a:pt x="1715235" y="337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5654562" y="7857744"/>
              <a:ext cx="1729005" cy="1404817"/>
            </a:xfrm>
            <a:custGeom>
              <a:rect b="b" l="l" r="r" t="t"/>
              <a:pathLst>
                <a:path extrusionOk="0" h="1404817" w="1729005">
                  <a:moveTo>
                    <a:pt x="9085" y="369324"/>
                  </a:moveTo>
                  <a:cubicBezTo>
                    <a:pt x="-2903" y="448918"/>
                    <a:pt x="-1402" y="531160"/>
                    <a:pt x="4296" y="610582"/>
                  </a:cubicBezTo>
                  <a:cubicBezTo>
                    <a:pt x="14689" y="755401"/>
                    <a:pt x="38983" y="901754"/>
                    <a:pt x="103412" y="1031912"/>
                  </a:cubicBezTo>
                  <a:cubicBezTo>
                    <a:pt x="252763" y="1333597"/>
                    <a:pt x="605169" y="1413928"/>
                    <a:pt x="915362" y="1404022"/>
                  </a:cubicBezTo>
                  <a:cubicBezTo>
                    <a:pt x="1081027" y="1398735"/>
                    <a:pt x="1269037" y="1383552"/>
                    <a:pt x="1418097" y="1305097"/>
                  </a:cubicBezTo>
                  <a:cubicBezTo>
                    <a:pt x="1633397" y="1191785"/>
                    <a:pt x="1670151" y="959069"/>
                    <a:pt x="1704846" y="740278"/>
                  </a:cubicBezTo>
                  <a:cubicBezTo>
                    <a:pt x="1717804" y="658575"/>
                    <a:pt x="1723304" y="575871"/>
                    <a:pt x="1724128" y="493209"/>
                  </a:cubicBezTo>
                  <a:cubicBezTo>
                    <a:pt x="1724532" y="491470"/>
                    <a:pt x="1724926" y="489876"/>
                    <a:pt x="1725167" y="488728"/>
                  </a:cubicBezTo>
                  <a:cubicBezTo>
                    <a:pt x="1733928" y="451754"/>
                    <a:pt x="1726359" y="412587"/>
                    <a:pt x="1715839" y="376727"/>
                  </a:cubicBezTo>
                  <a:cubicBezTo>
                    <a:pt x="1680389" y="273749"/>
                    <a:pt x="1616174" y="192287"/>
                    <a:pt x="1523125" y="135254"/>
                  </a:cubicBezTo>
                  <a:cubicBezTo>
                    <a:pt x="1393322" y="55702"/>
                    <a:pt x="1231691" y="25052"/>
                    <a:pt x="1081842" y="10014"/>
                  </a:cubicBezTo>
                  <a:cubicBezTo>
                    <a:pt x="918735" y="-6352"/>
                    <a:pt x="754374" y="255"/>
                    <a:pt x="591035" y="9260"/>
                  </a:cubicBezTo>
                  <a:cubicBezTo>
                    <a:pt x="502131" y="14162"/>
                    <a:pt x="412833" y="19765"/>
                    <a:pt x="325903" y="39011"/>
                  </a:cubicBezTo>
                  <a:cubicBezTo>
                    <a:pt x="216327" y="63268"/>
                    <a:pt x="102348" y="109188"/>
                    <a:pt x="52919" y="217179"/>
                  </a:cubicBezTo>
                  <a:cubicBezTo>
                    <a:pt x="30701" y="265711"/>
                    <a:pt x="16971" y="316943"/>
                    <a:pt x="9085" y="3693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8465970" y="7820614"/>
              <a:ext cx="575009" cy="1218222"/>
            </a:xfrm>
            <a:custGeom>
              <a:rect b="b" l="l" r="r" t="t"/>
              <a:pathLst>
                <a:path extrusionOk="0" h="1218222" w="575009">
                  <a:moveTo>
                    <a:pt x="505032" y="8825"/>
                  </a:moveTo>
                  <a:cubicBezTo>
                    <a:pt x="518736" y="-11705"/>
                    <a:pt x="551912" y="7077"/>
                    <a:pt x="540362" y="29561"/>
                  </a:cubicBezTo>
                  <a:cubicBezTo>
                    <a:pt x="528288" y="50931"/>
                    <a:pt x="516789" y="72499"/>
                    <a:pt x="506602" y="94829"/>
                  </a:cubicBezTo>
                  <a:cubicBezTo>
                    <a:pt x="477520" y="167251"/>
                    <a:pt x="454187" y="242749"/>
                    <a:pt x="440268" y="319576"/>
                  </a:cubicBezTo>
                  <a:cubicBezTo>
                    <a:pt x="418728" y="486210"/>
                    <a:pt x="521208" y="398382"/>
                    <a:pt x="568183" y="488909"/>
                  </a:cubicBezTo>
                  <a:cubicBezTo>
                    <a:pt x="592271" y="569309"/>
                    <a:pt x="547132" y="654293"/>
                    <a:pt x="517801" y="727872"/>
                  </a:cubicBezTo>
                  <a:cubicBezTo>
                    <a:pt x="467660" y="818777"/>
                    <a:pt x="313632" y="1265632"/>
                    <a:pt x="191209" y="1214100"/>
                  </a:cubicBezTo>
                  <a:cubicBezTo>
                    <a:pt x="145984" y="1192498"/>
                    <a:pt x="147023" y="1133263"/>
                    <a:pt x="145101" y="1090026"/>
                  </a:cubicBezTo>
                  <a:cubicBezTo>
                    <a:pt x="151794" y="991983"/>
                    <a:pt x="188995" y="898131"/>
                    <a:pt x="223278" y="806832"/>
                  </a:cubicBezTo>
                  <a:cubicBezTo>
                    <a:pt x="240338" y="759902"/>
                    <a:pt x="263353" y="714762"/>
                    <a:pt x="274998" y="666066"/>
                  </a:cubicBezTo>
                  <a:cubicBezTo>
                    <a:pt x="278070" y="633026"/>
                    <a:pt x="221819" y="652202"/>
                    <a:pt x="202940" y="653907"/>
                  </a:cubicBezTo>
                  <a:cubicBezTo>
                    <a:pt x="164194" y="658517"/>
                    <a:pt x="125449" y="667000"/>
                    <a:pt x="86292" y="665929"/>
                  </a:cubicBezTo>
                  <a:cubicBezTo>
                    <a:pt x="23879" y="668517"/>
                    <a:pt x="-9717" y="621389"/>
                    <a:pt x="2477" y="562171"/>
                  </a:cubicBezTo>
                  <a:cubicBezTo>
                    <a:pt x="41823" y="439100"/>
                    <a:pt x="98435" y="321478"/>
                    <a:pt x="144002" y="200797"/>
                  </a:cubicBezTo>
                  <a:cubicBezTo>
                    <a:pt x="164632" y="144938"/>
                    <a:pt x="189209" y="90519"/>
                    <a:pt x="210869" y="35131"/>
                  </a:cubicBezTo>
                  <a:cubicBezTo>
                    <a:pt x="220300" y="9133"/>
                    <a:pt x="253501" y="13881"/>
                    <a:pt x="261516" y="33991"/>
                  </a:cubicBezTo>
                  <a:cubicBezTo>
                    <a:pt x="265618" y="33623"/>
                    <a:pt x="269626" y="33117"/>
                    <a:pt x="273368" y="32320"/>
                  </a:cubicBezTo>
                  <a:cubicBezTo>
                    <a:pt x="345898" y="21370"/>
                    <a:pt x="419449" y="28276"/>
                    <a:pt x="492357" y="24171"/>
                  </a:cubicBezTo>
                  <a:cubicBezTo>
                    <a:pt x="492357" y="24206"/>
                    <a:pt x="492331" y="24249"/>
                    <a:pt x="492331" y="24283"/>
                  </a:cubicBezTo>
                  <a:lnTo>
                    <a:pt x="492297" y="24283"/>
                  </a:lnTo>
                  <a:cubicBezTo>
                    <a:pt x="492297" y="24317"/>
                    <a:pt x="492263" y="24317"/>
                    <a:pt x="492271" y="24360"/>
                  </a:cubicBezTo>
                  <a:cubicBezTo>
                    <a:pt x="493078" y="24283"/>
                    <a:pt x="493885" y="24249"/>
                    <a:pt x="494666" y="24283"/>
                  </a:cubicBezTo>
                  <a:cubicBezTo>
                    <a:pt x="498089" y="19116"/>
                    <a:pt x="501539" y="13940"/>
                    <a:pt x="505032" y="8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404423" y="7875941"/>
              <a:ext cx="576742" cy="1204848"/>
            </a:xfrm>
            <a:custGeom>
              <a:rect b="b" l="l" r="r" t="t"/>
              <a:pathLst>
                <a:path extrusionOk="0" h="1204848" w="576742">
                  <a:moveTo>
                    <a:pt x="527982" y="8192"/>
                  </a:moveTo>
                  <a:cubicBezTo>
                    <a:pt x="542510" y="-11773"/>
                    <a:pt x="574896" y="8329"/>
                    <a:pt x="562445" y="30333"/>
                  </a:cubicBezTo>
                  <a:cubicBezTo>
                    <a:pt x="549512" y="51198"/>
                    <a:pt x="537164" y="72285"/>
                    <a:pt x="526077" y="94186"/>
                  </a:cubicBezTo>
                  <a:cubicBezTo>
                    <a:pt x="494094" y="165383"/>
                    <a:pt x="467740" y="239879"/>
                    <a:pt x="450732" y="316089"/>
                  </a:cubicBezTo>
                  <a:cubicBezTo>
                    <a:pt x="422490" y="481721"/>
                    <a:pt x="528428" y="398091"/>
                    <a:pt x="571713" y="490435"/>
                  </a:cubicBezTo>
                  <a:cubicBezTo>
                    <a:pt x="592540" y="571743"/>
                    <a:pt x="544003" y="654842"/>
                    <a:pt x="511728" y="727178"/>
                  </a:cubicBezTo>
                  <a:cubicBezTo>
                    <a:pt x="457957" y="815992"/>
                    <a:pt x="286037" y="1256284"/>
                    <a:pt x="165785" y="1199877"/>
                  </a:cubicBezTo>
                  <a:cubicBezTo>
                    <a:pt x="121470" y="1176467"/>
                    <a:pt x="124894" y="1117326"/>
                    <a:pt x="124723" y="1074055"/>
                  </a:cubicBezTo>
                  <a:cubicBezTo>
                    <a:pt x="135364" y="976363"/>
                    <a:pt x="176323" y="884079"/>
                    <a:pt x="214262" y="794228"/>
                  </a:cubicBezTo>
                  <a:cubicBezTo>
                    <a:pt x="233201" y="748026"/>
                    <a:pt x="258027" y="703837"/>
                    <a:pt x="271620" y="655656"/>
                  </a:cubicBezTo>
                  <a:cubicBezTo>
                    <a:pt x="276022" y="622769"/>
                    <a:pt x="219050" y="639658"/>
                    <a:pt x="200111" y="640609"/>
                  </a:cubicBezTo>
                  <a:cubicBezTo>
                    <a:pt x="161211" y="643651"/>
                    <a:pt x="122157" y="650575"/>
                    <a:pt x="83068" y="647927"/>
                  </a:cubicBezTo>
                  <a:cubicBezTo>
                    <a:pt x="20604" y="648004"/>
                    <a:pt x="-11070" y="599557"/>
                    <a:pt x="3510" y="540879"/>
                  </a:cubicBezTo>
                  <a:cubicBezTo>
                    <a:pt x="47790" y="419487"/>
                    <a:pt x="109105" y="304238"/>
                    <a:pt x="159495" y="185494"/>
                  </a:cubicBezTo>
                  <a:cubicBezTo>
                    <a:pt x="182364" y="130509"/>
                    <a:pt x="209113" y="77126"/>
                    <a:pt x="232986" y="22655"/>
                  </a:cubicBezTo>
                  <a:cubicBezTo>
                    <a:pt x="243455" y="-2939"/>
                    <a:pt x="276442" y="3136"/>
                    <a:pt x="283634" y="23555"/>
                  </a:cubicBezTo>
                  <a:cubicBezTo>
                    <a:pt x="287744" y="23349"/>
                    <a:pt x="291778" y="23007"/>
                    <a:pt x="295545" y="22356"/>
                  </a:cubicBezTo>
                  <a:cubicBezTo>
                    <a:pt x="368461" y="14335"/>
                    <a:pt x="441678" y="24189"/>
                    <a:pt x="514689" y="23024"/>
                  </a:cubicBezTo>
                  <a:cubicBezTo>
                    <a:pt x="514689" y="23058"/>
                    <a:pt x="514655" y="23092"/>
                    <a:pt x="514663" y="23127"/>
                  </a:cubicBezTo>
                  <a:lnTo>
                    <a:pt x="514629" y="23127"/>
                  </a:lnTo>
                  <a:cubicBezTo>
                    <a:pt x="514629" y="23161"/>
                    <a:pt x="514595" y="23161"/>
                    <a:pt x="514595" y="23195"/>
                  </a:cubicBezTo>
                  <a:cubicBezTo>
                    <a:pt x="515401" y="23152"/>
                    <a:pt x="516208" y="23152"/>
                    <a:pt x="516989" y="23212"/>
                  </a:cubicBezTo>
                  <a:cubicBezTo>
                    <a:pt x="520636" y="18200"/>
                    <a:pt x="524292" y="13161"/>
                    <a:pt x="527982" y="81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5"/>
            <p:cNvSpPr/>
            <p:nvPr/>
          </p:nvSpPr>
          <p:spPr>
            <a:xfrm>
              <a:off x="8294995" y="8710661"/>
              <a:ext cx="248826" cy="495147"/>
            </a:xfrm>
            <a:custGeom>
              <a:rect b="b" l="l" r="r" t="t"/>
              <a:pathLst>
                <a:path extrusionOk="0" h="495147" w="248826">
                  <a:moveTo>
                    <a:pt x="97507" y="494578"/>
                  </a:moveTo>
                  <a:cubicBezTo>
                    <a:pt x="75444" y="490602"/>
                    <a:pt x="72998" y="466344"/>
                    <a:pt x="79074" y="448573"/>
                  </a:cubicBezTo>
                  <a:cubicBezTo>
                    <a:pt x="72981" y="451623"/>
                    <a:pt x="65893" y="452360"/>
                    <a:pt x="58916" y="449978"/>
                  </a:cubicBezTo>
                  <a:cubicBezTo>
                    <a:pt x="55183" y="448710"/>
                    <a:pt x="51982" y="446730"/>
                    <a:pt x="49374" y="444254"/>
                  </a:cubicBezTo>
                  <a:cubicBezTo>
                    <a:pt x="37995" y="462531"/>
                    <a:pt x="7908" y="458632"/>
                    <a:pt x="1575" y="438033"/>
                  </a:cubicBezTo>
                  <a:cubicBezTo>
                    <a:pt x="-2261" y="427691"/>
                    <a:pt x="1773" y="417306"/>
                    <a:pt x="4527" y="407229"/>
                  </a:cubicBezTo>
                  <a:cubicBezTo>
                    <a:pt x="34648" y="320000"/>
                    <a:pt x="62846" y="231914"/>
                    <a:pt x="94701" y="145268"/>
                  </a:cubicBezTo>
                  <a:cubicBezTo>
                    <a:pt x="114567" y="97995"/>
                    <a:pt x="132579" y="45837"/>
                    <a:pt x="172509" y="11409"/>
                  </a:cubicBezTo>
                  <a:cubicBezTo>
                    <a:pt x="193456" y="-7048"/>
                    <a:pt x="231661" y="-3287"/>
                    <a:pt x="243083" y="23979"/>
                  </a:cubicBezTo>
                  <a:cubicBezTo>
                    <a:pt x="252170" y="45220"/>
                    <a:pt x="247974" y="69744"/>
                    <a:pt x="247090" y="92168"/>
                  </a:cubicBezTo>
                  <a:cubicBezTo>
                    <a:pt x="242928" y="168001"/>
                    <a:pt x="221638" y="241211"/>
                    <a:pt x="197910" y="312931"/>
                  </a:cubicBezTo>
                  <a:cubicBezTo>
                    <a:pt x="186522" y="347917"/>
                    <a:pt x="174774" y="382731"/>
                    <a:pt x="161610" y="417040"/>
                  </a:cubicBezTo>
                  <a:cubicBezTo>
                    <a:pt x="152240" y="433363"/>
                    <a:pt x="151338" y="460132"/>
                    <a:pt x="131009" y="466455"/>
                  </a:cubicBezTo>
                  <a:cubicBezTo>
                    <a:pt x="128795" y="483147"/>
                    <a:pt x="115537" y="498305"/>
                    <a:pt x="97507" y="4945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6164466" y="8791720"/>
              <a:ext cx="263758" cy="490743"/>
            </a:xfrm>
            <a:custGeom>
              <a:rect b="b" l="l" r="r" t="t"/>
              <a:pathLst>
                <a:path extrusionOk="0" h="490743" w="263758">
                  <a:moveTo>
                    <a:pt x="94810" y="489934"/>
                  </a:moveTo>
                  <a:cubicBezTo>
                    <a:pt x="72928" y="485075"/>
                    <a:pt x="71460" y="460740"/>
                    <a:pt x="78248" y="443226"/>
                  </a:cubicBezTo>
                  <a:cubicBezTo>
                    <a:pt x="72035" y="446028"/>
                    <a:pt x="64930" y="446482"/>
                    <a:pt x="58048" y="443817"/>
                  </a:cubicBezTo>
                  <a:cubicBezTo>
                    <a:pt x="54366" y="442395"/>
                    <a:pt x="51251" y="440295"/>
                    <a:pt x="48745" y="437716"/>
                  </a:cubicBezTo>
                  <a:cubicBezTo>
                    <a:pt x="36637" y="455513"/>
                    <a:pt x="6730" y="450406"/>
                    <a:pt x="1230" y="429585"/>
                  </a:cubicBezTo>
                  <a:cubicBezTo>
                    <a:pt x="-2186" y="419097"/>
                    <a:pt x="2268" y="408883"/>
                    <a:pt x="5418" y="398918"/>
                  </a:cubicBezTo>
                  <a:cubicBezTo>
                    <a:pt x="39031" y="312974"/>
                    <a:pt x="70765" y="226088"/>
                    <a:pt x="106095" y="140795"/>
                  </a:cubicBezTo>
                  <a:cubicBezTo>
                    <a:pt x="127849" y="94362"/>
                    <a:pt x="147955" y="42967"/>
                    <a:pt x="189241" y="10175"/>
                  </a:cubicBezTo>
                  <a:cubicBezTo>
                    <a:pt x="210917" y="-7425"/>
                    <a:pt x="248942" y="-2130"/>
                    <a:pt x="259248" y="25573"/>
                  </a:cubicBezTo>
                  <a:cubicBezTo>
                    <a:pt x="267469" y="47166"/>
                    <a:pt x="262286" y="71501"/>
                    <a:pt x="260501" y="93865"/>
                  </a:cubicBezTo>
                  <a:cubicBezTo>
                    <a:pt x="253284" y="169466"/>
                    <a:pt x="229058" y="241760"/>
                    <a:pt x="202456" y="312468"/>
                  </a:cubicBezTo>
                  <a:cubicBezTo>
                    <a:pt x="189670" y="346966"/>
                    <a:pt x="176523" y="381283"/>
                    <a:pt x="161986" y="415035"/>
                  </a:cubicBezTo>
                  <a:cubicBezTo>
                    <a:pt x="151963" y="430964"/>
                    <a:pt x="149989" y="457673"/>
                    <a:pt x="129411" y="463182"/>
                  </a:cubicBezTo>
                  <a:cubicBezTo>
                    <a:pt x="126536" y="479771"/>
                    <a:pt x="112677" y="494389"/>
                    <a:pt x="94810" y="489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7853387" y="8325882"/>
              <a:ext cx="169879" cy="410699"/>
            </a:xfrm>
            <a:custGeom>
              <a:rect b="b" l="l" r="r" t="t"/>
              <a:pathLst>
                <a:path extrusionOk="0" h="410699" w="169879">
                  <a:moveTo>
                    <a:pt x="61008" y="1405"/>
                  </a:moveTo>
                  <a:cubicBezTo>
                    <a:pt x="75742" y="-1791"/>
                    <a:pt x="91429" y="291"/>
                    <a:pt x="104885" y="9468"/>
                  </a:cubicBezTo>
                  <a:cubicBezTo>
                    <a:pt x="145535" y="37179"/>
                    <a:pt x="156829" y="104460"/>
                    <a:pt x="163513" y="149737"/>
                  </a:cubicBezTo>
                  <a:cubicBezTo>
                    <a:pt x="171897" y="206504"/>
                    <a:pt x="170576" y="264239"/>
                    <a:pt x="167590" y="321367"/>
                  </a:cubicBezTo>
                  <a:cubicBezTo>
                    <a:pt x="166268" y="346610"/>
                    <a:pt x="163805" y="373995"/>
                    <a:pt x="146694" y="392632"/>
                  </a:cubicBezTo>
                  <a:cubicBezTo>
                    <a:pt x="134053" y="406402"/>
                    <a:pt x="114179" y="413137"/>
                    <a:pt x="95754" y="409898"/>
                  </a:cubicBezTo>
                  <a:cubicBezTo>
                    <a:pt x="60330" y="403669"/>
                    <a:pt x="44163" y="364698"/>
                    <a:pt x="34320" y="334477"/>
                  </a:cubicBezTo>
                  <a:cubicBezTo>
                    <a:pt x="12420" y="267238"/>
                    <a:pt x="2208" y="196616"/>
                    <a:pt x="183" y="126053"/>
                  </a:cubicBezTo>
                  <a:cubicBezTo>
                    <a:pt x="-718" y="94889"/>
                    <a:pt x="1187" y="59106"/>
                    <a:pt x="17998" y="31815"/>
                  </a:cubicBezTo>
                  <a:cubicBezTo>
                    <a:pt x="27549" y="16306"/>
                    <a:pt x="43622" y="5175"/>
                    <a:pt x="61008" y="1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7229048" y="8338135"/>
              <a:ext cx="165477" cy="411707"/>
            </a:xfrm>
            <a:custGeom>
              <a:rect b="b" l="l" r="r" t="t"/>
              <a:pathLst>
                <a:path extrusionOk="0" h="411707" w="165477">
                  <a:moveTo>
                    <a:pt x="99604" y="933"/>
                  </a:moveTo>
                  <a:cubicBezTo>
                    <a:pt x="84750" y="-1672"/>
                    <a:pt x="69166" y="1045"/>
                    <a:pt x="56088" y="10753"/>
                  </a:cubicBezTo>
                  <a:cubicBezTo>
                    <a:pt x="16596" y="40075"/>
                    <a:pt x="8023" y="107759"/>
                    <a:pt x="3166" y="153267"/>
                  </a:cubicBezTo>
                  <a:cubicBezTo>
                    <a:pt x="-2918" y="210325"/>
                    <a:pt x="729" y="267958"/>
                    <a:pt x="6024" y="324922"/>
                  </a:cubicBezTo>
                  <a:cubicBezTo>
                    <a:pt x="8367" y="350097"/>
                    <a:pt x="11928" y="377354"/>
                    <a:pt x="29777" y="395288"/>
                  </a:cubicBezTo>
                  <a:cubicBezTo>
                    <a:pt x="42958" y="408535"/>
                    <a:pt x="63091" y="414465"/>
                    <a:pt x="81369" y="410489"/>
                  </a:cubicBezTo>
                  <a:cubicBezTo>
                    <a:pt x="116510" y="402837"/>
                    <a:pt x="131098" y="363250"/>
                    <a:pt x="139714" y="332660"/>
                  </a:cubicBezTo>
                  <a:cubicBezTo>
                    <a:pt x="158877" y="264591"/>
                    <a:pt x="166239" y="193616"/>
                    <a:pt x="165416" y="123028"/>
                  </a:cubicBezTo>
                  <a:cubicBezTo>
                    <a:pt x="165055" y="91855"/>
                    <a:pt x="161708" y="56175"/>
                    <a:pt x="143816" y="29587"/>
                  </a:cubicBezTo>
                  <a:cubicBezTo>
                    <a:pt x="133638" y="14480"/>
                    <a:pt x="117128" y="4009"/>
                    <a:pt x="99604" y="9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9056914" y="7949684"/>
              <a:ext cx="548828" cy="977351"/>
            </a:xfrm>
            <a:custGeom>
              <a:rect b="b" l="l" r="r" t="t"/>
              <a:pathLst>
                <a:path extrusionOk="0" h="977351" w="548828">
                  <a:moveTo>
                    <a:pt x="547801" y="93192"/>
                  </a:moveTo>
                  <a:cubicBezTo>
                    <a:pt x="535684" y="186402"/>
                    <a:pt x="388195" y="212202"/>
                    <a:pt x="304621" y="343354"/>
                  </a:cubicBezTo>
                  <a:cubicBezTo>
                    <a:pt x="210885" y="490460"/>
                    <a:pt x="246146" y="677334"/>
                    <a:pt x="215365" y="847559"/>
                  </a:cubicBezTo>
                  <a:cubicBezTo>
                    <a:pt x="185390" y="1013302"/>
                    <a:pt x="39196" y="995779"/>
                    <a:pt x="7737" y="929972"/>
                  </a:cubicBezTo>
                  <a:cubicBezTo>
                    <a:pt x="-10232" y="892381"/>
                    <a:pt x="-1728" y="903564"/>
                    <a:pt x="85519" y="471207"/>
                  </a:cubicBezTo>
                  <a:cubicBezTo>
                    <a:pt x="97070" y="413959"/>
                    <a:pt x="80937" y="345899"/>
                    <a:pt x="166099" y="239862"/>
                  </a:cubicBezTo>
                  <a:cubicBezTo>
                    <a:pt x="230803" y="159299"/>
                    <a:pt x="324529" y="99002"/>
                    <a:pt x="433745" y="21541"/>
                  </a:cubicBezTo>
                  <a:cubicBezTo>
                    <a:pt x="512214" y="-34112"/>
                    <a:pt x="556237" y="28259"/>
                    <a:pt x="547801" y="931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5626471" y="8027386"/>
              <a:ext cx="581760" cy="960721"/>
            </a:xfrm>
            <a:custGeom>
              <a:rect b="b" l="l" r="r" t="t"/>
              <a:pathLst>
                <a:path extrusionOk="0" h="960721" w="581760">
                  <a:moveTo>
                    <a:pt x="1760" y="95495"/>
                  </a:moveTo>
                  <a:cubicBezTo>
                    <a:pt x="17627" y="188140"/>
                    <a:pt x="166043" y="207993"/>
                    <a:pt x="254835" y="335675"/>
                  </a:cubicBezTo>
                  <a:cubicBezTo>
                    <a:pt x="354432" y="478891"/>
                    <a:pt x="326731" y="667033"/>
                    <a:pt x="364360" y="835878"/>
                  </a:cubicBezTo>
                  <a:cubicBezTo>
                    <a:pt x="401003" y="1000285"/>
                    <a:pt x="546373" y="976893"/>
                    <a:pt x="575146" y="909869"/>
                  </a:cubicBezTo>
                  <a:cubicBezTo>
                    <a:pt x="591588" y="871584"/>
                    <a:pt x="583539" y="883100"/>
                    <a:pt x="478914" y="454608"/>
                  </a:cubicBezTo>
                  <a:cubicBezTo>
                    <a:pt x="465063" y="397866"/>
                    <a:pt x="478442" y="329223"/>
                    <a:pt x="389066" y="226690"/>
                  </a:cubicBezTo>
                  <a:cubicBezTo>
                    <a:pt x="321161" y="148793"/>
                    <a:pt x="225084" y="92325"/>
                    <a:pt x="112821" y="19312"/>
                  </a:cubicBezTo>
                  <a:cubicBezTo>
                    <a:pt x="32181" y="-33129"/>
                    <a:pt x="-9293" y="30965"/>
                    <a:pt x="1760" y="954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7372166" y="8086866"/>
              <a:ext cx="493176" cy="188706"/>
            </a:xfrm>
            <a:custGeom>
              <a:rect b="b" l="l" r="r" t="t"/>
              <a:pathLst>
                <a:path extrusionOk="0" h="188706" w="493176">
                  <a:moveTo>
                    <a:pt x="206575" y="2889"/>
                  </a:moveTo>
                  <a:cubicBezTo>
                    <a:pt x="231392" y="-367"/>
                    <a:pt x="256544" y="-872"/>
                    <a:pt x="281482" y="1381"/>
                  </a:cubicBezTo>
                  <a:cubicBezTo>
                    <a:pt x="281611" y="1390"/>
                    <a:pt x="281731" y="1407"/>
                    <a:pt x="281860" y="1415"/>
                  </a:cubicBezTo>
                  <a:cubicBezTo>
                    <a:pt x="332645" y="6085"/>
                    <a:pt x="383361" y="17293"/>
                    <a:pt x="428697" y="41277"/>
                  </a:cubicBezTo>
                  <a:cubicBezTo>
                    <a:pt x="447267" y="52973"/>
                    <a:pt x="498404" y="66880"/>
                    <a:pt x="476315" y="95988"/>
                  </a:cubicBezTo>
                  <a:cubicBezTo>
                    <a:pt x="476632" y="97530"/>
                    <a:pt x="476804" y="99081"/>
                    <a:pt x="476839" y="100657"/>
                  </a:cubicBezTo>
                  <a:cubicBezTo>
                    <a:pt x="477019" y="100726"/>
                    <a:pt x="477156" y="100829"/>
                    <a:pt x="477293" y="100906"/>
                  </a:cubicBezTo>
                  <a:cubicBezTo>
                    <a:pt x="477748" y="101077"/>
                    <a:pt x="478212" y="101257"/>
                    <a:pt x="478632" y="101471"/>
                  </a:cubicBezTo>
                  <a:cubicBezTo>
                    <a:pt x="478632" y="101506"/>
                    <a:pt x="478598" y="101540"/>
                    <a:pt x="478563" y="101574"/>
                  </a:cubicBezTo>
                  <a:cubicBezTo>
                    <a:pt x="489642" y="107161"/>
                    <a:pt x="495975" y="119517"/>
                    <a:pt x="491968" y="132019"/>
                  </a:cubicBezTo>
                  <a:cubicBezTo>
                    <a:pt x="490457" y="136757"/>
                    <a:pt x="487677" y="140690"/>
                    <a:pt x="484090" y="143646"/>
                  </a:cubicBezTo>
                  <a:cubicBezTo>
                    <a:pt x="498652" y="161418"/>
                    <a:pt x="478572" y="187578"/>
                    <a:pt x="457505" y="177715"/>
                  </a:cubicBezTo>
                  <a:cubicBezTo>
                    <a:pt x="420012" y="159875"/>
                    <a:pt x="380409" y="147022"/>
                    <a:pt x="340171" y="137083"/>
                  </a:cubicBezTo>
                  <a:cubicBezTo>
                    <a:pt x="339862" y="137006"/>
                    <a:pt x="339553" y="136937"/>
                    <a:pt x="339244" y="136860"/>
                  </a:cubicBezTo>
                  <a:cubicBezTo>
                    <a:pt x="278418" y="122242"/>
                    <a:pt x="214513" y="123527"/>
                    <a:pt x="154331" y="140579"/>
                  </a:cubicBezTo>
                  <a:cubicBezTo>
                    <a:pt x="154022" y="140664"/>
                    <a:pt x="153722" y="140750"/>
                    <a:pt x="153413" y="140836"/>
                  </a:cubicBezTo>
                  <a:cubicBezTo>
                    <a:pt x="113612" y="152386"/>
                    <a:pt x="74558" y="166825"/>
                    <a:pt x="37821" y="186155"/>
                  </a:cubicBezTo>
                  <a:cubicBezTo>
                    <a:pt x="17165" y="196866"/>
                    <a:pt x="-3954" y="171529"/>
                    <a:pt x="9880" y="153192"/>
                  </a:cubicBezTo>
                  <a:cubicBezTo>
                    <a:pt x="6172" y="150390"/>
                    <a:pt x="3238" y="146568"/>
                    <a:pt x="1538" y="141890"/>
                  </a:cubicBezTo>
                  <a:cubicBezTo>
                    <a:pt x="-2975" y="129560"/>
                    <a:pt x="2851" y="116955"/>
                    <a:pt x="13698" y="110931"/>
                  </a:cubicBezTo>
                  <a:cubicBezTo>
                    <a:pt x="13664" y="110897"/>
                    <a:pt x="13621" y="110863"/>
                    <a:pt x="13621" y="110828"/>
                  </a:cubicBezTo>
                  <a:cubicBezTo>
                    <a:pt x="14033" y="110597"/>
                    <a:pt x="14488" y="110409"/>
                    <a:pt x="14934" y="110211"/>
                  </a:cubicBezTo>
                  <a:cubicBezTo>
                    <a:pt x="15071" y="110134"/>
                    <a:pt x="15209" y="110023"/>
                    <a:pt x="15380" y="109946"/>
                  </a:cubicBezTo>
                  <a:cubicBezTo>
                    <a:pt x="15354" y="108369"/>
                    <a:pt x="15466" y="106818"/>
                    <a:pt x="15715" y="105259"/>
                  </a:cubicBezTo>
                  <a:cubicBezTo>
                    <a:pt x="-7532" y="77059"/>
                    <a:pt x="43004" y="61105"/>
                    <a:pt x="61094" y="48671"/>
                  </a:cubicBezTo>
                  <a:cubicBezTo>
                    <a:pt x="105425" y="22880"/>
                    <a:pt x="155644" y="9650"/>
                    <a:pt x="206206" y="2941"/>
                  </a:cubicBezTo>
                  <a:cubicBezTo>
                    <a:pt x="206326" y="2923"/>
                    <a:pt x="206446" y="2906"/>
                    <a:pt x="206575" y="2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9578324" y="8162419"/>
              <a:ext cx="37646" cy="340553"/>
            </a:xfrm>
            <a:custGeom>
              <a:rect b="b" l="l" r="r" t="t"/>
              <a:pathLst>
                <a:path extrusionOk="0" h="340553" w="37646">
                  <a:moveTo>
                    <a:pt x="4475" y="340431"/>
                  </a:moveTo>
                  <a:cubicBezTo>
                    <a:pt x="-6655" y="336421"/>
                    <a:pt x="6432" y="313568"/>
                    <a:pt x="6843" y="304648"/>
                  </a:cubicBezTo>
                  <a:cubicBezTo>
                    <a:pt x="9838" y="291478"/>
                    <a:pt x="11761" y="278119"/>
                    <a:pt x="13666" y="264752"/>
                  </a:cubicBezTo>
                  <a:cubicBezTo>
                    <a:pt x="23242" y="179649"/>
                    <a:pt x="26684" y="92394"/>
                    <a:pt x="14189" y="7479"/>
                  </a:cubicBezTo>
                  <a:cubicBezTo>
                    <a:pt x="12430" y="-362"/>
                    <a:pt x="24676" y="-3224"/>
                    <a:pt x="26392" y="4737"/>
                  </a:cubicBezTo>
                  <a:cubicBezTo>
                    <a:pt x="42611" y="88272"/>
                    <a:pt x="38895" y="174824"/>
                    <a:pt x="30262" y="259097"/>
                  </a:cubicBezTo>
                  <a:cubicBezTo>
                    <a:pt x="28151" y="272918"/>
                    <a:pt x="21569" y="343892"/>
                    <a:pt x="4475" y="340431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5626446" y="8242092"/>
              <a:ext cx="46416" cy="339687"/>
            </a:xfrm>
            <a:custGeom>
              <a:rect b="b" l="l" r="r" t="t"/>
              <a:pathLst>
                <a:path extrusionOk="0" h="339687" w="46416">
                  <a:moveTo>
                    <a:pt x="42238" y="339512"/>
                  </a:moveTo>
                  <a:cubicBezTo>
                    <a:pt x="53206" y="335056"/>
                    <a:pt x="39201" y="312752"/>
                    <a:pt x="38428" y="303858"/>
                  </a:cubicBezTo>
                  <a:cubicBezTo>
                    <a:pt x="34910" y="290816"/>
                    <a:pt x="32447" y="277543"/>
                    <a:pt x="30001" y="264262"/>
                  </a:cubicBezTo>
                  <a:cubicBezTo>
                    <a:pt x="16992" y="179612"/>
                    <a:pt x="10041" y="92572"/>
                    <a:pt x="19094" y="7220"/>
                  </a:cubicBezTo>
                  <a:cubicBezTo>
                    <a:pt x="20536" y="-681"/>
                    <a:pt x="8187" y="-3054"/>
                    <a:pt x="6789" y="4975"/>
                  </a:cubicBezTo>
                  <a:cubicBezTo>
                    <a:pt x="-6049" y="89093"/>
                    <a:pt x="1159" y="175431"/>
                    <a:pt x="13190" y="259284"/>
                  </a:cubicBezTo>
                  <a:cubicBezTo>
                    <a:pt x="15859" y="273002"/>
                    <a:pt x="25299" y="343659"/>
                    <a:pt x="42238" y="339512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5"/>
            <p:cNvSpPr/>
            <p:nvPr/>
          </p:nvSpPr>
          <p:spPr>
            <a:xfrm>
              <a:off x="7784687" y="7726074"/>
              <a:ext cx="1976828" cy="1526390"/>
            </a:xfrm>
            <a:custGeom>
              <a:rect b="b" l="l" r="r" t="t"/>
              <a:pathLst>
                <a:path extrusionOk="0" h="1526390" w="1976828">
                  <a:moveTo>
                    <a:pt x="1958378" y="219607"/>
                  </a:moveTo>
                  <a:cubicBezTo>
                    <a:pt x="1890285" y="71096"/>
                    <a:pt x="1666841" y="54207"/>
                    <a:pt x="1528328" y="34696"/>
                  </a:cubicBezTo>
                  <a:cubicBezTo>
                    <a:pt x="581306" y="-98684"/>
                    <a:pt x="-143756" y="166705"/>
                    <a:pt x="24311" y="587357"/>
                  </a:cubicBezTo>
                  <a:cubicBezTo>
                    <a:pt x="100935" y="1181516"/>
                    <a:pt x="194258" y="1460768"/>
                    <a:pt x="671918" y="1512368"/>
                  </a:cubicBezTo>
                  <a:cubicBezTo>
                    <a:pt x="1467786" y="1598338"/>
                    <a:pt x="1881635" y="1292754"/>
                    <a:pt x="1849969" y="491645"/>
                  </a:cubicBezTo>
                  <a:cubicBezTo>
                    <a:pt x="1922362" y="466385"/>
                    <a:pt x="2017359" y="348240"/>
                    <a:pt x="1958378" y="219607"/>
                  </a:cubicBezTo>
                  <a:close/>
                  <a:moveTo>
                    <a:pt x="1766652" y="803458"/>
                  </a:moveTo>
                  <a:cubicBezTo>
                    <a:pt x="1679962" y="1360180"/>
                    <a:pt x="1327943" y="1493200"/>
                    <a:pt x="765919" y="1459320"/>
                  </a:cubicBezTo>
                  <a:cubicBezTo>
                    <a:pt x="569867" y="1447504"/>
                    <a:pt x="376742" y="1410221"/>
                    <a:pt x="257949" y="1238051"/>
                  </a:cubicBezTo>
                  <a:cubicBezTo>
                    <a:pt x="160353" y="1096609"/>
                    <a:pt x="120543" y="905117"/>
                    <a:pt x="108993" y="736588"/>
                  </a:cubicBezTo>
                  <a:cubicBezTo>
                    <a:pt x="95417" y="538575"/>
                    <a:pt x="139388" y="370004"/>
                    <a:pt x="323331" y="266401"/>
                  </a:cubicBezTo>
                  <a:cubicBezTo>
                    <a:pt x="403997" y="220970"/>
                    <a:pt x="494205" y="195161"/>
                    <a:pt x="584653" y="175239"/>
                  </a:cubicBezTo>
                  <a:cubicBezTo>
                    <a:pt x="798065" y="128240"/>
                    <a:pt x="1018247" y="112139"/>
                    <a:pt x="1236251" y="127195"/>
                  </a:cubicBezTo>
                  <a:cubicBezTo>
                    <a:pt x="1392544" y="137982"/>
                    <a:pt x="1644418" y="145180"/>
                    <a:pt x="1727984" y="306434"/>
                  </a:cubicBezTo>
                  <a:cubicBezTo>
                    <a:pt x="1807156" y="459221"/>
                    <a:pt x="1792319" y="638614"/>
                    <a:pt x="1766652" y="8034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5470797" y="7773008"/>
              <a:ext cx="1982340" cy="1523619"/>
            </a:xfrm>
            <a:custGeom>
              <a:rect b="b" l="l" r="r" t="t"/>
              <a:pathLst>
                <a:path extrusionOk="0" h="1523619" w="1982340">
                  <a:moveTo>
                    <a:pt x="15274" y="258326"/>
                  </a:moveTo>
                  <a:cubicBezTo>
                    <a:pt x="77318" y="107192"/>
                    <a:pt x="299904" y="81332"/>
                    <a:pt x="437515" y="56269"/>
                  </a:cubicBezTo>
                  <a:cubicBezTo>
                    <a:pt x="1378393" y="-115096"/>
                    <a:pt x="2113573" y="120902"/>
                    <a:pt x="1962609" y="547981"/>
                  </a:cubicBezTo>
                  <a:cubicBezTo>
                    <a:pt x="1910013" y="1144744"/>
                    <a:pt x="1828043" y="1427518"/>
                    <a:pt x="1352846" y="1498287"/>
                  </a:cubicBezTo>
                  <a:cubicBezTo>
                    <a:pt x="561088" y="1616208"/>
                    <a:pt x="135251" y="1327514"/>
                    <a:pt x="134574" y="525779"/>
                  </a:cubicBezTo>
                  <a:cubicBezTo>
                    <a:pt x="61219" y="503458"/>
                    <a:pt x="-38471" y="389229"/>
                    <a:pt x="15274" y="258326"/>
                  </a:cubicBezTo>
                  <a:close/>
                  <a:moveTo>
                    <a:pt x="230402" y="833994"/>
                  </a:moveTo>
                  <a:cubicBezTo>
                    <a:pt x="339490" y="1386774"/>
                    <a:pt x="696581" y="1505527"/>
                    <a:pt x="1256785" y="1449068"/>
                  </a:cubicBezTo>
                  <a:cubicBezTo>
                    <a:pt x="1452202" y="1429378"/>
                    <a:pt x="1643662" y="1384358"/>
                    <a:pt x="1755418" y="1207553"/>
                  </a:cubicBezTo>
                  <a:cubicBezTo>
                    <a:pt x="1847231" y="1062297"/>
                    <a:pt x="1879274" y="869365"/>
                    <a:pt x="1884028" y="700502"/>
                  </a:cubicBezTo>
                  <a:cubicBezTo>
                    <a:pt x="1889606" y="502104"/>
                    <a:pt x="1838864" y="335435"/>
                    <a:pt x="1650897" y="239321"/>
                  </a:cubicBezTo>
                  <a:cubicBezTo>
                    <a:pt x="1568463" y="197171"/>
                    <a:pt x="1477285" y="175013"/>
                    <a:pt x="1386116" y="158750"/>
                  </a:cubicBezTo>
                  <a:cubicBezTo>
                    <a:pt x="1170980" y="120371"/>
                    <a:pt x="950334" y="113147"/>
                    <a:pt x="733103" y="136951"/>
                  </a:cubicBezTo>
                  <a:cubicBezTo>
                    <a:pt x="577376" y="154020"/>
                    <a:pt x="326000" y="171337"/>
                    <a:pt x="248998" y="335821"/>
                  </a:cubicBezTo>
                  <a:cubicBezTo>
                    <a:pt x="176039" y="491667"/>
                    <a:pt x="198102" y="670315"/>
                    <a:pt x="230402" y="8339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25"/>
          <p:cNvGrpSpPr/>
          <p:nvPr/>
        </p:nvGrpSpPr>
        <p:grpSpPr>
          <a:xfrm>
            <a:off x="4572000" y="1787481"/>
            <a:ext cx="3913650" cy="1570789"/>
            <a:chOff x="0" y="66675"/>
            <a:chExt cx="10436400" cy="4188770"/>
          </a:xfrm>
        </p:grpSpPr>
        <p:sp>
          <p:nvSpPr>
            <p:cNvPr id="533" name="Google Shape;533;p25"/>
            <p:cNvSpPr txBox="1"/>
            <p:nvPr/>
          </p:nvSpPr>
          <p:spPr>
            <a:xfrm>
              <a:off x="0" y="66675"/>
              <a:ext cx="104364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Write Your Big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25"/>
            <p:cNvSpPr txBox="1"/>
            <p:nvPr/>
          </p:nvSpPr>
          <p:spPr>
            <a:xfrm>
              <a:off x="0" y="3639845"/>
              <a:ext cx="10436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6"/>
          <p:cNvPicPr preferRelativeResize="0"/>
          <p:nvPr/>
        </p:nvPicPr>
        <p:blipFill rotWithShape="1">
          <a:blip r:embed="rId3">
            <a:alphaModFix/>
          </a:blip>
          <a:srcRect b="26491" l="0" r="0" t="11611"/>
          <a:stretch/>
        </p:blipFill>
        <p:spPr>
          <a:xfrm>
            <a:off x="3756400" y="0"/>
            <a:ext cx="5387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6"/>
          <p:cNvSpPr txBox="1"/>
          <p:nvPr/>
        </p:nvSpPr>
        <p:spPr>
          <a:xfrm>
            <a:off x="509588" y="866508"/>
            <a:ext cx="2727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541" name="Google Shape;541;p26"/>
          <p:cNvGrpSpPr/>
          <p:nvPr/>
        </p:nvGrpSpPr>
        <p:grpSpPr>
          <a:xfrm>
            <a:off x="-440275" y="2573638"/>
            <a:ext cx="2711104" cy="2057385"/>
            <a:chOff x="-880549" y="5147276"/>
            <a:chExt cx="5422207" cy="4114770"/>
          </a:xfrm>
        </p:grpSpPr>
        <p:grpSp>
          <p:nvGrpSpPr>
            <p:cNvPr id="542" name="Google Shape;542;p26"/>
            <p:cNvGrpSpPr/>
            <p:nvPr/>
          </p:nvGrpSpPr>
          <p:grpSpPr>
            <a:xfrm>
              <a:off x="445843" y="5827953"/>
              <a:ext cx="3813787" cy="3276494"/>
              <a:chOff x="445843" y="5827953"/>
              <a:chExt cx="3813787" cy="3276494"/>
            </a:xfrm>
          </p:grpSpPr>
          <p:sp>
            <p:nvSpPr>
              <p:cNvPr id="543" name="Google Shape;543;p26"/>
              <p:cNvSpPr/>
              <p:nvPr/>
            </p:nvSpPr>
            <p:spPr>
              <a:xfrm>
                <a:off x="672944" y="5827953"/>
                <a:ext cx="2682876" cy="2449446"/>
              </a:xfrm>
              <a:custGeom>
                <a:rect b="b" l="l" r="r" t="t"/>
                <a:pathLst>
                  <a:path extrusionOk="0" h="2449446" w="2682876">
                    <a:moveTo>
                      <a:pt x="1275" y="28921"/>
                    </a:moveTo>
                    <a:cubicBezTo>
                      <a:pt x="-3790" y="14234"/>
                      <a:pt x="6827" y="-1928"/>
                      <a:pt x="22649" y="188"/>
                    </a:cubicBezTo>
                    <a:cubicBezTo>
                      <a:pt x="165275" y="12922"/>
                      <a:pt x="2672555" y="2406530"/>
                      <a:pt x="2679246" y="2411921"/>
                    </a:cubicBezTo>
                    <a:cubicBezTo>
                      <a:pt x="2692140" y="2431836"/>
                      <a:pt x="2668640" y="2464160"/>
                      <a:pt x="2641063" y="2441956"/>
                    </a:cubicBezTo>
                    <a:cubicBezTo>
                      <a:pt x="2639436" y="2441631"/>
                      <a:pt x="7966" y="492652"/>
                      <a:pt x="23636" y="453972"/>
                    </a:cubicBezTo>
                    <a:cubicBezTo>
                      <a:pt x="26738" y="444177"/>
                      <a:pt x="40282" y="439122"/>
                      <a:pt x="48762" y="445978"/>
                    </a:cubicBezTo>
                    <a:cubicBezTo>
                      <a:pt x="149279" y="520247"/>
                      <a:pt x="144063" y="569710"/>
                      <a:pt x="1275" y="289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26"/>
              <p:cNvSpPr/>
              <p:nvPr/>
            </p:nvSpPr>
            <p:spPr>
              <a:xfrm>
                <a:off x="445843" y="7190163"/>
                <a:ext cx="3813787" cy="1914284"/>
              </a:xfrm>
              <a:custGeom>
                <a:rect b="b" l="l" r="r" t="t"/>
                <a:pathLst>
                  <a:path extrusionOk="0" h="1914284" w="3813787">
                    <a:moveTo>
                      <a:pt x="3764573" y="1912721"/>
                    </a:moveTo>
                    <a:cubicBezTo>
                      <a:pt x="3714309" y="1895745"/>
                      <a:pt x="3658829" y="1865222"/>
                      <a:pt x="3613619" y="1842855"/>
                    </a:cubicBezTo>
                    <a:cubicBezTo>
                      <a:pt x="3540669" y="1808742"/>
                      <a:pt x="3465603" y="1779194"/>
                      <a:pt x="3390213" y="1750634"/>
                    </a:cubicBezTo>
                    <a:cubicBezTo>
                      <a:pt x="3159293" y="1666407"/>
                      <a:pt x="2934423" y="1566181"/>
                      <a:pt x="2705140" y="1477387"/>
                    </a:cubicBezTo>
                    <a:cubicBezTo>
                      <a:pt x="2556799" y="1418466"/>
                      <a:pt x="2412861" y="1349252"/>
                      <a:pt x="2265497" y="1287391"/>
                    </a:cubicBezTo>
                    <a:cubicBezTo>
                      <a:pt x="2111604" y="1220628"/>
                      <a:pt x="1951682" y="1168888"/>
                      <a:pt x="1795674" y="1107353"/>
                    </a:cubicBezTo>
                    <a:cubicBezTo>
                      <a:pt x="1495241" y="982157"/>
                      <a:pt x="1186316" y="876713"/>
                      <a:pt x="892574" y="736494"/>
                    </a:cubicBezTo>
                    <a:cubicBezTo>
                      <a:pt x="648607" y="637255"/>
                      <a:pt x="395662" y="558408"/>
                      <a:pt x="161965" y="435338"/>
                    </a:cubicBezTo>
                    <a:cubicBezTo>
                      <a:pt x="140916" y="424241"/>
                      <a:pt x="118717" y="412808"/>
                      <a:pt x="100770" y="396983"/>
                    </a:cubicBezTo>
                    <a:cubicBezTo>
                      <a:pt x="69115" y="365808"/>
                      <a:pt x="61762" y="318797"/>
                      <a:pt x="42514" y="280106"/>
                    </a:cubicBezTo>
                    <a:cubicBezTo>
                      <a:pt x="24892" y="237824"/>
                      <a:pt x="17051" y="192451"/>
                      <a:pt x="7259" y="147892"/>
                    </a:cubicBezTo>
                    <a:cubicBezTo>
                      <a:pt x="-83" y="114917"/>
                      <a:pt x="-5961" y="77213"/>
                      <a:pt x="11011" y="46201"/>
                    </a:cubicBezTo>
                    <a:cubicBezTo>
                      <a:pt x="20641" y="29551"/>
                      <a:pt x="38100" y="25798"/>
                      <a:pt x="51807" y="30365"/>
                    </a:cubicBezTo>
                    <a:cubicBezTo>
                      <a:pt x="51482" y="13064"/>
                      <a:pt x="66653" y="-4725"/>
                      <a:pt x="87052" y="1143"/>
                    </a:cubicBezTo>
                    <a:cubicBezTo>
                      <a:pt x="97169" y="3757"/>
                      <a:pt x="106799" y="8486"/>
                      <a:pt x="116429" y="12565"/>
                    </a:cubicBezTo>
                    <a:cubicBezTo>
                      <a:pt x="500419" y="174001"/>
                      <a:pt x="890611" y="321563"/>
                      <a:pt x="1269048" y="495886"/>
                    </a:cubicBezTo>
                    <a:cubicBezTo>
                      <a:pt x="1595269" y="650792"/>
                      <a:pt x="1901255" y="843727"/>
                      <a:pt x="2219636" y="1013494"/>
                    </a:cubicBezTo>
                    <a:cubicBezTo>
                      <a:pt x="2370427" y="1100009"/>
                      <a:pt x="2533126" y="1174116"/>
                      <a:pt x="2660743" y="1293759"/>
                    </a:cubicBezTo>
                    <a:cubicBezTo>
                      <a:pt x="2797827" y="1346811"/>
                      <a:pt x="2936050" y="1399040"/>
                      <a:pt x="3069208" y="1455520"/>
                    </a:cubicBezTo>
                    <a:cubicBezTo>
                      <a:pt x="3105602" y="1476737"/>
                      <a:pt x="3200902" y="1485393"/>
                      <a:pt x="3184256" y="1541548"/>
                    </a:cubicBezTo>
                    <a:cubicBezTo>
                      <a:pt x="3178379" y="1558848"/>
                      <a:pt x="3158794" y="1571420"/>
                      <a:pt x="3140684" y="1566691"/>
                    </a:cubicBezTo>
                    <a:cubicBezTo>
                      <a:pt x="3083403" y="1544324"/>
                      <a:pt x="3026123" y="1521643"/>
                      <a:pt x="2968843" y="1498788"/>
                    </a:cubicBezTo>
                    <a:cubicBezTo>
                      <a:pt x="3212647" y="1608810"/>
                      <a:pt x="3471470" y="1683405"/>
                      <a:pt x="3709895" y="1804522"/>
                    </a:cubicBezTo>
                    <a:cubicBezTo>
                      <a:pt x="3733395" y="1815456"/>
                      <a:pt x="3756732" y="1826726"/>
                      <a:pt x="3780883" y="1835859"/>
                    </a:cubicBezTo>
                    <a:cubicBezTo>
                      <a:pt x="3795404" y="1840426"/>
                      <a:pt x="3808297" y="1850709"/>
                      <a:pt x="3812212" y="1866057"/>
                    </a:cubicBezTo>
                    <a:cubicBezTo>
                      <a:pt x="3820866" y="1893620"/>
                      <a:pt x="3792313" y="1921214"/>
                      <a:pt x="3764573" y="19127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5" name="Google Shape;545;p26"/>
            <p:cNvSpPr/>
            <p:nvPr/>
          </p:nvSpPr>
          <p:spPr>
            <a:xfrm>
              <a:off x="-880549" y="5147276"/>
              <a:ext cx="5422207" cy="4114770"/>
            </a:xfrm>
            <a:custGeom>
              <a:rect b="b" l="l" r="r" t="t"/>
              <a:pathLst>
                <a:path extrusionOk="0" h="4114770" w="5422207">
                  <a:moveTo>
                    <a:pt x="5406841" y="4010971"/>
                  </a:moveTo>
                  <a:cubicBezTo>
                    <a:pt x="5383840" y="3954241"/>
                    <a:pt x="5341710" y="3891480"/>
                    <a:pt x="5328057" y="3871218"/>
                  </a:cubicBezTo>
                  <a:cubicBezTo>
                    <a:pt x="5115419" y="3555766"/>
                    <a:pt x="4881246" y="3255911"/>
                    <a:pt x="4660128" y="2946598"/>
                  </a:cubicBezTo>
                  <a:cubicBezTo>
                    <a:pt x="4452209" y="2655692"/>
                    <a:pt x="4246013" y="2363561"/>
                    <a:pt x="4042192" y="2069770"/>
                  </a:cubicBezTo>
                  <a:cubicBezTo>
                    <a:pt x="3883452" y="1840963"/>
                    <a:pt x="3726154" y="1611158"/>
                    <a:pt x="3570765" y="1380063"/>
                  </a:cubicBezTo>
                  <a:cubicBezTo>
                    <a:pt x="3453960" y="1206348"/>
                    <a:pt x="3338261" y="1031896"/>
                    <a:pt x="3223798" y="856630"/>
                  </a:cubicBezTo>
                  <a:cubicBezTo>
                    <a:pt x="3141738" y="730978"/>
                    <a:pt x="3060384" y="604860"/>
                    <a:pt x="2979235" y="478612"/>
                  </a:cubicBezTo>
                  <a:cubicBezTo>
                    <a:pt x="2924807" y="393929"/>
                    <a:pt x="2870682" y="309041"/>
                    <a:pt x="2815040" y="225150"/>
                  </a:cubicBezTo>
                  <a:cubicBezTo>
                    <a:pt x="2781303" y="174288"/>
                    <a:pt x="2747501" y="122949"/>
                    <a:pt x="2709144" y="75396"/>
                  </a:cubicBezTo>
                  <a:cubicBezTo>
                    <a:pt x="2689765" y="51370"/>
                    <a:pt x="2667697" y="22843"/>
                    <a:pt x="2639512" y="8492"/>
                  </a:cubicBezTo>
                  <a:cubicBezTo>
                    <a:pt x="2620968" y="-956"/>
                    <a:pt x="2603954" y="-2409"/>
                    <a:pt x="2584087" y="3578"/>
                  </a:cubicBezTo>
                  <a:cubicBezTo>
                    <a:pt x="2561151" y="10499"/>
                    <a:pt x="2540525" y="26791"/>
                    <a:pt x="2520820" y="39807"/>
                  </a:cubicBezTo>
                  <a:cubicBezTo>
                    <a:pt x="2496616" y="55796"/>
                    <a:pt x="2472454" y="71752"/>
                    <a:pt x="2447089" y="85885"/>
                  </a:cubicBezTo>
                  <a:cubicBezTo>
                    <a:pt x="2030783" y="318000"/>
                    <a:pt x="1896638" y="458057"/>
                    <a:pt x="1640591" y="600066"/>
                  </a:cubicBezTo>
                  <a:cubicBezTo>
                    <a:pt x="1557198" y="647728"/>
                    <a:pt x="1562262" y="679726"/>
                    <a:pt x="1576132" y="680865"/>
                  </a:cubicBezTo>
                  <a:cubicBezTo>
                    <a:pt x="1577759" y="681028"/>
                    <a:pt x="2878891" y="1820213"/>
                    <a:pt x="3572131" y="2478040"/>
                  </a:cubicBezTo>
                  <a:cubicBezTo>
                    <a:pt x="3728962" y="2627555"/>
                    <a:pt x="4058600" y="2951902"/>
                    <a:pt x="4232729" y="3092598"/>
                  </a:cubicBezTo>
                  <a:cubicBezTo>
                    <a:pt x="4245135" y="3111863"/>
                    <a:pt x="4222936" y="3145326"/>
                    <a:pt x="4194545" y="3122634"/>
                  </a:cubicBezTo>
                  <a:cubicBezTo>
                    <a:pt x="4193840" y="3122493"/>
                    <a:pt x="3700030" y="2756992"/>
                    <a:pt x="3141576" y="2339426"/>
                  </a:cubicBezTo>
                  <a:cubicBezTo>
                    <a:pt x="3139916" y="2335619"/>
                    <a:pt x="3137400" y="2332094"/>
                    <a:pt x="3133984" y="2329306"/>
                  </a:cubicBezTo>
                  <a:cubicBezTo>
                    <a:pt x="3096561" y="2298891"/>
                    <a:pt x="3059147" y="2268476"/>
                    <a:pt x="3021723" y="2238061"/>
                  </a:cubicBezTo>
                  <a:cubicBezTo>
                    <a:pt x="2964053" y="2191137"/>
                    <a:pt x="2906372" y="2144245"/>
                    <a:pt x="2848668" y="2097343"/>
                  </a:cubicBezTo>
                  <a:cubicBezTo>
                    <a:pt x="2841316" y="2085454"/>
                    <a:pt x="2824409" y="2076647"/>
                    <a:pt x="2814020" y="2067926"/>
                  </a:cubicBezTo>
                  <a:cubicBezTo>
                    <a:pt x="2748683" y="2015296"/>
                    <a:pt x="2686176" y="1959119"/>
                    <a:pt x="2618767" y="1909093"/>
                  </a:cubicBezTo>
                  <a:cubicBezTo>
                    <a:pt x="2597902" y="1892085"/>
                    <a:pt x="2576778" y="1875424"/>
                    <a:pt x="2555533" y="1858926"/>
                  </a:cubicBezTo>
                  <a:cubicBezTo>
                    <a:pt x="2491139" y="1806578"/>
                    <a:pt x="2426713" y="1754209"/>
                    <a:pt x="2362340" y="1701828"/>
                  </a:cubicBezTo>
                  <a:cubicBezTo>
                    <a:pt x="2288837" y="1642083"/>
                    <a:pt x="2215344" y="1582338"/>
                    <a:pt x="2141841" y="1522593"/>
                  </a:cubicBezTo>
                  <a:cubicBezTo>
                    <a:pt x="2068977" y="1463292"/>
                    <a:pt x="1996114" y="1404056"/>
                    <a:pt x="1923250" y="1344756"/>
                  </a:cubicBezTo>
                  <a:cubicBezTo>
                    <a:pt x="1850897" y="1285965"/>
                    <a:pt x="1778543" y="1227120"/>
                    <a:pt x="1706189" y="1168264"/>
                  </a:cubicBezTo>
                  <a:cubicBezTo>
                    <a:pt x="1632620" y="1108519"/>
                    <a:pt x="1559128" y="1048709"/>
                    <a:pt x="1485494" y="988963"/>
                  </a:cubicBezTo>
                  <a:cubicBezTo>
                    <a:pt x="1449925" y="960078"/>
                    <a:pt x="1414225" y="931322"/>
                    <a:pt x="1378146" y="903012"/>
                  </a:cubicBezTo>
                  <a:cubicBezTo>
                    <a:pt x="1360166" y="888921"/>
                    <a:pt x="1342262" y="874766"/>
                    <a:pt x="1324021" y="860860"/>
                  </a:cubicBezTo>
                  <a:cubicBezTo>
                    <a:pt x="1314142" y="853267"/>
                    <a:pt x="1304198" y="845685"/>
                    <a:pt x="1294253" y="838157"/>
                  </a:cubicBezTo>
                  <a:cubicBezTo>
                    <a:pt x="1294253" y="838157"/>
                    <a:pt x="1294243" y="838147"/>
                    <a:pt x="1294243" y="838147"/>
                  </a:cubicBezTo>
                  <a:cubicBezTo>
                    <a:pt x="1293624" y="837528"/>
                    <a:pt x="1293266" y="836802"/>
                    <a:pt x="1292507" y="836238"/>
                  </a:cubicBezTo>
                  <a:cubicBezTo>
                    <a:pt x="1291347" y="835663"/>
                    <a:pt x="1290230" y="835012"/>
                    <a:pt x="1289124" y="834361"/>
                  </a:cubicBezTo>
                  <a:cubicBezTo>
                    <a:pt x="1285957" y="832007"/>
                    <a:pt x="1282791" y="829643"/>
                    <a:pt x="1279603" y="827321"/>
                  </a:cubicBezTo>
                  <a:cubicBezTo>
                    <a:pt x="1275525" y="824328"/>
                    <a:pt x="1271187" y="820694"/>
                    <a:pt x="1266340" y="819034"/>
                  </a:cubicBezTo>
                  <a:cubicBezTo>
                    <a:pt x="1261015" y="817201"/>
                    <a:pt x="1255430" y="817711"/>
                    <a:pt x="1250713" y="820184"/>
                  </a:cubicBezTo>
                  <a:cubicBezTo>
                    <a:pt x="1223222" y="824208"/>
                    <a:pt x="1196632" y="831834"/>
                    <a:pt x="1170638" y="841477"/>
                  </a:cubicBezTo>
                  <a:cubicBezTo>
                    <a:pt x="1138690" y="848473"/>
                    <a:pt x="1108033" y="867933"/>
                    <a:pt x="1064200" y="884409"/>
                  </a:cubicBezTo>
                  <a:cubicBezTo>
                    <a:pt x="1022590" y="884409"/>
                    <a:pt x="236490" y="1281713"/>
                    <a:pt x="168279" y="1328399"/>
                  </a:cubicBezTo>
                  <a:cubicBezTo>
                    <a:pt x="-314601" y="1535056"/>
                    <a:pt x="75917" y="1514164"/>
                    <a:pt x="3560712" y="3209649"/>
                  </a:cubicBezTo>
                  <a:cubicBezTo>
                    <a:pt x="3708998" y="3283875"/>
                    <a:pt x="3855441" y="3361984"/>
                    <a:pt x="4003087" y="3437479"/>
                  </a:cubicBezTo>
                  <a:cubicBezTo>
                    <a:pt x="4267507" y="3572687"/>
                    <a:pt x="4532316" y="3707320"/>
                    <a:pt x="4799663" y="3836649"/>
                  </a:cubicBezTo>
                  <a:cubicBezTo>
                    <a:pt x="4971254" y="3919650"/>
                    <a:pt x="5140557" y="4007348"/>
                    <a:pt x="5310500" y="4093679"/>
                  </a:cubicBezTo>
                  <a:cubicBezTo>
                    <a:pt x="5329488" y="4103322"/>
                    <a:pt x="5349160" y="4113160"/>
                    <a:pt x="5370415" y="4114538"/>
                  </a:cubicBezTo>
                  <a:cubicBezTo>
                    <a:pt x="5433725" y="4118638"/>
                    <a:pt x="5429886" y="4067831"/>
                    <a:pt x="5406841" y="40109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2166741" y="6314584"/>
              <a:ext cx="246355" cy="633369"/>
            </a:xfrm>
            <a:custGeom>
              <a:rect b="b" l="l" r="r" t="t"/>
              <a:pathLst>
                <a:path extrusionOk="0" h="633369" w="246355">
                  <a:moveTo>
                    <a:pt x="8321" y="627229"/>
                  </a:moveTo>
                  <a:cubicBezTo>
                    <a:pt x="-1320" y="618899"/>
                    <a:pt x="-2958" y="603431"/>
                    <a:pt x="5382" y="593582"/>
                  </a:cubicBezTo>
                  <a:cubicBezTo>
                    <a:pt x="18861" y="566497"/>
                    <a:pt x="32764" y="539640"/>
                    <a:pt x="44020" y="511513"/>
                  </a:cubicBezTo>
                  <a:cubicBezTo>
                    <a:pt x="91703" y="384072"/>
                    <a:pt x="123857" y="251608"/>
                    <a:pt x="165391" y="122171"/>
                  </a:cubicBezTo>
                  <a:cubicBezTo>
                    <a:pt x="178285" y="86170"/>
                    <a:pt x="191721" y="50353"/>
                    <a:pt x="207554" y="15588"/>
                  </a:cubicBezTo>
                  <a:cubicBezTo>
                    <a:pt x="209441" y="7290"/>
                    <a:pt x="216273" y="804"/>
                    <a:pt x="225122" y="66"/>
                  </a:cubicBezTo>
                  <a:cubicBezTo>
                    <a:pt x="235446" y="-823"/>
                    <a:pt x="245835" y="7334"/>
                    <a:pt x="246355" y="18051"/>
                  </a:cubicBezTo>
                  <a:cubicBezTo>
                    <a:pt x="235543" y="66992"/>
                    <a:pt x="211035" y="113428"/>
                    <a:pt x="199247" y="162728"/>
                  </a:cubicBezTo>
                  <a:cubicBezTo>
                    <a:pt x="156325" y="303902"/>
                    <a:pt x="126210" y="450575"/>
                    <a:pt x="63909" y="584958"/>
                  </a:cubicBezTo>
                  <a:cubicBezTo>
                    <a:pt x="53531" y="606425"/>
                    <a:pt x="38425" y="649292"/>
                    <a:pt x="8321" y="627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1089272" y="7205592"/>
              <a:ext cx="675304" cy="226635"/>
            </a:xfrm>
            <a:custGeom>
              <a:rect b="b" l="l" r="r" t="t"/>
              <a:pathLst>
                <a:path extrusionOk="0" h="226635" w="675304">
                  <a:moveTo>
                    <a:pt x="927" y="209650"/>
                  </a:moveTo>
                  <a:cubicBezTo>
                    <a:pt x="-2641" y="197599"/>
                    <a:pt x="4365" y="182489"/>
                    <a:pt x="17248" y="179495"/>
                  </a:cubicBezTo>
                  <a:cubicBezTo>
                    <a:pt x="45042" y="172987"/>
                    <a:pt x="73281" y="168399"/>
                    <a:pt x="101324" y="163300"/>
                  </a:cubicBezTo>
                  <a:cubicBezTo>
                    <a:pt x="176736" y="150045"/>
                    <a:pt x="250543" y="129935"/>
                    <a:pt x="322908" y="105215"/>
                  </a:cubicBezTo>
                  <a:cubicBezTo>
                    <a:pt x="396411" y="80906"/>
                    <a:pt x="468689" y="53095"/>
                    <a:pt x="542128" y="28505"/>
                  </a:cubicBezTo>
                  <a:cubicBezTo>
                    <a:pt x="569889" y="22908"/>
                    <a:pt x="671100" y="-26685"/>
                    <a:pt x="675297" y="19513"/>
                  </a:cubicBezTo>
                  <a:cubicBezTo>
                    <a:pt x="675676" y="34763"/>
                    <a:pt x="661438" y="40219"/>
                    <a:pt x="648663" y="41879"/>
                  </a:cubicBezTo>
                  <a:cubicBezTo>
                    <a:pt x="527683" y="76698"/>
                    <a:pt x="412114" y="128080"/>
                    <a:pt x="291926" y="165535"/>
                  </a:cubicBezTo>
                  <a:cubicBezTo>
                    <a:pt x="225525" y="187674"/>
                    <a:pt x="156967" y="202577"/>
                    <a:pt x="88127" y="215019"/>
                  </a:cubicBezTo>
                  <a:cubicBezTo>
                    <a:pt x="61395" y="215290"/>
                    <a:pt x="13799" y="244273"/>
                    <a:pt x="927" y="209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3440916" y="8326833"/>
              <a:ext cx="946217" cy="765458"/>
            </a:xfrm>
            <a:custGeom>
              <a:rect b="b" l="l" r="r" t="t"/>
              <a:pathLst>
                <a:path extrusionOk="0" h="765458" w="946217">
                  <a:moveTo>
                    <a:pt x="939453" y="730602"/>
                  </a:moveTo>
                  <a:cubicBezTo>
                    <a:pt x="958518" y="747502"/>
                    <a:pt x="933272" y="777342"/>
                    <a:pt x="913253" y="760442"/>
                  </a:cubicBezTo>
                  <a:cubicBezTo>
                    <a:pt x="666749" y="562202"/>
                    <a:pt x="420169" y="364093"/>
                    <a:pt x="173025" y="166688"/>
                  </a:cubicBezTo>
                  <a:cubicBezTo>
                    <a:pt x="117697" y="122313"/>
                    <a:pt x="62108" y="78252"/>
                    <a:pt x="6585" y="33996"/>
                  </a:cubicBezTo>
                  <a:cubicBezTo>
                    <a:pt x="-11970" y="17607"/>
                    <a:pt x="12582" y="-11658"/>
                    <a:pt x="32145" y="4927"/>
                  </a:cubicBezTo>
                  <a:cubicBezTo>
                    <a:pt x="278780" y="200867"/>
                    <a:pt x="525479" y="396612"/>
                    <a:pt x="770649" y="594407"/>
                  </a:cubicBezTo>
                  <a:cubicBezTo>
                    <a:pt x="827007" y="639737"/>
                    <a:pt x="883160" y="685196"/>
                    <a:pt x="939453" y="7306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27"/>
          <p:cNvPicPr preferRelativeResize="0"/>
          <p:nvPr/>
        </p:nvPicPr>
        <p:blipFill rotWithShape="1">
          <a:blip r:embed="rId3">
            <a:alphaModFix/>
          </a:blip>
          <a:srcRect b="0" l="8999" r="20962" t="21204"/>
          <a:stretch/>
        </p:blipFill>
        <p:spPr>
          <a:xfrm>
            <a:off x="0" y="0"/>
            <a:ext cx="304776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7"/>
          <p:cNvPicPr preferRelativeResize="0"/>
          <p:nvPr/>
        </p:nvPicPr>
        <p:blipFill rotWithShape="1">
          <a:blip r:embed="rId4">
            <a:alphaModFix/>
          </a:blip>
          <a:srcRect b="0" l="21885" r="37586" t="0"/>
          <a:stretch/>
        </p:blipFill>
        <p:spPr>
          <a:xfrm>
            <a:off x="3599846" y="514350"/>
            <a:ext cx="250146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7"/>
          <p:cNvSpPr txBox="1"/>
          <p:nvPr/>
        </p:nvSpPr>
        <p:spPr>
          <a:xfrm>
            <a:off x="6753571" y="2362200"/>
            <a:ext cx="1738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Write a caption for the photos.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556" name="Google Shape;556;p27"/>
          <p:cNvGrpSpPr/>
          <p:nvPr/>
        </p:nvGrpSpPr>
        <p:grpSpPr>
          <a:xfrm rot="-769627">
            <a:off x="7855539" y="357938"/>
            <a:ext cx="1548001" cy="1172278"/>
            <a:chOff x="15711231" y="714195"/>
            <a:chExt cx="3096143" cy="2344558"/>
          </a:xfrm>
        </p:grpSpPr>
        <p:grpSp>
          <p:nvGrpSpPr>
            <p:cNvPr id="557" name="Google Shape;557;p27"/>
            <p:cNvGrpSpPr/>
            <p:nvPr/>
          </p:nvGrpSpPr>
          <p:grpSpPr>
            <a:xfrm>
              <a:off x="15715688" y="813826"/>
              <a:ext cx="3091687" cy="2244927"/>
              <a:chOff x="15715688" y="813826"/>
              <a:chExt cx="3091687" cy="2244927"/>
            </a:xfrm>
          </p:grpSpPr>
          <p:sp>
            <p:nvSpPr>
              <p:cNvPr id="558" name="Google Shape;558;p27"/>
              <p:cNvSpPr/>
              <p:nvPr/>
            </p:nvSpPr>
            <p:spPr>
              <a:xfrm>
                <a:off x="15715688" y="813826"/>
                <a:ext cx="3091687" cy="2244927"/>
              </a:xfrm>
              <a:custGeom>
                <a:rect b="b" l="l" r="r" t="t"/>
                <a:pathLst>
                  <a:path extrusionOk="0" h="2244927" w="3091687">
                    <a:moveTo>
                      <a:pt x="784043" y="2141950"/>
                    </a:moveTo>
                    <a:cubicBezTo>
                      <a:pt x="678644" y="2106990"/>
                      <a:pt x="576112" y="2063351"/>
                      <a:pt x="477896" y="2011534"/>
                    </a:cubicBezTo>
                    <a:cubicBezTo>
                      <a:pt x="324687" y="1930704"/>
                      <a:pt x="126361" y="1824821"/>
                      <a:pt x="46858" y="1662685"/>
                    </a:cubicBezTo>
                    <a:cubicBezTo>
                      <a:pt x="-4656" y="1557632"/>
                      <a:pt x="-9863" y="1438844"/>
                      <a:pt x="12726" y="1325453"/>
                    </a:cubicBezTo>
                    <a:cubicBezTo>
                      <a:pt x="39489" y="1191121"/>
                      <a:pt x="77287" y="1060320"/>
                      <a:pt x="132652" y="934811"/>
                    </a:cubicBezTo>
                    <a:cubicBezTo>
                      <a:pt x="417961" y="288001"/>
                      <a:pt x="1127423" y="-92152"/>
                      <a:pt x="1825472" y="19288"/>
                    </a:cubicBezTo>
                    <a:cubicBezTo>
                      <a:pt x="1865152" y="25619"/>
                      <a:pt x="1904572" y="33556"/>
                      <a:pt x="1943602" y="43121"/>
                    </a:cubicBezTo>
                    <a:cubicBezTo>
                      <a:pt x="2266381" y="122204"/>
                      <a:pt x="2557945" y="311543"/>
                      <a:pt x="2772142" y="564440"/>
                    </a:cubicBezTo>
                    <a:cubicBezTo>
                      <a:pt x="2880346" y="692198"/>
                      <a:pt x="2969229" y="836566"/>
                      <a:pt x="3032626" y="991627"/>
                    </a:cubicBezTo>
                    <a:cubicBezTo>
                      <a:pt x="3060027" y="1058648"/>
                      <a:pt x="3098722" y="1138697"/>
                      <a:pt x="3090586" y="1211652"/>
                    </a:cubicBezTo>
                    <a:cubicBezTo>
                      <a:pt x="3080907" y="1298410"/>
                      <a:pt x="3037283" y="1391116"/>
                      <a:pt x="2992661" y="1464759"/>
                    </a:cubicBezTo>
                    <a:cubicBezTo>
                      <a:pt x="2963564" y="1512779"/>
                      <a:pt x="2929760" y="1557892"/>
                      <a:pt x="2893999" y="1601117"/>
                    </a:cubicBezTo>
                    <a:cubicBezTo>
                      <a:pt x="2451976" y="2135483"/>
                      <a:pt x="1687211" y="2339077"/>
                      <a:pt x="1021015" y="2204894"/>
                    </a:cubicBezTo>
                    <a:cubicBezTo>
                      <a:pt x="940843" y="2188743"/>
                      <a:pt x="861663" y="2167698"/>
                      <a:pt x="784043" y="21419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>
                <a:off x="16431513" y="1060856"/>
                <a:ext cx="1712797" cy="1808972"/>
              </a:xfrm>
              <a:custGeom>
                <a:rect b="b" l="l" r="r" t="t"/>
                <a:pathLst>
                  <a:path extrusionOk="0" h="1808972" w="1712797">
                    <a:moveTo>
                      <a:pt x="1708448" y="961140"/>
                    </a:moveTo>
                    <a:cubicBezTo>
                      <a:pt x="1698801" y="1064601"/>
                      <a:pt x="1671654" y="1167374"/>
                      <a:pt x="1625849" y="1264714"/>
                    </a:cubicBezTo>
                    <a:cubicBezTo>
                      <a:pt x="1443753" y="1651645"/>
                      <a:pt x="968496" y="1908308"/>
                      <a:pt x="548833" y="1772013"/>
                    </a:cubicBezTo>
                    <a:cubicBezTo>
                      <a:pt x="259387" y="1678006"/>
                      <a:pt x="50472" y="1396326"/>
                      <a:pt x="8860" y="1094722"/>
                    </a:cubicBezTo>
                    <a:cubicBezTo>
                      <a:pt x="-46406" y="694131"/>
                      <a:pt x="159945" y="231035"/>
                      <a:pt x="542294" y="66279"/>
                    </a:cubicBezTo>
                    <a:cubicBezTo>
                      <a:pt x="810766" y="-49411"/>
                      <a:pt x="1139446" y="-11373"/>
                      <a:pt x="1374431" y="162590"/>
                    </a:cubicBezTo>
                    <a:cubicBezTo>
                      <a:pt x="1625781" y="348671"/>
                      <a:pt x="1736902" y="655962"/>
                      <a:pt x="1708448" y="961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>
                <a:off x="16737455" y="1425242"/>
                <a:ext cx="1081019" cy="1106442"/>
              </a:xfrm>
              <a:custGeom>
                <a:rect b="b" l="l" r="r" t="t"/>
                <a:pathLst>
                  <a:path extrusionOk="0" h="1106442" w="1081019">
                    <a:moveTo>
                      <a:pt x="266761" y="1032696"/>
                    </a:moveTo>
                    <a:cubicBezTo>
                      <a:pt x="73704" y="916622"/>
                      <a:pt x="-30921" y="683160"/>
                      <a:pt x="8091" y="455862"/>
                    </a:cubicBezTo>
                    <a:cubicBezTo>
                      <a:pt x="78621" y="44900"/>
                      <a:pt x="571668" y="-147259"/>
                      <a:pt x="891747" y="130605"/>
                    </a:cubicBezTo>
                    <a:cubicBezTo>
                      <a:pt x="1083615" y="297171"/>
                      <a:pt x="1139445" y="613296"/>
                      <a:pt x="1013636" y="833413"/>
                    </a:cubicBezTo>
                    <a:cubicBezTo>
                      <a:pt x="896497" y="1038353"/>
                      <a:pt x="635635" y="1149130"/>
                      <a:pt x="406917" y="1091062"/>
                    </a:cubicBezTo>
                    <a:cubicBezTo>
                      <a:pt x="356282" y="1078213"/>
                      <a:pt x="309370" y="1058314"/>
                      <a:pt x="266761" y="10326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>
                <a:off x="17644131" y="1829215"/>
                <a:ext cx="319151" cy="331769"/>
              </a:xfrm>
              <a:custGeom>
                <a:rect b="b" l="l" r="r" t="t"/>
                <a:pathLst>
                  <a:path extrusionOk="0" h="331769" w="319151">
                    <a:moveTo>
                      <a:pt x="68697" y="304822"/>
                    </a:moveTo>
                    <a:cubicBezTo>
                      <a:pt x="-33265" y="234618"/>
                      <a:pt x="-21196" y="52198"/>
                      <a:pt x="101368" y="12431"/>
                    </a:cubicBezTo>
                    <a:cubicBezTo>
                      <a:pt x="187775" y="-26810"/>
                      <a:pt x="302902" y="31029"/>
                      <a:pt x="316252" y="127297"/>
                    </a:cubicBezTo>
                    <a:cubicBezTo>
                      <a:pt x="341715" y="267818"/>
                      <a:pt x="194493" y="387015"/>
                      <a:pt x="68697" y="304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2" name="Google Shape;562;p27"/>
            <p:cNvSpPr/>
            <p:nvPr/>
          </p:nvSpPr>
          <p:spPr>
            <a:xfrm>
              <a:off x="15711231" y="714195"/>
              <a:ext cx="3080401" cy="1532729"/>
            </a:xfrm>
            <a:custGeom>
              <a:rect b="b" l="l" r="r" t="t"/>
              <a:pathLst>
                <a:path extrusionOk="0" h="1532729" w="3080401">
                  <a:moveTo>
                    <a:pt x="11" y="1528514"/>
                  </a:moveTo>
                  <a:cubicBezTo>
                    <a:pt x="25554" y="1260904"/>
                    <a:pt x="123386" y="991887"/>
                    <a:pt x="262792" y="762638"/>
                  </a:cubicBezTo>
                  <a:cubicBezTo>
                    <a:pt x="542615" y="301388"/>
                    <a:pt x="1004014" y="33202"/>
                    <a:pt x="1540352" y="2820"/>
                  </a:cubicBezTo>
                  <a:cubicBezTo>
                    <a:pt x="2135895" y="-35609"/>
                    <a:pt x="2628812" y="322874"/>
                    <a:pt x="2916041" y="821802"/>
                  </a:cubicBezTo>
                  <a:cubicBezTo>
                    <a:pt x="2983172" y="939258"/>
                    <a:pt x="3041862" y="1062166"/>
                    <a:pt x="3080254" y="1192093"/>
                  </a:cubicBezTo>
                  <a:cubicBezTo>
                    <a:pt x="3080843" y="1194187"/>
                    <a:pt x="3079623" y="1196368"/>
                    <a:pt x="3077530" y="1196956"/>
                  </a:cubicBezTo>
                  <a:cubicBezTo>
                    <a:pt x="3075753" y="1197452"/>
                    <a:pt x="3073938" y="1196659"/>
                    <a:pt x="3073053" y="1195135"/>
                  </a:cubicBezTo>
                  <a:cubicBezTo>
                    <a:pt x="2841926" y="834187"/>
                    <a:pt x="2543681" y="498162"/>
                    <a:pt x="2150484" y="321585"/>
                  </a:cubicBezTo>
                  <a:cubicBezTo>
                    <a:pt x="1880141" y="200183"/>
                    <a:pt x="1593018" y="187588"/>
                    <a:pt x="1305442" y="247106"/>
                  </a:cubicBezTo>
                  <a:cubicBezTo>
                    <a:pt x="742013" y="355151"/>
                    <a:pt x="340964" y="776242"/>
                    <a:pt x="106629" y="1284427"/>
                  </a:cubicBezTo>
                  <a:cubicBezTo>
                    <a:pt x="69680" y="1364024"/>
                    <a:pt x="35722" y="1445782"/>
                    <a:pt x="7658" y="1530038"/>
                  </a:cubicBezTo>
                  <a:cubicBezTo>
                    <a:pt x="6971" y="1532101"/>
                    <a:pt x="4748" y="1533210"/>
                    <a:pt x="2686" y="1532528"/>
                  </a:cubicBezTo>
                  <a:cubicBezTo>
                    <a:pt x="946" y="1531946"/>
                    <a:pt x="-119" y="1530267"/>
                    <a:pt x="11" y="1528514"/>
                  </a:cubicBezTo>
                  <a:lnTo>
                    <a:pt x="11" y="15285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27"/>
          <p:cNvGrpSpPr/>
          <p:nvPr/>
        </p:nvGrpSpPr>
        <p:grpSpPr>
          <a:xfrm>
            <a:off x="4853474" y="3156607"/>
            <a:ext cx="2135184" cy="2116456"/>
            <a:chOff x="4853474" y="3156607"/>
            <a:chExt cx="2135184" cy="2116456"/>
          </a:xfrm>
        </p:grpSpPr>
        <p:sp>
          <p:nvSpPr>
            <p:cNvPr id="564" name="Google Shape;564;p27"/>
            <p:cNvSpPr/>
            <p:nvPr/>
          </p:nvSpPr>
          <p:spPr>
            <a:xfrm rot="1092836">
              <a:off x="5071786" y="3380247"/>
              <a:ext cx="1698561" cy="1669176"/>
            </a:xfrm>
            <a:custGeom>
              <a:rect b="b" l="l" r="r" t="t"/>
              <a:pathLst>
                <a:path extrusionOk="0" h="3337987" w="3396751">
                  <a:moveTo>
                    <a:pt x="1672228" y="31"/>
                  </a:moveTo>
                  <a:cubicBezTo>
                    <a:pt x="1808979" y="-2726"/>
                    <a:pt x="1881500" y="176844"/>
                    <a:pt x="1919206" y="282779"/>
                  </a:cubicBezTo>
                  <a:cubicBezTo>
                    <a:pt x="2015720" y="553950"/>
                    <a:pt x="2148277" y="808798"/>
                    <a:pt x="2249259" y="1078594"/>
                  </a:cubicBezTo>
                  <a:cubicBezTo>
                    <a:pt x="2253714" y="1090490"/>
                    <a:pt x="2264902" y="1098475"/>
                    <a:pt x="2277607" y="1098662"/>
                  </a:cubicBezTo>
                  <a:cubicBezTo>
                    <a:pt x="2562833" y="1102928"/>
                    <a:pt x="3041907" y="1148591"/>
                    <a:pt x="3249396" y="1172945"/>
                  </a:cubicBezTo>
                  <a:cubicBezTo>
                    <a:pt x="3635771" y="1218415"/>
                    <a:pt x="3208804" y="1539903"/>
                    <a:pt x="2588436" y="2007995"/>
                  </a:cubicBezTo>
                  <a:cubicBezTo>
                    <a:pt x="2578069" y="2015819"/>
                    <a:pt x="2573694" y="2029365"/>
                    <a:pt x="2577514" y="2041776"/>
                  </a:cubicBezTo>
                  <a:cubicBezTo>
                    <a:pt x="3035034" y="3527232"/>
                    <a:pt x="2956074" y="3410642"/>
                    <a:pt x="2434811" y="3100077"/>
                  </a:cubicBezTo>
                  <a:cubicBezTo>
                    <a:pt x="1976009" y="2826655"/>
                    <a:pt x="1808178" y="2702022"/>
                    <a:pt x="1744087" y="2656992"/>
                  </a:cubicBezTo>
                  <a:cubicBezTo>
                    <a:pt x="1733039" y="2649228"/>
                    <a:pt x="1718250" y="2649529"/>
                    <a:pt x="1707523" y="2657727"/>
                  </a:cubicBezTo>
                  <a:cubicBezTo>
                    <a:pt x="1645296" y="2705300"/>
                    <a:pt x="1482627" y="2836589"/>
                    <a:pt x="1035214" y="3128262"/>
                  </a:cubicBezTo>
                  <a:cubicBezTo>
                    <a:pt x="526889" y="3459571"/>
                    <a:pt x="452699" y="3579237"/>
                    <a:pt x="849968" y="2076571"/>
                  </a:cubicBezTo>
                  <a:cubicBezTo>
                    <a:pt x="853288" y="2064020"/>
                    <a:pt x="848372" y="2050655"/>
                    <a:pt x="837698" y="2043258"/>
                  </a:cubicBezTo>
                  <a:cubicBezTo>
                    <a:pt x="198968" y="1600521"/>
                    <a:pt x="-240617" y="1296484"/>
                    <a:pt x="143614" y="1235492"/>
                  </a:cubicBezTo>
                  <a:cubicBezTo>
                    <a:pt x="349953" y="1202807"/>
                    <a:pt x="826797" y="1137883"/>
                    <a:pt x="1111622" y="1122141"/>
                  </a:cubicBezTo>
                  <a:cubicBezTo>
                    <a:pt x="1124313" y="1121440"/>
                    <a:pt x="1135168" y="1113008"/>
                    <a:pt x="1139142" y="1100945"/>
                  </a:cubicBezTo>
                  <a:cubicBezTo>
                    <a:pt x="1229170" y="827304"/>
                    <a:pt x="1351346" y="567322"/>
                    <a:pt x="1436852" y="292485"/>
                  </a:cubicBezTo>
                  <a:cubicBezTo>
                    <a:pt x="1470250" y="185123"/>
                    <a:pt x="1535476" y="2782"/>
                    <a:pt x="1672228" y="3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5" name="Google Shape;565;p27"/>
            <p:cNvGrpSpPr/>
            <p:nvPr/>
          </p:nvGrpSpPr>
          <p:grpSpPr>
            <a:xfrm rot="1092836">
              <a:off x="5297858" y="3618656"/>
              <a:ext cx="1226702" cy="1145414"/>
              <a:chOff x="10580353" y="7245317"/>
              <a:chExt cx="2453136" cy="2290577"/>
            </a:xfrm>
          </p:grpSpPr>
          <p:sp>
            <p:nvSpPr>
              <p:cNvPr id="566" name="Google Shape;566;p27"/>
              <p:cNvSpPr/>
              <p:nvPr/>
            </p:nvSpPr>
            <p:spPr>
              <a:xfrm>
                <a:off x="11795256" y="7245317"/>
                <a:ext cx="54864" cy="178507"/>
              </a:xfrm>
              <a:custGeom>
                <a:rect b="b" l="l" r="r" t="t"/>
                <a:pathLst>
                  <a:path extrusionOk="0" h="178507" w="54864">
                    <a:moveTo>
                      <a:pt x="21466" y="16"/>
                    </a:moveTo>
                    <a:cubicBezTo>
                      <a:pt x="-2120" y="2520"/>
                      <a:pt x="-537" y="25184"/>
                      <a:pt x="479" y="43136"/>
                    </a:cubicBezTo>
                    <a:cubicBezTo>
                      <a:pt x="6256" y="145612"/>
                      <a:pt x="532" y="179780"/>
                      <a:pt x="33108" y="178471"/>
                    </a:cubicBezTo>
                    <a:cubicBezTo>
                      <a:pt x="57743" y="175527"/>
                      <a:pt x="55478" y="152642"/>
                      <a:pt x="54096" y="133976"/>
                    </a:cubicBezTo>
                    <a:cubicBezTo>
                      <a:pt x="46488" y="31186"/>
                      <a:pt x="52453" y="-825"/>
                      <a:pt x="21466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11947930" y="7311789"/>
                <a:ext cx="58210" cy="86043"/>
              </a:xfrm>
              <a:custGeom>
                <a:rect b="b" l="l" r="r" t="t"/>
                <a:pathLst>
                  <a:path extrusionOk="0" h="86043" w="58210">
                    <a:moveTo>
                      <a:pt x="44131" y="6053"/>
                    </a:moveTo>
                    <a:cubicBezTo>
                      <a:pt x="32469" y="-2259"/>
                      <a:pt x="16878" y="-2660"/>
                      <a:pt x="7280" y="8937"/>
                    </a:cubicBezTo>
                    <a:cubicBezTo>
                      <a:pt x="-7135" y="26341"/>
                      <a:pt x="-402" y="85056"/>
                      <a:pt x="29790" y="86031"/>
                    </a:cubicBezTo>
                    <a:cubicBezTo>
                      <a:pt x="63061" y="87112"/>
                      <a:pt x="66147" y="21748"/>
                      <a:pt x="44131" y="60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>
                <a:off x="11640654" y="7288229"/>
                <a:ext cx="61112" cy="89158"/>
              </a:xfrm>
              <a:custGeom>
                <a:rect b="b" l="l" r="r" t="t"/>
                <a:pathLst>
                  <a:path extrusionOk="0" h="89158" w="61112">
                    <a:moveTo>
                      <a:pt x="49028" y="6673"/>
                    </a:moveTo>
                    <a:cubicBezTo>
                      <a:pt x="40665" y="-644"/>
                      <a:pt x="27981" y="-2920"/>
                      <a:pt x="17206" y="4844"/>
                    </a:cubicBezTo>
                    <a:cubicBezTo>
                      <a:pt x="-1650" y="18430"/>
                      <a:pt x="-10420" y="79575"/>
                      <a:pt x="19618" y="88260"/>
                    </a:cubicBezTo>
                    <a:cubicBezTo>
                      <a:pt x="53330" y="98000"/>
                      <a:pt x="76368" y="25700"/>
                      <a:pt x="49028" y="66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12829591" y="8030009"/>
                <a:ext cx="100974" cy="68094"/>
              </a:xfrm>
              <a:custGeom>
                <a:rect b="b" l="l" r="r" t="t"/>
                <a:pathLst>
                  <a:path extrusionOk="0" h="68094" w="100974">
                    <a:moveTo>
                      <a:pt x="100327" y="34880"/>
                    </a:moveTo>
                    <a:cubicBezTo>
                      <a:pt x="102725" y="24265"/>
                      <a:pt x="98436" y="11828"/>
                      <a:pt x="87896" y="4551"/>
                    </a:cubicBezTo>
                    <a:cubicBezTo>
                      <a:pt x="66301" y="-10363"/>
                      <a:pt x="-4503" y="13510"/>
                      <a:pt x="226" y="45247"/>
                    </a:cubicBezTo>
                    <a:cubicBezTo>
                      <a:pt x="5810" y="82706"/>
                      <a:pt x="95631" y="70449"/>
                      <a:pt x="100327" y="348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>
                <a:off x="12848550" y="8145038"/>
                <a:ext cx="184939" cy="84102"/>
              </a:xfrm>
              <a:custGeom>
                <a:rect b="b" l="l" r="r" t="t"/>
                <a:pathLst>
                  <a:path extrusionOk="0" h="84102" w="184939">
                    <a:moveTo>
                      <a:pt x="184254" y="16592"/>
                    </a:moveTo>
                    <a:cubicBezTo>
                      <a:pt x="174548" y="-16614"/>
                      <a:pt x="138285" y="6044"/>
                      <a:pt x="37757" y="32087"/>
                    </a:cubicBezTo>
                    <a:cubicBezTo>
                      <a:pt x="19334" y="36860"/>
                      <a:pt x="-4231" y="41440"/>
                      <a:pt x="652" y="66401"/>
                    </a:cubicBezTo>
                    <a:cubicBezTo>
                      <a:pt x="9889" y="99541"/>
                      <a:pt x="41865" y="81529"/>
                      <a:pt x="148565" y="50259"/>
                    </a:cubicBezTo>
                    <a:cubicBezTo>
                      <a:pt x="166012" y="45145"/>
                      <a:pt x="189237" y="40465"/>
                      <a:pt x="184254" y="165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>
                <a:off x="12951031" y="8289453"/>
                <a:ext cx="78336" cy="65810"/>
              </a:xfrm>
              <a:custGeom>
                <a:rect b="b" l="l" r="r" t="t"/>
                <a:pathLst>
                  <a:path extrusionOk="0" h="65810" w="78336">
                    <a:moveTo>
                      <a:pt x="59535" y="1076"/>
                    </a:moveTo>
                    <a:cubicBezTo>
                      <a:pt x="37820" y="-6247"/>
                      <a:pt x="-8516" y="25290"/>
                      <a:pt x="1363" y="50839"/>
                    </a:cubicBezTo>
                    <a:cubicBezTo>
                      <a:pt x="13774" y="82937"/>
                      <a:pt x="81805" y="58269"/>
                      <a:pt x="78198" y="25263"/>
                    </a:cubicBezTo>
                    <a:cubicBezTo>
                      <a:pt x="77724" y="15076"/>
                      <a:pt x="71118" y="4982"/>
                      <a:pt x="59535" y="10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>
                <a:off x="12568447" y="9219487"/>
                <a:ext cx="84380" cy="114893"/>
              </a:xfrm>
              <a:custGeom>
                <a:rect b="b" l="l" r="r" t="t"/>
                <a:pathLst>
                  <a:path extrusionOk="0" h="114893" w="84380">
                    <a:moveTo>
                      <a:pt x="12402" y="2527"/>
                    </a:moveTo>
                    <a:cubicBezTo>
                      <a:pt x="-11685" y="15772"/>
                      <a:pt x="5234" y="41608"/>
                      <a:pt x="13838" y="58972"/>
                    </a:cubicBezTo>
                    <a:cubicBezTo>
                      <a:pt x="23763" y="78993"/>
                      <a:pt x="43154" y="130732"/>
                      <a:pt x="74448" y="110137"/>
                    </a:cubicBezTo>
                    <a:cubicBezTo>
                      <a:pt x="99196" y="90903"/>
                      <a:pt x="71142" y="63719"/>
                      <a:pt x="60935" y="45146"/>
                    </a:cubicBezTo>
                    <a:cubicBezTo>
                      <a:pt x="51177" y="27388"/>
                      <a:pt x="40209" y="-10031"/>
                      <a:pt x="12402" y="25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>
                <a:off x="12442671" y="9291502"/>
                <a:ext cx="96911" cy="151493"/>
              </a:xfrm>
              <a:custGeom>
                <a:rect b="b" l="l" r="r" t="t"/>
                <a:pathLst>
                  <a:path extrusionOk="0" h="151493" w="96911">
                    <a:moveTo>
                      <a:pt x="13209" y="2098"/>
                    </a:moveTo>
                    <a:cubicBezTo>
                      <a:pt x="-7391" y="12085"/>
                      <a:pt x="557" y="31619"/>
                      <a:pt x="7417" y="47841"/>
                    </a:cubicBezTo>
                    <a:cubicBezTo>
                      <a:pt x="42886" y="131712"/>
                      <a:pt x="59017" y="162601"/>
                      <a:pt x="85489" y="148014"/>
                    </a:cubicBezTo>
                    <a:cubicBezTo>
                      <a:pt x="112481" y="130249"/>
                      <a:pt x="84887" y="101236"/>
                      <a:pt x="71729" y="74198"/>
                    </a:cubicBezTo>
                    <a:cubicBezTo>
                      <a:pt x="52151" y="33975"/>
                      <a:pt x="44663" y="-10213"/>
                      <a:pt x="13209" y="2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12308669" y="9330821"/>
                <a:ext cx="74769" cy="107573"/>
              </a:xfrm>
              <a:custGeom>
                <a:rect b="b" l="l" r="r" t="t"/>
                <a:pathLst>
                  <a:path extrusionOk="0" h="107573" w="74769">
                    <a:moveTo>
                      <a:pt x="74770" y="72852"/>
                    </a:moveTo>
                    <a:cubicBezTo>
                      <a:pt x="74670" y="72585"/>
                      <a:pt x="74563" y="72318"/>
                      <a:pt x="74463" y="72051"/>
                    </a:cubicBezTo>
                    <a:cubicBezTo>
                      <a:pt x="71951" y="57777"/>
                      <a:pt x="67215" y="53231"/>
                      <a:pt x="53816" y="15379"/>
                    </a:cubicBezTo>
                    <a:cubicBezTo>
                      <a:pt x="43356" y="-8114"/>
                      <a:pt x="12155" y="-2920"/>
                      <a:pt x="2376" y="18997"/>
                    </a:cubicBezTo>
                    <a:cubicBezTo>
                      <a:pt x="-9199" y="44966"/>
                      <a:pt x="23878" y="99736"/>
                      <a:pt x="50616" y="107574"/>
                    </a:cubicBezTo>
                    <a:lnTo>
                      <a:pt x="52907" y="106873"/>
                    </a:lnTo>
                    <a:cubicBezTo>
                      <a:pt x="67148" y="102507"/>
                      <a:pt x="75525" y="88661"/>
                      <a:pt x="74516" y="73806"/>
                    </a:cubicBezTo>
                    <a:cubicBezTo>
                      <a:pt x="74483" y="73266"/>
                      <a:pt x="74536" y="72939"/>
                      <a:pt x="74770" y="72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11296240" y="9372210"/>
                <a:ext cx="93636" cy="113398"/>
              </a:xfrm>
              <a:custGeom>
                <a:rect b="b" l="l" r="r" t="t"/>
                <a:pathLst>
                  <a:path extrusionOk="0" h="113398" w="93636">
                    <a:moveTo>
                      <a:pt x="84003" y="4499"/>
                    </a:moveTo>
                    <a:cubicBezTo>
                      <a:pt x="62174" y="-9828"/>
                      <a:pt x="48434" y="13331"/>
                      <a:pt x="36818" y="28305"/>
                    </a:cubicBezTo>
                    <a:cubicBezTo>
                      <a:pt x="22584" y="46651"/>
                      <a:pt x="-20433" y="87688"/>
                      <a:pt x="11576" y="109478"/>
                    </a:cubicBezTo>
                    <a:cubicBezTo>
                      <a:pt x="40165" y="125821"/>
                      <a:pt x="55167" y="86907"/>
                      <a:pt x="67812" y="69049"/>
                    </a:cubicBezTo>
                    <a:cubicBezTo>
                      <a:pt x="79708" y="52239"/>
                      <a:pt x="108611" y="23572"/>
                      <a:pt x="84003" y="44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27"/>
              <p:cNvSpPr/>
              <p:nvPr/>
            </p:nvSpPr>
            <p:spPr>
              <a:xfrm>
                <a:off x="11077649" y="9313229"/>
                <a:ext cx="158751" cy="222665"/>
              </a:xfrm>
              <a:custGeom>
                <a:rect b="b" l="l" r="r" t="t"/>
                <a:pathLst>
                  <a:path extrusionOk="0" h="222665" w="158751">
                    <a:moveTo>
                      <a:pt x="147981" y="4311"/>
                    </a:moveTo>
                    <a:cubicBezTo>
                      <a:pt x="120688" y="-11030"/>
                      <a:pt x="119953" y="8384"/>
                      <a:pt x="16206" y="165115"/>
                    </a:cubicBezTo>
                    <a:cubicBezTo>
                      <a:pt x="5325" y="181552"/>
                      <a:pt x="-11054" y="202601"/>
                      <a:pt x="10715" y="218356"/>
                    </a:cubicBezTo>
                    <a:cubicBezTo>
                      <a:pt x="34808" y="233063"/>
                      <a:pt x="48421" y="206767"/>
                      <a:pt x="59563" y="189870"/>
                    </a:cubicBezTo>
                    <a:cubicBezTo>
                      <a:pt x="87410" y="147631"/>
                      <a:pt x="114750" y="104958"/>
                      <a:pt x="140847" y="61611"/>
                    </a:cubicBezTo>
                    <a:cubicBezTo>
                      <a:pt x="150980" y="44775"/>
                      <a:pt x="171306" y="19947"/>
                      <a:pt x="147981" y="4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>
                <a:off x="11045679" y="9226939"/>
                <a:ext cx="91715" cy="93028"/>
              </a:xfrm>
              <a:custGeom>
                <a:rect b="b" l="l" r="r" t="t"/>
                <a:pathLst>
                  <a:path extrusionOk="0" h="93028" w="91715">
                    <a:moveTo>
                      <a:pt x="91633" y="27773"/>
                    </a:moveTo>
                    <a:cubicBezTo>
                      <a:pt x="90237" y="14208"/>
                      <a:pt x="80445" y="3833"/>
                      <a:pt x="69143" y="1216"/>
                    </a:cubicBezTo>
                    <a:cubicBezTo>
                      <a:pt x="34789" y="-10460"/>
                      <a:pt x="-22248" y="65179"/>
                      <a:pt x="9086" y="88732"/>
                    </a:cubicBezTo>
                    <a:cubicBezTo>
                      <a:pt x="35958" y="108927"/>
                      <a:pt x="94198" y="52748"/>
                      <a:pt x="91633" y="277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27"/>
              <p:cNvSpPr/>
              <p:nvPr/>
            </p:nvSpPr>
            <p:spPr>
              <a:xfrm>
                <a:off x="10753285" y="8066142"/>
                <a:ext cx="111322" cy="66694"/>
              </a:xfrm>
              <a:custGeom>
                <a:rect b="b" l="l" r="r" t="t"/>
                <a:pathLst>
                  <a:path extrusionOk="0" h="66694" w="111322">
                    <a:moveTo>
                      <a:pt x="97" y="34876"/>
                    </a:moveTo>
                    <a:cubicBezTo>
                      <a:pt x="2942" y="67081"/>
                      <a:pt x="84226" y="75159"/>
                      <a:pt x="101861" y="57648"/>
                    </a:cubicBezTo>
                    <a:cubicBezTo>
                      <a:pt x="113349" y="46239"/>
                      <a:pt x="114078" y="28621"/>
                      <a:pt x="105661" y="17819"/>
                    </a:cubicBezTo>
                    <a:cubicBezTo>
                      <a:pt x="88348" y="-10994"/>
                      <a:pt x="-3390" y="-4552"/>
                      <a:pt x="97" y="348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>
                <a:off x="10580353" y="8201008"/>
                <a:ext cx="269250" cy="52560"/>
              </a:xfrm>
              <a:custGeom>
                <a:rect b="b" l="l" r="r" t="t"/>
                <a:pathLst>
                  <a:path extrusionOk="0" h="52560" w="269250">
                    <a:moveTo>
                      <a:pt x="212311" y="3689"/>
                    </a:moveTo>
                    <a:cubicBezTo>
                      <a:pt x="158921" y="778"/>
                      <a:pt x="105384" y="-851"/>
                      <a:pt x="51921" y="457"/>
                    </a:cubicBezTo>
                    <a:cubicBezTo>
                      <a:pt x="31321" y="958"/>
                      <a:pt x="-80" y="-1485"/>
                      <a:pt x="0" y="27508"/>
                    </a:cubicBezTo>
                    <a:cubicBezTo>
                      <a:pt x="2338" y="56128"/>
                      <a:pt x="32703" y="51135"/>
                      <a:pt x="53163" y="50627"/>
                    </a:cubicBezTo>
                    <a:cubicBezTo>
                      <a:pt x="235122" y="46094"/>
                      <a:pt x="265975" y="67030"/>
                      <a:pt x="269248" y="30473"/>
                    </a:cubicBezTo>
                    <a:cubicBezTo>
                      <a:pt x="269569" y="511"/>
                      <a:pt x="232651" y="4797"/>
                      <a:pt x="212311" y="36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27"/>
              <p:cNvSpPr/>
              <p:nvPr/>
            </p:nvSpPr>
            <p:spPr>
              <a:xfrm>
                <a:off x="10739413" y="8337334"/>
                <a:ext cx="94790" cy="62624"/>
              </a:xfrm>
              <a:custGeom>
                <a:rect b="b" l="l" r="r" t="t"/>
                <a:pathLst>
                  <a:path extrusionOk="0" h="62624" w="94790">
                    <a:moveTo>
                      <a:pt x="724" y="41725"/>
                    </a:moveTo>
                    <a:cubicBezTo>
                      <a:pt x="11024" y="81721"/>
                      <a:pt x="121651" y="59697"/>
                      <a:pt x="88674" y="14541"/>
                    </a:cubicBezTo>
                    <a:cubicBezTo>
                      <a:pt x="71327" y="-16336"/>
                      <a:pt x="-8394" y="6336"/>
                      <a:pt x="724" y="417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28"/>
          <p:cNvGrpSpPr/>
          <p:nvPr/>
        </p:nvGrpSpPr>
        <p:grpSpPr>
          <a:xfrm>
            <a:off x="1945151" y="1888287"/>
            <a:ext cx="5253750" cy="1390608"/>
            <a:chOff x="0" y="123825"/>
            <a:chExt cx="14010000" cy="3708287"/>
          </a:xfrm>
        </p:grpSpPr>
        <p:sp>
          <p:nvSpPr>
            <p:cNvPr id="586" name="Google Shape;586;p28"/>
            <p:cNvSpPr txBox="1"/>
            <p:nvPr/>
          </p:nvSpPr>
          <p:spPr>
            <a:xfrm>
              <a:off x="0" y="123825"/>
              <a:ext cx="14010000" cy="266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123,456,789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587" name="Google Shape;587;p28"/>
            <p:cNvSpPr txBox="1"/>
            <p:nvPr/>
          </p:nvSpPr>
          <p:spPr>
            <a:xfrm>
              <a:off x="0" y="3216512"/>
              <a:ext cx="14010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588" name="Google Shape;588;p28"/>
          <p:cNvGrpSpPr/>
          <p:nvPr/>
        </p:nvGrpSpPr>
        <p:grpSpPr>
          <a:xfrm rot="-749118">
            <a:off x="6381252" y="-160392"/>
            <a:ext cx="2128168" cy="1351225"/>
            <a:chOff x="12761505" y="-321654"/>
            <a:chExt cx="4256124" cy="2702199"/>
          </a:xfrm>
        </p:grpSpPr>
        <p:sp>
          <p:nvSpPr>
            <p:cNvPr id="589" name="Google Shape;589;p28"/>
            <p:cNvSpPr/>
            <p:nvPr/>
          </p:nvSpPr>
          <p:spPr>
            <a:xfrm>
              <a:off x="12761505" y="-321654"/>
              <a:ext cx="4249814" cy="2688539"/>
            </a:xfrm>
            <a:custGeom>
              <a:rect b="b" l="l" r="r" t="t"/>
              <a:pathLst>
                <a:path extrusionOk="0" h="2688539" w="4249814">
                  <a:moveTo>
                    <a:pt x="4244122" y="334404"/>
                  </a:moveTo>
                  <a:cubicBezTo>
                    <a:pt x="4248506" y="413900"/>
                    <a:pt x="4251170" y="493635"/>
                    <a:pt x="4249101" y="573182"/>
                  </a:cubicBezTo>
                  <a:cubicBezTo>
                    <a:pt x="4223275" y="1106465"/>
                    <a:pt x="4202488" y="1639160"/>
                    <a:pt x="4194785" y="2172920"/>
                  </a:cubicBezTo>
                  <a:cubicBezTo>
                    <a:pt x="4190580" y="2291836"/>
                    <a:pt x="4182646" y="2410692"/>
                    <a:pt x="4174176" y="2529370"/>
                  </a:cubicBezTo>
                  <a:cubicBezTo>
                    <a:pt x="4171691" y="2560432"/>
                    <a:pt x="4170448" y="2591674"/>
                    <a:pt x="4165290" y="2622378"/>
                  </a:cubicBezTo>
                  <a:cubicBezTo>
                    <a:pt x="4159723" y="2646863"/>
                    <a:pt x="4131292" y="2649709"/>
                    <a:pt x="4110266" y="2651191"/>
                  </a:cubicBezTo>
                  <a:cubicBezTo>
                    <a:pt x="4098188" y="2673419"/>
                    <a:pt x="4072540" y="2669509"/>
                    <a:pt x="4051626" y="2666424"/>
                  </a:cubicBezTo>
                  <a:cubicBezTo>
                    <a:pt x="4001105" y="2662096"/>
                    <a:pt x="3950517" y="2668554"/>
                    <a:pt x="3900057" y="2670693"/>
                  </a:cubicBezTo>
                  <a:cubicBezTo>
                    <a:pt x="3665450" y="2683736"/>
                    <a:pt x="3430487" y="2692682"/>
                    <a:pt x="3195523" y="2686582"/>
                  </a:cubicBezTo>
                  <a:cubicBezTo>
                    <a:pt x="2704043" y="2675856"/>
                    <a:pt x="2213737" y="2639988"/>
                    <a:pt x="1723261" y="2610349"/>
                  </a:cubicBezTo>
                  <a:cubicBezTo>
                    <a:pt x="1234028" y="2597365"/>
                    <a:pt x="745272" y="2572530"/>
                    <a:pt x="255860" y="2579704"/>
                  </a:cubicBezTo>
                  <a:cubicBezTo>
                    <a:pt x="188639" y="2580888"/>
                    <a:pt x="122771" y="2586281"/>
                    <a:pt x="56733" y="2592688"/>
                  </a:cubicBezTo>
                  <a:cubicBezTo>
                    <a:pt x="23331" y="2590907"/>
                    <a:pt x="19066" y="2550183"/>
                    <a:pt x="17347" y="2523568"/>
                  </a:cubicBezTo>
                  <a:cubicBezTo>
                    <a:pt x="7515" y="2190001"/>
                    <a:pt x="18887" y="1855838"/>
                    <a:pt x="16521" y="1522092"/>
                  </a:cubicBezTo>
                  <a:cubicBezTo>
                    <a:pt x="14742" y="1271097"/>
                    <a:pt x="20990" y="1020042"/>
                    <a:pt x="18334" y="768970"/>
                  </a:cubicBezTo>
                  <a:cubicBezTo>
                    <a:pt x="16879" y="631515"/>
                    <a:pt x="10111" y="494205"/>
                    <a:pt x="8434" y="356768"/>
                  </a:cubicBezTo>
                  <a:cubicBezTo>
                    <a:pt x="7404" y="272092"/>
                    <a:pt x="-32101" y="39925"/>
                    <a:pt x="69203" y="7653"/>
                  </a:cubicBezTo>
                  <a:cubicBezTo>
                    <a:pt x="97124" y="-1242"/>
                    <a:pt x="127078" y="-381"/>
                    <a:pt x="156360" y="573"/>
                  </a:cubicBezTo>
                  <a:cubicBezTo>
                    <a:pt x="529648" y="573"/>
                    <a:pt x="902766" y="34166"/>
                    <a:pt x="1275960" y="38357"/>
                  </a:cubicBezTo>
                  <a:cubicBezTo>
                    <a:pt x="1797709" y="49441"/>
                    <a:pt x="2319638" y="51520"/>
                    <a:pt x="2841209" y="67460"/>
                  </a:cubicBezTo>
                  <a:cubicBezTo>
                    <a:pt x="3270388" y="89040"/>
                    <a:pt x="3699321" y="113994"/>
                    <a:pt x="4129028" y="119208"/>
                  </a:cubicBezTo>
                  <a:cubicBezTo>
                    <a:pt x="4150529" y="120034"/>
                    <a:pt x="4171853" y="121994"/>
                    <a:pt x="4192759" y="127267"/>
                  </a:cubicBezTo>
                  <a:cubicBezTo>
                    <a:pt x="4249680" y="153584"/>
                    <a:pt x="4240496" y="245826"/>
                    <a:pt x="4241798" y="307831"/>
                  </a:cubicBezTo>
                  <a:cubicBezTo>
                    <a:pt x="4242820" y="316734"/>
                    <a:pt x="4243534" y="325629"/>
                    <a:pt x="4244122" y="334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12877502" y="-184900"/>
              <a:ext cx="3990818" cy="1140223"/>
            </a:xfrm>
            <a:custGeom>
              <a:rect b="b" l="l" r="r" t="t"/>
              <a:pathLst>
                <a:path extrusionOk="0" h="1140223" w="3990818">
                  <a:moveTo>
                    <a:pt x="2106882" y="1139574"/>
                  </a:moveTo>
                  <a:cubicBezTo>
                    <a:pt x="1818164" y="1138160"/>
                    <a:pt x="561866" y="343003"/>
                    <a:pt x="236954" y="166784"/>
                  </a:cubicBezTo>
                  <a:cubicBezTo>
                    <a:pt x="15116" y="41060"/>
                    <a:pt x="-11051" y="50662"/>
                    <a:pt x="3173" y="15323"/>
                  </a:cubicBezTo>
                  <a:cubicBezTo>
                    <a:pt x="18725" y="-23067"/>
                    <a:pt x="42636" y="-18628"/>
                    <a:pt x="718015" y="387781"/>
                  </a:cubicBezTo>
                  <a:cubicBezTo>
                    <a:pt x="2110551" y="1212451"/>
                    <a:pt x="2094573" y="1113547"/>
                    <a:pt x="2306009" y="1029902"/>
                  </a:cubicBezTo>
                  <a:cubicBezTo>
                    <a:pt x="3503172" y="543272"/>
                    <a:pt x="3737404" y="260013"/>
                    <a:pt x="3950627" y="186046"/>
                  </a:cubicBezTo>
                  <a:cubicBezTo>
                    <a:pt x="4002628" y="171273"/>
                    <a:pt x="3998951" y="225662"/>
                    <a:pt x="3969141" y="224427"/>
                  </a:cubicBezTo>
                  <a:cubicBezTo>
                    <a:pt x="3767333" y="320783"/>
                    <a:pt x="3294571" y="701361"/>
                    <a:pt x="2533746" y="997706"/>
                  </a:cubicBezTo>
                  <a:cubicBezTo>
                    <a:pt x="2270071" y="1098970"/>
                    <a:pt x="2188055" y="1146432"/>
                    <a:pt x="2106882" y="1139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15097266" y="1104556"/>
              <a:ext cx="1428576" cy="1137232"/>
            </a:xfrm>
            <a:custGeom>
              <a:rect b="b" l="l" r="r" t="t"/>
              <a:pathLst>
                <a:path extrusionOk="0" h="1137232" w="1428576">
                  <a:moveTo>
                    <a:pt x="1389625" y="1133720"/>
                  </a:moveTo>
                  <a:cubicBezTo>
                    <a:pt x="528866" y="446318"/>
                    <a:pt x="29325" y="106497"/>
                    <a:pt x="1056" y="28790"/>
                  </a:cubicBezTo>
                  <a:cubicBezTo>
                    <a:pt x="-6435" y="4271"/>
                    <a:pt x="27920" y="-11669"/>
                    <a:pt x="41532" y="10703"/>
                  </a:cubicBezTo>
                  <a:cubicBezTo>
                    <a:pt x="170254" y="151038"/>
                    <a:pt x="765056" y="548859"/>
                    <a:pt x="1420473" y="1091028"/>
                  </a:cubicBezTo>
                  <a:cubicBezTo>
                    <a:pt x="1442018" y="1111449"/>
                    <a:pt x="1416754" y="1148850"/>
                    <a:pt x="1389625" y="1133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13100009" y="1075523"/>
              <a:ext cx="1652024" cy="1020302"/>
            </a:xfrm>
            <a:custGeom>
              <a:rect b="b" l="l" r="r" t="t"/>
              <a:pathLst>
                <a:path extrusionOk="0" h="1020302" w="1652024">
                  <a:moveTo>
                    <a:pt x="5560" y="1008199"/>
                  </a:moveTo>
                  <a:cubicBezTo>
                    <a:pt x="-16887" y="970168"/>
                    <a:pt x="4700" y="983160"/>
                    <a:pt x="538444" y="662654"/>
                  </a:cubicBezTo>
                  <a:cubicBezTo>
                    <a:pt x="902266" y="443198"/>
                    <a:pt x="1624113" y="-29937"/>
                    <a:pt x="1624113" y="1492"/>
                  </a:cubicBezTo>
                  <a:cubicBezTo>
                    <a:pt x="1645896" y="-5290"/>
                    <a:pt x="1662861" y="26028"/>
                    <a:pt x="1643657" y="40154"/>
                  </a:cubicBezTo>
                  <a:cubicBezTo>
                    <a:pt x="-3489" y="1058217"/>
                    <a:pt x="28509" y="1045941"/>
                    <a:pt x="5560" y="10081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12816985" y="2244998"/>
              <a:ext cx="3568303" cy="115842"/>
            </a:xfrm>
            <a:custGeom>
              <a:rect b="b" l="l" r="r" t="t"/>
              <a:pathLst>
                <a:path extrusionOk="0" h="115842" w="3568303">
                  <a:moveTo>
                    <a:pt x="3535573" y="115430"/>
                  </a:moveTo>
                  <a:cubicBezTo>
                    <a:pt x="1804803" y="35815"/>
                    <a:pt x="2374222" y="143144"/>
                    <a:pt x="687417" y="60300"/>
                  </a:cubicBezTo>
                  <a:cubicBezTo>
                    <a:pt x="492333" y="53859"/>
                    <a:pt x="-23433" y="86626"/>
                    <a:pt x="827" y="13477"/>
                  </a:cubicBezTo>
                  <a:cubicBezTo>
                    <a:pt x="7918" y="-10216"/>
                    <a:pt x="11238" y="4420"/>
                    <a:pt x="217311" y="4991"/>
                  </a:cubicBezTo>
                  <a:cubicBezTo>
                    <a:pt x="1079823" y="57991"/>
                    <a:pt x="2854696" y="15257"/>
                    <a:pt x="3546469" y="62200"/>
                  </a:cubicBezTo>
                  <a:cubicBezTo>
                    <a:pt x="3580135" y="69885"/>
                    <a:pt x="3573606" y="120917"/>
                    <a:pt x="3535573" y="115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16686067" y="-64939"/>
              <a:ext cx="331562" cy="2445484"/>
            </a:xfrm>
            <a:custGeom>
              <a:rect b="b" l="l" r="r" t="t"/>
              <a:pathLst>
                <a:path extrusionOk="0" h="2445484" w="331562">
                  <a:moveTo>
                    <a:pt x="327297" y="16041"/>
                  </a:moveTo>
                  <a:cubicBezTo>
                    <a:pt x="326403" y="7931"/>
                    <a:pt x="321815" y="1285"/>
                    <a:pt x="313260" y="127"/>
                  </a:cubicBezTo>
                  <a:cubicBezTo>
                    <a:pt x="306152" y="-836"/>
                    <a:pt x="296618" y="3748"/>
                    <a:pt x="295503" y="11730"/>
                  </a:cubicBezTo>
                  <a:cubicBezTo>
                    <a:pt x="283816" y="95733"/>
                    <a:pt x="285714" y="182318"/>
                    <a:pt x="283620" y="267019"/>
                  </a:cubicBezTo>
                  <a:cubicBezTo>
                    <a:pt x="281492" y="352513"/>
                    <a:pt x="279466" y="437999"/>
                    <a:pt x="277679" y="523501"/>
                  </a:cubicBezTo>
                  <a:cubicBezTo>
                    <a:pt x="274138" y="692649"/>
                    <a:pt x="270052" y="861780"/>
                    <a:pt x="265438" y="1030902"/>
                  </a:cubicBezTo>
                  <a:cubicBezTo>
                    <a:pt x="256211" y="1369146"/>
                    <a:pt x="244847" y="1707322"/>
                    <a:pt x="231338" y="2045421"/>
                  </a:cubicBezTo>
                  <a:cubicBezTo>
                    <a:pt x="227516" y="2140968"/>
                    <a:pt x="223532" y="2236515"/>
                    <a:pt x="219370" y="2332045"/>
                  </a:cubicBezTo>
                  <a:cubicBezTo>
                    <a:pt x="218919" y="2342541"/>
                    <a:pt x="218612" y="2353054"/>
                    <a:pt x="217974" y="2363542"/>
                  </a:cubicBezTo>
                  <a:cubicBezTo>
                    <a:pt x="217616" y="2369412"/>
                    <a:pt x="217744" y="2380411"/>
                    <a:pt x="212798" y="2384730"/>
                  </a:cubicBezTo>
                  <a:cubicBezTo>
                    <a:pt x="209589" y="2387533"/>
                    <a:pt x="203111" y="2387993"/>
                    <a:pt x="199247" y="2388428"/>
                  </a:cubicBezTo>
                  <a:cubicBezTo>
                    <a:pt x="187602" y="2389748"/>
                    <a:pt x="175643" y="2389620"/>
                    <a:pt x="163938" y="2390166"/>
                  </a:cubicBezTo>
                  <a:cubicBezTo>
                    <a:pt x="116916" y="2392330"/>
                    <a:pt x="69946" y="2394587"/>
                    <a:pt x="22984" y="2397740"/>
                  </a:cubicBezTo>
                  <a:cubicBezTo>
                    <a:pt x="-7337" y="2399767"/>
                    <a:pt x="-7984" y="2446258"/>
                    <a:pt x="22984" y="2445475"/>
                  </a:cubicBezTo>
                  <a:cubicBezTo>
                    <a:pt x="66388" y="2444376"/>
                    <a:pt x="109724" y="2442544"/>
                    <a:pt x="153093" y="2440533"/>
                  </a:cubicBezTo>
                  <a:cubicBezTo>
                    <a:pt x="189143" y="2438864"/>
                    <a:pt x="237211" y="2443660"/>
                    <a:pt x="257735" y="2406642"/>
                  </a:cubicBezTo>
                  <a:cubicBezTo>
                    <a:pt x="265668" y="2392330"/>
                    <a:pt x="267124" y="2375640"/>
                    <a:pt x="267941" y="2359615"/>
                  </a:cubicBezTo>
                  <a:cubicBezTo>
                    <a:pt x="269064" y="2337583"/>
                    <a:pt x="269847" y="2315517"/>
                    <a:pt x="270792" y="2293477"/>
                  </a:cubicBezTo>
                  <a:cubicBezTo>
                    <a:pt x="272674" y="2249380"/>
                    <a:pt x="274512" y="2205291"/>
                    <a:pt x="276325" y="2161194"/>
                  </a:cubicBezTo>
                  <a:cubicBezTo>
                    <a:pt x="283407" y="1988485"/>
                    <a:pt x="289928" y="1815742"/>
                    <a:pt x="295895" y="1642990"/>
                  </a:cubicBezTo>
                  <a:cubicBezTo>
                    <a:pt x="307880" y="1295639"/>
                    <a:pt x="317618" y="948211"/>
                    <a:pt x="325092" y="600740"/>
                  </a:cubicBezTo>
                  <a:cubicBezTo>
                    <a:pt x="327186" y="503301"/>
                    <a:pt x="329101" y="405863"/>
                    <a:pt x="330157" y="308408"/>
                  </a:cubicBezTo>
                  <a:cubicBezTo>
                    <a:pt x="330676" y="260604"/>
                    <a:pt x="331246" y="212801"/>
                    <a:pt x="331357" y="164989"/>
                  </a:cubicBezTo>
                  <a:cubicBezTo>
                    <a:pt x="331476" y="115414"/>
                    <a:pt x="332719" y="65336"/>
                    <a:pt x="327297" y="16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28"/>
          <p:cNvGrpSpPr/>
          <p:nvPr/>
        </p:nvGrpSpPr>
        <p:grpSpPr>
          <a:xfrm rot="873521">
            <a:off x="696274" y="3050644"/>
            <a:ext cx="1407329" cy="2273846"/>
            <a:chOff x="1392302" y="6100573"/>
            <a:chExt cx="2814341" cy="4547178"/>
          </a:xfrm>
        </p:grpSpPr>
        <p:sp>
          <p:nvSpPr>
            <p:cNvPr id="596" name="Google Shape;596;p28"/>
            <p:cNvSpPr/>
            <p:nvPr/>
          </p:nvSpPr>
          <p:spPr>
            <a:xfrm>
              <a:off x="3565149" y="9042436"/>
              <a:ext cx="641494" cy="1532514"/>
            </a:xfrm>
            <a:custGeom>
              <a:rect b="b" l="l" r="r" t="t"/>
              <a:pathLst>
                <a:path extrusionOk="0" h="1532514" w="641494">
                  <a:moveTo>
                    <a:pt x="641495" y="1305876"/>
                  </a:moveTo>
                  <a:cubicBezTo>
                    <a:pt x="635837" y="1446302"/>
                    <a:pt x="566545" y="1590611"/>
                    <a:pt x="404890" y="1508644"/>
                  </a:cubicBezTo>
                  <a:cubicBezTo>
                    <a:pt x="332287" y="1465810"/>
                    <a:pt x="293188" y="1385852"/>
                    <a:pt x="251651" y="1315880"/>
                  </a:cubicBezTo>
                  <a:cubicBezTo>
                    <a:pt x="168513" y="1170343"/>
                    <a:pt x="87859" y="1023451"/>
                    <a:pt x="0" y="880852"/>
                  </a:cubicBezTo>
                  <a:cubicBezTo>
                    <a:pt x="17657" y="852905"/>
                    <a:pt x="33914" y="824021"/>
                    <a:pt x="48396" y="794219"/>
                  </a:cubicBezTo>
                  <a:cubicBezTo>
                    <a:pt x="170724" y="549699"/>
                    <a:pt x="244510" y="272640"/>
                    <a:pt x="223751" y="0"/>
                  </a:cubicBezTo>
                  <a:cubicBezTo>
                    <a:pt x="317886" y="99974"/>
                    <a:pt x="400233" y="212235"/>
                    <a:pt x="477166" y="325050"/>
                  </a:cubicBezTo>
                  <a:cubicBezTo>
                    <a:pt x="575323" y="459911"/>
                    <a:pt x="585084" y="627319"/>
                    <a:pt x="596292" y="787671"/>
                  </a:cubicBezTo>
                  <a:cubicBezTo>
                    <a:pt x="610829" y="960473"/>
                    <a:pt x="640522" y="1132183"/>
                    <a:pt x="641495" y="1305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1392302" y="9046810"/>
              <a:ext cx="619357" cy="1536364"/>
            </a:xfrm>
            <a:custGeom>
              <a:rect b="b" l="l" r="r" t="t"/>
              <a:pathLst>
                <a:path extrusionOk="0" h="1536364" w="619357">
                  <a:moveTo>
                    <a:pt x="567286" y="995850"/>
                  </a:moveTo>
                  <a:cubicBezTo>
                    <a:pt x="489943" y="1130164"/>
                    <a:pt x="290545" y="1560645"/>
                    <a:pt x="114900" y="1535290"/>
                  </a:cubicBezTo>
                  <a:cubicBezTo>
                    <a:pt x="64748" y="1530070"/>
                    <a:pt x="28687" y="1487936"/>
                    <a:pt x="22920" y="1439418"/>
                  </a:cubicBezTo>
                  <a:cubicBezTo>
                    <a:pt x="-26695" y="1084165"/>
                    <a:pt x="5235" y="716571"/>
                    <a:pt x="109069" y="373896"/>
                  </a:cubicBezTo>
                  <a:cubicBezTo>
                    <a:pt x="163287" y="262163"/>
                    <a:pt x="249654" y="170610"/>
                    <a:pt x="323586" y="71891"/>
                  </a:cubicBezTo>
                  <a:cubicBezTo>
                    <a:pt x="344036" y="48255"/>
                    <a:pt x="363967" y="24127"/>
                    <a:pt x="383908" y="0"/>
                  </a:cubicBezTo>
                  <a:cubicBezTo>
                    <a:pt x="384854" y="51629"/>
                    <a:pt x="388466" y="103312"/>
                    <a:pt x="390330" y="153658"/>
                  </a:cubicBezTo>
                  <a:cubicBezTo>
                    <a:pt x="404185" y="419113"/>
                    <a:pt x="486995" y="678875"/>
                    <a:pt x="619357" y="908635"/>
                  </a:cubicBezTo>
                  <a:cubicBezTo>
                    <a:pt x="602209" y="937882"/>
                    <a:pt x="584643" y="966784"/>
                    <a:pt x="567286" y="9958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1776210" y="8816347"/>
              <a:ext cx="362110" cy="1139107"/>
            </a:xfrm>
            <a:custGeom>
              <a:rect b="b" l="l" r="r" t="t"/>
              <a:pathLst>
                <a:path extrusionOk="0" h="1139107" w="362110">
                  <a:moveTo>
                    <a:pt x="280425" y="1058950"/>
                  </a:moveTo>
                  <a:cubicBezTo>
                    <a:pt x="266188" y="1086069"/>
                    <a:pt x="251014" y="1112670"/>
                    <a:pt x="235449" y="1139107"/>
                  </a:cubicBezTo>
                  <a:cubicBezTo>
                    <a:pt x="103088" y="909338"/>
                    <a:pt x="20277" y="649576"/>
                    <a:pt x="6423" y="384130"/>
                  </a:cubicBezTo>
                  <a:cubicBezTo>
                    <a:pt x="4558" y="333784"/>
                    <a:pt x="946" y="282101"/>
                    <a:pt x="0" y="230472"/>
                  </a:cubicBezTo>
                  <a:cubicBezTo>
                    <a:pt x="25363" y="199842"/>
                    <a:pt x="50507" y="169040"/>
                    <a:pt x="76470" y="139047"/>
                  </a:cubicBezTo>
                  <a:cubicBezTo>
                    <a:pt x="114368" y="95057"/>
                    <a:pt x="153785" y="52532"/>
                    <a:pt x="197305" y="14008"/>
                  </a:cubicBezTo>
                  <a:cubicBezTo>
                    <a:pt x="216336" y="-2998"/>
                    <a:pt x="245829" y="-4553"/>
                    <a:pt x="266907" y="9525"/>
                  </a:cubicBezTo>
                  <a:cubicBezTo>
                    <a:pt x="351127" y="70012"/>
                    <a:pt x="194040" y="195286"/>
                    <a:pt x="160244" y="254263"/>
                  </a:cubicBezTo>
                  <a:cubicBezTo>
                    <a:pt x="199007" y="278581"/>
                    <a:pt x="198261" y="328446"/>
                    <a:pt x="178065" y="364923"/>
                  </a:cubicBezTo>
                  <a:cubicBezTo>
                    <a:pt x="225088" y="404256"/>
                    <a:pt x="225097" y="475219"/>
                    <a:pt x="236113" y="531350"/>
                  </a:cubicBezTo>
                  <a:cubicBezTo>
                    <a:pt x="265124" y="616791"/>
                    <a:pt x="291169" y="703469"/>
                    <a:pt x="316959" y="789911"/>
                  </a:cubicBezTo>
                  <a:cubicBezTo>
                    <a:pt x="398150" y="825170"/>
                    <a:pt x="349935" y="906446"/>
                    <a:pt x="325228" y="963986"/>
                  </a:cubicBezTo>
                  <a:cubicBezTo>
                    <a:pt x="311928" y="996462"/>
                    <a:pt x="296800" y="1027974"/>
                    <a:pt x="280425" y="10589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3397170" y="8922810"/>
              <a:ext cx="395221" cy="1000485"/>
            </a:xfrm>
            <a:custGeom>
              <a:rect b="b" l="l" r="r" t="t"/>
              <a:pathLst>
                <a:path extrusionOk="0" h="1000485" w="395221">
                  <a:moveTo>
                    <a:pt x="167980" y="1000486"/>
                  </a:moveTo>
                  <a:cubicBezTo>
                    <a:pt x="152415" y="975213"/>
                    <a:pt x="136586" y="950003"/>
                    <a:pt x="120466" y="924976"/>
                  </a:cubicBezTo>
                  <a:cubicBezTo>
                    <a:pt x="120375" y="924830"/>
                    <a:pt x="120239" y="924612"/>
                    <a:pt x="120148" y="924466"/>
                  </a:cubicBezTo>
                  <a:cubicBezTo>
                    <a:pt x="26457" y="777847"/>
                    <a:pt x="-24413" y="785368"/>
                    <a:pt x="11647" y="596051"/>
                  </a:cubicBezTo>
                  <a:cubicBezTo>
                    <a:pt x="25011" y="467966"/>
                    <a:pt x="34190" y="339154"/>
                    <a:pt x="63755" y="213452"/>
                  </a:cubicBezTo>
                  <a:cubicBezTo>
                    <a:pt x="79211" y="143835"/>
                    <a:pt x="94603" y="63777"/>
                    <a:pt x="158037" y="21597"/>
                  </a:cubicBezTo>
                  <a:cubicBezTo>
                    <a:pt x="197045" y="-3639"/>
                    <a:pt x="252327" y="-10388"/>
                    <a:pt x="289862" y="21161"/>
                  </a:cubicBezTo>
                  <a:cubicBezTo>
                    <a:pt x="295939" y="26545"/>
                    <a:pt x="301979" y="31856"/>
                    <a:pt x="307910" y="37321"/>
                  </a:cubicBezTo>
                  <a:cubicBezTo>
                    <a:pt x="315215" y="43860"/>
                    <a:pt x="322374" y="50481"/>
                    <a:pt x="329507" y="57220"/>
                  </a:cubicBezTo>
                  <a:cubicBezTo>
                    <a:pt x="336384" y="63722"/>
                    <a:pt x="343189" y="70261"/>
                    <a:pt x="349847" y="76891"/>
                  </a:cubicBezTo>
                  <a:cubicBezTo>
                    <a:pt x="350912" y="77946"/>
                    <a:pt x="351922" y="78928"/>
                    <a:pt x="352986" y="79974"/>
                  </a:cubicBezTo>
                  <a:cubicBezTo>
                    <a:pt x="358908" y="85758"/>
                    <a:pt x="364694" y="91624"/>
                    <a:pt x="370470" y="97499"/>
                  </a:cubicBezTo>
                  <a:cubicBezTo>
                    <a:pt x="372726" y="99818"/>
                    <a:pt x="375028" y="102219"/>
                    <a:pt x="377284" y="104538"/>
                  </a:cubicBezTo>
                  <a:cubicBezTo>
                    <a:pt x="382097" y="109503"/>
                    <a:pt x="386954" y="114542"/>
                    <a:pt x="391739" y="119616"/>
                  </a:cubicBezTo>
                  <a:cubicBezTo>
                    <a:pt x="412499" y="392256"/>
                    <a:pt x="338713" y="669315"/>
                    <a:pt x="216385" y="913835"/>
                  </a:cubicBezTo>
                  <a:cubicBezTo>
                    <a:pt x="201903" y="943646"/>
                    <a:pt x="185637" y="972539"/>
                    <a:pt x="167980" y="1000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2047447" y="9730459"/>
              <a:ext cx="1420630" cy="917292"/>
            </a:xfrm>
            <a:custGeom>
              <a:rect b="b" l="l" r="r" t="t"/>
              <a:pathLst>
                <a:path extrusionOk="0" h="917292" w="1420630">
                  <a:moveTo>
                    <a:pt x="1420246" y="627193"/>
                  </a:moveTo>
                  <a:cubicBezTo>
                    <a:pt x="1381957" y="508930"/>
                    <a:pt x="1334225" y="392822"/>
                    <a:pt x="1283154" y="278806"/>
                  </a:cubicBezTo>
                  <a:cubicBezTo>
                    <a:pt x="1277905" y="267157"/>
                    <a:pt x="1272701" y="255589"/>
                    <a:pt x="1267380" y="243984"/>
                  </a:cubicBezTo>
                  <a:cubicBezTo>
                    <a:pt x="1258410" y="224277"/>
                    <a:pt x="1249413" y="204678"/>
                    <a:pt x="1240343" y="185135"/>
                  </a:cubicBezTo>
                  <a:cubicBezTo>
                    <a:pt x="1236777" y="173448"/>
                    <a:pt x="1224478" y="160353"/>
                    <a:pt x="1213461" y="165000"/>
                  </a:cubicBezTo>
                  <a:cubicBezTo>
                    <a:pt x="1208149" y="153896"/>
                    <a:pt x="1202645" y="142809"/>
                    <a:pt x="1197114" y="131842"/>
                  </a:cubicBezTo>
                  <a:cubicBezTo>
                    <a:pt x="1195140" y="128031"/>
                    <a:pt x="1193121" y="124148"/>
                    <a:pt x="1191146" y="120337"/>
                  </a:cubicBezTo>
                  <a:cubicBezTo>
                    <a:pt x="1189172" y="116527"/>
                    <a:pt x="1187198" y="112716"/>
                    <a:pt x="1185151" y="108951"/>
                  </a:cubicBezTo>
                  <a:cubicBezTo>
                    <a:pt x="1181986" y="103067"/>
                    <a:pt x="1178693" y="97147"/>
                    <a:pt x="1175409" y="91235"/>
                  </a:cubicBezTo>
                  <a:cubicBezTo>
                    <a:pt x="1175299" y="90899"/>
                    <a:pt x="1175072" y="90535"/>
                    <a:pt x="1174890" y="90244"/>
                  </a:cubicBezTo>
                  <a:cubicBezTo>
                    <a:pt x="1156014" y="61288"/>
                    <a:pt x="1145807" y="23101"/>
                    <a:pt x="1112721" y="6931"/>
                  </a:cubicBezTo>
                  <a:cubicBezTo>
                    <a:pt x="1079544" y="-9075"/>
                    <a:pt x="1036761" y="3484"/>
                    <a:pt x="1019185" y="35924"/>
                  </a:cubicBezTo>
                  <a:cubicBezTo>
                    <a:pt x="980496" y="55213"/>
                    <a:pt x="936985" y="62888"/>
                    <a:pt x="894838" y="71619"/>
                  </a:cubicBezTo>
                  <a:cubicBezTo>
                    <a:pt x="889216" y="72301"/>
                    <a:pt x="883621" y="72865"/>
                    <a:pt x="878027" y="73438"/>
                  </a:cubicBezTo>
                  <a:cubicBezTo>
                    <a:pt x="817250" y="71219"/>
                    <a:pt x="756463" y="69800"/>
                    <a:pt x="695668" y="69000"/>
                  </a:cubicBezTo>
                  <a:cubicBezTo>
                    <a:pt x="641641" y="68718"/>
                    <a:pt x="587568" y="66244"/>
                    <a:pt x="533468" y="63580"/>
                  </a:cubicBezTo>
                  <a:cubicBezTo>
                    <a:pt x="484872" y="56477"/>
                    <a:pt x="436648" y="47237"/>
                    <a:pt x="388889" y="36297"/>
                  </a:cubicBezTo>
                  <a:cubicBezTo>
                    <a:pt x="325155" y="13333"/>
                    <a:pt x="278060" y="5403"/>
                    <a:pt x="247812" y="57623"/>
                  </a:cubicBezTo>
                  <a:cubicBezTo>
                    <a:pt x="242572" y="66835"/>
                    <a:pt x="237696" y="77939"/>
                    <a:pt x="233448" y="91172"/>
                  </a:cubicBezTo>
                  <a:cubicBezTo>
                    <a:pt x="227435" y="93009"/>
                    <a:pt x="222104" y="95619"/>
                    <a:pt x="217428" y="98947"/>
                  </a:cubicBezTo>
                  <a:cubicBezTo>
                    <a:pt x="198770" y="112198"/>
                    <a:pt x="190801" y="136116"/>
                    <a:pt x="189755" y="159652"/>
                  </a:cubicBezTo>
                  <a:cubicBezTo>
                    <a:pt x="186580" y="170402"/>
                    <a:pt x="183078" y="180951"/>
                    <a:pt x="179266" y="191491"/>
                  </a:cubicBezTo>
                  <a:cubicBezTo>
                    <a:pt x="174763" y="201559"/>
                    <a:pt x="170324" y="211581"/>
                    <a:pt x="165857" y="221721"/>
                  </a:cubicBezTo>
                  <a:cubicBezTo>
                    <a:pt x="160153" y="234553"/>
                    <a:pt x="154486" y="247458"/>
                    <a:pt x="148827" y="260363"/>
                  </a:cubicBezTo>
                  <a:cubicBezTo>
                    <a:pt x="139694" y="281280"/>
                    <a:pt x="130506" y="302434"/>
                    <a:pt x="121336" y="323778"/>
                  </a:cubicBezTo>
                  <a:cubicBezTo>
                    <a:pt x="98739" y="379199"/>
                    <a:pt x="74268" y="433874"/>
                    <a:pt x="51962" y="490423"/>
                  </a:cubicBezTo>
                  <a:cubicBezTo>
                    <a:pt x="42883" y="514323"/>
                    <a:pt x="27127" y="541070"/>
                    <a:pt x="18958" y="568534"/>
                  </a:cubicBezTo>
                  <a:cubicBezTo>
                    <a:pt x="18940" y="568553"/>
                    <a:pt x="18922" y="568580"/>
                    <a:pt x="18913" y="568598"/>
                  </a:cubicBezTo>
                  <a:cubicBezTo>
                    <a:pt x="18904" y="568607"/>
                    <a:pt x="18913" y="568598"/>
                    <a:pt x="18876" y="568625"/>
                  </a:cubicBezTo>
                  <a:cubicBezTo>
                    <a:pt x="18867" y="568643"/>
                    <a:pt x="18867" y="568653"/>
                    <a:pt x="18867" y="568671"/>
                  </a:cubicBezTo>
                  <a:cubicBezTo>
                    <a:pt x="7369" y="585359"/>
                    <a:pt x="419" y="606331"/>
                    <a:pt x="0" y="625710"/>
                  </a:cubicBezTo>
                  <a:cubicBezTo>
                    <a:pt x="176883" y="845048"/>
                    <a:pt x="521369" y="919586"/>
                    <a:pt x="792851" y="917239"/>
                  </a:cubicBezTo>
                  <a:cubicBezTo>
                    <a:pt x="942625" y="914265"/>
                    <a:pt x="1091243" y="875269"/>
                    <a:pt x="1222076" y="802523"/>
                  </a:cubicBezTo>
                  <a:cubicBezTo>
                    <a:pt x="1284791" y="769320"/>
                    <a:pt x="1351891" y="731269"/>
                    <a:pt x="1397285" y="675393"/>
                  </a:cubicBezTo>
                  <a:cubicBezTo>
                    <a:pt x="1397449" y="675238"/>
                    <a:pt x="1397640" y="675111"/>
                    <a:pt x="1397804" y="674956"/>
                  </a:cubicBezTo>
                  <a:cubicBezTo>
                    <a:pt x="1411922" y="662024"/>
                    <a:pt x="1422848" y="647046"/>
                    <a:pt x="1420246" y="627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2197698" y="9730392"/>
              <a:ext cx="1131668" cy="778979"/>
            </a:xfrm>
            <a:custGeom>
              <a:rect b="b" l="l" r="r" t="t"/>
              <a:pathLst>
                <a:path extrusionOk="0" h="778979" w="1131668">
                  <a:moveTo>
                    <a:pt x="1036702" y="663046"/>
                  </a:moveTo>
                  <a:cubicBezTo>
                    <a:pt x="1046972" y="711992"/>
                    <a:pt x="969457" y="725997"/>
                    <a:pt x="961360" y="680789"/>
                  </a:cubicBezTo>
                  <a:cubicBezTo>
                    <a:pt x="933696" y="574549"/>
                    <a:pt x="904704" y="468436"/>
                    <a:pt x="870117" y="364196"/>
                  </a:cubicBezTo>
                  <a:cubicBezTo>
                    <a:pt x="820611" y="370526"/>
                    <a:pt x="767221" y="373664"/>
                    <a:pt x="717524" y="374664"/>
                  </a:cubicBezTo>
                  <a:cubicBezTo>
                    <a:pt x="723655" y="416380"/>
                    <a:pt x="746680" y="721805"/>
                    <a:pt x="716578" y="750861"/>
                  </a:cubicBezTo>
                  <a:cubicBezTo>
                    <a:pt x="696710" y="769978"/>
                    <a:pt x="655582" y="759828"/>
                    <a:pt x="654691" y="727152"/>
                  </a:cubicBezTo>
                  <a:cubicBezTo>
                    <a:pt x="649223" y="337041"/>
                    <a:pt x="660249" y="375228"/>
                    <a:pt x="627008" y="375055"/>
                  </a:cubicBezTo>
                  <a:cubicBezTo>
                    <a:pt x="504180" y="372491"/>
                    <a:pt x="572817" y="373764"/>
                    <a:pt x="496429" y="371999"/>
                  </a:cubicBezTo>
                  <a:cubicBezTo>
                    <a:pt x="463580" y="369499"/>
                    <a:pt x="468765" y="347299"/>
                    <a:pt x="465845" y="519191"/>
                  </a:cubicBezTo>
                  <a:cubicBezTo>
                    <a:pt x="461834" y="703161"/>
                    <a:pt x="467401" y="742876"/>
                    <a:pt x="448788" y="766121"/>
                  </a:cubicBezTo>
                  <a:cubicBezTo>
                    <a:pt x="434224" y="784692"/>
                    <a:pt x="403412" y="783282"/>
                    <a:pt x="389731" y="761011"/>
                  </a:cubicBezTo>
                  <a:cubicBezTo>
                    <a:pt x="376649" y="740048"/>
                    <a:pt x="401438" y="410487"/>
                    <a:pt x="406114" y="364306"/>
                  </a:cubicBezTo>
                  <a:cubicBezTo>
                    <a:pt x="323632" y="356312"/>
                    <a:pt x="269659" y="347417"/>
                    <a:pt x="220044" y="336777"/>
                  </a:cubicBezTo>
                  <a:cubicBezTo>
                    <a:pt x="214103" y="337341"/>
                    <a:pt x="154600" y="632516"/>
                    <a:pt x="126017" y="679179"/>
                  </a:cubicBezTo>
                  <a:cubicBezTo>
                    <a:pt x="113226" y="702725"/>
                    <a:pt x="78876" y="700979"/>
                    <a:pt x="64585" y="680589"/>
                  </a:cubicBezTo>
                  <a:cubicBezTo>
                    <a:pt x="54596" y="666547"/>
                    <a:pt x="60127" y="653433"/>
                    <a:pt x="64694" y="635663"/>
                  </a:cubicBezTo>
                  <a:cubicBezTo>
                    <a:pt x="157911" y="254728"/>
                    <a:pt x="188195" y="338760"/>
                    <a:pt x="73600" y="292915"/>
                  </a:cubicBezTo>
                  <a:cubicBezTo>
                    <a:pt x="-16588" y="253736"/>
                    <a:pt x="-7546" y="273890"/>
                    <a:pt x="15624" y="221806"/>
                  </a:cubicBezTo>
                  <a:cubicBezTo>
                    <a:pt x="51731" y="139757"/>
                    <a:pt x="36720" y="105444"/>
                    <a:pt x="83206" y="91257"/>
                  </a:cubicBezTo>
                  <a:cubicBezTo>
                    <a:pt x="110152" y="7298"/>
                    <a:pt x="157911" y="7289"/>
                    <a:pt x="238638" y="36372"/>
                  </a:cubicBezTo>
                  <a:cubicBezTo>
                    <a:pt x="350031" y="61891"/>
                    <a:pt x="397226" y="68294"/>
                    <a:pt x="545417" y="69076"/>
                  </a:cubicBezTo>
                  <a:cubicBezTo>
                    <a:pt x="680808" y="70858"/>
                    <a:pt x="768613" y="86009"/>
                    <a:pt x="868935" y="36000"/>
                  </a:cubicBezTo>
                  <a:cubicBezTo>
                    <a:pt x="898582" y="-18694"/>
                    <a:pt x="989452" y="-19085"/>
                    <a:pt x="1025158" y="91311"/>
                  </a:cubicBezTo>
                  <a:cubicBezTo>
                    <a:pt x="1037120" y="112838"/>
                    <a:pt x="1048910" y="135192"/>
                    <a:pt x="1063211" y="165067"/>
                  </a:cubicBezTo>
                  <a:cubicBezTo>
                    <a:pt x="1082633" y="156873"/>
                    <a:pt x="1093022" y="191077"/>
                    <a:pt x="1117129" y="244051"/>
                  </a:cubicBezTo>
                  <a:cubicBezTo>
                    <a:pt x="1135905" y="284985"/>
                    <a:pt x="1136806" y="277191"/>
                    <a:pt x="1118020" y="288149"/>
                  </a:cubicBezTo>
                  <a:cubicBezTo>
                    <a:pt x="1063920" y="320125"/>
                    <a:pt x="1001851" y="340442"/>
                    <a:pt x="940028" y="352765"/>
                  </a:cubicBezTo>
                  <a:cubicBezTo>
                    <a:pt x="997266" y="509579"/>
                    <a:pt x="1033227" y="651705"/>
                    <a:pt x="1036702" y="6630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3699211" y="9988869"/>
              <a:ext cx="442442" cy="480688"/>
            </a:xfrm>
            <a:custGeom>
              <a:rect b="b" l="l" r="r" t="t"/>
              <a:pathLst>
                <a:path extrusionOk="0" h="480688" w="442442">
                  <a:moveTo>
                    <a:pt x="137694" y="256613"/>
                  </a:moveTo>
                  <a:cubicBezTo>
                    <a:pt x="104217" y="197700"/>
                    <a:pt x="71249" y="139060"/>
                    <a:pt x="35544" y="81902"/>
                  </a:cubicBezTo>
                  <a:cubicBezTo>
                    <a:pt x="26938" y="58638"/>
                    <a:pt x="-17656" y="25735"/>
                    <a:pt x="7716" y="3181"/>
                  </a:cubicBezTo>
                  <a:cubicBezTo>
                    <a:pt x="36335" y="-12207"/>
                    <a:pt x="46551" y="32356"/>
                    <a:pt x="61097" y="48835"/>
                  </a:cubicBezTo>
                  <a:cubicBezTo>
                    <a:pt x="135429" y="161186"/>
                    <a:pt x="189484" y="289062"/>
                    <a:pt x="272330" y="394338"/>
                  </a:cubicBezTo>
                  <a:cubicBezTo>
                    <a:pt x="324611" y="465229"/>
                    <a:pt x="391465" y="452215"/>
                    <a:pt x="402127" y="362835"/>
                  </a:cubicBezTo>
                  <a:cubicBezTo>
                    <a:pt x="410341" y="317436"/>
                    <a:pt x="387007" y="264907"/>
                    <a:pt x="409577" y="223373"/>
                  </a:cubicBezTo>
                  <a:cubicBezTo>
                    <a:pt x="429490" y="209032"/>
                    <a:pt x="439997" y="238334"/>
                    <a:pt x="438260" y="254476"/>
                  </a:cubicBezTo>
                  <a:cubicBezTo>
                    <a:pt x="439988" y="300603"/>
                    <a:pt x="447466" y="347275"/>
                    <a:pt x="436904" y="392920"/>
                  </a:cubicBezTo>
                  <a:cubicBezTo>
                    <a:pt x="425315" y="438218"/>
                    <a:pt x="386680" y="485418"/>
                    <a:pt x="335727" y="480307"/>
                  </a:cubicBezTo>
                  <a:cubicBezTo>
                    <a:pt x="235978" y="459799"/>
                    <a:pt x="186809" y="335425"/>
                    <a:pt x="137694" y="256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1470826" y="10030462"/>
              <a:ext cx="394836" cy="460432"/>
            </a:xfrm>
            <a:custGeom>
              <a:rect b="b" l="l" r="r" t="t"/>
              <a:pathLst>
                <a:path extrusionOk="0" h="460432" w="394836">
                  <a:moveTo>
                    <a:pt x="10104" y="418361"/>
                  </a:moveTo>
                  <a:cubicBezTo>
                    <a:pt x="-5252" y="371807"/>
                    <a:pt x="10632" y="321006"/>
                    <a:pt x="4709" y="272869"/>
                  </a:cubicBezTo>
                  <a:cubicBezTo>
                    <a:pt x="4846" y="254335"/>
                    <a:pt x="-4160" y="234173"/>
                    <a:pt x="2390" y="216412"/>
                  </a:cubicBezTo>
                  <a:cubicBezTo>
                    <a:pt x="66942" y="158253"/>
                    <a:pt x="35594" y="373462"/>
                    <a:pt x="44973" y="399745"/>
                  </a:cubicBezTo>
                  <a:cubicBezTo>
                    <a:pt x="107378" y="492834"/>
                    <a:pt x="209920" y="255763"/>
                    <a:pt x="242005" y="213383"/>
                  </a:cubicBezTo>
                  <a:cubicBezTo>
                    <a:pt x="275874" y="158144"/>
                    <a:pt x="309533" y="102878"/>
                    <a:pt x="341973" y="46811"/>
                  </a:cubicBezTo>
                  <a:cubicBezTo>
                    <a:pt x="348804" y="34834"/>
                    <a:pt x="356519" y="23157"/>
                    <a:pt x="362978" y="10916"/>
                  </a:cubicBezTo>
                  <a:cubicBezTo>
                    <a:pt x="364697" y="3695"/>
                    <a:pt x="372921" y="-1389"/>
                    <a:pt x="380044" y="339"/>
                  </a:cubicBezTo>
                  <a:cubicBezTo>
                    <a:pt x="395627" y="1658"/>
                    <a:pt x="398074" y="19892"/>
                    <a:pt x="391224" y="31523"/>
                  </a:cubicBezTo>
                  <a:cubicBezTo>
                    <a:pt x="348231" y="115583"/>
                    <a:pt x="297515" y="195376"/>
                    <a:pt x="249465" y="276571"/>
                  </a:cubicBezTo>
                  <a:cubicBezTo>
                    <a:pt x="206536" y="342087"/>
                    <a:pt x="173487" y="435449"/>
                    <a:pt x="91395" y="458794"/>
                  </a:cubicBezTo>
                  <a:cubicBezTo>
                    <a:pt x="58309" y="465788"/>
                    <a:pt x="23522" y="450027"/>
                    <a:pt x="10104" y="4183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1820589" y="7062604"/>
              <a:ext cx="1891134" cy="2930191"/>
            </a:xfrm>
            <a:custGeom>
              <a:rect b="b" l="l" r="r" t="t"/>
              <a:pathLst>
                <a:path extrusionOk="0" h="2930191" w="1891134">
                  <a:moveTo>
                    <a:pt x="1718534" y="2689018"/>
                  </a:moveTo>
                  <a:cubicBezTo>
                    <a:pt x="1685011" y="2726214"/>
                    <a:pt x="1647504" y="2758335"/>
                    <a:pt x="1607113" y="2785591"/>
                  </a:cubicBezTo>
                  <a:cubicBezTo>
                    <a:pt x="1595178" y="2793649"/>
                    <a:pt x="1582943" y="2801306"/>
                    <a:pt x="1570507" y="2808563"/>
                  </a:cubicBezTo>
                  <a:cubicBezTo>
                    <a:pt x="1566031" y="2811246"/>
                    <a:pt x="1561555" y="2813738"/>
                    <a:pt x="1556980" y="2816221"/>
                  </a:cubicBezTo>
                  <a:cubicBezTo>
                    <a:pt x="1552204" y="2819004"/>
                    <a:pt x="1547228" y="2821595"/>
                    <a:pt x="1542352" y="2824179"/>
                  </a:cubicBezTo>
                  <a:cubicBezTo>
                    <a:pt x="1537776" y="2826470"/>
                    <a:pt x="1533200" y="2828853"/>
                    <a:pt x="1528624" y="2831145"/>
                  </a:cubicBezTo>
                  <a:cubicBezTo>
                    <a:pt x="1526532" y="2832236"/>
                    <a:pt x="1524449" y="2833237"/>
                    <a:pt x="1522356" y="2834228"/>
                  </a:cubicBezTo>
                  <a:cubicBezTo>
                    <a:pt x="1518672" y="2836019"/>
                    <a:pt x="1514997" y="2837711"/>
                    <a:pt x="1511413" y="2839302"/>
                  </a:cubicBezTo>
                  <a:cubicBezTo>
                    <a:pt x="1505745" y="2841985"/>
                    <a:pt x="1499869" y="2844577"/>
                    <a:pt x="1494001" y="2847160"/>
                  </a:cubicBezTo>
                  <a:cubicBezTo>
                    <a:pt x="1488725" y="2849452"/>
                    <a:pt x="1483257" y="2851734"/>
                    <a:pt x="1477781" y="2853926"/>
                  </a:cubicBezTo>
                  <a:cubicBezTo>
                    <a:pt x="1472414" y="2856118"/>
                    <a:pt x="1466837" y="2858300"/>
                    <a:pt x="1461370" y="2860392"/>
                  </a:cubicBezTo>
                  <a:cubicBezTo>
                    <a:pt x="1374321" y="2893414"/>
                    <a:pt x="1280812" y="2911611"/>
                    <a:pt x="1187695" y="2918478"/>
                  </a:cubicBezTo>
                  <a:cubicBezTo>
                    <a:pt x="988234" y="2929818"/>
                    <a:pt x="754049" y="2945233"/>
                    <a:pt x="548119" y="2897497"/>
                  </a:cubicBezTo>
                  <a:cubicBezTo>
                    <a:pt x="542943" y="2896306"/>
                    <a:pt x="537576" y="2895014"/>
                    <a:pt x="532400" y="2893714"/>
                  </a:cubicBezTo>
                  <a:cubicBezTo>
                    <a:pt x="496084" y="2884665"/>
                    <a:pt x="460570" y="2873624"/>
                    <a:pt x="426547" y="2860101"/>
                  </a:cubicBezTo>
                  <a:cubicBezTo>
                    <a:pt x="304383" y="2811665"/>
                    <a:pt x="198930" y="2732007"/>
                    <a:pt x="126509" y="2604004"/>
                  </a:cubicBezTo>
                  <a:cubicBezTo>
                    <a:pt x="-34654" y="2335275"/>
                    <a:pt x="360" y="1922646"/>
                    <a:pt x="9812" y="1616921"/>
                  </a:cubicBezTo>
                  <a:cubicBezTo>
                    <a:pt x="20956" y="1351876"/>
                    <a:pt x="48311" y="1088121"/>
                    <a:pt x="84526" y="825367"/>
                  </a:cubicBezTo>
                  <a:cubicBezTo>
                    <a:pt x="92877" y="760524"/>
                    <a:pt x="101237" y="695682"/>
                    <a:pt x="110089" y="630739"/>
                  </a:cubicBezTo>
                  <a:cubicBezTo>
                    <a:pt x="136752" y="455100"/>
                    <a:pt x="167991" y="278469"/>
                    <a:pt x="211957" y="105522"/>
                  </a:cubicBezTo>
                  <a:cubicBezTo>
                    <a:pt x="218325" y="80458"/>
                    <a:pt x="224893" y="55494"/>
                    <a:pt x="231752" y="30630"/>
                  </a:cubicBezTo>
                  <a:cubicBezTo>
                    <a:pt x="231852" y="30430"/>
                    <a:pt x="231952" y="30130"/>
                    <a:pt x="232052" y="29930"/>
                  </a:cubicBezTo>
                  <a:cubicBezTo>
                    <a:pt x="234045" y="30821"/>
                    <a:pt x="236137" y="31821"/>
                    <a:pt x="238120" y="32712"/>
                  </a:cubicBezTo>
                  <a:cubicBezTo>
                    <a:pt x="238220" y="32812"/>
                    <a:pt x="238320" y="32812"/>
                    <a:pt x="238420" y="32912"/>
                  </a:cubicBezTo>
                  <a:cubicBezTo>
                    <a:pt x="245380" y="36096"/>
                    <a:pt x="252448" y="39179"/>
                    <a:pt x="259607" y="42261"/>
                  </a:cubicBezTo>
                  <a:cubicBezTo>
                    <a:pt x="259807" y="42362"/>
                    <a:pt x="260008" y="42462"/>
                    <a:pt x="260208" y="42562"/>
                  </a:cubicBezTo>
                  <a:cubicBezTo>
                    <a:pt x="263892" y="44053"/>
                    <a:pt x="267467" y="45645"/>
                    <a:pt x="271151" y="47036"/>
                  </a:cubicBezTo>
                  <a:cubicBezTo>
                    <a:pt x="277719" y="49719"/>
                    <a:pt x="284278" y="52411"/>
                    <a:pt x="290847" y="54894"/>
                  </a:cubicBezTo>
                  <a:cubicBezTo>
                    <a:pt x="299898" y="58377"/>
                    <a:pt x="309050" y="61660"/>
                    <a:pt x="318301" y="64843"/>
                  </a:cubicBezTo>
                  <a:cubicBezTo>
                    <a:pt x="330137" y="68917"/>
                    <a:pt x="342081" y="72900"/>
                    <a:pt x="354216" y="76575"/>
                  </a:cubicBezTo>
                  <a:cubicBezTo>
                    <a:pt x="358101" y="77766"/>
                    <a:pt x="362076" y="78957"/>
                    <a:pt x="366052" y="80158"/>
                  </a:cubicBezTo>
                  <a:cubicBezTo>
                    <a:pt x="368935" y="81049"/>
                    <a:pt x="371819" y="81849"/>
                    <a:pt x="374703" y="82640"/>
                  </a:cubicBezTo>
                  <a:cubicBezTo>
                    <a:pt x="379079" y="83932"/>
                    <a:pt x="383554" y="85223"/>
                    <a:pt x="387939" y="86424"/>
                  </a:cubicBezTo>
                  <a:cubicBezTo>
                    <a:pt x="388339" y="86524"/>
                    <a:pt x="388831" y="86624"/>
                    <a:pt x="389231" y="86724"/>
                  </a:cubicBezTo>
                  <a:cubicBezTo>
                    <a:pt x="395999" y="88615"/>
                    <a:pt x="402858" y="90307"/>
                    <a:pt x="409726" y="92099"/>
                  </a:cubicBezTo>
                  <a:cubicBezTo>
                    <a:pt x="417486" y="94090"/>
                    <a:pt x="425446" y="95973"/>
                    <a:pt x="433306" y="97864"/>
                  </a:cubicBezTo>
                  <a:cubicBezTo>
                    <a:pt x="438382" y="99056"/>
                    <a:pt x="443258" y="100256"/>
                    <a:pt x="448225" y="101247"/>
                  </a:cubicBezTo>
                  <a:cubicBezTo>
                    <a:pt x="455785" y="102939"/>
                    <a:pt x="463244" y="104430"/>
                    <a:pt x="470804" y="106022"/>
                  </a:cubicBezTo>
                  <a:cubicBezTo>
                    <a:pt x="478363" y="107613"/>
                    <a:pt x="485923" y="109105"/>
                    <a:pt x="493583" y="110496"/>
                  </a:cubicBezTo>
                  <a:cubicBezTo>
                    <a:pt x="501142" y="111888"/>
                    <a:pt x="508802" y="113279"/>
                    <a:pt x="516462" y="114571"/>
                  </a:cubicBezTo>
                  <a:cubicBezTo>
                    <a:pt x="524122" y="115862"/>
                    <a:pt x="531881" y="117153"/>
                    <a:pt x="539541" y="118254"/>
                  </a:cubicBezTo>
                  <a:cubicBezTo>
                    <a:pt x="544717" y="119145"/>
                    <a:pt x="549884" y="119945"/>
                    <a:pt x="555061" y="120637"/>
                  </a:cubicBezTo>
                  <a:cubicBezTo>
                    <a:pt x="565404" y="122128"/>
                    <a:pt x="575756" y="123620"/>
                    <a:pt x="586100" y="124811"/>
                  </a:cubicBezTo>
                  <a:cubicBezTo>
                    <a:pt x="591276" y="125511"/>
                    <a:pt x="596443" y="126102"/>
                    <a:pt x="601619" y="126703"/>
                  </a:cubicBezTo>
                  <a:cubicBezTo>
                    <a:pt x="609179" y="127503"/>
                    <a:pt x="616538" y="128394"/>
                    <a:pt x="624098" y="129085"/>
                  </a:cubicBezTo>
                  <a:cubicBezTo>
                    <a:pt x="631457" y="129886"/>
                    <a:pt x="639017" y="130577"/>
                    <a:pt x="646486" y="131277"/>
                  </a:cubicBezTo>
                  <a:cubicBezTo>
                    <a:pt x="661405" y="132668"/>
                    <a:pt x="676333" y="133760"/>
                    <a:pt x="691352" y="134760"/>
                  </a:cubicBezTo>
                  <a:cubicBezTo>
                    <a:pt x="695127" y="135060"/>
                    <a:pt x="698712" y="135160"/>
                    <a:pt x="702396" y="135460"/>
                  </a:cubicBezTo>
                  <a:cubicBezTo>
                    <a:pt x="719708" y="136452"/>
                    <a:pt x="737019" y="137252"/>
                    <a:pt x="754131" y="137752"/>
                  </a:cubicBezTo>
                  <a:cubicBezTo>
                    <a:pt x="759398" y="137852"/>
                    <a:pt x="764674" y="138052"/>
                    <a:pt x="769850" y="138152"/>
                  </a:cubicBezTo>
                  <a:cubicBezTo>
                    <a:pt x="770942" y="138152"/>
                    <a:pt x="772043" y="138152"/>
                    <a:pt x="773234" y="138252"/>
                  </a:cubicBezTo>
                  <a:cubicBezTo>
                    <a:pt x="783087" y="138452"/>
                    <a:pt x="792930" y="138552"/>
                    <a:pt x="802682" y="138653"/>
                  </a:cubicBezTo>
                  <a:lnTo>
                    <a:pt x="804173" y="138653"/>
                  </a:lnTo>
                  <a:cubicBezTo>
                    <a:pt x="814317" y="138753"/>
                    <a:pt x="824569" y="138753"/>
                    <a:pt x="834712" y="138552"/>
                  </a:cubicBezTo>
                  <a:cubicBezTo>
                    <a:pt x="844955" y="138352"/>
                    <a:pt x="855008" y="138252"/>
                    <a:pt x="865051" y="137952"/>
                  </a:cubicBezTo>
                  <a:cubicBezTo>
                    <a:pt x="869226" y="137852"/>
                    <a:pt x="873311" y="137752"/>
                    <a:pt x="877386" y="137552"/>
                  </a:cubicBezTo>
                  <a:cubicBezTo>
                    <a:pt x="884746" y="137352"/>
                    <a:pt x="892014" y="137052"/>
                    <a:pt x="899274" y="136752"/>
                  </a:cubicBezTo>
                  <a:cubicBezTo>
                    <a:pt x="902758" y="136552"/>
                    <a:pt x="906233" y="136452"/>
                    <a:pt x="909717" y="136152"/>
                  </a:cubicBezTo>
                  <a:cubicBezTo>
                    <a:pt x="918569" y="135751"/>
                    <a:pt x="927329" y="135260"/>
                    <a:pt x="936180" y="134660"/>
                  </a:cubicBezTo>
                  <a:cubicBezTo>
                    <a:pt x="988306" y="131377"/>
                    <a:pt x="1037949" y="125911"/>
                    <a:pt x="1083916" y="118545"/>
                  </a:cubicBezTo>
                  <a:cubicBezTo>
                    <a:pt x="1088292" y="117845"/>
                    <a:pt x="1092667" y="117153"/>
                    <a:pt x="1096952" y="116453"/>
                  </a:cubicBezTo>
                  <a:cubicBezTo>
                    <a:pt x="1101628" y="115562"/>
                    <a:pt x="1106304" y="114762"/>
                    <a:pt x="1110880" y="113970"/>
                  </a:cubicBezTo>
                  <a:cubicBezTo>
                    <a:pt x="1113964" y="113470"/>
                    <a:pt x="1117048" y="112879"/>
                    <a:pt x="1120031" y="112379"/>
                  </a:cubicBezTo>
                  <a:cubicBezTo>
                    <a:pt x="1123215" y="111679"/>
                    <a:pt x="1126399" y="111088"/>
                    <a:pt x="1129483" y="110387"/>
                  </a:cubicBezTo>
                  <a:cubicBezTo>
                    <a:pt x="1136351" y="109196"/>
                    <a:pt x="1143111" y="107804"/>
                    <a:pt x="1149679" y="106313"/>
                  </a:cubicBezTo>
                  <a:cubicBezTo>
                    <a:pt x="1153854" y="105422"/>
                    <a:pt x="1158039" y="104521"/>
                    <a:pt x="1162014" y="103630"/>
                  </a:cubicBezTo>
                  <a:cubicBezTo>
                    <a:pt x="1275627" y="79858"/>
                    <a:pt x="1388539" y="51019"/>
                    <a:pt x="1492600" y="0"/>
                  </a:cubicBezTo>
                  <a:cubicBezTo>
                    <a:pt x="1494893" y="6666"/>
                    <a:pt x="1497276" y="13323"/>
                    <a:pt x="1499568" y="19989"/>
                  </a:cubicBezTo>
                  <a:cubicBezTo>
                    <a:pt x="1502152" y="27847"/>
                    <a:pt x="1504745" y="35805"/>
                    <a:pt x="1507228" y="43662"/>
                  </a:cubicBezTo>
                  <a:cubicBezTo>
                    <a:pt x="1588501" y="296476"/>
                    <a:pt x="1637852" y="558039"/>
                    <a:pt x="1699030" y="816018"/>
                  </a:cubicBezTo>
                  <a:cubicBezTo>
                    <a:pt x="1804983" y="1275892"/>
                    <a:pt x="1865069" y="1746607"/>
                    <a:pt x="1889540" y="2217722"/>
                  </a:cubicBezTo>
                  <a:cubicBezTo>
                    <a:pt x="1901284" y="2397217"/>
                    <a:pt x="1848558" y="2561915"/>
                    <a:pt x="1718534" y="2689018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2052614" y="6939785"/>
              <a:ext cx="1260538" cy="261440"/>
            </a:xfrm>
            <a:custGeom>
              <a:rect b="b" l="l" r="r" t="t"/>
              <a:pathLst>
                <a:path extrusionOk="0" h="261440" w="1260538">
                  <a:moveTo>
                    <a:pt x="1250086" y="93408"/>
                  </a:moveTo>
                  <a:cubicBezTo>
                    <a:pt x="1253661" y="103175"/>
                    <a:pt x="1257164" y="112988"/>
                    <a:pt x="1260538" y="122774"/>
                  </a:cubicBezTo>
                  <a:cubicBezTo>
                    <a:pt x="1156478" y="173848"/>
                    <a:pt x="1043593" y="202704"/>
                    <a:pt x="930034" y="226431"/>
                  </a:cubicBezTo>
                  <a:cubicBezTo>
                    <a:pt x="687007" y="281698"/>
                    <a:pt x="278269" y="280806"/>
                    <a:pt x="6395" y="155677"/>
                  </a:cubicBezTo>
                  <a:cubicBezTo>
                    <a:pt x="4267" y="154686"/>
                    <a:pt x="2138" y="153695"/>
                    <a:pt x="0" y="152703"/>
                  </a:cubicBezTo>
                  <a:cubicBezTo>
                    <a:pt x="5995" y="131122"/>
                    <a:pt x="12226" y="109596"/>
                    <a:pt x="18740" y="88197"/>
                  </a:cubicBezTo>
                  <a:cubicBezTo>
                    <a:pt x="19850" y="84477"/>
                    <a:pt x="21032" y="80721"/>
                    <a:pt x="22142" y="77002"/>
                  </a:cubicBezTo>
                  <a:cubicBezTo>
                    <a:pt x="24698" y="68653"/>
                    <a:pt x="27327" y="60259"/>
                    <a:pt x="30002" y="51938"/>
                  </a:cubicBezTo>
                  <a:cubicBezTo>
                    <a:pt x="30029" y="51820"/>
                    <a:pt x="30129" y="51656"/>
                    <a:pt x="30157" y="51538"/>
                  </a:cubicBezTo>
                  <a:cubicBezTo>
                    <a:pt x="41446" y="55084"/>
                    <a:pt x="52363" y="58358"/>
                    <a:pt x="63625" y="62023"/>
                  </a:cubicBezTo>
                  <a:cubicBezTo>
                    <a:pt x="439459" y="154495"/>
                    <a:pt x="852828" y="142609"/>
                    <a:pt x="1214599" y="0"/>
                  </a:cubicBezTo>
                  <a:cubicBezTo>
                    <a:pt x="1216100" y="3701"/>
                    <a:pt x="1217528" y="7448"/>
                    <a:pt x="1219029" y="11150"/>
                  </a:cubicBezTo>
                  <a:cubicBezTo>
                    <a:pt x="1221740" y="17925"/>
                    <a:pt x="1224387" y="24746"/>
                    <a:pt x="1227025" y="31567"/>
                  </a:cubicBezTo>
                  <a:cubicBezTo>
                    <a:pt x="1228717" y="36059"/>
                    <a:pt x="1230482" y="40497"/>
                    <a:pt x="1232174" y="44990"/>
                  </a:cubicBezTo>
                  <a:cubicBezTo>
                    <a:pt x="1236659" y="56703"/>
                    <a:pt x="1241035" y="68399"/>
                    <a:pt x="1245328" y="80130"/>
                  </a:cubicBezTo>
                  <a:cubicBezTo>
                    <a:pt x="1246447" y="83059"/>
                    <a:pt x="1247502" y="86033"/>
                    <a:pt x="1248503" y="88934"/>
                  </a:cubicBezTo>
                  <a:cubicBezTo>
                    <a:pt x="1249040" y="90434"/>
                    <a:pt x="1249559" y="91926"/>
                    <a:pt x="1250086" y="93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28"/>
            <p:cNvGrpSpPr/>
            <p:nvPr/>
          </p:nvGrpSpPr>
          <p:grpSpPr>
            <a:xfrm>
              <a:off x="2300399" y="7635182"/>
              <a:ext cx="860771" cy="856754"/>
              <a:chOff x="2300399" y="7635182"/>
              <a:chExt cx="860771" cy="856754"/>
            </a:xfrm>
          </p:grpSpPr>
          <p:sp>
            <p:nvSpPr>
              <p:cNvPr id="607" name="Google Shape;607;p28"/>
              <p:cNvSpPr/>
              <p:nvPr/>
            </p:nvSpPr>
            <p:spPr>
              <a:xfrm>
                <a:off x="2337229" y="7671799"/>
                <a:ext cx="787230" cy="783138"/>
              </a:xfrm>
              <a:custGeom>
                <a:rect b="b" l="l" r="r" t="t"/>
                <a:pathLst>
                  <a:path extrusionOk="0" h="783138" w="787230">
                    <a:moveTo>
                      <a:pt x="9510" y="503062"/>
                    </a:moveTo>
                    <a:cubicBezTo>
                      <a:pt x="-53260" y="199720"/>
                      <a:pt x="203677" y="-90417"/>
                      <a:pt x="515705" y="26491"/>
                    </a:cubicBezTo>
                    <a:cubicBezTo>
                      <a:pt x="672992" y="79075"/>
                      <a:pt x="797722" y="234415"/>
                      <a:pt x="786532" y="404043"/>
                    </a:cubicBezTo>
                    <a:cubicBezTo>
                      <a:pt x="785159" y="514349"/>
                      <a:pt x="742657" y="631029"/>
                      <a:pt x="651014" y="697782"/>
                    </a:cubicBezTo>
                    <a:cubicBezTo>
                      <a:pt x="451689" y="879605"/>
                      <a:pt x="86644" y="750465"/>
                      <a:pt x="9510" y="5030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>
                <a:off x="2300399" y="7635182"/>
                <a:ext cx="860771" cy="856754"/>
              </a:xfrm>
              <a:custGeom>
                <a:rect b="b" l="l" r="r" t="t"/>
                <a:pathLst>
                  <a:path extrusionOk="0" h="856754" w="860771">
                    <a:moveTo>
                      <a:pt x="457381" y="856755"/>
                    </a:moveTo>
                    <a:cubicBezTo>
                      <a:pt x="416899" y="856755"/>
                      <a:pt x="375025" y="851116"/>
                      <a:pt x="332642" y="839639"/>
                    </a:cubicBezTo>
                    <a:cubicBezTo>
                      <a:pt x="176846" y="797450"/>
                      <a:pt x="53709" y="686699"/>
                      <a:pt x="11290" y="550602"/>
                    </a:cubicBezTo>
                    <a:lnTo>
                      <a:pt x="10389" y="547119"/>
                    </a:lnTo>
                    <a:cubicBezTo>
                      <a:pt x="-24980" y="376218"/>
                      <a:pt x="31403" y="202989"/>
                      <a:pt x="157524" y="95030"/>
                    </a:cubicBezTo>
                    <a:cubicBezTo>
                      <a:pt x="270500" y="-1707"/>
                      <a:pt x="418946" y="-25916"/>
                      <a:pt x="564816" y="28514"/>
                    </a:cubicBezTo>
                    <a:cubicBezTo>
                      <a:pt x="747357" y="89846"/>
                      <a:pt x="871341" y="263566"/>
                      <a:pt x="860060" y="442097"/>
                    </a:cubicBezTo>
                    <a:cubicBezTo>
                      <a:pt x="858123" y="575657"/>
                      <a:pt x="802522" y="695348"/>
                      <a:pt x="711097" y="762864"/>
                    </a:cubicBezTo>
                    <a:cubicBezTo>
                      <a:pt x="642632" y="824624"/>
                      <a:pt x="553964" y="856755"/>
                      <a:pt x="457381" y="856755"/>
                    </a:cubicBezTo>
                    <a:close/>
                    <a:moveTo>
                      <a:pt x="81937" y="530458"/>
                    </a:moveTo>
                    <a:cubicBezTo>
                      <a:pt x="116979" y="640382"/>
                      <a:pt x="222714" y="733808"/>
                      <a:pt x="351846" y="768776"/>
                    </a:cubicBezTo>
                    <a:cubicBezTo>
                      <a:pt x="471372" y="801161"/>
                      <a:pt x="584794" y="778716"/>
                      <a:pt x="663083" y="707280"/>
                    </a:cubicBezTo>
                    <a:lnTo>
                      <a:pt x="666212" y="704724"/>
                    </a:lnTo>
                    <a:cubicBezTo>
                      <a:pt x="740225" y="650822"/>
                      <a:pt x="785247" y="551939"/>
                      <a:pt x="786638" y="440197"/>
                    </a:cubicBezTo>
                    <a:lnTo>
                      <a:pt x="786720" y="438241"/>
                    </a:lnTo>
                    <a:cubicBezTo>
                      <a:pt x="796227" y="294260"/>
                      <a:pt x="690546" y="147950"/>
                      <a:pt x="540900" y="97922"/>
                    </a:cubicBezTo>
                    <a:lnTo>
                      <a:pt x="539654" y="97476"/>
                    </a:lnTo>
                    <a:cubicBezTo>
                      <a:pt x="419382" y="52423"/>
                      <a:pt x="297491" y="71848"/>
                      <a:pt x="205293" y="150787"/>
                    </a:cubicBezTo>
                    <a:cubicBezTo>
                      <a:pt x="101523" y="239621"/>
                      <a:pt x="53209" y="388477"/>
                      <a:pt x="81937" y="5304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9" name="Google Shape;609;p28"/>
            <p:cNvSpPr/>
            <p:nvPr/>
          </p:nvSpPr>
          <p:spPr>
            <a:xfrm>
              <a:off x="2032546" y="7033193"/>
              <a:ext cx="1295261" cy="222327"/>
            </a:xfrm>
            <a:custGeom>
              <a:rect b="b" l="l" r="r" t="t"/>
              <a:pathLst>
                <a:path extrusionOk="0" h="222327" w="1295261">
                  <a:moveTo>
                    <a:pt x="1287575" y="49428"/>
                  </a:moveTo>
                  <a:cubicBezTo>
                    <a:pt x="1290158" y="57294"/>
                    <a:pt x="1292751" y="65152"/>
                    <a:pt x="1295262" y="73064"/>
                  </a:cubicBezTo>
                  <a:cubicBezTo>
                    <a:pt x="1288894" y="75619"/>
                    <a:pt x="1282453" y="78230"/>
                    <a:pt x="1275922" y="80685"/>
                  </a:cubicBezTo>
                  <a:cubicBezTo>
                    <a:pt x="1262949" y="85751"/>
                    <a:pt x="1249622" y="90734"/>
                    <a:pt x="1236086" y="95545"/>
                  </a:cubicBezTo>
                  <a:cubicBezTo>
                    <a:pt x="1223896" y="99920"/>
                    <a:pt x="1211487" y="104130"/>
                    <a:pt x="1198970" y="108305"/>
                  </a:cubicBezTo>
                  <a:cubicBezTo>
                    <a:pt x="1183696" y="113397"/>
                    <a:pt x="1168204" y="118308"/>
                    <a:pt x="1152630" y="123083"/>
                  </a:cubicBezTo>
                  <a:cubicBezTo>
                    <a:pt x="1128095" y="130622"/>
                    <a:pt x="1103160" y="137698"/>
                    <a:pt x="1078125" y="144436"/>
                  </a:cubicBezTo>
                  <a:cubicBezTo>
                    <a:pt x="922229" y="186298"/>
                    <a:pt x="760148" y="213062"/>
                    <a:pt x="644351" y="220756"/>
                  </a:cubicBezTo>
                  <a:cubicBezTo>
                    <a:pt x="490093" y="226613"/>
                    <a:pt x="332797" y="216436"/>
                    <a:pt x="180612" y="184406"/>
                  </a:cubicBezTo>
                  <a:cubicBezTo>
                    <a:pt x="170187" y="182242"/>
                    <a:pt x="159716" y="179995"/>
                    <a:pt x="149291" y="177522"/>
                  </a:cubicBezTo>
                  <a:cubicBezTo>
                    <a:pt x="147527" y="177112"/>
                    <a:pt x="145753" y="176703"/>
                    <a:pt x="144061" y="176249"/>
                  </a:cubicBezTo>
                  <a:cubicBezTo>
                    <a:pt x="133854" y="173948"/>
                    <a:pt x="123856" y="171510"/>
                    <a:pt x="113849" y="168873"/>
                  </a:cubicBezTo>
                  <a:cubicBezTo>
                    <a:pt x="75451" y="159042"/>
                    <a:pt x="37452" y="147756"/>
                    <a:pt x="0" y="134924"/>
                  </a:cubicBezTo>
                  <a:cubicBezTo>
                    <a:pt x="6359" y="109887"/>
                    <a:pt x="12963" y="84905"/>
                    <a:pt x="19841" y="60050"/>
                  </a:cubicBezTo>
                  <a:cubicBezTo>
                    <a:pt x="21978" y="60732"/>
                    <a:pt x="24043" y="61460"/>
                    <a:pt x="26190" y="62142"/>
                  </a:cubicBezTo>
                  <a:cubicBezTo>
                    <a:pt x="26309" y="62169"/>
                    <a:pt x="26354" y="62242"/>
                    <a:pt x="26472" y="62269"/>
                  </a:cubicBezTo>
                  <a:cubicBezTo>
                    <a:pt x="444153" y="200321"/>
                    <a:pt x="867083" y="149611"/>
                    <a:pt x="1270163" y="0"/>
                  </a:cubicBezTo>
                  <a:cubicBezTo>
                    <a:pt x="1273738" y="9767"/>
                    <a:pt x="1277241" y="19580"/>
                    <a:pt x="1280616" y="29366"/>
                  </a:cubicBezTo>
                  <a:cubicBezTo>
                    <a:pt x="1282972" y="36068"/>
                    <a:pt x="1285292" y="42689"/>
                    <a:pt x="1287575" y="49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2071363" y="6939785"/>
              <a:ext cx="1208285" cy="159421"/>
            </a:xfrm>
            <a:custGeom>
              <a:rect b="b" l="l" r="r" t="t"/>
              <a:pathLst>
                <a:path extrusionOk="0" h="159421" w="1208285">
                  <a:moveTo>
                    <a:pt x="1200289" y="11159"/>
                  </a:moveTo>
                  <a:cubicBezTo>
                    <a:pt x="1203000" y="17934"/>
                    <a:pt x="1205647" y="24755"/>
                    <a:pt x="1208285" y="31576"/>
                  </a:cubicBezTo>
                  <a:cubicBezTo>
                    <a:pt x="880747" y="175221"/>
                    <a:pt x="503911" y="182969"/>
                    <a:pt x="154859" y="127430"/>
                  </a:cubicBezTo>
                  <a:cubicBezTo>
                    <a:pt x="103906" y="119782"/>
                    <a:pt x="55965" y="107441"/>
                    <a:pt x="9224" y="91826"/>
                  </a:cubicBezTo>
                  <a:cubicBezTo>
                    <a:pt x="6677" y="90489"/>
                    <a:pt x="3530" y="89325"/>
                    <a:pt x="0" y="88197"/>
                  </a:cubicBezTo>
                  <a:cubicBezTo>
                    <a:pt x="3621" y="76056"/>
                    <a:pt x="7405" y="64024"/>
                    <a:pt x="11262" y="51938"/>
                  </a:cubicBezTo>
                  <a:cubicBezTo>
                    <a:pt x="11289" y="51820"/>
                    <a:pt x="11389" y="51656"/>
                    <a:pt x="11417" y="51538"/>
                  </a:cubicBezTo>
                  <a:cubicBezTo>
                    <a:pt x="22706" y="55084"/>
                    <a:pt x="33623" y="58358"/>
                    <a:pt x="44885" y="62023"/>
                  </a:cubicBezTo>
                  <a:cubicBezTo>
                    <a:pt x="420719" y="154495"/>
                    <a:pt x="834088" y="142609"/>
                    <a:pt x="1195859" y="0"/>
                  </a:cubicBezTo>
                  <a:lnTo>
                    <a:pt x="1195904" y="73"/>
                  </a:lnTo>
                  <a:cubicBezTo>
                    <a:pt x="1197405" y="3783"/>
                    <a:pt x="1198788" y="7457"/>
                    <a:pt x="1200289" y="111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2083846" y="6100573"/>
              <a:ext cx="1183375" cy="960579"/>
            </a:xfrm>
            <a:custGeom>
              <a:rect b="b" l="l" r="r" t="t"/>
              <a:pathLst>
                <a:path extrusionOk="0" h="960579" w="1183375">
                  <a:moveTo>
                    <a:pt x="1183376" y="839221"/>
                  </a:moveTo>
                  <a:cubicBezTo>
                    <a:pt x="821614" y="981830"/>
                    <a:pt x="408236" y="993716"/>
                    <a:pt x="32402" y="901245"/>
                  </a:cubicBezTo>
                  <a:cubicBezTo>
                    <a:pt x="-9117" y="887739"/>
                    <a:pt x="-4978" y="901872"/>
                    <a:pt x="12925" y="847561"/>
                  </a:cubicBezTo>
                  <a:cubicBezTo>
                    <a:pt x="364143" y="-200300"/>
                    <a:pt x="560639" y="-143833"/>
                    <a:pt x="893208" y="305928"/>
                  </a:cubicBezTo>
                  <a:cubicBezTo>
                    <a:pt x="1010660" y="475065"/>
                    <a:pt x="1106788" y="647076"/>
                    <a:pt x="1183376" y="8392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29"/>
          <p:cNvPicPr preferRelativeResize="0"/>
          <p:nvPr/>
        </p:nvPicPr>
        <p:blipFill rotWithShape="1">
          <a:blip r:embed="rId3">
            <a:alphaModFix/>
          </a:blip>
          <a:srcRect b="0" l="0" r="0" t="10562"/>
          <a:stretch/>
        </p:blipFill>
        <p:spPr>
          <a:xfrm>
            <a:off x="5310026" y="0"/>
            <a:ext cx="3833975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7" name="Google Shape;617;p29"/>
          <p:cNvGrpSpPr/>
          <p:nvPr/>
        </p:nvGrpSpPr>
        <p:grpSpPr>
          <a:xfrm>
            <a:off x="825433" y="755312"/>
            <a:ext cx="3208500" cy="825395"/>
            <a:chOff x="0" y="66675"/>
            <a:chExt cx="8556000" cy="2201053"/>
          </a:xfrm>
        </p:grpSpPr>
        <p:sp>
          <p:nvSpPr>
            <p:cNvPr id="618" name="Google Shape;618;p29"/>
            <p:cNvSpPr txBox="1"/>
            <p:nvPr/>
          </p:nvSpPr>
          <p:spPr>
            <a:xfrm>
              <a:off x="0" y="66675"/>
              <a:ext cx="8556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2 out 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29"/>
            <p:cNvSpPr txBox="1"/>
            <p:nvPr/>
          </p:nvSpPr>
          <p:spPr>
            <a:xfrm>
              <a:off x="0" y="1775128"/>
              <a:ext cx="8556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620" name="Google Shape;620;p29"/>
          <p:cNvGrpSpPr/>
          <p:nvPr/>
        </p:nvGrpSpPr>
        <p:grpSpPr>
          <a:xfrm>
            <a:off x="825433" y="2159762"/>
            <a:ext cx="3208500" cy="825395"/>
            <a:chOff x="0" y="66675"/>
            <a:chExt cx="8556000" cy="2201053"/>
          </a:xfrm>
        </p:grpSpPr>
        <p:sp>
          <p:nvSpPr>
            <p:cNvPr id="621" name="Google Shape;621;p29"/>
            <p:cNvSpPr txBox="1"/>
            <p:nvPr/>
          </p:nvSpPr>
          <p:spPr>
            <a:xfrm>
              <a:off x="0" y="66675"/>
              <a:ext cx="8556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95%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22" name="Google Shape;622;p29"/>
            <p:cNvSpPr txBox="1"/>
            <p:nvPr/>
          </p:nvSpPr>
          <p:spPr>
            <a:xfrm>
              <a:off x="0" y="1775128"/>
              <a:ext cx="8556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623" name="Google Shape;623;p29"/>
          <p:cNvGrpSpPr/>
          <p:nvPr/>
        </p:nvGrpSpPr>
        <p:grpSpPr>
          <a:xfrm>
            <a:off x="825433" y="3564212"/>
            <a:ext cx="3208500" cy="825395"/>
            <a:chOff x="0" y="66675"/>
            <a:chExt cx="8556000" cy="2201053"/>
          </a:xfrm>
        </p:grpSpPr>
        <p:sp>
          <p:nvSpPr>
            <p:cNvPr id="624" name="Google Shape;624;p29"/>
            <p:cNvSpPr txBox="1"/>
            <p:nvPr/>
          </p:nvSpPr>
          <p:spPr>
            <a:xfrm>
              <a:off x="0" y="66675"/>
              <a:ext cx="8556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123 million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29"/>
            <p:cNvSpPr txBox="1"/>
            <p:nvPr/>
          </p:nvSpPr>
          <p:spPr>
            <a:xfrm>
              <a:off x="0" y="1775128"/>
              <a:ext cx="8556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626" name="Google Shape;626;p29"/>
          <p:cNvGrpSpPr/>
          <p:nvPr/>
        </p:nvGrpSpPr>
        <p:grpSpPr>
          <a:xfrm>
            <a:off x="4337692" y="1280454"/>
            <a:ext cx="1958603" cy="2595788"/>
            <a:chOff x="4337692" y="1280454"/>
            <a:chExt cx="1958603" cy="2595788"/>
          </a:xfrm>
        </p:grpSpPr>
        <p:sp>
          <p:nvSpPr>
            <p:cNvPr id="627" name="Google Shape;627;p29"/>
            <p:cNvSpPr/>
            <p:nvPr/>
          </p:nvSpPr>
          <p:spPr>
            <a:xfrm rot="-462721">
              <a:off x="4511975" y="1427758"/>
              <a:ext cx="1634068" cy="2349467"/>
            </a:xfrm>
            <a:custGeom>
              <a:rect b="b" l="l" r="r" t="t"/>
              <a:pathLst>
                <a:path extrusionOk="0" h="4698722" w="3267987">
                  <a:moveTo>
                    <a:pt x="3126653" y="101384"/>
                  </a:moveTo>
                  <a:cubicBezTo>
                    <a:pt x="3109002" y="97463"/>
                    <a:pt x="3090585" y="97066"/>
                    <a:pt x="3072421" y="96708"/>
                  </a:cubicBezTo>
                  <a:cubicBezTo>
                    <a:pt x="2894510" y="93232"/>
                    <a:pt x="2717113" y="86794"/>
                    <a:pt x="2539318" y="80617"/>
                  </a:cubicBezTo>
                  <a:cubicBezTo>
                    <a:pt x="2361176" y="74431"/>
                    <a:pt x="2183033" y="67993"/>
                    <a:pt x="2004909" y="61235"/>
                  </a:cubicBezTo>
                  <a:cubicBezTo>
                    <a:pt x="1649466" y="47749"/>
                    <a:pt x="1293993" y="32781"/>
                    <a:pt x="938501" y="20873"/>
                  </a:cubicBezTo>
                  <a:cubicBezTo>
                    <a:pt x="937805" y="12024"/>
                    <a:pt x="661891" y="10514"/>
                    <a:pt x="640368" y="9933"/>
                  </a:cubicBezTo>
                  <a:cubicBezTo>
                    <a:pt x="524035" y="6806"/>
                    <a:pt x="407731" y="2575"/>
                    <a:pt x="291370" y="822"/>
                  </a:cubicBezTo>
                  <a:cubicBezTo>
                    <a:pt x="234031" y="-39"/>
                    <a:pt x="176634" y="-494"/>
                    <a:pt x="119324" y="842"/>
                  </a:cubicBezTo>
                  <a:cubicBezTo>
                    <a:pt x="84911" y="1636"/>
                    <a:pt x="42746" y="532"/>
                    <a:pt x="36339" y="43673"/>
                  </a:cubicBezTo>
                  <a:cubicBezTo>
                    <a:pt x="25346" y="117668"/>
                    <a:pt x="38633" y="203146"/>
                    <a:pt x="39910" y="278033"/>
                  </a:cubicBezTo>
                  <a:cubicBezTo>
                    <a:pt x="44730" y="561827"/>
                    <a:pt x="44507" y="845892"/>
                    <a:pt x="52220" y="1129541"/>
                  </a:cubicBezTo>
                  <a:cubicBezTo>
                    <a:pt x="52162" y="1135243"/>
                    <a:pt x="52094" y="1140936"/>
                    <a:pt x="52036" y="1146638"/>
                  </a:cubicBezTo>
                  <a:cubicBezTo>
                    <a:pt x="45775" y="1716424"/>
                    <a:pt x="39514" y="2286210"/>
                    <a:pt x="33252" y="2855995"/>
                  </a:cubicBezTo>
                  <a:lnTo>
                    <a:pt x="23865" y="3710669"/>
                  </a:lnTo>
                  <a:cubicBezTo>
                    <a:pt x="22210" y="3861449"/>
                    <a:pt x="26904" y="4014881"/>
                    <a:pt x="25888" y="4167365"/>
                  </a:cubicBezTo>
                  <a:cubicBezTo>
                    <a:pt x="22491" y="4208492"/>
                    <a:pt x="20207" y="4249725"/>
                    <a:pt x="18214" y="4291037"/>
                  </a:cubicBezTo>
                  <a:cubicBezTo>
                    <a:pt x="13297" y="4392953"/>
                    <a:pt x="-8854" y="4510768"/>
                    <a:pt x="3910" y="4611862"/>
                  </a:cubicBezTo>
                  <a:cubicBezTo>
                    <a:pt x="16268" y="4709703"/>
                    <a:pt x="119662" y="4691018"/>
                    <a:pt x="202443" y="4692945"/>
                  </a:cubicBezTo>
                  <a:cubicBezTo>
                    <a:pt x="1197190" y="4716045"/>
                    <a:pt x="2192962" y="4668625"/>
                    <a:pt x="3182047" y="4573214"/>
                  </a:cubicBezTo>
                  <a:cubicBezTo>
                    <a:pt x="3241796" y="4567453"/>
                    <a:pt x="3263415" y="4559088"/>
                    <a:pt x="3266551" y="4492092"/>
                  </a:cubicBezTo>
                  <a:cubicBezTo>
                    <a:pt x="3270693" y="4403303"/>
                    <a:pt x="3264838" y="4312675"/>
                    <a:pt x="3262089" y="4223876"/>
                  </a:cubicBezTo>
                  <a:cubicBezTo>
                    <a:pt x="3250815" y="3859512"/>
                    <a:pt x="3231528" y="3497472"/>
                    <a:pt x="3223999" y="3132770"/>
                  </a:cubicBezTo>
                  <a:cubicBezTo>
                    <a:pt x="3213934" y="2560467"/>
                    <a:pt x="3203879" y="1988174"/>
                    <a:pt x="3193815" y="1415871"/>
                  </a:cubicBezTo>
                  <a:cubicBezTo>
                    <a:pt x="3187147" y="1036763"/>
                    <a:pt x="3181012" y="659678"/>
                    <a:pt x="3191086" y="280657"/>
                  </a:cubicBezTo>
                  <a:cubicBezTo>
                    <a:pt x="3192760" y="217727"/>
                    <a:pt x="3217709" y="130419"/>
                    <a:pt x="3138044" y="104482"/>
                  </a:cubicBezTo>
                  <a:cubicBezTo>
                    <a:pt x="3134289" y="103253"/>
                    <a:pt x="3130486" y="102236"/>
                    <a:pt x="3126653" y="101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9"/>
            <p:cNvSpPr/>
            <p:nvPr/>
          </p:nvSpPr>
          <p:spPr>
            <a:xfrm rot="-462721">
              <a:off x="4529481" y="1523062"/>
              <a:ext cx="1598279" cy="2214892"/>
            </a:xfrm>
            <a:custGeom>
              <a:rect b="b" l="l" r="r" t="t"/>
              <a:pathLst>
                <a:path extrusionOk="0" h="4429584" w="3196413">
                  <a:moveTo>
                    <a:pt x="3195437" y="4256157"/>
                  </a:moveTo>
                  <a:cubicBezTo>
                    <a:pt x="3201349" y="4156660"/>
                    <a:pt x="3178820" y="4050628"/>
                    <a:pt x="3170604" y="3951286"/>
                  </a:cubicBezTo>
                  <a:cubicBezTo>
                    <a:pt x="3161430" y="3840384"/>
                    <a:pt x="3153533" y="3729376"/>
                    <a:pt x="3146894" y="3618300"/>
                  </a:cubicBezTo>
                  <a:cubicBezTo>
                    <a:pt x="3112259" y="3038775"/>
                    <a:pt x="3106317" y="2456674"/>
                    <a:pt x="3098943" y="1876220"/>
                  </a:cubicBezTo>
                  <a:cubicBezTo>
                    <a:pt x="3092497" y="1369238"/>
                    <a:pt x="3074497" y="858229"/>
                    <a:pt x="3090804" y="351421"/>
                  </a:cubicBezTo>
                  <a:cubicBezTo>
                    <a:pt x="3090910" y="344877"/>
                    <a:pt x="3091017" y="338448"/>
                    <a:pt x="3091017" y="331913"/>
                  </a:cubicBezTo>
                  <a:cubicBezTo>
                    <a:pt x="3091655" y="233065"/>
                    <a:pt x="3088878" y="134226"/>
                    <a:pt x="3084155" y="35485"/>
                  </a:cubicBezTo>
                  <a:cubicBezTo>
                    <a:pt x="3083197" y="16402"/>
                    <a:pt x="3068507" y="-211"/>
                    <a:pt x="3048475" y="2"/>
                  </a:cubicBezTo>
                  <a:cubicBezTo>
                    <a:pt x="2568714" y="4504"/>
                    <a:pt x="2088944" y="9112"/>
                    <a:pt x="1609184" y="13721"/>
                  </a:cubicBezTo>
                  <a:cubicBezTo>
                    <a:pt x="1129424" y="18223"/>
                    <a:pt x="649664" y="22086"/>
                    <a:pt x="169894" y="27333"/>
                  </a:cubicBezTo>
                  <a:cubicBezTo>
                    <a:pt x="146426" y="27652"/>
                    <a:pt x="122097" y="27972"/>
                    <a:pt x="101203" y="40200"/>
                  </a:cubicBezTo>
                  <a:cubicBezTo>
                    <a:pt x="80087" y="52524"/>
                    <a:pt x="67119" y="74075"/>
                    <a:pt x="61981" y="97659"/>
                  </a:cubicBezTo>
                  <a:cubicBezTo>
                    <a:pt x="56939" y="121457"/>
                    <a:pt x="58768" y="146009"/>
                    <a:pt x="59406" y="170019"/>
                  </a:cubicBezTo>
                  <a:cubicBezTo>
                    <a:pt x="60268" y="201755"/>
                    <a:pt x="61119" y="233481"/>
                    <a:pt x="61981" y="265217"/>
                  </a:cubicBezTo>
                  <a:cubicBezTo>
                    <a:pt x="65087" y="384861"/>
                    <a:pt x="67768" y="504505"/>
                    <a:pt x="70013" y="624140"/>
                  </a:cubicBezTo>
                  <a:cubicBezTo>
                    <a:pt x="74513" y="862140"/>
                    <a:pt x="77406" y="1100024"/>
                    <a:pt x="78481" y="1338025"/>
                  </a:cubicBezTo>
                  <a:cubicBezTo>
                    <a:pt x="80735" y="1816804"/>
                    <a:pt x="76119" y="2295593"/>
                    <a:pt x="64555" y="2774266"/>
                  </a:cubicBezTo>
                  <a:cubicBezTo>
                    <a:pt x="53087" y="3252939"/>
                    <a:pt x="34768" y="3731400"/>
                    <a:pt x="9471" y="4209540"/>
                  </a:cubicBezTo>
                  <a:cubicBezTo>
                    <a:pt x="6471" y="4267106"/>
                    <a:pt x="3364" y="4324682"/>
                    <a:pt x="45" y="4382355"/>
                  </a:cubicBezTo>
                  <a:cubicBezTo>
                    <a:pt x="-1029" y="4402183"/>
                    <a:pt x="17406" y="4417092"/>
                    <a:pt x="35832" y="4417838"/>
                  </a:cubicBezTo>
                  <a:cubicBezTo>
                    <a:pt x="600183" y="4440821"/>
                    <a:pt x="1165279" y="4427132"/>
                    <a:pt x="1729311" y="4402115"/>
                  </a:cubicBezTo>
                  <a:cubicBezTo>
                    <a:pt x="2011486" y="4389597"/>
                    <a:pt x="2293526" y="4374193"/>
                    <a:pt x="2575576" y="4359110"/>
                  </a:cubicBezTo>
                  <a:cubicBezTo>
                    <a:pt x="2652250" y="4355014"/>
                    <a:pt x="2729021" y="4352991"/>
                    <a:pt x="2805735" y="4349670"/>
                  </a:cubicBezTo>
                  <a:cubicBezTo>
                    <a:pt x="2871329" y="4346824"/>
                    <a:pt x="2936758" y="4341073"/>
                    <a:pt x="3002091" y="4334732"/>
                  </a:cubicBezTo>
                  <a:cubicBezTo>
                    <a:pt x="3034781" y="4331556"/>
                    <a:pt x="3067452" y="4328235"/>
                    <a:pt x="3100142" y="4325050"/>
                  </a:cubicBezTo>
                  <a:cubicBezTo>
                    <a:pt x="3123310" y="4322794"/>
                    <a:pt x="3158730" y="4325941"/>
                    <a:pt x="3178065" y="4310780"/>
                  </a:cubicBezTo>
                  <a:cubicBezTo>
                    <a:pt x="3188981" y="4302289"/>
                    <a:pt x="3193917" y="4281745"/>
                    <a:pt x="3195437" y="4256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9"/>
            <p:cNvSpPr/>
            <p:nvPr/>
          </p:nvSpPr>
          <p:spPr>
            <a:xfrm rot="-462721">
              <a:off x="4478176" y="1476519"/>
              <a:ext cx="1565182" cy="2199249"/>
            </a:xfrm>
            <a:custGeom>
              <a:rect b="b" l="l" r="r" t="t"/>
              <a:pathLst>
                <a:path extrusionOk="0" h="4398298" w="3130223">
                  <a:moveTo>
                    <a:pt x="3080234" y="2199454"/>
                  </a:moveTo>
                  <a:cubicBezTo>
                    <a:pt x="3079499" y="2898672"/>
                    <a:pt x="3095370" y="3598664"/>
                    <a:pt x="3130199" y="4300912"/>
                  </a:cubicBezTo>
                  <a:cubicBezTo>
                    <a:pt x="3130876" y="4315831"/>
                    <a:pt x="3117492" y="4327159"/>
                    <a:pt x="3103837" y="4327710"/>
                  </a:cubicBezTo>
                  <a:cubicBezTo>
                    <a:pt x="2879533" y="4336414"/>
                    <a:pt x="2655238" y="4344285"/>
                    <a:pt x="2430809" y="4351469"/>
                  </a:cubicBezTo>
                  <a:cubicBezTo>
                    <a:pt x="2033452" y="4364181"/>
                    <a:pt x="1635960" y="4374404"/>
                    <a:pt x="1238468" y="4382275"/>
                  </a:cubicBezTo>
                  <a:cubicBezTo>
                    <a:pt x="839621" y="4390146"/>
                    <a:pt x="440648" y="4397330"/>
                    <a:pt x="41666" y="4398298"/>
                  </a:cubicBezTo>
                  <a:cubicBezTo>
                    <a:pt x="23143" y="4398298"/>
                    <a:pt x="14627" y="4381443"/>
                    <a:pt x="16785" y="4364868"/>
                  </a:cubicBezTo>
                  <a:cubicBezTo>
                    <a:pt x="88563" y="3814920"/>
                    <a:pt x="14433" y="3250856"/>
                    <a:pt x="2317" y="2698874"/>
                  </a:cubicBezTo>
                  <a:cubicBezTo>
                    <a:pt x="-15151" y="1902929"/>
                    <a:pt x="72924" y="1104582"/>
                    <a:pt x="40717" y="310699"/>
                  </a:cubicBezTo>
                  <a:cubicBezTo>
                    <a:pt x="36527" y="217998"/>
                    <a:pt x="29085" y="125443"/>
                    <a:pt x="16785" y="33430"/>
                  </a:cubicBezTo>
                  <a:cubicBezTo>
                    <a:pt x="14627" y="16856"/>
                    <a:pt x="23143" y="0"/>
                    <a:pt x="41666" y="0"/>
                  </a:cubicBezTo>
                  <a:cubicBezTo>
                    <a:pt x="440648" y="968"/>
                    <a:pt x="839621" y="8152"/>
                    <a:pt x="1238468" y="16023"/>
                  </a:cubicBezTo>
                  <a:cubicBezTo>
                    <a:pt x="1635960" y="23894"/>
                    <a:pt x="2033452" y="34118"/>
                    <a:pt x="2430809" y="46829"/>
                  </a:cubicBezTo>
                  <a:cubicBezTo>
                    <a:pt x="2655238" y="54013"/>
                    <a:pt x="2879543" y="61884"/>
                    <a:pt x="3103837" y="70588"/>
                  </a:cubicBezTo>
                  <a:cubicBezTo>
                    <a:pt x="3117492" y="71140"/>
                    <a:pt x="3130876" y="82467"/>
                    <a:pt x="3130199" y="97386"/>
                  </a:cubicBezTo>
                  <a:cubicBezTo>
                    <a:pt x="3098408" y="798308"/>
                    <a:pt x="3080969" y="1498494"/>
                    <a:pt x="3080234" y="21994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9"/>
            <p:cNvSpPr/>
            <p:nvPr/>
          </p:nvSpPr>
          <p:spPr>
            <a:xfrm rot="-462721">
              <a:off x="4591673" y="1876962"/>
              <a:ext cx="301985" cy="346817"/>
            </a:xfrm>
            <a:custGeom>
              <a:rect b="b" l="l" r="r" t="t"/>
              <a:pathLst>
                <a:path extrusionOk="0" h="693603" w="603943">
                  <a:moveTo>
                    <a:pt x="590206" y="8773"/>
                  </a:moveTo>
                  <a:cubicBezTo>
                    <a:pt x="571867" y="-6330"/>
                    <a:pt x="546725" y="-1035"/>
                    <a:pt x="533389" y="17786"/>
                  </a:cubicBezTo>
                  <a:cubicBezTo>
                    <a:pt x="518718" y="38485"/>
                    <a:pt x="508499" y="63183"/>
                    <a:pt x="495551" y="85092"/>
                  </a:cubicBezTo>
                  <a:cubicBezTo>
                    <a:pt x="492473" y="90301"/>
                    <a:pt x="489231" y="95422"/>
                    <a:pt x="486076" y="100592"/>
                  </a:cubicBezTo>
                  <a:cubicBezTo>
                    <a:pt x="469121" y="88529"/>
                    <a:pt x="437205" y="93544"/>
                    <a:pt x="418324" y="93583"/>
                  </a:cubicBezTo>
                  <a:cubicBezTo>
                    <a:pt x="333472" y="93786"/>
                    <a:pt x="177452" y="93418"/>
                    <a:pt x="96568" y="119694"/>
                  </a:cubicBezTo>
                  <a:cubicBezTo>
                    <a:pt x="-51797" y="167879"/>
                    <a:pt x="20581" y="348352"/>
                    <a:pt x="11532" y="462429"/>
                  </a:cubicBezTo>
                  <a:cubicBezTo>
                    <a:pt x="8097" y="505763"/>
                    <a:pt x="-17936" y="645555"/>
                    <a:pt x="21848" y="681270"/>
                  </a:cubicBezTo>
                  <a:cubicBezTo>
                    <a:pt x="40265" y="697805"/>
                    <a:pt x="76758" y="689925"/>
                    <a:pt x="211449" y="691319"/>
                  </a:cubicBezTo>
                  <a:cubicBezTo>
                    <a:pt x="276230" y="691987"/>
                    <a:pt x="364818" y="698754"/>
                    <a:pt x="431176" y="685258"/>
                  </a:cubicBezTo>
                  <a:cubicBezTo>
                    <a:pt x="571712" y="656678"/>
                    <a:pt x="533002" y="505947"/>
                    <a:pt x="534425" y="399896"/>
                  </a:cubicBezTo>
                  <a:cubicBezTo>
                    <a:pt x="536806" y="223354"/>
                    <a:pt x="575051" y="178683"/>
                    <a:pt x="539980" y="164413"/>
                  </a:cubicBezTo>
                  <a:cubicBezTo>
                    <a:pt x="548196" y="151410"/>
                    <a:pt x="556267" y="138311"/>
                    <a:pt x="564019" y="125019"/>
                  </a:cubicBezTo>
                  <a:cubicBezTo>
                    <a:pt x="577877" y="101250"/>
                    <a:pt x="594406" y="75943"/>
                    <a:pt x="602709" y="49619"/>
                  </a:cubicBezTo>
                  <a:cubicBezTo>
                    <a:pt x="602487" y="49580"/>
                    <a:pt x="602264" y="49542"/>
                    <a:pt x="602041" y="49503"/>
                  </a:cubicBezTo>
                  <a:cubicBezTo>
                    <a:pt x="606551" y="35261"/>
                    <a:pt x="603212" y="19490"/>
                    <a:pt x="590206" y="8773"/>
                  </a:cubicBezTo>
                  <a:close/>
                  <a:moveTo>
                    <a:pt x="359785" y="633085"/>
                  </a:moveTo>
                  <a:cubicBezTo>
                    <a:pt x="265217" y="637722"/>
                    <a:pt x="158678" y="639213"/>
                    <a:pt x="62871" y="631032"/>
                  </a:cubicBezTo>
                  <a:cubicBezTo>
                    <a:pt x="48723" y="582102"/>
                    <a:pt x="71542" y="509791"/>
                    <a:pt x="72094" y="441584"/>
                  </a:cubicBezTo>
                  <a:cubicBezTo>
                    <a:pt x="73120" y="313963"/>
                    <a:pt x="27742" y="204804"/>
                    <a:pt x="114984" y="176524"/>
                  </a:cubicBezTo>
                  <a:cubicBezTo>
                    <a:pt x="202072" y="148303"/>
                    <a:pt x="305079" y="153947"/>
                    <a:pt x="395360" y="153424"/>
                  </a:cubicBezTo>
                  <a:cubicBezTo>
                    <a:pt x="407902" y="153347"/>
                    <a:pt x="430257" y="156677"/>
                    <a:pt x="450870" y="155815"/>
                  </a:cubicBezTo>
                  <a:cubicBezTo>
                    <a:pt x="422941" y="197794"/>
                    <a:pt x="393386" y="238660"/>
                    <a:pt x="363782" y="279468"/>
                  </a:cubicBezTo>
                  <a:cubicBezTo>
                    <a:pt x="314108" y="347935"/>
                    <a:pt x="263175" y="416751"/>
                    <a:pt x="222220" y="491028"/>
                  </a:cubicBezTo>
                  <a:cubicBezTo>
                    <a:pt x="221359" y="489866"/>
                    <a:pt x="220382" y="488811"/>
                    <a:pt x="219530" y="487639"/>
                  </a:cubicBezTo>
                  <a:cubicBezTo>
                    <a:pt x="206911" y="470126"/>
                    <a:pt x="197911" y="450521"/>
                    <a:pt x="179707" y="437944"/>
                  </a:cubicBezTo>
                  <a:cubicBezTo>
                    <a:pt x="168849" y="430441"/>
                    <a:pt x="148652" y="436143"/>
                    <a:pt x="146175" y="450385"/>
                  </a:cubicBezTo>
                  <a:cubicBezTo>
                    <a:pt x="141675" y="476186"/>
                    <a:pt x="151691" y="498463"/>
                    <a:pt x="162878" y="521370"/>
                  </a:cubicBezTo>
                  <a:cubicBezTo>
                    <a:pt x="173678" y="543473"/>
                    <a:pt x="187517" y="564056"/>
                    <a:pt x="202488" y="583515"/>
                  </a:cubicBezTo>
                  <a:cubicBezTo>
                    <a:pt x="217082" y="602491"/>
                    <a:pt x="250682" y="597370"/>
                    <a:pt x="261869" y="577745"/>
                  </a:cubicBezTo>
                  <a:cubicBezTo>
                    <a:pt x="313663" y="486884"/>
                    <a:pt x="372211" y="401784"/>
                    <a:pt x="433789" y="317313"/>
                  </a:cubicBezTo>
                  <a:cubicBezTo>
                    <a:pt x="451170" y="293467"/>
                    <a:pt x="468483" y="269573"/>
                    <a:pt x="485486" y="245457"/>
                  </a:cubicBezTo>
                  <a:cubicBezTo>
                    <a:pt x="484876" y="254470"/>
                    <a:pt x="484441" y="262438"/>
                    <a:pt x="483734" y="268053"/>
                  </a:cubicBezTo>
                  <a:cubicBezTo>
                    <a:pt x="445760" y="567754"/>
                    <a:pt x="548370" y="623829"/>
                    <a:pt x="359785" y="6330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9"/>
            <p:cNvSpPr/>
            <p:nvPr/>
          </p:nvSpPr>
          <p:spPr>
            <a:xfrm rot="-462721">
              <a:off x="4637245" y="2245319"/>
              <a:ext cx="271451" cy="381601"/>
            </a:xfrm>
            <a:custGeom>
              <a:rect b="b" l="l" r="r" t="t"/>
              <a:pathLst>
                <a:path extrusionOk="0" h="763167" w="542877">
                  <a:moveTo>
                    <a:pt x="517251" y="240005"/>
                  </a:moveTo>
                  <a:cubicBezTo>
                    <a:pt x="519854" y="214669"/>
                    <a:pt x="535106" y="171392"/>
                    <a:pt x="498167" y="163783"/>
                  </a:cubicBezTo>
                  <a:cubicBezTo>
                    <a:pt x="494925" y="163376"/>
                    <a:pt x="491935" y="163424"/>
                    <a:pt x="489138" y="163792"/>
                  </a:cubicBezTo>
                  <a:cubicBezTo>
                    <a:pt x="497935" y="145766"/>
                    <a:pt x="506751" y="127758"/>
                    <a:pt x="515451" y="109682"/>
                  </a:cubicBezTo>
                  <a:cubicBezTo>
                    <a:pt x="528593" y="82361"/>
                    <a:pt x="558506" y="40692"/>
                    <a:pt x="532735" y="12364"/>
                  </a:cubicBezTo>
                  <a:cubicBezTo>
                    <a:pt x="519951" y="-1694"/>
                    <a:pt x="497054" y="-4898"/>
                    <a:pt x="482586" y="8685"/>
                  </a:cubicBezTo>
                  <a:cubicBezTo>
                    <a:pt x="476383" y="16246"/>
                    <a:pt x="475686" y="17069"/>
                    <a:pt x="480516" y="11154"/>
                  </a:cubicBezTo>
                  <a:cubicBezTo>
                    <a:pt x="477245" y="14252"/>
                    <a:pt x="474961" y="17970"/>
                    <a:pt x="473354" y="22113"/>
                  </a:cubicBezTo>
                  <a:cubicBezTo>
                    <a:pt x="469977" y="27593"/>
                    <a:pt x="466222" y="32957"/>
                    <a:pt x="463280" y="38669"/>
                  </a:cubicBezTo>
                  <a:cubicBezTo>
                    <a:pt x="456970" y="50945"/>
                    <a:pt x="450999" y="63434"/>
                    <a:pt x="444931" y="75826"/>
                  </a:cubicBezTo>
                  <a:cubicBezTo>
                    <a:pt x="439038" y="87851"/>
                    <a:pt x="433202" y="99914"/>
                    <a:pt x="427357" y="111967"/>
                  </a:cubicBezTo>
                  <a:cubicBezTo>
                    <a:pt x="406657" y="107804"/>
                    <a:pt x="379318" y="113052"/>
                    <a:pt x="363215" y="112887"/>
                  </a:cubicBezTo>
                  <a:cubicBezTo>
                    <a:pt x="269102" y="111929"/>
                    <a:pt x="161421" y="96864"/>
                    <a:pt x="71023" y="129597"/>
                  </a:cubicBezTo>
                  <a:cubicBezTo>
                    <a:pt x="-25954" y="164712"/>
                    <a:pt x="3726" y="290969"/>
                    <a:pt x="6126" y="393060"/>
                  </a:cubicBezTo>
                  <a:cubicBezTo>
                    <a:pt x="9920" y="554189"/>
                    <a:pt x="-6000" y="689653"/>
                    <a:pt x="62449" y="736792"/>
                  </a:cubicBezTo>
                  <a:cubicBezTo>
                    <a:pt x="92043" y="757172"/>
                    <a:pt x="130520" y="757443"/>
                    <a:pt x="165050" y="757414"/>
                  </a:cubicBezTo>
                  <a:cubicBezTo>
                    <a:pt x="301095" y="757278"/>
                    <a:pt x="455944" y="785045"/>
                    <a:pt x="497296" y="719772"/>
                  </a:cubicBezTo>
                  <a:cubicBezTo>
                    <a:pt x="530190" y="667860"/>
                    <a:pt x="498303" y="424525"/>
                    <a:pt x="517251" y="240005"/>
                  </a:cubicBezTo>
                  <a:close/>
                  <a:moveTo>
                    <a:pt x="446683" y="687775"/>
                  </a:moveTo>
                  <a:cubicBezTo>
                    <a:pt x="421618" y="711485"/>
                    <a:pt x="321476" y="698608"/>
                    <a:pt x="274666" y="697437"/>
                  </a:cubicBezTo>
                  <a:cubicBezTo>
                    <a:pt x="161662" y="694600"/>
                    <a:pt x="117378" y="704669"/>
                    <a:pt x="94569" y="686303"/>
                  </a:cubicBezTo>
                  <a:cubicBezTo>
                    <a:pt x="53304" y="653096"/>
                    <a:pt x="72165" y="499915"/>
                    <a:pt x="65372" y="380774"/>
                  </a:cubicBezTo>
                  <a:cubicBezTo>
                    <a:pt x="62275" y="326480"/>
                    <a:pt x="51272" y="267433"/>
                    <a:pt x="65236" y="213894"/>
                  </a:cubicBezTo>
                  <a:cubicBezTo>
                    <a:pt x="73810" y="181035"/>
                    <a:pt x="111824" y="178731"/>
                    <a:pt x="141069" y="175149"/>
                  </a:cubicBezTo>
                  <a:cubicBezTo>
                    <a:pt x="248943" y="161953"/>
                    <a:pt x="341112" y="175488"/>
                    <a:pt x="397115" y="174152"/>
                  </a:cubicBezTo>
                  <a:lnTo>
                    <a:pt x="342573" y="286302"/>
                  </a:lnTo>
                  <a:cubicBezTo>
                    <a:pt x="319686" y="333374"/>
                    <a:pt x="296741" y="380426"/>
                    <a:pt x="274115" y="427623"/>
                  </a:cubicBezTo>
                  <a:cubicBezTo>
                    <a:pt x="260411" y="456203"/>
                    <a:pt x="246205" y="484686"/>
                    <a:pt x="232560" y="513411"/>
                  </a:cubicBezTo>
                  <a:cubicBezTo>
                    <a:pt x="221489" y="496827"/>
                    <a:pt x="210205" y="480900"/>
                    <a:pt x="193579" y="469379"/>
                  </a:cubicBezTo>
                  <a:cubicBezTo>
                    <a:pt x="180804" y="460531"/>
                    <a:pt x="157550" y="470628"/>
                    <a:pt x="159291" y="487658"/>
                  </a:cubicBezTo>
                  <a:cubicBezTo>
                    <a:pt x="161537" y="509625"/>
                    <a:pt x="169927" y="528156"/>
                    <a:pt x="180001" y="547655"/>
                  </a:cubicBezTo>
                  <a:cubicBezTo>
                    <a:pt x="189621" y="566272"/>
                    <a:pt x="198185" y="585306"/>
                    <a:pt x="207321" y="604165"/>
                  </a:cubicBezTo>
                  <a:cubicBezTo>
                    <a:pt x="219089" y="628427"/>
                    <a:pt x="257179" y="629541"/>
                    <a:pt x="270466" y="606150"/>
                  </a:cubicBezTo>
                  <a:cubicBezTo>
                    <a:pt x="300582" y="553124"/>
                    <a:pt x="325870" y="496972"/>
                    <a:pt x="352938" y="442329"/>
                  </a:cubicBezTo>
                  <a:cubicBezTo>
                    <a:pt x="380538" y="386603"/>
                    <a:pt x="407606" y="330595"/>
                    <a:pt x="434896" y="274713"/>
                  </a:cubicBezTo>
                  <a:cubicBezTo>
                    <a:pt x="441302" y="261595"/>
                    <a:pt x="447748" y="248486"/>
                    <a:pt x="454173" y="235368"/>
                  </a:cubicBezTo>
                  <a:cubicBezTo>
                    <a:pt x="452857" y="258458"/>
                    <a:pt x="454048" y="280948"/>
                    <a:pt x="453467" y="292169"/>
                  </a:cubicBezTo>
                  <a:cubicBezTo>
                    <a:pt x="443315" y="489246"/>
                    <a:pt x="465748" y="627159"/>
                    <a:pt x="446683" y="687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9"/>
            <p:cNvSpPr/>
            <p:nvPr/>
          </p:nvSpPr>
          <p:spPr>
            <a:xfrm rot="-462721">
              <a:off x="4684429" y="2672043"/>
              <a:ext cx="267607" cy="328883"/>
            </a:xfrm>
            <a:custGeom>
              <a:rect b="b" l="l" r="r" t="t"/>
              <a:pathLst>
                <a:path extrusionOk="0" h="657736" w="535189">
                  <a:moveTo>
                    <a:pt x="498194" y="119239"/>
                  </a:moveTo>
                  <a:cubicBezTo>
                    <a:pt x="504262" y="106024"/>
                    <a:pt x="510020" y="92682"/>
                    <a:pt x="514994" y="79051"/>
                  </a:cubicBezTo>
                  <a:cubicBezTo>
                    <a:pt x="515371" y="78015"/>
                    <a:pt x="516010" y="76621"/>
                    <a:pt x="516562" y="75207"/>
                  </a:cubicBezTo>
                  <a:cubicBezTo>
                    <a:pt x="521623" y="71277"/>
                    <a:pt x="526404" y="65671"/>
                    <a:pt x="528891" y="61285"/>
                  </a:cubicBezTo>
                  <a:cubicBezTo>
                    <a:pt x="537930" y="45359"/>
                    <a:pt x="537804" y="25677"/>
                    <a:pt x="524826" y="11842"/>
                  </a:cubicBezTo>
                  <a:cubicBezTo>
                    <a:pt x="511771" y="-2070"/>
                    <a:pt x="488458" y="-4597"/>
                    <a:pt x="474029" y="8957"/>
                  </a:cubicBezTo>
                  <a:cubicBezTo>
                    <a:pt x="471416" y="11406"/>
                    <a:pt x="469220" y="14350"/>
                    <a:pt x="467439" y="17544"/>
                  </a:cubicBezTo>
                  <a:cubicBezTo>
                    <a:pt x="465649" y="18735"/>
                    <a:pt x="463936" y="20062"/>
                    <a:pt x="462320" y="21533"/>
                  </a:cubicBezTo>
                  <a:cubicBezTo>
                    <a:pt x="456591" y="26383"/>
                    <a:pt x="452865" y="31573"/>
                    <a:pt x="449526" y="38108"/>
                  </a:cubicBezTo>
                  <a:cubicBezTo>
                    <a:pt x="448800" y="39541"/>
                    <a:pt x="448103" y="41041"/>
                    <a:pt x="447387" y="42513"/>
                  </a:cubicBezTo>
                  <a:cubicBezTo>
                    <a:pt x="399910" y="41496"/>
                    <a:pt x="323438" y="52039"/>
                    <a:pt x="230815" y="42387"/>
                  </a:cubicBezTo>
                  <a:cubicBezTo>
                    <a:pt x="179109" y="36994"/>
                    <a:pt x="118915" y="23073"/>
                    <a:pt x="70295" y="47296"/>
                  </a:cubicBezTo>
                  <a:cubicBezTo>
                    <a:pt x="-20712" y="92644"/>
                    <a:pt x="2630" y="250510"/>
                    <a:pt x="2814" y="332193"/>
                  </a:cubicBezTo>
                  <a:cubicBezTo>
                    <a:pt x="2950" y="396798"/>
                    <a:pt x="4063" y="492703"/>
                    <a:pt x="8369" y="557337"/>
                  </a:cubicBezTo>
                  <a:cubicBezTo>
                    <a:pt x="15153" y="659147"/>
                    <a:pt x="22701" y="638322"/>
                    <a:pt x="269883" y="647859"/>
                  </a:cubicBezTo>
                  <a:cubicBezTo>
                    <a:pt x="331171" y="650221"/>
                    <a:pt x="463868" y="683283"/>
                    <a:pt x="496742" y="613499"/>
                  </a:cubicBezTo>
                  <a:cubicBezTo>
                    <a:pt x="522775" y="558227"/>
                    <a:pt x="517888" y="423538"/>
                    <a:pt x="514704" y="231234"/>
                  </a:cubicBezTo>
                  <a:cubicBezTo>
                    <a:pt x="514278" y="206731"/>
                    <a:pt x="527768" y="134826"/>
                    <a:pt x="498194" y="119239"/>
                  </a:cubicBezTo>
                  <a:close/>
                  <a:moveTo>
                    <a:pt x="387077" y="600158"/>
                  </a:moveTo>
                  <a:cubicBezTo>
                    <a:pt x="268248" y="590593"/>
                    <a:pt x="81144" y="592519"/>
                    <a:pt x="64460" y="585568"/>
                  </a:cubicBezTo>
                  <a:cubicBezTo>
                    <a:pt x="54424" y="529580"/>
                    <a:pt x="55740" y="280939"/>
                    <a:pt x="57027" y="223683"/>
                  </a:cubicBezTo>
                  <a:cubicBezTo>
                    <a:pt x="57898" y="184831"/>
                    <a:pt x="52827" y="115541"/>
                    <a:pt x="94034" y="95055"/>
                  </a:cubicBezTo>
                  <a:cubicBezTo>
                    <a:pt x="128118" y="78112"/>
                    <a:pt x="174860" y="89817"/>
                    <a:pt x="210889" y="93873"/>
                  </a:cubicBezTo>
                  <a:cubicBezTo>
                    <a:pt x="275380" y="101134"/>
                    <a:pt x="339387" y="97959"/>
                    <a:pt x="404100" y="97484"/>
                  </a:cubicBezTo>
                  <a:cubicBezTo>
                    <a:pt x="408677" y="97455"/>
                    <a:pt x="414532" y="97881"/>
                    <a:pt x="421016" y="98385"/>
                  </a:cubicBezTo>
                  <a:cubicBezTo>
                    <a:pt x="415326" y="109402"/>
                    <a:pt x="409432" y="120313"/>
                    <a:pt x="403355" y="131079"/>
                  </a:cubicBezTo>
                  <a:cubicBezTo>
                    <a:pt x="380119" y="172226"/>
                    <a:pt x="353903" y="211581"/>
                    <a:pt x="327087" y="250452"/>
                  </a:cubicBezTo>
                  <a:cubicBezTo>
                    <a:pt x="285067" y="311368"/>
                    <a:pt x="241480" y="371490"/>
                    <a:pt x="204812" y="435747"/>
                  </a:cubicBezTo>
                  <a:cubicBezTo>
                    <a:pt x="190799" y="415115"/>
                    <a:pt x="178809" y="397631"/>
                    <a:pt x="156212" y="385964"/>
                  </a:cubicBezTo>
                  <a:cubicBezTo>
                    <a:pt x="141018" y="378122"/>
                    <a:pt x="121266" y="386187"/>
                    <a:pt x="120734" y="404882"/>
                  </a:cubicBezTo>
                  <a:cubicBezTo>
                    <a:pt x="120357" y="418301"/>
                    <a:pt x="120618" y="429889"/>
                    <a:pt x="125979" y="442514"/>
                  </a:cubicBezTo>
                  <a:cubicBezTo>
                    <a:pt x="130266" y="452592"/>
                    <a:pt x="135105" y="462458"/>
                    <a:pt x="140070" y="472217"/>
                  </a:cubicBezTo>
                  <a:cubicBezTo>
                    <a:pt x="150415" y="492558"/>
                    <a:pt x="161989" y="512473"/>
                    <a:pt x="173505" y="532174"/>
                  </a:cubicBezTo>
                  <a:cubicBezTo>
                    <a:pt x="186899" y="555081"/>
                    <a:pt x="227206" y="561984"/>
                    <a:pt x="240667" y="534285"/>
                  </a:cubicBezTo>
                  <a:cubicBezTo>
                    <a:pt x="279241" y="454906"/>
                    <a:pt x="330580" y="382934"/>
                    <a:pt x="380816" y="310700"/>
                  </a:cubicBezTo>
                  <a:cubicBezTo>
                    <a:pt x="406994" y="273068"/>
                    <a:pt x="433800" y="234652"/>
                    <a:pt x="457878" y="194764"/>
                  </a:cubicBezTo>
                  <a:cubicBezTo>
                    <a:pt x="459252" y="209974"/>
                    <a:pt x="461207" y="223780"/>
                    <a:pt x="461342" y="232115"/>
                  </a:cubicBezTo>
                  <a:cubicBezTo>
                    <a:pt x="468291" y="650182"/>
                    <a:pt x="459881" y="606025"/>
                    <a:pt x="387077" y="6001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9"/>
            <p:cNvSpPr/>
            <p:nvPr/>
          </p:nvSpPr>
          <p:spPr>
            <a:xfrm rot="-462721">
              <a:off x="4720170" y="3035017"/>
              <a:ext cx="305994" cy="321355"/>
            </a:xfrm>
            <a:custGeom>
              <a:rect b="b" l="l" r="r" t="t"/>
              <a:pathLst>
                <a:path extrusionOk="0" h="642680" w="611960">
                  <a:moveTo>
                    <a:pt x="611924" y="33932"/>
                  </a:moveTo>
                  <a:cubicBezTo>
                    <a:pt x="610985" y="9505"/>
                    <a:pt x="586550" y="-8357"/>
                    <a:pt x="563459" y="4045"/>
                  </a:cubicBezTo>
                  <a:cubicBezTo>
                    <a:pt x="539217" y="17076"/>
                    <a:pt x="524933" y="47389"/>
                    <a:pt x="509711" y="69453"/>
                  </a:cubicBezTo>
                  <a:cubicBezTo>
                    <a:pt x="508394" y="71360"/>
                    <a:pt x="507001" y="73200"/>
                    <a:pt x="505675" y="75088"/>
                  </a:cubicBezTo>
                  <a:cubicBezTo>
                    <a:pt x="493201" y="73974"/>
                    <a:pt x="478414" y="77905"/>
                    <a:pt x="466636" y="79290"/>
                  </a:cubicBezTo>
                  <a:cubicBezTo>
                    <a:pt x="281158" y="100976"/>
                    <a:pt x="107835" y="45491"/>
                    <a:pt x="31576" y="114946"/>
                  </a:cubicBezTo>
                  <a:cubicBezTo>
                    <a:pt x="76" y="143642"/>
                    <a:pt x="-301" y="189959"/>
                    <a:pt x="57" y="229392"/>
                  </a:cubicBezTo>
                  <a:cubicBezTo>
                    <a:pt x="2863" y="536954"/>
                    <a:pt x="5815" y="592545"/>
                    <a:pt x="43934" y="631000"/>
                  </a:cubicBezTo>
                  <a:cubicBezTo>
                    <a:pt x="56147" y="643324"/>
                    <a:pt x="80389" y="640584"/>
                    <a:pt x="95960" y="641194"/>
                  </a:cubicBezTo>
                  <a:cubicBezTo>
                    <a:pt x="138657" y="642869"/>
                    <a:pt x="181432" y="642753"/>
                    <a:pt x="224148" y="642598"/>
                  </a:cubicBezTo>
                  <a:cubicBezTo>
                    <a:pt x="587575" y="641281"/>
                    <a:pt x="554846" y="649075"/>
                    <a:pt x="567863" y="236556"/>
                  </a:cubicBezTo>
                  <a:cubicBezTo>
                    <a:pt x="568579" y="213891"/>
                    <a:pt x="583617" y="153314"/>
                    <a:pt x="563266" y="129624"/>
                  </a:cubicBezTo>
                  <a:cubicBezTo>
                    <a:pt x="567659" y="123534"/>
                    <a:pt x="572130" y="117502"/>
                    <a:pt x="576369" y="111306"/>
                  </a:cubicBezTo>
                  <a:cubicBezTo>
                    <a:pt x="591166" y="89687"/>
                    <a:pt x="612969" y="61146"/>
                    <a:pt x="611924" y="33932"/>
                  </a:cubicBezTo>
                  <a:close/>
                  <a:moveTo>
                    <a:pt x="372649" y="586078"/>
                  </a:moveTo>
                  <a:cubicBezTo>
                    <a:pt x="275797" y="588605"/>
                    <a:pt x="174116" y="595246"/>
                    <a:pt x="77244" y="585477"/>
                  </a:cubicBezTo>
                  <a:cubicBezTo>
                    <a:pt x="50622" y="546432"/>
                    <a:pt x="60222" y="489504"/>
                    <a:pt x="57783" y="366269"/>
                  </a:cubicBezTo>
                  <a:cubicBezTo>
                    <a:pt x="51851" y="66675"/>
                    <a:pt x="9657" y="153789"/>
                    <a:pt x="428865" y="136894"/>
                  </a:cubicBezTo>
                  <a:cubicBezTo>
                    <a:pt x="436152" y="136604"/>
                    <a:pt x="447339" y="136730"/>
                    <a:pt x="459620" y="136236"/>
                  </a:cubicBezTo>
                  <a:cubicBezTo>
                    <a:pt x="431226" y="171545"/>
                    <a:pt x="400413" y="206262"/>
                    <a:pt x="370075" y="240826"/>
                  </a:cubicBezTo>
                  <a:cubicBezTo>
                    <a:pt x="318087" y="300067"/>
                    <a:pt x="265355" y="360489"/>
                    <a:pt x="222648" y="427146"/>
                  </a:cubicBezTo>
                  <a:cubicBezTo>
                    <a:pt x="219938" y="422111"/>
                    <a:pt x="217374" y="417010"/>
                    <a:pt x="214567" y="412033"/>
                  </a:cubicBezTo>
                  <a:cubicBezTo>
                    <a:pt x="207338" y="399186"/>
                    <a:pt x="199819" y="386677"/>
                    <a:pt x="191206" y="374721"/>
                  </a:cubicBezTo>
                  <a:cubicBezTo>
                    <a:pt x="182167" y="362183"/>
                    <a:pt x="174367" y="349404"/>
                    <a:pt x="160093" y="342268"/>
                  </a:cubicBezTo>
                  <a:cubicBezTo>
                    <a:pt x="148838" y="336634"/>
                    <a:pt x="130896" y="339286"/>
                    <a:pt x="127828" y="354235"/>
                  </a:cubicBezTo>
                  <a:cubicBezTo>
                    <a:pt x="121538" y="384886"/>
                    <a:pt x="137157" y="416661"/>
                    <a:pt x="148509" y="444573"/>
                  </a:cubicBezTo>
                  <a:cubicBezTo>
                    <a:pt x="160025" y="472872"/>
                    <a:pt x="173254" y="500454"/>
                    <a:pt x="186154" y="528144"/>
                  </a:cubicBezTo>
                  <a:cubicBezTo>
                    <a:pt x="198174" y="553935"/>
                    <a:pt x="240687" y="555910"/>
                    <a:pt x="254139" y="530274"/>
                  </a:cubicBezTo>
                  <a:cubicBezTo>
                    <a:pt x="300997" y="440942"/>
                    <a:pt x="364587" y="365939"/>
                    <a:pt x="430433" y="290927"/>
                  </a:cubicBezTo>
                  <a:cubicBezTo>
                    <a:pt x="457094" y="260556"/>
                    <a:pt x="483707" y="230127"/>
                    <a:pt x="509430" y="198953"/>
                  </a:cubicBezTo>
                  <a:cubicBezTo>
                    <a:pt x="510282" y="213659"/>
                    <a:pt x="511704" y="227010"/>
                    <a:pt x="511569" y="235200"/>
                  </a:cubicBezTo>
                  <a:cubicBezTo>
                    <a:pt x="505588" y="595343"/>
                    <a:pt x="512295" y="582428"/>
                    <a:pt x="372649" y="5860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9"/>
            <p:cNvSpPr/>
            <p:nvPr/>
          </p:nvSpPr>
          <p:spPr>
            <a:xfrm rot="-462721">
              <a:off x="4918571" y="1924375"/>
              <a:ext cx="866218" cy="154946"/>
            </a:xfrm>
            <a:custGeom>
              <a:rect b="b" l="l" r="r" t="t"/>
              <a:pathLst>
                <a:path extrusionOk="0" h="309878" w="1732357">
                  <a:moveTo>
                    <a:pt x="1728971" y="243986"/>
                  </a:moveTo>
                  <a:cubicBezTo>
                    <a:pt x="1716207" y="214070"/>
                    <a:pt x="1699871" y="187688"/>
                    <a:pt x="1680623" y="161519"/>
                  </a:cubicBezTo>
                  <a:cubicBezTo>
                    <a:pt x="1661229" y="135156"/>
                    <a:pt x="1636881" y="101552"/>
                    <a:pt x="1599148" y="112472"/>
                  </a:cubicBezTo>
                  <a:cubicBezTo>
                    <a:pt x="1570474" y="120769"/>
                    <a:pt x="1557990" y="155071"/>
                    <a:pt x="1546048" y="181511"/>
                  </a:cubicBezTo>
                  <a:cubicBezTo>
                    <a:pt x="1542806" y="174821"/>
                    <a:pt x="1539661" y="167241"/>
                    <a:pt x="1536951" y="161325"/>
                  </a:cubicBezTo>
                  <a:cubicBezTo>
                    <a:pt x="1523199" y="131274"/>
                    <a:pt x="1509448" y="101232"/>
                    <a:pt x="1495696" y="71181"/>
                  </a:cubicBezTo>
                  <a:cubicBezTo>
                    <a:pt x="1483822" y="45234"/>
                    <a:pt x="1470980" y="13247"/>
                    <a:pt x="1440399" y="4882"/>
                  </a:cubicBezTo>
                  <a:cubicBezTo>
                    <a:pt x="1405541" y="-4655"/>
                    <a:pt x="1381144" y="19249"/>
                    <a:pt x="1365409" y="46996"/>
                  </a:cubicBezTo>
                  <a:cubicBezTo>
                    <a:pt x="1349102" y="75731"/>
                    <a:pt x="1332921" y="104533"/>
                    <a:pt x="1316673" y="133307"/>
                  </a:cubicBezTo>
                  <a:cubicBezTo>
                    <a:pt x="1304470" y="154916"/>
                    <a:pt x="1293166" y="183854"/>
                    <a:pt x="1274344" y="198918"/>
                  </a:cubicBezTo>
                  <a:cubicBezTo>
                    <a:pt x="1271866" y="200903"/>
                    <a:pt x="1269795" y="200874"/>
                    <a:pt x="1264666" y="197699"/>
                  </a:cubicBezTo>
                  <a:cubicBezTo>
                    <a:pt x="1256024" y="192345"/>
                    <a:pt x="1249385" y="182905"/>
                    <a:pt x="1243550" y="174589"/>
                  </a:cubicBezTo>
                  <a:cubicBezTo>
                    <a:pt x="1226208" y="149833"/>
                    <a:pt x="1211160" y="123248"/>
                    <a:pt x="1197930" y="96091"/>
                  </a:cubicBezTo>
                  <a:cubicBezTo>
                    <a:pt x="1191301" y="82479"/>
                    <a:pt x="1185098" y="68644"/>
                    <a:pt x="1179514" y="54567"/>
                  </a:cubicBezTo>
                  <a:cubicBezTo>
                    <a:pt x="1174066" y="40848"/>
                    <a:pt x="1169963" y="26471"/>
                    <a:pt x="1159375" y="15551"/>
                  </a:cubicBezTo>
                  <a:cubicBezTo>
                    <a:pt x="1146030" y="1774"/>
                    <a:pt x="1127120" y="-3832"/>
                    <a:pt x="1108869" y="2752"/>
                  </a:cubicBezTo>
                  <a:cubicBezTo>
                    <a:pt x="1092533" y="8648"/>
                    <a:pt x="1083388" y="22831"/>
                    <a:pt x="1077804" y="38564"/>
                  </a:cubicBezTo>
                  <a:cubicBezTo>
                    <a:pt x="1068388" y="65130"/>
                    <a:pt x="1065310" y="94000"/>
                    <a:pt x="1060462" y="121621"/>
                  </a:cubicBezTo>
                  <a:cubicBezTo>
                    <a:pt x="1056185" y="145951"/>
                    <a:pt x="1051597" y="172014"/>
                    <a:pt x="1040101" y="194233"/>
                  </a:cubicBezTo>
                  <a:cubicBezTo>
                    <a:pt x="1032194" y="183718"/>
                    <a:pt x="1026204" y="171152"/>
                    <a:pt x="1019555" y="159834"/>
                  </a:cubicBezTo>
                  <a:cubicBezTo>
                    <a:pt x="1009762" y="143153"/>
                    <a:pt x="999958" y="126462"/>
                    <a:pt x="990165" y="109781"/>
                  </a:cubicBezTo>
                  <a:cubicBezTo>
                    <a:pt x="981649" y="95278"/>
                    <a:pt x="973733" y="79536"/>
                    <a:pt x="962449" y="66911"/>
                  </a:cubicBezTo>
                  <a:cubicBezTo>
                    <a:pt x="936107" y="37441"/>
                    <a:pt x="895887" y="39987"/>
                    <a:pt x="867551" y="64878"/>
                  </a:cubicBezTo>
                  <a:cubicBezTo>
                    <a:pt x="842129" y="87204"/>
                    <a:pt x="825184" y="121573"/>
                    <a:pt x="806748" y="149494"/>
                  </a:cubicBezTo>
                  <a:cubicBezTo>
                    <a:pt x="797361" y="163717"/>
                    <a:pt x="788032" y="177968"/>
                    <a:pt x="778674" y="192209"/>
                  </a:cubicBezTo>
                  <a:cubicBezTo>
                    <a:pt x="767564" y="167241"/>
                    <a:pt x="756415" y="142282"/>
                    <a:pt x="745064" y="117429"/>
                  </a:cubicBezTo>
                  <a:cubicBezTo>
                    <a:pt x="727044" y="77958"/>
                    <a:pt x="694480" y="39348"/>
                    <a:pt x="646315" y="46183"/>
                  </a:cubicBezTo>
                  <a:cubicBezTo>
                    <a:pt x="600463" y="52699"/>
                    <a:pt x="585299" y="99305"/>
                    <a:pt x="571518" y="136967"/>
                  </a:cubicBezTo>
                  <a:cubicBezTo>
                    <a:pt x="563737" y="158227"/>
                    <a:pt x="556624" y="179701"/>
                    <a:pt x="550111" y="201358"/>
                  </a:cubicBezTo>
                  <a:cubicBezTo>
                    <a:pt x="545050" y="184261"/>
                    <a:pt x="541721" y="166243"/>
                    <a:pt x="536505" y="151392"/>
                  </a:cubicBezTo>
                  <a:cubicBezTo>
                    <a:pt x="522366" y="111165"/>
                    <a:pt x="496963" y="68141"/>
                    <a:pt x="451943" y="58372"/>
                  </a:cubicBezTo>
                  <a:cubicBezTo>
                    <a:pt x="401475" y="47422"/>
                    <a:pt x="360143" y="80020"/>
                    <a:pt x="329136" y="116064"/>
                  </a:cubicBezTo>
                  <a:cubicBezTo>
                    <a:pt x="306346" y="142553"/>
                    <a:pt x="283865" y="169312"/>
                    <a:pt x="261404" y="196101"/>
                  </a:cubicBezTo>
                  <a:cubicBezTo>
                    <a:pt x="254745" y="165265"/>
                    <a:pt x="247903" y="134440"/>
                    <a:pt x="239494" y="104175"/>
                  </a:cubicBezTo>
                  <a:cubicBezTo>
                    <a:pt x="228258" y="63726"/>
                    <a:pt x="202381" y="20256"/>
                    <a:pt x="154535" y="22008"/>
                  </a:cubicBezTo>
                  <a:cubicBezTo>
                    <a:pt x="99732" y="24012"/>
                    <a:pt x="75345" y="73950"/>
                    <a:pt x="59764" y="119046"/>
                  </a:cubicBezTo>
                  <a:cubicBezTo>
                    <a:pt x="42683" y="168518"/>
                    <a:pt x="20735" y="215948"/>
                    <a:pt x="1757" y="264646"/>
                  </a:cubicBezTo>
                  <a:cubicBezTo>
                    <a:pt x="-8714" y="291512"/>
                    <a:pt x="30393" y="306257"/>
                    <a:pt x="45635" y="284793"/>
                  </a:cubicBezTo>
                  <a:cubicBezTo>
                    <a:pt x="71077" y="248972"/>
                    <a:pt x="89725" y="209355"/>
                    <a:pt x="106380" y="168761"/>
                  </a:cubicBezTo>
                  <a:cubicBezTo>
                    <a:pt x="113803" y="150666"/>
                    <a:pt x="119561" y="131690"/>
                    <a:pt x="127719" y="113925"/>
                  </a:cubicBezTo>
                  <a:cubicBezTo>
                    <a:pt x="132780" y="102897"/>
                    <a:pt x="140880" y="86991"/>
                    <a:pt x="154487" y="84977"/>
                  </a:cubicBezTo>
                  <a:cubicBezTo>
                    <a:pt x="161464" y="83941"/>
                    <a:pt x="165045" y="88840"/>
                    <a:pt x="169429" y="96953"/>
                  </a:cubicBezTo>
                  <a:cubicBezTo>
                    <a:pt x="176697" y="110391"/>
                    <a:pt x="179658" y="126636"/>
                    <a:pt x="183103" y="142049"/>
                  </a:cubicBezTo>
                  <a:cubicBezTo>
                    <a:pt x="192936" y="185994"/>
                    <a:pt x="202903" y="229899"/>
                    <a:pt x="212861" y="273815"/>
                  </a:cubicBezTo>
                  <a:cubicBezTo>
                    <a:pt x="217758" y="295404"/>
                    <a:pt x="249974" y="308445"/>
                    <a:pt x="265894" y="289615"/>
                  </a:cubicBezTo>
                  <a:cubicBezTo>
                    <a:pt x="299417" y="249950"/>
                    <a:pt x="332901" y="210236"/>
                    <a:pt x="366443" y="170590"/>
                  </a:cubicBezTo>
                  <a:cubicBezTo>
                    <a:pt x="384114" y="149707"/>
                    <a:pt x="414966" y="109064"/>
                    <a:pt x="443891" y="122948"/>
                  </a:cubicBezTo>
                  <a:cubicBezTo>
                    <a:pt x="452050" y="126859"/>
                    <a:pt x="461592" y="140113"/>
                    <a:pt x="467437" y="151508"/>
                  </a:cubicBezTo>
                  <a:cubicBezTo>
                    <a:pt x="475063" y="166379"/>
                    <a:pt x="478963" y="182353"/>
                    <a:pt x="483347" y="198580"/>
                  </a:cubicBezTo>
                  <a:cubicBezTo>
                    <a:pt x="494485" y="239784"/>
                    <a:pt x="509127" y="279895"/>
                    <a:pt x="545776" y="304979"/>
                  </a:cubicBezTo>
                  <a:cubicBezTo>
                    <a:pt x="562334" y="316307"/>
                    <a:pt x="588918" y="307012"/>
                    <a:pt x="593834" y="287156"/>
                  </a:cubicBezTo>
                  <a:cubicBezTo>
                    <a:pt x="602747" y="251141"/>
                    <a:pt x="613189" y="215542"/>
                    <a:pt x="625286" y="180466"/>
                  </a:cubicBezTo>
                  <a:cubicBezTo>
                    <a:pt x="631179" y="163387"/>
                    <a:pt x="637373" y="146396"/>
                    <a:pt x="644118" y="129638"/>
                  </a:cubicBezTo>
                  <a:cubicBezTo>
                    <a:pt x="646808" y="122948"/>
                    <a:pt x="651183" y="110245"/>
                    <a:pt x="657454" y="110429"/>
                  </a:cubicBezTo>
                  <a:cubicBezTo>
                    <a:pt x="677205" y="111030"/>
                    <a:pt x="689815" y="155662"/>
                    <a:pt x="695970" y="169729"/>
                  </a:cubicBezTo>
                  <a:cubicBezTo>
                    <a:pt x="711793" y="205870"/>
                    <a:pt x="727625" y="242001"/>
                    <a:pt x="743457" y="278142"/>
                  </a:cubicBezTo>
                  <a:cubicBezTo>
                    <a:pt x="754064" y="302356"/>
                    <a:pt x="788564" y="299461"/>
                    <a:pt x="801580" y="279972"/>
                  </a:cubicBezTo>
                  <a:cubicBezTo>
                    <a:pt x="828996" y="238884"/>
                    <a:pt x="856355" y="197766"/>
                    <a:pt x="883645" y="156591"/>
                  </a:cubicBezTo>
                  <a:cubicBezTo>
                    <a:pt x="890313" y="146532"/>
                    <a:pt x="896710" y="136192"/>
                    <a:pt x="903735" y="126375"/>
                  </a:cubicBezTo>
                  <a:cubicBezTo>
                    <a:pt x="905952" y="123277"/>
                    <a:pt x="911487" y="118175"/>
                    <a:pt x="913994" y="115203"/>
                  </a:cubicBezTo>
                  <a:cubicBezTo>
                    <a:pt x="919045" y="125000"/>
                    <a:pt x="925800" y="135117"/>
                    <a:pt x="931529" y="144925"/>
                  </a:cubicBezTo>
                  <a:cubicBezTo>
                    <a:pt x="943742" y="165798"/>
                    <a:pt x="955945" y="186671"/>
                    <a:pt x="968149" y="207554"/>
                  </a:cubicBezTo>
                  <a:cubicBezTo>
                    <a:pt x="979887" y="227634"/>
                    <a:pt x="991878" y="248778"/>
                    <a:pt x="1012394" y="261209"/>
                  </a:cubicBezTo>
                  <a:cubicBezTo>
                    <a:pt x="1035378" y="275122"/>
                    <a:pt x="1064207" y="272217"/>
                    <a:pt x="1083127" y="252902"/>
                  </a:cubicBezTo>
                  <a:cubicBezTo>
                    <a:pt x="1098630" y="237083"/>
                    <a:pt x="1107901" y="213295"/>
                    <a:pt x="1114530" y="192587"/>
                  </a:cubicBezTo>
                  <a:cubicBezTo>
                    <a:pt x="1121856" y="169709"/>
                    <a:pt x="1125591" y="145893"/>
                    <a:pt x="1129627" y="122270"/>
                  </a:cubicBezTo>
                  <a:cubicBezTo>
                    <a:pt x="1130014" y="120024"/>
                    <a:pt x="1130420" y="117787"/>
                    <a:pt x="1130807" y="115551"/>
                  </a:cubicBezTo>
                  <a:cubicBezTo>
                    <a:pt x="1135840" y="126578"/>
                    <a:pt x="1141066" y="137509"/>
                    <a:pt x="1146727" y="148236"/>
                  </a:cubicBezTo>
                  <a:cubicBezTo>
                    <a:pt x="1162946" y="178994"/>
                    <a:pt x="1181208" y="212192"/>
                    <a:pt x="1205053" y="237761"/>
                  </a:cubicBezTo>
                  <a:cubicBezTo>
                    <a:pt x="1230843" y="265411"/>
                    <a:pt x="1269389" y="280156"/>
                    <a:pt x="1305079" y="261897"/>
                  </a:cubicBezTo>
                  <a:cubicBezTo>
                    <a:pt x="1335534" y="246319"/>
                    <a:pt x="1351676" y="214496"/>
                    <a:pt x="1367799" y="186042"/>
                  </a:cubicBezTo>
                  <a:cubicBezTo>
                    <a:pt x="1386486" y="153076"/>
                    <a:pt x="1405173" y="120101"/>
                    <a:pt x="1423860" y="87136"/>
                  </a:cubicBezTo>
                  <a:cubicBezTo>
                    <a:pt x="1423967" y="86952"/>
                    <a:pt x="1424160" y="86681"/>
                    <a:pt x="1424296" y="86458"/>
                  </a:cubicBezTo>
                  <a:cubicBezTo>
                    <a:pt x="1427993" y="94503"/>
                    <a:pt x="1431477" y="102655"/>
                    <a:pt x="1435067" y="110749"/>
                  </a:cubicBezTo>
                  <a:cubicBezTo>
                    <a:pt x="1450822" y="146270"/>
                    <a:pt x="1465628" y="182412"/>
                    <a:pt x="1482399" y="217459"/>
                  </a:cubicBezTo>
                  <a:cubicBezTo>
                    <a:pt x="1497370" y="248720"/>
                    <a:pt x="1528174" y="277832"/>
                    <a:pt x="1565364" y="267396"/>
                  </a:cubicBezTo>
                  <a:cubicBezTo>
                    <a:pt x="1588822" y="260812"/>
                    <a:pt x="1599013" y="240055"/>
                    <a:pt x="1608903" y="220014"/>
                  </a:cubicBezTo>
                  <a:cubicBezTo>
                    <a:pt x="1612164" y="213402"/>
                    <a:pt x="1615435" y="206789"/>
                    <a:pt x="1618697" y="200167"/>
                  </a:cubicBezTo>
                  <a:cubicBezTo>
                    <a:pt x="1620506" y="202520"/>
                    <a:pt x="1622336" y="204853"/>
                    <a:pt x="1624126" y="207225"/>
                  </a:cubicBezTo>
                  <a:cubicBezTo>
                    <a:pt x="1628761" y="213392"/>
                    <a:pt x="1633174" y="219714"/>
                    <a:pt x="1637655" y="226007"/>
                  </a:cubicBezTo>
                  <a:cubicBezTo>
                    <a:pt x="1650826" y="244518"/>
                    <a:pt x="1664336" y="262710"/>
                    <a:pt x="1677691" y="281076"/>
                  </a:cubicBezTo>
                  <a:cubicBezTo>
                    <a:pt x="1686904" y="293749"/>
                    <a:pt x="1708088" y="293371"/>
                    <a:pt x="1719458" y="284881"/>
                  </a:cubicBezTo>
                  <a:cubicBezTo>
                    <a:pt x="1732939" y="274802"/>
                    <a:pt x="1735387" y="259031"/>
                    <a:pt x="1728971" y="243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9"/>
            <p:cNvSpPr/>
            <p:nvPr/>
          </p:nvSpPr>
          <p:spPr>
            <a:xfrm rot="-462721">
              <a:off x="4982276" y="2318597"/>
              <a:ext cx="827952" cy="167482"/>
            </a:xfrm>
            <a:custGeom>
              <a:rect b="b" l="l" r="r" t="t"/>
              <a:pathLst>
                <a:path extrusionOk="0" h="334948" w="1655828">
                  <a:moveTo>
                    <a:pt x="1638862" y="146098"/>
                  </a:moveTo>
                  <a:cubicBezTo>
                    <a:pt x="1628168" y="124267"/>
                    <a:pt x="1619081" y="100150"/>
                    <a:pt x="1604691" y="80468"/>
                  </a:cubicBezTo>
                  <a:cubicBezTo>
                    <a:pt x="1586072" y="54995"/>
                    <a:pt x="1552791" y="45914"/>
                    <a:pt x="1525713" y="64145"/>
                  </a:cubicBezTo>
                  <a:cubicBezTo>
                    <a:pt x="1503590" y="79044"/>
                    <a:pt x="1493739" y="105562"/>
                    <a:pt x="1485368" y="129814"/>
                  </a:cubicBezTo>
                  <a:cubicBezTo>
                    <a:pt x="1482068" y="139360"/>
                    <a:pt x="1479281" y="149671"/>
                    <a:pt x="1474994" y="158636"/>
                  </a:cubicBezTo>
                  <a:cubicBezTo>
                    <a:pt x="1473368" y="162044"/>
                    <a:pt x="1471113" y="165858"/>
                    <a:pt x="1468703" y="169082"/>
                  </a:cubicBezTo>
                  <a:cubicBezTo>
                    <a:pt x="1468858" y="168434"/>
                    <a:pt x="1462161" y="175337"/>
                    <a:pt x="1463797" y="174059"/>
                  </a:cubicBezTo>
                  <a:cubicBezTo>
                    <a:pt x="1465181" y="172974"/>
                    <a:pt x="1459993" y="177070"/>
                    <a:pt x="1458668" y="177989"/>
                  </a:cubicBezTo>
                  <a:cubicBezTo>
                    <a:pt x="1458639" y="177960"/>
                    <a:pt x="1458639" y="177941"/>
                    <a:pt x="1458610" y="177902"/>
                  </a:cubicBezTo>
                  <a:cubicBezTo>
                    <a:pt x="1458803" y="177718"/>
                    <a:pt x="1459055" y="177496"/>
                    <a:pt x="1459558" y="177060"/>
                  </a:cubicBezTo>
                  <a:cubicBezTo>
                    <a:pt x="1459635" y="176992"/>
                    <a:pt x="1459035" y="177244"/>
                    <a:pt x="1458310" y="177554"/>
                  </a:cubicBezTo>
                  <a:cubicBezTo>
                    <a:pt x="1456655" y="175550"/>
                    <a:pt x="1453742" y="172626"/>
                    <a:pt x="1452561" y="170709"/>
                  </a:cubicBezTo>
                  <a:cubicBezTo>
                    <a:pt x="1439003" y="148751"/>
                    <a:pt x="1426500" y="126058"/>
                    <a:pt x="1413503" y="103761"/>
                  </a:cubicBezTo>
                  <a:cubicBezTo>
                    <a:pt x="1407135" y="92850"/>
                    <a:pt x="1400777" y="81930"/>
                    <a:pt x="1394409" y="71009"/>
                  </a:cubicBezTo>
                  <a:cubicBezTo>
                    <a:pt x="1387083" y="58442"/>
                    <a:pt x="1380503" y="43475"/>
                    <a:pt x="1370845" y="32564"/>
                  </a:cubicBezTo>
                  <a:cubicBezTo>
                    <a:pt x="1350812" y="9938"/>
                    <a:pt x="1315315" y="8931"/>
                    <a:pt x="1292719" y="28536"/>
                  </a:cubicBezTo>
                  <a:cubicBezTo>
                    <a:pt x="1273296" y="45382"/>
                    <a:pt x="1266512" y="73100"/>
                    <a:pt x="1257589" y="96248"/>
                  </a:cubicBezTo>
                  <a:cubicBezTo>
                    <a:pt x="1249789" y="116512"/>
                    <a:pt x="1241167" y="142420"/>
                    <a:pt x="1233134" y="159527"/>
                  </a:cubicBezTo>
                  <a:cubicBezTo>
                    <a:pt x="1231170" y="163699"/>
                    <a:pt x="1228886" y="167901"/>
                    <a:pt x="1226273" y="171696"/>
                  </a:cubicBezTo>
                  <a:cubicBezTo>
                    <a:pt x="1224986" y="173565"/>
                    <a:pt x="1222596" y="176218"/>
                    <a:pt x="1221918" y="176953"/>
                  </a:cubicBezTo>
                  <a:cubicBezTo>
                    <a:pt x="1221918" y="176953"/>
                    <a:pt x="1221918" y="176953"/>
                    <a:pt x="1221918" y="176953"/>
                  </a:cubicBezTo>
                  <a:cubicBezTo>
                    <a:pt x="1222131" y="176721"/>
                    <a:pt x="1222131" y="176653"/>
                    <a:pt x="1221841" y="176818"/>
                  </a:cubicBezTo>
                  <a:cubicBezTo>
                    <a:pt x="1220447" y="174291"/>
                    <a:pt x="1219044" y="171774"/>
                    <a:pt x="1217641" y="169257"/>
                  </a:cubicBezTo>
                  <a:cubicBezTo>
                    <a:pt x="1211050" y="157436"/>
                    <a:pt x="1204450" y="145614"/>
                    <a:pt x="1197850" y="133793"/>
                  </a:cubicBezTo>
                  <a:cubicBezTo>
                    <a:pt x="1185599" y="111836"/>
                    <a:pt x="1173357" y="89878"/>
                    <a:pt x="1161105" y="67920"/>
                  </a:cubicBezTo>
                  <a:cubicBezTo>
                    <a:pt x="1149211" y="46592"/>
                    <a:pt x="1137860" y="23879"/>
                    <a:pt x="1116637" y="10286"/>
                  </a:cubicBezTo>
                  <a:cubicBezTo>
                    <a:pt x="1094031" y="-4188"/>
                    <a:pt x="1061669" y="-3771"/>
                    <a:pt x="1040940" y="13985"/>
                  </a:cubicBezTo>
                  <a:cubicBezTo>
                    <a:pt x="1021808" y="30375"/>
                    <a:pt x="1014008" y="61385"/>
                    <a:pt x="1004214" y="84040"/>
                  </a:cubicBezTo>
                  <a:cubicBezTo>
                    <a:pt x="993743" y="108263"/>
                    <a:pt x="983282" y="132486"/>
                    <a:pt x="972801" y="156700"/>
                  </a:cubicBezTo>
                  <a:cubicBezTo>
                    <a:pt x="969036" y="165413"/>
                    <a:pt x="966965" y="170786"/>
                    <a:pt x="961575" y="179713"/>
                  </a:cubicBezTo>
                  <a:cubicBezTo>
                    <a:pt x="959436" y="183246"/>
                    <a:pt x="958575" y="184873"/>
                    <a:pt x="957133" y="186528"/>
                  </a:cubicBezTo>
                  <a:cubicBezTo>
                    <a:pt x="955653" y="188223"/>
                    <a:pt x="953959" y="189694"/>
                    <a:pt x="952314" y="191214"/>
                  </a:cubicBezTo>
                  <a:cubicBezTo>
                    <a:pt x="954898" y="188813"/>
                    <a:pt x="951007" y="190866"/>
                    <a:pt x="950562" y="191592"/>
                  </a:cubicBezTo>
                  <a:cubicBezTo>
                    <a:pt x="950436" y="191611"/>
                    <a:pt x="950291" y="191640"/>
                    <a:pt x="950156" y="191660"/>
                  </a:cubicBezTo>
                  <a:cubicBezTo>
                    <a:pt x="948994" y="190149"/>
                    <a:pt x="947398" y="188494"/>
                    <a:pt x="946740" y="187603"/>
                  </a:cubicBezTo>
                  <a:cubicBezTo>
                    <a:pt x="942017" y="181204"/>
                    <a:pt x="937391" y="174727"/>
                    <a:pt x="932717" y="168289"/>
                  </a:cubicBezTo>
                  <a:cubicBezTo>
                    <a:pt x="917533" y="147367"/>
                    <a:pt x="902339" y="126445"/>
                    <a:pt x="887155" y="105523"/>
                  </a:cubicBezTo>
                  <a:cubicBezTo>
                    <a:pt x="872678" y="85560"/>
                    <a:pt x="858888" y="61898"/>
                    <a:pt x="833910" y="53960"/>
                  </a:cubicBezTo>
                  <a:cubicBezTo>
                    <a:pt x="806320" y="45198"/>
                    <a:pt x="779165" y="60185"/>
                    <a:pt x="766903" y="85231"/>
                  </a:cubicBezTo>
                  <a:cubicBezTo>
                    <a:pt x="755435" y="108641"/>
                    <a:pt x="748923" y="135081"/>
                    <a:pt x="740716" y="159778"/>
                  </a:cubicBezTo>
                  <a:cubicBezTo>
                    <a:pt x="732442" y="184660"/>
                    <a:pt x="724023" y="209493"/>
                    <a:pt x="715903" y="234433"/>
                  </a:cubicBezTo>
                  <a:cubicBezTo>
                    <a:pt x="714829" y="234278"/>
                    <a:pt x="713242" y="233852"/>
                    <a:pt x="713309" y="233977"/>
                  </a:cubicBezTo>
                  <a:cubicBezTo>
                    <a:pt x="712651" y="233706"/>
                    <a:pt x="712090" y="233484"/>
                    <a:pt x="712138" y="233522"/>
                  </a:cubicBezTo>
                  <a:cubicBezTo>
                    <a:pt x="714597" y="235759"/>
                    <a:pt x="709874" y="231780"/>
                    <a:pt x="709487" y="231470"/>
                  </a:cubicBezTo>
                  <a:cubicBezTo>
                    <a:pt x="695261" y="219891"/>
                    <a:pt x="686145" y="199792"/>
                    <a:pt x="676429" y="184060"/>
                  </a:cubicBezTo>
                  <a:cubicBezTo>
                    <a:pt x="663016" y="162325"/>
                    <a:pt x="649612" y="140580"/>
                    <a:pt x="636190" y="118845"/>
                  </a:cubicBezTo>
                  <a:cubicBezTo>
                    <a:pt x="623106" y="97681"/>
                    <a:pt x="608251" y="74804"/>
                    <a:pt x="582770" y="67581"/>
                  </a:cubicBezTo>
                  <a:cubicBezTo>
                    <a:pt x="558780" y="60785"/>
                    <a:pt x="530241" y="67969"/>
                    <a:pt x="516247" y="89800"/>
                  </a:cubicBezTo>
                  <a:cubicBezTo>
                    <a:pt x="509473" y="100363"/>
                    <a:pt x="505380" y="113704"/>
                    <a:pt x="500444" y="125215"/>
                  </a:cubicBezTo>
                  <a:cubicBezTo>
                    <a:pt x="495073" y="137734"/>
                    <a:pt x="489702" y="150262"/>
                    <a:pt x="484341" y="162780"/>
                  </a:cubicBezTo>
                  <a:cubicBezTo>
                    <a:pt x="476376" y="181349"/>
                    <a:pt x="468286" y="203984"/>
                    <a:pt x="459605" y="219968"/>
                  </a:cubicBezTo>
                  <a:cubicBezTo>
                    <a:pt x="456421" y="215157"/>
                    <a:pt x="453092" y="209841"/>
                    <a:pt x="451989" y="208176"/>
                  </a:cubicBezTo>
                  <a:cubicBezTo>
                    <a:pt x="423131" y="164639"/>
                    <a:pt x="394273" y="121101"/>
                    <a:pt x="365424" y="77563"/>
                  </a:cubicBezTo>
                  <a:cubicBezTo>
                    <a:pt x="350753" y="55421"/>
                    <a:pt x="335656" y="35032"/>
                    <a:pt x="306275" y="35207"/>
                  </a:cubicBezTo>
                  <a:cubicBezTo>
                    <a:pt x="280514" y="35361"/>
                    <a:pt x="258062" y="48809"/>
                    <a:pt x="244427" y="70505"/>
                  </a:cubicBezTo>
                  <a:cubicBezTo>
                    <a:pt x="231788" y="90623"/>
                    <a:pt x="226911" y="115302"/>
                    <a:pt x="220436" y="137840"/>
                  </a:cubicBezTo>
                  <a:cubicBezTo>
                    <a:pt x="214281" y="159294"/>
                    <a:pt x="208136" y="180749"/>
                    <a:pt x="201981" y="202203"/>
                  </a:cubicBezTo>
                  <a:cubicBezTo>
                    <a:pt x="192488" y="181794"/>
                    <a:pt x="183023" y="161376"/>
                    <a:pt x="173472" y="141006"/>
                  </a:cubicBezTo>
                  <a:cubicBezTo>
                    <a:pt x="154630" y="100828"/>
                    <a:pt x="135720" y="44772"/>
                    <a:pt x="82020" y="45779"/>
                  </a:cubicBezTo>
                  <a:cubicBezTo>
                    <a:pt x="27032" y="46815"/>
                    <a:pt x="16474" y="113927"/>
                    <a:pt x="8248" y="156535"/>
                  </a:cubicBezTo>
                  <a:cubicBezTo>
                    <a:pt x="-1429" y="206676"/>
                    <a:pt x="-2697" y="257871"/>
                    <a:pt x="5006" y="308351"/>
                  </a:cubicBezTo>
                  <a:cubicBezTo>
                    <a:pt x="8781" y="333097"/>
                    <a:pt x="47384" y="328033"/>
                    <a:pt x="48090" y="303888"/>
                  </a:cubicBezTo>
                  <a:cubicBezTo>
                    <a:pt x="49242" y="264610"/>
                    <a:pt x="53394" y="226048"/>
                    <a:pt x="62665" y="187855"/>
                  </a:cubicBezTo>
                  <a:cubicBezTo>
                    <a:pt x="67261" y="168937"/>
                    <a:pt x="72681" y="150474"/>
                    <a:pt x="79213" y="132128"/>
                  </a:cubicBezTo>
                  <a:cubicBezTo>
                    <a:pt x="79707" y="130744"/>
                    <a:pt x="82949" y="121362"/>
                    <a:pt x="85610" y="114198"/>
                  </a:cubicBezTo>
                  <a:cubicBezTo>
                    <a:pt x="89955" y="121236"/>
                    <a:pt x="97000" y="135216"/>
                    <a:pt x="100929" y="143843"/>
                  </a:cubicBezTo>
                  <a:cubicBezTo>
                    <a:pt x="109436" y="162499"/>
                    <a:pt x="117942" y="181146"/>
                    <a:pt x="126449" y="199802"/>
                  </a:cubicBezTo>
                  <a:cubicBezTo>
                    <a:pt x="144265" y="238876"/>
                    <a:pt x="162517" y="277796"/>
                    <a:pt x="179762" y="317132"/>
                  </a:cubicBezTo>
                  <a:cubicBezTo>
                    <a:pt x="192101" y="345286"/>
                    <a:pt x="235069" y="337724"/>
                    <a:pt x="243382" y="310839"/>
                  </a:cubicBezTo>
                  <a:cubicBezTo>
                    <a:pt x="257830" y="264126"/>
                    <a:pt x="270846" y="216928"/>
                    <a:pt x="284395" y="169944"/>
                  </a:cubicBezTo>
                  <a:cubicBezTo>
                    <a:pt x="289727" y="151433"/>
                    <a:pt x="292911" y="129194"/>
                    <a:pt x="301766" y="112010"/>
                  </a:cubicBezTo>
                  <a:cubicBezTo>
                    <a:pt x="302056" y="111439"/>
                    <a:pt x="302250" y="111051"/>
                    <a:pt x="302482" y="110587"/>
                  </a:cubicBezTo>
                  <a:cubicBezTo>
                    <a:pt x="304369" y="113114"/>
                    <a:pt x="306121" y="115360"/>
                    <a:pt x="306604" y="116095"/>
                  </a:cubicBezTo>
                  <a:cubicBezTo>
                    <a:pt x="333256" y="156448"/>
                    <a:pt x="359918" y="196791"/>
                    <a:pt x="386569" y="237143"/>
                  </a:cubicBezTo>
                  <a:cubicBezTo>
                    <a:pt x="398579" y="255325"/>
                    <a:pt x="409805" y="276809"/>
                    <a:pt x="428724" y="288813"/>
                  </a:cubicBezTo>
                  <a:cubicBezTo>
                    <a:pt x="451399" y="303200"/>
                    <a:pt x="480576" y="300441"/>
                    <a:pt x="500522" y="282598"/>
                  </a:cubicBezTo>
                  <a:cubicBezTo>
                    <a:pt x="516518" y="268289"/>
                    <a:pt x="524270" y="248635"/>
                    <a:pt x="532486" y="229379"/>
                  </a:cubicBezTo>
                  <a:cubicBezTo>
                    <a:pt x="542415" y="206114"/>
                    <a:pt x="552344" y="182849"/>
                    <a:pt x="562283" y="159585"/>
                  </a:cubicBezTo>
                  <a:cubicBezTo>
                    <a:pt x="562980" y="157949"/>
                    <a:pt x="566193" y="151694"/>
                    <a:pt x="569357" y="145121"/>
                  </a:cubicBezTo>
                  <a:cubicBezTo>
                    <a:pt x="578454" y="158404"/>
                    <a:pt x="586235" y="173003"/>
                    <a:pt x="594528" y="186654"/>
                  </a:cubicBezTo>
                  <a:cubicBezTo>
                    <a:pt x="616758" y="223212"/>
                    <a:pt x="637390" y="271677"/>
                    <a:pt x="675016" y="295010"/>
                  </a:cubicBezTo>
                  <a:cubicBezTo>
                    <a:pt x="713822" y="319078"/>
                    <a:pt x="766836" y="305437"/>
                    <a:pt x="783684" y="261889"/>
                  </a:cubicBezTo>
                  <a:cubicBezTo>
                    <a:pt x="798713" y="223047"/>
                    <a:pt x="809339" y="182501"/>
                    <a:pt x="823004" y="143136"/>
                  </a:cubicBezTo>
                  <a:cubicBezTo>
                    <a:pt x="823333" y="143572"/>
                    <a:pt x="823642" y="143978"/>
                    <a:pt x="823710" y="144065"/>
                  </a:cubicBezTo>
                  <a:cubicBezTo>
                    <a:pt x="838517" y="165268"/>
                    <a:pt x="853333" y="186451"/>
                    <a:pt x="868139" y="207653"/>
                  </a:cubicBezTo>
                  <a:cubicBezTo>
                    <a:pt x="880197" y="224916"/>
                    <a:pt x="891433" y="247048"/>
                    <a:pt x="909665" y="258539"/>
                  </a:cubicBezTo>
                  <a:cubicBezTo>
                    <a:pt x="928710" y="270554"/>
                    <a:pt x="953465" y="272326"/>
                    <a:pt x="974543" y="265220"/>
                  </a:cubicBezTo>
                  <a:cubicBezTo>
                    <a:pt x="1021933" y="249236"/>
                    <a:pt x="1037969" y="199802"/>
                    <a:pt x="1056027" y="158104"/>
                  </a:cubicBezTo>
                  <a:cubicBezTo>
                    <a:pt x="1065347" y="136581"/>
                    <a:pt x="1074666" y="115050"/>
                    <a:pt x="1083995" y="93528"/>
                  </a:cubicBezTo>
                  <a:cubicBezTo>
                    <a:pt x="1084314" y="92792"/>
                    <a:pt x="1084634" y="92056"/>
                    <a:pt x="1084953" y="91330"/>
                  </a:cubicBezTo>
                  <a:cubicBezTo>
                    <a:pt x="1086550" y="94264"/>
                    <a:pt x="1088156" y="97187"/>
                    <a:pt x="1089763" y="100111"/>
                  </a:cubicBezTo>
                  <a:cubicBezTo>
                    <a:pt x="1095318" y="110296"/>
                    <a:pt x="1100882" y="120481"/>
                    <a:pt x="1106437" y="130666"/>
                  </a:cubicBezTo>
                  <a:cubicBezTo>
                    <a:pt x="1118485" y="152730"/>
                    <a:pt x="1130524" y="174804"/>
                    <a:pt x="1142573" y="196868"/>
                  </a:cubicBezTo>
                  <a:cubicBezTo>
                    <a:pt x="1153228" y="216386"/>
                    <a:pt x="1162247" y="237018"/>
                    <a:pt x="1182628" y="248200"/>
                  </a:cubicBezTo>
                  <a:cubicBezTo>
                    <a:pt x="1204605" y="260253"/>
                    <a:pt x="1231218" y="259633"/>
                    <a:pt x="1253786" y="249545"/>
                  </a:cubicBezTo>
                  <a:cubicBezTo>
                    <a:pt x="1296957" y="230240"/>
                    <a:pt x="1310535" y="178812"/>
                    <a:pt x="1326077" y="138498"/>
                  </a:cubicBezTo>
                  <a:cubicBezTo>
                    <a:pt x="1328186" y="133019"/>
                    <a:pt x="1330296" y="127549"/>
                    <a:pt x="1332415" y="122069"/>
                  </a:cubicBezTo>
                  <a:cubicBezTo>
                    <a:pt x="1338667" y="132796"/>
                    <a:pt x="1344909" y="143523"/>
                    <a:pt x="1351161" y="154250"/>
                  </a:cubicBezTo>
                  <a:cubicBezTo>
                    <a:pt x="1375974" y="196839"/>
                    <a:pt x="1400690" y="260824"/>
                    <a:pt x="1460052" y="257077"/>
                  </a:cubicBezTo>
                  <a:cubicBezTo>
                    <a:pt x="1485707" y="255461"/>
                    <a:pt x="1509377" y="242546"/>
                    <a:pt x="1526304" y="223367"/>
                  </a:cubicBezTo>
                  <a:cubicBezTo>
                    <a:pt x="1542058" y="205514"/>
                    <a:pt x="1550488" y="184040"/>
                    <a:pt x="1558239" y="161995"/>
                  </a:cubicBezTo>
                  <a:cubicBezTo>
                    <a:pt x="1561007" y="167659"/>
                    <a:pt x="1563784" y="173323"/>
                    <a:pt x="1566552" y="178987"/>
                  </a:cubicBezTo>
                  <a:cubicBezTo>
                    <a:pt x="1568768" y="183527"/>
                    <a:pt x="1570955" y="188087"/>
                    <a:pt x="1573220" y="192608"/>
                  </a:cubicBezTo>
                  <a:cubicBezTo>
                    <a:pt x="1573152" y="193325"/>
                    <a:pt x="1572987" y="194022"/>
                    <a:pt x="1572958" y="194748"/>
                  </a:cubicBezTo>
                  <a:cubicBezTo>
                    <a:pt x="1571652" y="228614"/>
                    <a:pt x="1611475" y="251811"/>
                    <a:pt x="1639210" y="230512"/>
                  </a:cubicBezTo>
                  <a:cubicBezTo>
                    <a:pt x="1669162" y="207489"/>
                    <a:pt x="1652043" y="173003"/>
                    <a:pt x="1638862" y="1460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6" name="Google Shape;636;p29"/>
            <p:cNvGrpSpPr/>
            <p:nvPr/>
          </p:nvGrpSpPr>
          <p:grpSpPr>
            <a:xfrm rot="-462721">
              <a:off x="5025285" y="2703191"/>
              <a:ext cx="884800" cy="192456"/>
              <a:chOff x="9986026" y="5444715"/>
              <a:chExt cx="1769520" cy="384895"/>
            </a:xfrm>
          </p:grpSpPr>
          <p:sp>
            <p:nvSpPr>
              <p:cNvPr id="637" name="Google Shape;637;p29"/>
              <p:cNvSpPr/>
              <p:nvPr/>
            </p:nvSpPr>
            <p:spPr>
              <a:xfrm>
                <a:off x="11525368" y="5672796"/>
                <a:ext cx="193" cy="58"/>
              </a:xfrm>
              <a:custGeom>
                <a:rect b="b" l="l" r="r" t="t"/>
                <a:pathLst>
                  <a:path extrusionOk="0" h="58" w="193">
                    <a:moveTo>
                      <a:pt x="193" y="58"/>
                    </a:moveTo>
                    <a:cubicBezTo>
                      <a:pt x="106" y="29"/>
                      <a:pt x="87" y="2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" y="20"/>
                      <a:pt x="126" y="3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9"/>
              <p:cNvSpPr/>
              <p:nvPr/>
            </p:nvSpPr>
            <p:spPr>
              <a:xfrm>
                <a:off x="10368592" y="5573638"/>
                <a:ext cx="1016" cy="309"/>
              </a:xfrm>
              <a:custGeom>
                <a:rect b="b" l="l" r="r" t="t"/>
                <a:pathLst>
                  <a:path extrusionOk="0" h="309" w="1016">
                    <a:moveTo>
                      <a:pt x="0" y="310"/>
                    </a:moveTo>
                    <a:cubicBezTo>
                      <a:pt x="203" y="252"/>
                      <a:pt x="542" y="145"/>
                      <a:pt x="1016" y="0"/>
                    </a:cubicBezTo>
                    <a:cubicBezTo>
                      <a:pt x="668" y="87"/>
                      <a:pt x="358" y="174"/>
                      <a:pt x="126" y="242"/>
                    </a:cubicBezTo>
                    <a:cubicBezTo>
                      <a:pt x="77" y="261"/>
                      <a:pt x="39" y="281"/>
                      <a:pt x="0" y="3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9986026" y="5444715"/>
                <a:ext cx="1769520" cy="384895"/>
              </a:xfrm>
              <a:custGeom>
                <a:rect b="b" l="l" r="r" t="t"/>
                <a:pathLst>
                  <a:path extrusionOk="0" h="384895" w="1769520">
                    <a:moveTo>
                      <a:pt x="1769192" y="152711"/>
                    </a:moveTo>
                    <a:cubicBezTo>
                      <a:pt x="1768331" y="144888"/>
                      <a:pt x="1767460" y="137065"/>
                      <a:pt x="1766598" y="129243"/>
                    </a:cubicBezTo>
                    <a:cubicBezTo>
                      <a:pt x="1764837" y="113307"/>
                      <a:pt x="1747040" y="102745"/>
                      <a:pt x="1732156" y="102803"/>
                    </a:cubicBezTo>
                    <a:cubicBezTo>
                      <a:pt x="1722547" y="92250"/>
                      <a:pt x="1712714" y="81881"/>
                      <a:pt x="1703066" y="71367"/>
                    </a:cubicBezTo>
                    <a:cubicBezTo>
                      <a:pt x="1680130" y="46369"/>
                      <a:pt x="1651611" y="16395"/>
                      <a:pt x="1614459" y="34838"/>
                    </a:cubicBezTo>
                    <a:cubicBezTo>
                      <a:pt x="1588649" y="47647"/>
                      <a:pt x="1578894" y="79354"/>
                      <a:pt x="1571530" y="105184"/>
                    </a:cubicBezTo>
                    <a:cubicBezTo>
                      <a:pt x="1564117" y="131170"/>
                      <a:pt x="1559897" y="157949"/>
                      <a:pt x="1552291" y="183876"/>
                    </a:cubicBezTo>
                    <a:cubicBezTo>
                      <a:pt x="1549000" y="195097"/>
                      <a:pt x="1545052" y="206753"/>
                      <a:pt x="1539855" y="216173"/>
                    </a:cubicBezTo>
                    <a:cubicBezTo>
                      <a:pt x="1539159" y="217441"/>
                      <a:pt x="1537049" y="220791"/>
                      <a:pt x="1535297" y="223502"/>
                    </a:cubicBezTo>
                    <a:cubicBezTo>
                      <a:pt x="1533981" y="221904"/>
                      <a:pt x="1532752" y="220433"/>
                      <a:pt x="1532713" y="220510"/>
                    </a:cubicBezTo>
                    <a:cubicBezTo>
                      <a:pt x="1525271" y="209793"/>
                      <a:pt x="1519978" y="197294"/>
                      <a:pt x="1514055" y="185734"/>
                    </a:cubicBezTo>
                    <a:cubicBezTo>
                      <a:pt x="1485787" y="130521"/>
                      <a:pt x="1457519" y="75307"/>
                      <a:pt x="1429252" y="20093"/>
                    </a:cubicBezTo>
                    <a:cubicBezTo>
                      <a:pt x="1414252" y="-9193"/>
                      <a:pt x="1364471" y="-6192"/>
                      <a:pt x="1356371" y="27306"/>
                    </a:cubicBezTo>
                    <a:cubicBezTo>
                      <a:pt x="1342764" y="83595"/>
                      <a:pt x="1329167" y="139893"/>
                      <a:pt x="1315561" y="196181"/>
                    </a:cubicBezTo>
                    <a:cubicBezTo>
                      <a:pt x="1314380" y="201070"/>
                      <a:pt x="1313229" y="205969"/>
                      <a:pt x="1311893" y="210809"/>
                    </a:cubicBezTo>
                    <a:cubicBezTo>
                      <a:pt x="1309938" y="208438"/>
                      <a:pt x="1307025" y="204884"/>
                      <a:pt x="1306803" y="204710"/>
                    </a:cubicBezTo>
                    <a:cubicBezTo>
                      <a:pt x="1299816" y="195232"/>
                      <a:pt x="1293980" y="184718"/>
                      <a:pt x="1288522" y="174310"/>
                    </a:cubicBezTo>
                    <a:cubicBezTo>
                      <a:pt x="1267696" y="134636"/>
                      <a:pt x="1253944" y="91378"/>
                      <a:pt x="1229606" y="53533"/>
                    </a:cubicBezTo>
                    <a:cubicBezTo>
                      <a:pt x="1211993" y="26144"/>
                      <a:pt x="1187247" y="-615"/>
                      <a:pt x="1151537" y="13045"/>
                    </a:cubicBezTo>
                    <a:cubicBezTo>
                      <a:pt x="1123444" y="23792"/>
                      <a:pt x="1112276" y="53679"/>
                      <a:pt x="1102269" y="79615"/>
                    </a:cubicBezTo>
                    <a:cubicBezTo>
                      <a:pt x="1085450" y="123211"/>
                      <a:pt x="1076711" y="171358"/>
                      <a:pt x="1052421" y="210403"/>
                    </a:cubicBezTo>
                    <a:cubicBezTo>
                      <a:pt x="1050998" y="208631"/>
                      <a:pt x="1050011" y="207276"/>
                      <a:pt x="1048550" y="204807"/>
                    </a:cubicBezTo>
                    <a:cubicBezTo>
                      <a:pt x="1033985" y="180371"/>
                      <a:pt x="1021037" y="154821"/>
                      <a:pt x="1007353" y="129882"/>
                    </a:cubicBezTo>
                    <a:cubicBezTo>
                      <a:pt x="994143" y="105814"/>
                      <a:pt x="982008" y="80613"/>
                      <a:pt x="967220" y="57474"/>
                    </a:cubicBezTo>
                    <a:cubicBezTo>
                      <a:pt x="951311" y="32583"/>
                      <a:pt x="929285" y="11012"/>
                      <a:pt x="898230" y="8902"/>
                    </a:cubicBezTo>
                    <a:cubicBezTo>
                      <a:pt x="846910" y="5407"/>
                      <a:pt x="818768" y="53737"/>
                      <a:pt x="807117" y="96790"/>
                    </a:cubicBezTo>
                    <a:cubicBezTo>
                      <a:pt x="799452" y="125109"/>
                      <a:pt x="792165" y="152962"/>
                      <a:pt x="780823" y="180129"/>
                    </a:cubicBezTo>
                    <a:cubicBezTo>
                      <a:pt x="778181" y="186461"/>
                      <a:pt x="775403" y="192802"/>
                      <a:pt x="772229" y="198921"/>
                    </a:cubicBezTo>
                    <a:cubicBezTo>
                      <a:pt x="766975" y="191389"/>
                      <a:pt x="760026" y="181513"/>
                      <a:pt x="754800" y="173884"/>
                    </a:cubicBezTo>
                    <a:cubicBezTo>
                      <a:pt x="745345" y="160088"/>
                      <a:pt x="735881" y="146282"/>
                      <a:pt x="726426" y="132486"/>
                    </a:cubicBezTo>
                    <a:cubicBezTo>
                      <a:pt x="707506" y="104884"/>
                      <a:pt x="688587" y="77292"/>
                      <a:pt x="669677" y="49690"/>
                    </a:cubicBezTo>
                    <a:cubicBezTo>
                      <a:pt x="652751" y="24992"/>
                      <a:pt x="619538" y="21555"/>
                      <a:pt x="601461" y="47550"/>
                    </a:cubicBezTo>
                    <a:cubicBezTo>
                      <a:pt x="576580" y="83323"/>
                      <a:pt x="569157" y="126348"/>
                      <a:pt x="565674" y="168918"/>
                    </a:cubicBezTo>
                    <a:cubicBezTo>
                      <a:pt x="564077" y="188368"/>
                      <a:pt x="563225" y="207886"/>
                      <a:pt x="561057" y="227287"/>
                    </a:cubicBezTo>
                    <a:cubicBezTo>
                      <a:pt x="555977" y="219475"/>
                      <a:pt x="550896" y="211662"/>
                      <a:pt x="545806" y="203839"/>
                    </a:cubicBezTo>
                    <a:cubicBezTo>
                      <a:pt x="529993" y="179529"/>
                      <a:pt x="514383" y="155073"/>
                      <a:pt x="498367" y="130898"/>
                    </a:cubicBezTo>
                    <a:cubicBezTo>
                      <a:pt x="469470" y="87293"/>
                      <a:pt x="425970" y="39089"/>
                      <a:pt x="367673" y="51297"/>
                    </a:cubicBezTo>
                    <a:cubicBezTo>
                      <a:pt x="313305" y="62692"/>
                      <a:pt x="286808" y="122108"/>
                      <a:pt x="269204" y="168850"/>
                    </a:cubicBezTo>
                    <a:cubicBezTo>
                      <a:pt x="263233" y="184708"/>
                      <a:pt x="257911" y="200818"/>
                      <a:pt x="251988" y="216706"/>
                    </a:cubicBezTo>
                    <a:cubicBezTo>
                      <a:pt x="241391" y="185851"/>
                      <a:pt x="230814" y="154996"/>
                      <a:pt x="220169" y="124150"/>
                    </a:cubicBezTo>
                    <a:cubicBezTo>
                      <a:pt x="210898" y="97284"/>
                      <a:pt x="202904" y="69256"/>
                      <a:pt x="184749" y="46805"/>
                    </a:cubicBezTo>
                    <a:cubicBezTo>
                      <a:pt x="165598" y="23114"/>
                      <a:pt x="133623" y="10857"/>
                      <a:pt x="103652" y="18428"/>
                    </a:cubicBezTo>
                    <a:cubicBezTo>
                      <a:pt x="71949" y="26435"/>
                      <a:pt x="48645" y="49893"/>
                      <a:pt x="35813" y="79209"/>
                    </a:cubicBezTo>
                    <a:cubicBezTo>
                      <a:pt x="23784" y="106695"/>
                      <a:pt x="21713" y="137550"/>
                      <a:pt x="17658" y="166981"/>
                    </a:cubicBezTo>
                    <a:cubicBezTo>
                      <a:pt x="13352" y="198311"/>
                      <a:pt x="8774" y="229756"/>
                      <a:pt x="5900" y="261250"/>
                    </a:cubicBezTo>
                    <a:cubicBezTo>
                      <a:pt x="3036" y="292667"/>
                      <a:pt x="2348" y="324209"/>
                      <a:pt x="74" y="355703"/>
                    </a:cubicBezTo>
                    <a:cubicBezTo>
                      <a:pt x="-2219" y="387507"/>
                      <a:pt x="49362" y="397198"/>
                      <a:pt x="56320" y="365123"/>
                    </a:cubicBezTo>
                    <a:cubicBezTo>
                      <a:pt x="62145" y="338286"/>
                      <a:pt x="69839" y="311739"/>
                      <a:pt x="75026" y="284815"/>
                    </a:cubicBezTo>
                    <a:cubicBezTo>
                      <a:pt x="80155" y="258191"/>
                      <a:pt x="84462" y="231489"/>
                      <a:pt x="88720" y="204710"/>
                    </a:cubicBezTo>
                    <a:cubicBezTo>
                      <a:pt x="92359" y="181881"/>
                      <a:pt x="95165" y="158191"/>
                      <a:pt x="99481" y="135923"/>
                    </a:cubicBezTo>
                    <a:cubicBezTo>
                      <a:pt x="101446" y="125806"/>
                      <a:pt x="104107" y="115979"/>
                      <a:pt x="108268" y="106975"/>
                    </a:cubicBezTo>
                    <a:cubicBezTo>
                      <a:pt x="110939" y="101205"/>
                      <a:pt x="109023" y="104226"/>
                      <a:pt x="113097" y="100160"/>
                    </a:cubicBezTo>
                    <a:cubicBezTo>
                      <a:pt x="115255" y="98010"/>
                      <a:pt x="117752" y="96355"/>
                      <a:pt x="118681" y="95784"/>
                    </a:cubicBezTo>
                    <a:cubicBezTo>
                      <a:pt x="116639" y="96229"/>
                      <a:pt x="117714" y="95929"/>
                      <a:pt x="121749" y="94912"/>
                    </a:cubicBezTo>
                    <a:cubicBezTo>
                      <a:pt x="122001" y="94922"/>
                      <a:pt x="122397" y="94922"/>
                      <a:pt x="122707" y="94932"/>
                    </a:cubicBezTo>
                    <a:cubicBezTo>
                      <a:pt x="123055" y="95367"/>
                      <a:pt x="123588" y="96016"/>
                      <a:pt x="124023" y="96539"/>
                    </a:cubicBezTo>
                    <a:cubicBezTo>
                      <a:pt x="127197" y="100789"/>
                      <a:pt x="129336" y="105939"/>
                      <a:pt x="131659" y="110654"/>
                    </a:cubicBezTo>
                    <a:cubicBezTo>
                      <a:pt x="133817" y="115011"/>
                      <a:pt x="136246" y="122902"/>
                      <a:pt x="139275" y="131789"/>
                    </a:cubicBezTo>
                    <a:cubicBezTo>
                      <a:pt x="143668" y="144675"/>
                      <a:pt x="148110" y="157551"/>
                      <a:pt x="152543" y="170428"/>
                    </a:cubicBezTo>
                    <a:cubicBezTo>
                      <a:pt x="169633" y="220104"/>
                      <a:pt x="186723" y="269770"/>
                      <a:pt x="203814" y="319446"/>
                    </a:cubicBezTo>
                    <a:cubicBezTo>
                      <a:pt x="212978" y="346080"/>
                      <a:pt x="246772" y="361909"/>
                      <a:pt x="269475" y="339012"/>
                    </a:cubicBezTo>
                    <a:cubicBezTo>
                      <a:pt x="308718" y="299434"/>
                      <a:pt x="324492" y="247483"/>
                      <a:pt x="343305" y="196529"/>
                    </a:cubicBezTo>
                    <a:cubicBezTo>
                      <a:pt x="351182" y="175182"/>
                      <a:pt x="358895" y="154628"/>
                      <a:pt x="372095" y="138644"/>
                    </a:cubicBezTo>
                    <a:cubicBezTo>
                      <a:pt x="373992" y="136349"/>
                      <a:pt x="376334" y="133958"/>
                      <a:pt x="378550" y="132041"/>
                    </a:cubicBezTo>
                    <a:cubicBezTo>
                      <a:pt x="389244" y="122814"/>
                      <a:pt x="381811" y="129649"/>
                      <a:pt x="381357" y="129911"/>
                    </a:cubicBezTo>
                    <a:cubicBezTo>
                      <a:pt x="381850" y="129621"/>
                      <a:pt x="382131" y="129465"/>
                      <a:pt x="382547" y="129223"/>
                    </a:cubicBezTo>
                    <a:cubicBezTo>
                      <a:pt x="382092" y="129349"/>
                      <a:pt x="382198" y="129291"/>
                      <a:pt x="382673" y="129156"/>
                    </a:cubicBezTo>
                    <a:cubicBezTo>
                      <a:pt x="390502" y="124664"/>
                      <a:pt x="385112" y="128420"/>
                      <a:pt x="384231" y="128701"/>
                    </a:cubicBezTo>
                    <a:cubicBezTo>
                      <a:pt x="383941" y="128797"/>
                      <a:pt x="383786" y="128846"/>
                      <a:pt x="383563" y="128914"/>
                    </a:cubicBezTo>
                    <a:cubicBezTo>
                      <a:pt x="384308" y="128730"/>
                      <a:pt x="385198" y="128546"/>
                      <a:pt x="385895" y="128536"/>
                    </a:cubicBezTo>
                    <a:cubicBezTo>
                      <a:pt x="393763" y="128439"/>
                      <a:pt x="389244" y="128885"/>
                      <a:pt x="387289" y="128672"/>
                    </a:cubicBezTo>
                    <a:cubicBezTo>
                      <a:pt x="388276" y="128778"/>
                      <a:pt x="389031" y="128923"/>
                      <a:pt x="389640" y="129059"/>
                    </a:cubicBezTo>
                    <a:cubicBezTo>
                      <a:pt x="395834" y="131838"/>
                      <a:pt x="399541" y="134878"/>
                      <a:pt x="402850" y="137801"/>
                    </a:cubicBezTo>
                    <a:cubicBezTo>
                      <a:pt x="423918" y="156419"/>
                      <a:pt x="435279" y="178677"/>
                      <a:pt x="450928" y="202725"/>
                    </a:cubicBezTo>
                    <a:cubicBezTo>
                      <a:pt x="468860" y="230269"/>
                      <a:pt x="486802" y="257823"/>
                      <a:pt x="504735" y="285367"/>
                    </a:cubicBezTo>
                    <a:cubicBezTo>
                      <a:pt x="523373" y="313985"/>
                      <a:pt x="546957" y="347222"/>
                      <a:pt x="586441" y="336979"/>
                    </a:cubicBezTo>
                    <a:cubicBezTo>
                      <a:pt x="622751" y="327559"/>
                      <a:pt x="631219" y="286035"/>
                      <a:pt x="636532" y="254212"/>
                    </a:cubicBezTo>
                    <a:cubicBezTo>
                      <a:pt x="641632" y="223657"/>
                      <a:pt x="642464" y="192812"/>
                      <a:pt x="645445" y="162044"/>
                    </a:cubicBezTo>
                    <a:cubicBezTo>
                      <a:pt x="645677" y="159672"/>
                      <a:pt x="645958" y="157339"/>
                      <a:pt x="646238" y="154996"/>
                    </a:cubicBezTo>
                    <a:cubicBezTo>
                      <a:pt x="666348" y="184524"/>
                      <a:pt x="686506" y="214024"/>
                      <a:pt x="706965" y="243310"/>
                    </a:cubicBezTo>
                    <a:cubicBezTo>
                      <a:pt x="724577" y="268531"/>
                      <a:pt x="746826" y="291031"/>
                      <a:pt x="780349" y="287158"/>
                    </a:cubicBezTo>
                    <a:cubicBezTo>
                      <a:pt x="810039" y="283731"/>
                      <a:pt x="829878" y="260534"/>
                      <a:pt x="842188" y="235042"/>
                    </a:cubicBezTo>
                    <a:cubicBezTo>
                      <a:pt x="855427" y="207624"/>
                      <a:pt x="866807" y="179374"/>
                      <a:pt x="875081" y="150048"/>
                    </a:cubicBezTo>
                    <a:cubicBezTo>
                      <a:pt x="878217" y="138953"/>
                      <a:pt x="880540" y="127645"/>
                      <a:pt x="883743" y="116570"/>
                    </a:cubicBezTo>
                    <a:cubicBezTo>
                      <a:pt x="885175" y="111622"/>
                      <a:pt x="886810" y="106772"/>
                      <a:pt x="888562" y="101931"/>
                    </a:cubicBezTo>
                    <a:cubicBezTo>
                      <a:pt x="888727" y="101486"/>
                      <a:pt x="889607" y="99405"/>
                      <a:pt x="890198" y="97962"/>
                    </a:cubicBezTo>
                    <a:cubicBezTo>
                      <a:pt x="891098" y="96394"/>
                      <a:pt x="893198" y="92395"/>
                      <a:pt x="893139" y="92492"/>
                    </a:cubicBezTo>
                    <a:cubicBezTo>
                      <a:pt x="893478" y="91940"/>
                      <a:pt x="893875" y="91417"/>
                      <a:pt x="894214" y="90865"/>
                    </a:cubicBezTo>
                    <a:cubicBezTo>
                      <a:pt x="895075" y="91756"/>
                      <a:pt x="895743" y="92434"/>
                      <a:pt x="895501" y="92124"/>
                    </a:cubicBezTo>
                    <a:cubicBezTo>
                      <a:pt x="910549" y="111381"/>
                      <a:pt x="923517" y="141810"/>
                      <a:pt x="936320" y="165151"/>
                    </a:cubicBezTo>
                    <a:cubicBezTo>
                      <a:pt x="950459" y="190934"/>
                      <a:pt x="963775" y="217412"/>
                      <a:pt x="978892" y="242633"/>
                    </a:cubicBezTo>
                    <a:cubicBezTo>
                      <a:pt x="994298" y="268337"/>
                      <a:pt x="1017679" y="293703"/>
                      <a:pt x="1049353" y="296375"/>
                    </a:cubicBezTo>
                    <a:cubicBezTo>
                      <a:pt x="1111405" y="301603"/>
                      <a:pt x="1138686" y="220898"/>
                      <a:pt x="1154315" y="174020"/>
                    </a:cubicBezTo>
                    <a:cubicBezTo>
                      <a:pt x="1160828" y="154492"/>
                      <a:pt x="1166654" y="134732"/>
                      <a:pt x="1173534" y="115330"/>
                    </a:cubicBezTo>
                    <a:cubicBezTo>
                      <a:pt x="1194825" y="156196"/>
                      <a:pt x="1208838" y="200866"/>
                      <a:pt x="1234725" y="239273"/>
                    </a:cubicBezTo>
                    <a:cubicBezTo>
                      <a:pt x="1252415" y="265529"/>
                      <a:pt x="1275061" y="295929"/>
                      <a:pt x="1308709" y="300363"/>
                    </a:cubicBezTo>
                    <a:cubicBezTo>
                      <a:pt x="1345677" y="305233"/>
                      <a:pt x="1371525" y="278077"/>
                      <a:pt x="1383971" y="246041"/>
                    </a:cubicBezTo>
                    <a:cubicBezTo>
                      <a:pt x="1395448" y="216493"/>
                      <a:pt x="1400277" y="183198"/>
                      <a:pt x="1407710" y="152411"/>
                    </a:cubicBezTo>
                    <a:cubicBezTo>
                      <a:pt x="1419874" y="176169"/>
                      <a:pt x="1432029" y="199928"/>
                      <a:pt x="1444194" y="223686"/>
                    </a:cubicBezTo>
                    <a:cubicBezTo>
                      <a:pt x="1457268" y="249226"/>
                      <a:pt x="1470032" y="275966"/>
                      <a:pt x="1494013" y="293180"/>
                    </a:cubicBezTo>
                    <a:cubicBezTo>
                      <a:pt x="1521197" y="312688"/>
                      <a:pt x="1556191" y="310422"/>
                      <a:pt x="1581933" y="289666"/>
                    </a:cubicBezTo>
                    <a:cubicBezTo>
                      <a:pt x="1625578" y="254463"/>
                      <a:pt x="1631791" y="189046"/>
                      <a:pt x="1644817" y="138489"/>
                    </a:cubicBezTo>
                    <a:cubicBezTo>
                      <a:pt x="1645640" y="135284"/>
                      <a:pt x="1646666" y="132080"/>
                      <a:pt x="1647778" y="128885"/>
                    </a:cubicBezTo>
                    <a:cubicBezTo>
                      <a:pt x="1665856" y="149109"/>
                      <a:pt x="1683575" y="170486"/>
                      <a:pt x="1704159" y="187884"/>
                    </a:cubicBezTo>
                    <a:cubicBezTo>
                      <a:pt x="1734479" y="213501"/>
                      <a:pt x="1773508" y="191640"/>
                      <a:pt x="1769192" y="1527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0" name="Google Shape;640;p29"/>
            <p:cNvGrpSpPr/>
            <p:nvPr/>
          </p:nvGrpSpPr>
          <p:grpSpPr>
            <a:xfrm rot="-462721">
              <a:off x="5090740" y="3051975"/>
              <a:ext cx="821450" cy="182160"/>
              <a:chOff x="10024095" y="6145101"/>
              <a:chExt cx="1642825" cy="364303"/>
            </a:xfrm>
          </p:grpSpPr>
          <p:sp>
            <p:nvSpPr>
              <p:cNvPr id="641" name="Google Shape;641;p29"/>
              <p:cNvSpPr/>
              <p:nvPr/>
            </p:nvSpPr>
            <p:spPr>
              <a:xfrm>
                <a:off x="10024095" y="6145101"/>
                <a:ext cx="1642825" cy="364303"/>
              </a:xfrm>
              <a:custGeom>
                <a:rect b="b" l="l" r="r" t="t"/>
                <a:pathLst>
                  <a:path extrusionOk="0" h="364303" w="1642825">
                    <a:moveTo>
                      <a:pt x="1628861" y="116196"/>
                    </a:moveTo>
                    <a:cubicBezTo>
                      <a:pt x="1617935" y="109332"/>
                      <a:pt x="1600602" y="109874"/>
                      <a:pt x="1591506" y="119827"/>
                    </a:cubicBezTo>
                    <a:cubicBezTo>
                      <a:pt x="1578925" y="133584"/>
                      <a:pt x="1566577" y="146151"/>
                      <a:pt x="1555718" y="161399"/>
                    </a:cubicBezTo>
                    <a:cubicBezTo>
                      <a:pt x="1546709" y="174053"/>
                      <a:pt x="1537380" y="186610"/>
                      <a:pt x="1527005" y="198169"/>
                    </a:cubicBezTo>
                    <a:cubicBezTo>
                      <a:pt x="1525796" y="199515"/>
                      <a:pt x="1520947" y="204327"/>
                      <a:pt x="1517512" y="207764"/>
                    </a:cubicBezTo>
                    <a:cubicBezTo>
                      <a:pt x="1515034" y="205605"/>
                      <a:pt x="1512160" y="203252"/>
                      <a:pt x="1508802" y="199554"/>
                    </a:cubicBezTo>
                    <a:cubicBezTo>
                      <a:pt x="1503586" y="193822"/>
                      <a:pt x="1501602" y="191315"/>
                      <a:pt x="1498912" y="187345"/>
                    </a:cubicBezTo>
                    <a:cubicBezTo>
                      <a:pt x="1482392" y="162958"/>
                      <a:pt x="1471612" y="135114"/>
                      <a:pt x="1459524" y="108412"/>
                    </a:cubicBezTo>
                    <a:cubicBezTo>
                      <a:pt x="1447021" y="80791"/>
                      <a:pt x="1432234" y="44940"/>
                      <a:pt x="1405611" y="28249"/>
                    </a:cubicBezTo>
                    <a:cubicBezTo>
                      <a:pt x="1385860" y="15867"/>
                      <a:pt x="1359082" y="16912"/>
                      <a:pt x="1341498" y="32829"/>
                    </a:cubicBezTo>
                    <a:cubicBezTo>
                      <a:pt x="1328511" y="44582"/>
                      <a:pt x="1322540" y="60421"/>
                      <a:pt x="1318969" y="77121"/>
                    </a:cubicBezTo>
                    <a:cubicBezTo>
                      <a:pt x="1311217" y="113282"/>
                      <a:pt x="1302421" y="149190"/>
                      <a:pt x="1292259" y="184751"/>
                    </a:cubicBezTo>
                    <a:cubicBezTo>
                      <a:pt x="1287314" y="202071"/>
                      <a:pt x="1282069" y="219304"/>
                      <a:pt x="1276533" y="236450"/>
                    </a:cubicBezTo>
                    <a:cubicBezTo>
                      <a:pt x="1276156" y="237641"/>
                      <a:pt x="1275788" y="238870"/>
                      <a:pt x="1275420" y="240080"/>
                    </a:cubicBezTo>
                    <a:cubicBezTo>
                      <a:pt x="1274424" y="238493"/>
                      <a:pt x="1273388" y="236924"/>
                      <a:pt x="1272420" y="235317"/>
                    </a:cubicBezTo>
                    <a:cubicBezTo>
                      <a:pt x="1264543" y="222112"/>
                      <a:pt x="1258001" y="208151"/>
                      <a:pt x="1252233" y="193900"/>
                    </a:cubicBezTo>
                    <a:cubicBezTo>
                      <a:pt x="1248440" y="184528"/>
                      <a:pt x="1242488" y="166869"/>
                      <a:pt x="1237911" y="153189"/>
                    </a:cubicBezTo>
                    <a:cubicBezTo>
                      <a:pt x="1232956" y="138386"/>
                      <a:pt x="1228020" y="123573"/>
                      <a:pt x="1222514" y="108964"/>
                    </a:cubicBezTo>
                    <a:cubicBezTo>
                      <a:pt x="1209333" y="73975"/>
                      <a:pt x="1193694" y="41735"/>
                      <a:pt x="1169752" y="12710"/>
                    </a:cubicBezTo>
                    <a:cubicBezTo>
                      <a:pt x="1149875" y="-11377"/>
                      <a:pt x="1112055" y="1577"/>
                      <a:pt x="1102813" y="28162"/>
                    </a:cubicBezTo>
                    <a:cubicBezTo>
                      <a:pt x="1088674" y="68873"/>
                      <a:pt x="1074536" y="109583"/>
                      <a:pt x="1060397" y="150294"/>
                    </a:cubicBezTo>
                    <a:cubicBezTo>
                      <a:pt x="1053545" y="170006"/>
                      <a:pt x="1047023" y="189872"/>
                      <a:pt x="1039823" y="209458"/>
                    </a:cubicBezTo>
                    <a:cubicBezTo>
                      <a:pt x="1038681" y="212566"/>
                      <a:pt x="1037500" y="215654"/>
                      <a:pt x="1036232" y="218713"/>
                    </a:cubicBezTo>
                    <a:cubicBezTo>
                      <a:pt x="1035845" y="219643"/>
                      <a:pt x="1035681" y="220117"/>
                      <a:pt x="1035613" y="220369"/>
                    </a:cubicBezTo>
                    <a:cubicBezTo>
                      <a:pt x="1035293" y="220921"/>
                      <a:pt x="1035052" y="221337"/>
                      <a:pt x="1034597" y="222141"/>
                    </a:cubicBezTo>
                    <a:cubicBezTo>
                      <a:pt x="1032642" y="225616"/>
                      <a:pt x="1030552" y="228966"/>
                      <a:pt x="1028529" y="232384"/>
                    </a:cubicBezTo>
                    <a:cubicBezTo>
                      <a:pt x="1027958" y="233352"/>
                      <a:pt x="1027590" y="234020"/>
                      <a:pt x="1027339" y="234514"/>
                    </a:cubicBezTo>
                    <a:cubicBezTo>
                      <a:pt x="1026923" y="234804"/>
                      <a:pt x="1026332" y="235259"/>
                      <a:pt x="1025297" y="236208"/>
                    </a:cubicBezTo>
                    <a:cubicBezTo>
                      <a:pt x="1024958" y="236518"/>
                      <a:pt x="1024610" y="236818"/>
                      <a:pt x="1024271" y="237128"/>
                    </a:cubicBezTo>
                    <a:cubicBezTo>
                      <a:pt x="1024126" y="237205"/>
                      <a:pt x="1024029" y="237244"/>
                      <a:pt x="1023826" y="237360"/>
                    </a:cubicBezTo>
                    <a:cubicBezTo>
                      <a:pt x="1023864" y="237379"/>
                      <a:pt x="1023903" y="237408"/>
                      <a:pt x="1023942" y="237428"/>
                    </a:cubicBezTo>
                    <a:cubicBezTo>
                      <a:pt x="1023923" y="237447"/>
                      <a:pt x="1023893" y="237467"/>
                      <a:pt x="1023874" y="237486"/>
                    </a:cubicBezTo>
                    <a:cubicBezTo>
                      <a:pt x="1023719" y="237525"/>
                      <a:pt x="1023584" y="237554"/>
                      <a:pt x="1023429" y="237583"/>
                    </a:cubicBezTo>
                    <a:cubicBezTo>
                      <a:pt x="1023410" y="237592"/>
                      <a:pt x="1023381" y="237612"/>
                      <a:pt x="1023361" y="237621"/>
                    </a:cubicBezTo>
                    <a:cubicBezTo>
                      <a:pt x="1023352" y="237612"/>
                      <a:pt x="1023342" y="237612"/>
                      <a:pt x="1023332" y="237602"/>
                    </a:cubicBezTo>
                    <a:cubicBezTo>
                      <a:pt x="1020661" y="238202"/>
                      <a:pt x="1020216" y="238270"/>
                      <a:pt x="1022287" y="237718"/>
                    </a:cubicBezTo>
                    <a:cubicBezTo>
                      <a:pt x="1022171" y="237283"/>
                      <a:pt x="1022258" y="237079"/>
                      <a:pt x="1022432" y="236983"/>
                    </a:cubicBezTo>
                    <a:cubicBezTo>
                      <a:pt x="1022035" y="236702"/>
                      <a:pt x="1021832" y="236576"/>
                      <a:pt x="1021368" y="236237"/>
                    </a:cubicBezTo>
                    <a:cubicBezTo>
                      <a:pt x="1021958" y="236663"/>
                      <a:pt x="1022277" y="236876"/>
                      <a:pt x="1022432" y="236973"/>
                    </a:cubicBezTo>
                    <a:cubicBezTo>
                      <a:pt x="1022452" y="236963"/>
                      <a:pt x="1022461" y="236944"/>
                      <a:pt x="1022481" y="236934"/>
                    </a:cubicBezTo>
                    <a:cubicBezTo>
                      <a:pt x="1021939" y="236392"/>
                      <a:pt x="1018939" y="234010"/>
                      <a:pt x="1019074" y="234281"/>
                    </a:cubicBezTo>
                    <a:cubicBezTo>
                      <a:pt x="1007258" y="223332"/>
                      <a:pt x="998500" y="211317"/>
                      <a:pt x="990148" y="197734"/>
                    </a:cubicBezTo>
                    <a:cubicBezTo>
                      <a:pt x="970929" y="166492"/>
                      <a:pt x="956867" y="132490"/>
                      <a:pt x="940832" y="99592"/>
                    </a:cubicBezTo>
                    <a:cubicBezTo>
                      <a:pt x="923519" y="64061"/>
                      <a:pt x="899538" y="9603"/>
                      <a:pt x="850280" y="23166"/>
                    </a:cubicBezTo>
                    <a:cubicBezTo>
                      <a:pt x="806567" y="35210"/>
                      <a:pt x="796570" y="90085"/>
                      <a:pt x="783796" y="126923"/>
                    </a:cubicBezTo>
                    <a:cubicBezTo>
                      <a:pt x="777031" y="146412"/>
                      <a:pt x="770276" y="165901"/>
                      <a:pt x="763512" y="185400"/>
                    </a:cubicBezTo>
                    <a:cubicBezTo>
                      <a:pt x="757425" y="202952"/>
                      <a:pt x="752683" y="222712"/>
                      <a:pt x="743295" y="238173"/>
                    </a:cubicBezTo>
                    <a:cubicBezTo>
                      <a:pt x="739502" y="244418"/>
                      <a:pt x="742270" y="240729"/>
                      <a:pt x="739454" y="244001"/>
                    </a:cubicBezTo>
                    <a:cubicBezTo>
                      <a:pt x="738747" y="244825"/>
                      <a:pt x="732350" y="250992"/>
                      <a:pt x="735989" y="247535"/>
                    </a:cubicBezTo>
                    <a:cubicBezTo>
                      <a:pt x="733105" y="250275"/>
                      <a:pt x="733802" y="250072"/>
                      <a:pt x="731644" y="250169"/>
                    </a:cubicBezTo>
                    <a:cubicBezTo>
                      <a:pt x="731624" y="250159"/>
                      <a:pt x="731605" y="250140"/>
                      <a:pt x="731586" y="250130"/>
                    </a:cubicBezTo>
                    <a:cubicBezTo>
                      <a:pt x="731460" y="250140"/>
                      <a:pt x="731324" y="250149"/>
                      <a:pt x="731170" y="250159"/>
                    </a:cubicBezTo>
                    <a:cubicBezTo>
                      <a:pt x="731286" y="250149"/>
                      <a:pt x="731479" y="250130"/>
                      <a:pt x="731566" y="250120"/>
                    </a:cubicBezTo>
                    <a:cubicBezTo>
                      <a:pt x="731015" y="249743"/>
                      <a:pt x="730192" y="249210"/>
                      <a:pt x="728818" y="248407"/>
                    </a:cubicBezTo>
                    <a:cubicBezTo>
                      <a:pt x="728024" y="247322"/>
                      <a:pt x="726873" y="245764"/>
                      <a:pt x="725963" y="244524"/>
                    </a:cubicBezTo>
                    <a:cubicBezTo>
                      <a:pt x="725828" y="244311"/>
                      <a:pt x="725121" y="243266"/>
                      <a:pt x="723186" y="240390"/>
                    </a:cubicBezTo>
                    <a:cubicBezTo>
                      <a:pt x="719276" y="234572"/>
                      <a:pt x="715753" y="228443"/>
                      <a:pt x="712279" y="222354"/>
                    </a:cubicBezTo>
                    <a:cubicBezTo>
                      <a:pt x="693098" y="188681"/>
                      <a:pt x="678592" y="152656"/>
                      <a:pt x="661666" y="117851"/>
                    </a:cubicBezTo>
                    <a:cubicBezTo>
                      <a:pt x="645563" y="84731"/>
                      <a:pt x="625821" y="37737"/>
                      <a:pt x="586753" y="27155"/>
                    </a:cubicBezTo>
                    <a:cubicBezTo>
                      <a:pt x="536885" y="13649"/>
                      <a:pt x="510543" y="60653"/>
                      <a:pt x="494246" y="98595"/>
                    </a:cubicBezTo>
                    <a:cubicBezTo>
                      <a:pt x="480862" y="129731"/>
                      <a:pt x="471668" y="162474"/>
                      <a:pt x="458575" y="193725"/>
                    </a:cubicBezTo>
                    <a:cubicBezTo>
                      <a:pt x="453930" y="204820"/>
                      <a:pt x="446430" y="219130"/>
                      <a:pt x="437981" y="231319"/>
                    </a:cubicBezTo>
                    <a:cubicBezTo>
                      <a:pt x="433791" y="237379"/>
                      <a:pt x="432213" y="239722"/>
                      <a:pt x="426997" y="244815"/>
                    </a:cubicBezTo>
                    <a:cubicBezTo>
                      <a:pt x="426697" y="245105"/>
                      <a:pt x="425904" y="246083"/>
                      <a:pt x="425023" y="247071"/>
                    </a:cubicBezTo>
                    <a:cubicBezTo>
                      <a:pt x="424413" y="246858"/>
                      <a:pt x="423775" y="246742"/>
                      <a:pt x="423165" y="246490"/>
                    </a:cubicBezTo>
                    <a:cubicBezTo>
                      <a:pt x="422459" y="246228"/>
                      <a:pt x="422091" y="246112"/>
                      <a:pt x="421733" y="246006"/>
                    </a:cubicBezTo>
                    <a:cubicBezTo>
                      <a:pt x="421113" y="245628"/>
                      <a:pt x="420242" y="245115"/>
                      <a:pt x="418994" y="244418"/>
                    </a:cubicBezTo>
                    <a:cubicBezTo>
                      <a:pt x="415617" y="242520"/>
                      <a:pt x="412336" y="240468"/>
                      <a:pt x="409142" y="238280"/>
                    </a:cubicBezTo>
                    <a:cubicBezTo>
                      <a:pt x="407710" y="237292"/>
                      <a:pt x="406317" y="236237"/>
                      <a:pt x="404913" y="235191"/>
                    </a:cubicBezTo>
                    <a:cubicBezTo>
                      <a:pt x="404749" y="234901"/>
                      <a:pt x="399310" y="230370"/>
                      <a:pt x="399107" y="230186"/>
                    </a:cubicBezTo>
                    <a:cubicBezTo>
                      <a:pt x="388645" y="220311"/>
                      <a:pt x="379587" y="209148"/>
                      <a:pt x="370936" y="197695"/>
                    </a:cubicBezTo>
                    <a:cubicBezTo>
                      <a:pt x="370191" y="196717"/>
                      <a:pt x="369774" y="196165"/>
                      <a:pt x="369349" y="195623"/>
                    </a:cubicBezTo>
                    <a:cubicBezTo>
                      <a:pt x="368952" y="195023"/>
                      <a:pt x="368400" y="194210"/>
                      <a:pt x="367539" y="192961"/>
                    </a:cubicBezTo>
                    <a:cubicBezTo>
                      <a:pt x="365255" y="189650"/>
                      <a:pt x="362942" y="186358"/>
                      <a:pt x="360668" y="183037"/>
                    </a:cubicBezTo>
                    <a:cubicBezTo>
                      <a:pt x="356855" y="177499"/>
                      <a:pt x="353081" y="171932"/>
                      <a:pt x="349249" y="166404"/>
                    </a:cubicBezTo>
                    <a:cubicBezTo>
                      <a:pt x="339716" y="152656"/>
                      <a:pt x="330068" y="138909"/>
                      <a:pt x="319374" y="126032"/>
                    </a:cubicBezTo>
                    <a:cubicBezTo>
                      <a:pt x="296816" y="98866"/>
                      <a:pt x="260913" y="63935"/>
                      <a:pt x="222445" y="71661"/>
                    </a:cubicBezTo>
                    <a:cubicBezTo>
                      <a:pt x="197099" y="76754"/>
                      <a:pt x="182477" y="97375"/>
                      <a:pt x="171251" y="118761"/>
                    </a:cubicBezTo>
                    <a:cubicBezTo>
                      <a:pt x="160886" y="138512"/>
                      <a:pt x="151886" y="158998"/>
                      <a:pt x="143060" y="179474"/>
                    </a:cubicBezTo>
                    <a:cubicBezTo>
                      <a:pt x="129551" y="210784"/>
                      <a:pt x="117038" y="241165"/>
                      <a:pt x="98060" y="269638"/>
                    </a:cubicBezTo>
                    <a:cubicBezTo>
                      <a:pt x="92051" y="252705"/>
                      <a:pt x="87531" y="234930"/>
                      <a:pt x="83418" y="217658"/>
                    </a:cubicBezTo>
                    <a:cubicBezTo>
                      <a:pt x="72812" y="173133"/>
                      <a:pt x="65254" y="127940"/>
                      <a:pt x="56428" y="83066"/>
                    </a:cubicBezTo>
                    <a:cubicBezTo>
                      <a:pt x="51744" y="59259"/>
                      <a:pt x="12521" y="56655"/>
                      <a:pt x="7257" y="81527"/>
                    </a:cubicBezTo>
                    <a:cubicBezTo>
                      <a:pt x="-2198" y="126178"/>
                      <a:pt x="-1840" y="168757"/>
                      <a:pt x="5021" y="213844"/>
                    </a:cubicBezTo>
                    <a:cubicBezTo>
                      <a:pt x="8215" y="234853"/>
                      <a:pt x="13344" y="255610"/>
                      <a:pt x="19286" y="275999"/>
                    </a:cubicBezTo>
                    <a:cubicBezTo>
                      <a:pt x="24802" y="294917"/>
                      <a:pt x="30095" y="315567"/>
                      <a:pt x="40973" y="332190"/>
                    </a:cubicBezTo>
                    <a:cubicBezTo>
                      <a:pt x="54386" y="352676"/>
                      <a:pt x="75396" y="366792"/>
                      <a:pt x="100644" y="363936"/>
                    </a:cubicBezTo>
                    <a:cubicBezTo>
                      <a:pt x="125641" y="361109"/>
                      <a:pt x="141154" y="343731"/>
                      <a:pt x="155603" y="324832"/>
                    </a:cubicBezTo>
                    <a:cubicBezTo>
                      <a:pt x="179506" y="293580"/>
                      <a:pt x="195338" y="256926"/>
                      <a:pt x="210880" y="221056"/>
                    </a:cubicBezTo>
                    <a:cubicBezTo>
                      <a:pt x="217887" y="204879"/>
                      <a:pt x="224438" y="189078"/>
                      <a:pt x="231754" y="174092"/>
                    </a:cubicBezTo>
                    <a:cubicBezTo>
                      <a:pt x="234387" y="168699"/>
                      <a:pt x="237125" y="163335"/>
                      <a:pt x="239971" y="158030"/>
                    </a:cubicBezTo>
                    <a:cubicBezTo>
                      <a:pt x="241819" y="159695"/>
                      <a:pt x="243696" y="161322"/>
                      <a:pt x="245458" y="163035"/>
                    </a:cubicBezTo>
                    <a:cubicBezTo>
                      <a:pt x="250635" y="168079"/>
                      <a:pt x="255493" y="173424"/>
                      <a:pt x="260148" y="178942"/>
                    </a:cubicBezTo>
                    <a:cubicBezTo>
                      <a:pt x="264571" y="184180"/>
                      <a:pt x="268761" y="189620"/>
                      <a:pt x="272835" y="195129"/>
                    </a:cubicBezTo>
                    <a:cubicBezTo>
                      <a:pt x="273987" y="196765"/>
                      <a:pt x="277113" y="201103"/>
                      <a:pt x="277074" y="201045"/>
                    </a:cubicBezTo>
                    <a:cubicBezTo>
                      <a:pt x="279387" y="204356"/>
                      <a:pt x="281671" y="207677"/>
                      <a:pt x="283955" y="211007"/>
                    </a:cubicBezTo>
                    <a:cubicBezTo>
                      <a:pt x="302129" y="237496"/>
                      <a:pt x="319945" y="265562"/>
                      <a:pt x="343974" y="287229"/>
                    </a:cubicBezTo>
                    <a:cubicBezTo>
                      <a:pt x="374129" y="314435"/>
                      <a:pt x="418578" y="341049"/>
                      <a:pt x="459243" y="319285"/>
                    </a:cubicBezTo>
                    <a:cubicBezTo>
                      <a:pt x="494788" y="300270"/>
                      <a:pt x="516204" y="259143"/>
                      <a:pt x="531707" y="223699"/>
                    </a:cubicBezTo>
                    <a:cubicBezTo>
                      <a:pt x="546233" y="190501"/>
                      <a:pt x="555650" y="155338"/>
                      <a:pt x="570137" y="122131"/>
                    </a:cubicBezTo>
                    <a:cubicBezTo>
                      <a:pt x="570621" y="121008"/>
                      <a:pt x="571317" y="119652"/>
                      <a:pt x="571878" y="118432"/>
                    </a:cubicBezTo>
                    <a:cubicBezTo>
                      <a:pt x="576340" y="126071"/>
                      <a:pt x="580675" y="133787"/>
                      <a:pt x="584721" y="141649"/>
                    </a:cubicBezTo>
                    <a:cubicBezTo>
                      <a:pt x="603224" y="177654"/>
                      <a:pt x="618040" y="215460"/>
                      <a:pt x="637288" y="251098"/>
                    </a:cubicBezTo>
                    <a:cubicBezTo>
                      <a:pt x="657330" y="288198"/>
                      <a:pt x="682569" y="328502"/>
                      <a:pt x="729640" y="329673"/>
                    </a:cubicBezTo>
                    <a:cubicBezTo>
                      <a:pt x="778715" y="330893"/>
                      <a:pt x="809712" y="289379"/>
                      <a:pt x="825573" y="248300"/>
                    </a:cubicBezTo>
                    <a:cubicBezTo>
                      <a:pt x="840535" y="209555"/>
                      <a:pt x="853193" y="169744"/>
                      <a:pt x="866683" y="130438"/>
                    </a:cubicBezTo>
                    <a:cubicBezTo>
                      <a:pt x="869722" y="135801"/>
                      <a:pt x="872693" y="141174"/>
                      <a:pt x="875277" y="146596"/>
                    </a:cubicBezTo>
                    <a:cubicBezTo>
                      <a:pt x="894699" y="187365"/>
                      <a:pt x="912893" y="228104"/>
                      <a:pt x="939999" y="264517"/>
                    </a:cubicBezTo>
                    <a:cubicBezTo>
                      <a:pt x="968587" y="302923"/>
                      <a:pt x="1015484" y="333013"/>
                      <a:pt x="1062807" y="306728"/>
                    </a:cubicBezTo>
                    <a:cubicBezTo>
                      <a:pt x="1102339" y="284770"/>
                      <a:pt x="1114842" y="235530"/>
                      <a:pt x="1128565" y="196020"/>
                    </a:cubicBezTo>
                    <a:cubicBezTo>
                      <a:pt x="1135329" y="176551"/>
                      <a:pt x="1142094" y="157081"/>
                      <a:pt x="1148849" y="137602"/>
                    </a:cubicBezTo>
                    <a:cubicBezTo>
                      <a:pt x="1148907" y="137757"/>
                      <a:pt x="1148975" y="137931"/>
                      <a:pt x="1149033" y="138086"/>
                    </a:cubicBezTo>
                    <a:cubicBezTo>
                      <a:pt x="1160268" y="169318"/>
                      <a:pt x="1169849" y="201054"/>
                      <a:pt x="1182323" y="231842"/>
                    </a:cubicBezTo>
                    <a:cubicBezTo>
                      <a:pt x="1194294" y="261390"/>
                      <a:pt x="1210446" y="293552"/>
                      <a:pt x="1234514" y="315064"/>
                    </a:cubicBezTo>
                    <a:cubicBezTo>
                      <a:pt x="1251778" y="330496"/>
                      <a:pt x="1274027" y="338667"/>
                      <a:pt x="1297098" y="332578"/>
                    </a:cubicBezTo>
                    <a:cubicBezTo>
                      <a:pt x="1319733" y="326604"/>
                      <a:pt x="1334037" y="307503"/>
                      <a:pt x="1342834" y="287046"/>
                    </a:cubicBezTo>
                    <a:cubicBezTo>
                      <a:pt x="1357689" y="252521"/>
                      <a:pt x="1366824" y="214386"/>
                      <a:pt x="1376414" y="178109"/>
                    </a:cubicBezTo>
                    <a:cubicBezTo>
                      <a:pt x="1379860" y="165078"/>
                      <a:pt x="1382937" y="151950"/>
                      <a:pt x="1386043" y="138832"/>
                    </a:cubicBezTo>
                    <a:cubicBezTo>
                      <a:pt x="1391598" y="150808"/>
                      <a:pt x="1396882" y="162900"/>
                      <a:pt x="1402321" y="174924"/>
                    </a:cubicBezTo>
                    <a:cubicBezTo>
                      <a:pt x="1415628" y="204346"/>
                      <a:pt x="1431092" y="233729"/>
                      <a:pt x="1453757" y="257140"/>
                    </a:cubicBezTo>
                    <a:cubicBezTo>
                      <a:pt x="1469231" y="273123"/>
                      <a:pt x="1487850" y="287442"/>
                      <a:pt x="1510651" y="289785"/>
                    </a:cubicBezTo>
                    <a:cubicBezTo>
                      <a:pt x="1535492" y="292341"/>
                      <a:pt x="1557538" y="280578"/>
                      <a:pt x="1574715" y="263307"/>
                    </a:cubicBezTo>
                    <a:cubicBezTo>
                      <a:pt x="1590141" y="247797"/>
                      <a:pt x="1604415" y="230012"/>
                      <a:pt x="1616561" y="211830"/>
                    </a:cubicBezTo>
                    <a:cubicBezTo>
                      <a:pt x="1629451" y="192525"/>
                      <a:pt x="1636728" y="173879"/>
                      <a:pt x="1641809" y="151330"/>
                    </a:cubicBezTo>
                    <a:cubicBezTo>
                      <a:pt x="1644906" y="137883"/>
                      <a:pt x="1641016" y="123835"/>
                      <a:pt x="1628861" y="1161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10755671" y="6395145"/>
                <a:ext cx="776" cy="76"/>
              </a:xfrm>
              <a:custGeom>
                <a:rect b="b" l="l" r="r" t="t"/>
                <a:pathLst>
                  <a:path extrusionOk="0" h="76" w="776">
                    <a:moveTo>
                      <a:pt x="0" y="66"/>
                    </a:moveTo>
                    <a:cubicBezTo>
                      <a:pt x="10" y="66"/>
                      <a:pt x="10" y="76"/>
                      <a:pt x="19" y="76"/>
                    </a:cubicBezTo>
                    <a:cubicBezTo>
                      <a:pt x="852" y="8"/>
                      <a:pt x="1200" y="-50"/>
                      <a:pt x="0" y="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9"/>
              <p:cNvSpPr/>
              <p:nvPr/>
            </p:nvSpPr>
            <p:spPr>
              <a:xfrm>
                <a:off x="11046527" y="6382008"/>
                <a:ext cx="1393" cy="684"/>
              </a:xfrm>
              <a:custGeom>
                <a:rect b="b" l="l" r="r" t="t"/>
                <a:pathLst>
                  <a:path extrusionOk="0" h="684" w="1393">
                    <a:moveTo>
                      <a:pt x="0" y="55"/>
                    </a:moveTo>
                    <a:cubicBezTo>
                      <a:pt x="0" y="65"/>
                      <a:pt x="0" y="65"/>
                      <a:pt x="0" y="55"/>
                    </a:cubicBezTo>
                    <a:cubicBezTo>
                      <a:pt x="329" y="297"/>
                      <a:pt x="610" y="491"/>
                      <a:pt x="900" y="685"/>
                    </a:cubicBezTo>
                    <a:cubicBezTo>
                      <a:pt x="929" y="675"/>
                      <a:pt x="968" y="665"/>
                      <a:pt x="997" y="665"/>
                    </a:cubicBezTo>
                    <a:cubicBezTo>
                      <a:pt x="1113" y="597"/>
                      <a:pt x="1297" y="491"/>
                      <a:pt x="1394" y="443"/>
                    </a:cubicBezTo>
                    <a:cubicBezTo>
                      <a:pt x="842" y="142"/>
                      <a:pt x="339" y="-61"/>
                      <a:pt x="58" y="17"/>
                    </a:cubicBezTo>
                    <a:cubicBezTo>
                      <a:pt x="155" y="133"/>
                      <a:pt x="145" y="142"/>
                      <a:pt x="0" y="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29"/>
            <p:cNvGrpSpPr/>
            <p:nvPr/>
          </p:nvGrpSpPr>
          <p:grpSpPr>
            <a:xfrm rot="-462721">
              <a:off x="4445558" y="1532799"/>
              <a:ext cx="1394938" cy="92365"/>
              <a:chOff x="9160032" y="3038982"/>
              <a:chExt cx="2789750" cy="184722"/>
            </a:xfrm>
          </p:grpSpPr>
          <p:sp>
            <p:nvSpPr>
              <p:cNvPr id="645" name="Google Shape;645;p29"/>
              <p:cNvSpPr/>
              <p:nvPr/>
            </p:nvSpPr>
            <p:spPr>
              <a:xfrm>
                <a:off x="11845034" y="3118912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5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5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29"/>
              <p:cNvSpPr/>
              <p:nvPr/>
            </p:nvSpPr>
            <p:spPr>
              <a:xfrm>
                <a:off x="11621291" y="3112251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5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5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29"/>
              <p:cNvSpPr/>
              <p:nvPr/>
            </p:nvSpPr>
            <p:spPr>
              <a:xfrm>
                <a:off x="11397538" y="3105591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5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5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173786" y="3098930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0950033" y="3092269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10726290" y="3085608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10502538" y="3078947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29"/>
              <p:cNvSpPr/>
              <p:nvPr/>
            </p:nvSpPr>
            <p:spPr>
              <a:xfrm>
                <a:off x="10278785" y="3072286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29"/>
              <p:cNvSpPr/>
              <p:nvPr/>
            </p:nvSpPr>
            <p:spPr>
              <a:xfrm>
                <a:off x="10055032" y="3065625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29"/>
              <p:cNvSpPr/>
              <p:nvPr/>
            </p:nvSpPr>
            <p:spPr>
              <a:xfrm>
                <a:off x="9831280" y="3058964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9607537" y="3052304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9383784" y="3045643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9160032" y="3038982"/>
                <a:ext cx="104748" cy="104792"/>
              </a:xfrm>
              <a:custGeom>
                <a:rect b="b" l="l" r="r" t="t"/>
                <a:pathLst>
                  <a:path extrusionOk="0" h="104792" w="104748">
                    <a:moveTo>
                      <a:pt x="104749" y="52396"/>
                    </a:moveTo>
                    <a:cubicBezTo>
                      <a:pt x="104749" y="81334"/>
                      <a:pt x="81300" y="104793"/>
                      <a:pt x="52374" y="104793"/>
                    </a:cubicBezTo>
                    <a:cubicBezTo>
                      <a:pt x="23449" y="104793"/>
                      <a:pt x="0" y="81334"/>
                      <a:pt x="0" y="52396"/>
                    </a:cubicBezTo>
                    <a:cubicBezTo>
                      <a:pt x="0" y="23459"/>
                      <a:pt x="23449" y="0"/>
                      <a:pt x="52374" y="0"/>
                    </a:cubicBezTo>
                    <a:cubicBezTo>
                      <a:pt x="81300" y="0"/>
                      <a:pt x="104749" y="23459"/>
                      <a:pt x="104749" y="523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8" name="Google Shape;658;p29"/>
            <p:cNvGrpSpPr/>
            <p:nvPr/>
          </p:nvGrpSpPr>
          <p:grpSpPr>
            <a:xfrm rot="-462721">
              <a:off x="4370416" y="1379807"/>
              <a:ext cx="1496156" cy="228679"/>
              <a:chOff x="9032966" y="2727963"/>
              <a:chExt cx="2992176" cy="457337"/>
            </a:xfrm>
          </p:grpSpPr>
          <p:sp>
            <p:nvSpPr>
              <p:cNvPr id="659" name="Google Shape;659;p29"/>
              <p:cNvSpPr/>
              <p:nvPr/>
            </p:nvSpPr>
            <p:spPr>
              <a:xfrm>
                <a:off x="11718902" y="2804741"/>
                <a:ext cx="306239" cy="380559"/>
              </a:xfrm>
              <a:custGeom>
                <a:rect b="b" l="l" r="r" t="t"/>
                <a:pathLst>
                  <a:path extrusionOk="0" h="380559" w="306239">
                    <a:moveTo>
                      <a:pt x="243791" y="24452"/>
                    </a:moveTo>
                    <a:cubicBezTo>
                      <a:pt x="198964" y="-5802"/>
                      <a:pt x="139012" y="-7816"/>
                      <a:pt x="91690" y="17491"/>
                    </a:cubicBezTo>
                    <a:cubicBezTo>
                      <a:pt x="-5201" y="69316"/>
                      <a:pt x="-26124" y="206668"/>
                      <a:pt x="32841" y="294431"/>
                    </a:cubicBezTo>
                    <a:cubicBezTo>
                      <a:pt x="65686" y="343332"/>
                      <a:pt x="120345" y="376220"/>
                      <a:pt x="179300" y="380509"/>
                    </a:cubicBezTo>
                    <a:cubicBezTo>
                      <a:pt x="192626" y="381477"/>
                      <a:pt x="204006" y="368456"/>
                      <a:pt x="204006" y="355792"/>
                    </a:cubicBezTo>
                    <a:cubicBezTo>
                      <a:pt x="204006" y="341396"/>
                      <a:pt x="192645" y="332314"/>
                      <a:pt x="179300" y="331075"/>
                    </a:cubicBezTo>
                    <a:cubicBezTo>
                      <a:pt x="99432" y="323650"/>
                      <a:pt x="39044" y="249073"/>
                      <a:pt x="50444" y="168813"/>
                    </a:cubicBezTo>
                    <a:cubicBezTo>
                      <a:pt x="60441" y="98429"/>
                      <a:pt x="124816" y="30639"/>
                      <a:pt x="199884" y="60313"/>
                    </a:cubicBezTo>
                    <a:cubicBezTo>
                      <a:pt x="239755" y="76074"/>
                      <a:pt x="262739" y="118779"/>
                      <a:pt x="264074" y="160303"/>
                    </a:cubicBezTo>
                    <a:cubicBezTo>
                      <a:pt x="264771" y="182077"/>
                      <a:pt x="299281" y="188960"/>
                      <a:pt x="303742" y="165676"/>
                    </a:cubicBezTo>
                    <a:cubicBezTo>
                      <a:pt x="314359" y="110143"/>
                      <a:pt x="290513" y="55985"/>
                      <a:pt x="243791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11495072" y="2798342"/>
                <a:ext cx="306239" cy="380559"/>
              </a:xfrm>
              <a:custGeom>
                <a:rect b="b" l="l" r="r" t="t"/>
                <a:pathLst>
                  <a:path extrusionOk="0" h="380559" w="306239">
                    <a:moveTo>
                      <a:pt x="243790" y="24452"/>
                    </a:moveTo>
                    <a:cubicBezTo>
                      <a:pt x="198964" y="-5802"/>
                      <a:pt x="139012" y="-7816"/>
                      <a:pt x="91690" y="17491"/>
                    </a:cubicBezTo>
                    <a:cubicBezTo>
                      <a:pt x="-5201" y="69316"/>
                      <a:pt x="-26124" y="206668"/>
                      <a:pt x="32841" y="294431"/>
                    </a:cubicBezTo>
                    <a:cubicBezTo>
                      <a:pt x="65686" y="343332"/>
                      <a:pt x="120345" y="376220"/>
                      <a:pt x="179300" y="380509"/>
                    </a:cubicBezTo>
                    <a:cubicBezTo>
                      <a:pt x="192626" y="381477"/>
                      <a:pt x="204006" y="368456"/>
                      <a:pt x="204006" y="355792"/>
                    </a:cubicBezTo>
                    <a:cubicBezTo>
                      <a:pt x="204006" y="341396"/>
                      <a:pt x="192645" y="332314"/>
                      <a:pt x="179300" y="331075"/>
                    </a:cubicBezTo>
                    <a:cubicBezTo>
                      <a:pt x="99432" y="323650"/>
                      <a:pt x="39044" y="249073"/>
                      <a:pt x="50444" y="168813"/>
                    </a:cubicBezTo>
                    <a:cubicBezTo>
                      <a:pt x="60441" y="98429"/>
                      <a:pt x="124816" y="30639"/>
                      <a:pt x="199884" y="60313"/>
                    </a:cubicBezTo>
                    <a:cubicBezTo>
                      <a:pt x="239755" y="76074"/>
                      <a:pt x="262739" y="118779"/>
                      <a:pt x="264074" y="160303"/>
                    </a:cubicBezTo>
                    <a:cubicBezTo>
                      <a:pt x="264771" y="182077"/>
                      <a:pt x="299281" y="188960"/>
                      <a:pt x="303742" y="165676"/>
                    </a:cubicBezTo>
                    <a:cubicBezTo>
                      <a:pt x="314359" y="110143"/>
                      <a:pt x="290513" y="55995"/>
                      <a:pt x="243790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29"/>
              <p:cNvSpPr/>
              <p:nvPr/>
            </p:nvSpPr>
            <p:spPr>
              <a:xfrm>
                <a:off x="11271242" y="2791942"/>
                <a:ext cx="306239" cy="380559"/>
              </a:xfrm>
              <a:custGeom>
                <a:rect b="b" l="l" r="r" t="t"/>
                <a:pathLst>
                  <a:path extrusionOk="0" h="380559" w="306239">
                    <a:moveTo>
                      <a:pt x="243790" y="24452"/>
                    </a:moveTo>
                    <a:cubicBezTo>
                      <a:pt x="198964" y="-5802"/>
                      <a:pt x="139013" y="-7816"/>
                      <a:pt x="91690" y="17491"/>
                    </a:cubicBezTo>
                    <a:cubicBezTo>
                      <a:pt x="-5201" y="69316"/>
                      <a:pt x="-26124" y="206668"/>
                      <a:pt x="32841" y="294431"/>
                    </a:cubicBezTo>
                    <a:cubicBezTo>
                      <a:pt x="65686" y="343332"/>
                      <a:pt x="120345" y="376220"/>
                      <a:pt x="179300" y="380509"/>
                    </a:cubicBezTo>
                    <a:cubicBezTo>
                      <a:pt x="192626" y="381477"/>
                      <a:pt x="204006" y="368456"/>
                      <a:pt x="204006" y="355792"/>
                    </a:cubicBezTo>
                    <a:cubicBezTo>
                      <a:pt x="204006" y="341396"/>
                      <a:pt x="192645" y="332314"/>
                      <a:pt x="179300" y="331075"/>
                    </a:cubicBezTo>
                    <a:cubicBezTo>
                      <a:pt x="99432" y="323650"/>
                      <a:pt x="39044" y="249073"/>
                      <a:pt x="50444" y="168813"/>
                    </a:cubicBezTo>
                    <a:cubicBezTo>
                      <a:pt x="60441" y="98429"/>
                      <a:pt x="124816" y="30639"/>
                      <a:pt x="199884" y="60313"/>
                    </a:cubicBezTo>
                    <a:cubicBezTo>
                      <a:pt x="239755" y="76074"/>
                      <a:pt x="262739" y="118779"/>
                      <a:pt x="264074" y="160303"/>
                    </a:cubicBezTo>
                    <a:cubicBezTo>
                      <a:pt x="264771" y="182077"/>
                      <a:pt x="299281" y="188960"/>
                      <a:pt x="303742" y="165676"/>
                    </a:cubicBezTo>
                    <a:cubicBezTo>
                      <a:pt x="314359" y="110153"/>
                      <a:pt x="290523" y="55995"/>
                      <a:pt x="243790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29"/>
              <p:cNvSpPr/>
              <p:nvPr/>
            </p:nvSpPr>
            <p:spPr>
              <a:xfrm>
                <a:off x="11047412" y="2785543"/>
                <a:ext cx="306243" cy="380559"/>
              </a:xfrm>
              <a:custGeom>
                <a:rect b="b" l="l" r="r" t="t"/>
                <a:pathLst>
                  <a:path extrusionOk="0" h="380559" w="306243">
                    <a:moveTo>
                      <a:pt x="243790" y="24452"/>
                    </a:moveTo>
                    <a:cubicBezTo>
                      <a:pt x="198964" y="-5802"/>
                      <a:pt x="139012" y="-7816"/>
                      <a:pt x="91690" y="17491"/>
                    </a:cubicBezTo>
                    <a:cubicBezTo>
                      <a:pt x="-5201" y="69316"/>
                      <a:pt x="-26124" y="206668"/>
                      <a:pt x="32841" y="294431"/>
                    </a:cubicBezTo>
                    <a:cubicBezTo>
                      <a:pt x="65686" y="343332"/>
                      <a:pt x="120345" y="376220"/>
                      <a:pt x="179300" y="380509"/>
                    </a:cubicBezTo>
                    <a:cubicBezTo>
                      <a:pt x="192626" y="381477"/>
                      <a:pt x="204006" y="368456"/>
                      <a:pt x="204006" y="355792"/>
                    </a:cubicBezTo>
                    <a:cubicBezTo>
                      <a:pt x="204006" y="341396"/>
                      <a:pt x="192645" y="332314"/>
                      <a:pt x="179300" y="331075"/>
                    </a:cubicBezTo>
                    <a:cubicBezTo>
                      <a:pt x="99432" y="323650"/>
                      <a:pt x="39044" y="249073"/>
                      <a:pt x="50444" y="168813"/>
                    </a:cubicBezTo>
                    <a:cubicBezTo>
                      <a:pt x="60441" y="98429"/>
                      <a:pt x="124816" y="30639"/>
                      <a:pt x="199884" y="60313"/>
                    </a:cubicBezTo>
                    <a:cubicBezTo>
                      <a:pt x="239755" y="76074"/>
                      <a:pt x="262739" y="118779"/>
                      <a:pt x="264074" y="160303"/>
                    </a:cubicBezTo>
                    <a:cubicBezTo>
                      <a:pt x="264771" y="182077"/>
                      <a:pt x="299281" y="188960"/>
                      <a:pt x="303742" y="165676"/>
                    </a:cubicBezTo>
                    <a:cubicBezTo>
                      <a:pt x="314368" y="110153"/>
                      <a:pt x="290523" y="55995"/>
                      <a:pt x="243790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29"/>
              <p:cNvSpPr/>
              <p:nvPr/>
            </p:nvSpPr>
            <p:spPr>
              <a:xfrm>
                <a:off x="10823592" y="2779143"/>
                <a:ext cx="306239" cy="380559"/>
              </a:xfrm>
              <a:custGeom>
                <a:rect b="b" l="l" r="r" t="t"/>
                <a:pathLst>
                  <a:path extrusionOk="0" h="380559" w="306239">
                    <a:moveTo>
                      <a:pt x="243790" y="24452"/>
                    </a:moveTo>
                    <a:cubicBezTo>
                      <a:pt x="198964" y="-5802"/>
                      <a:pt x="139013" y="-7816"/>
                      <a:pt x="91690" y="17491"/>
                    </a:cubicBezTo>
                    <a:cubicBezTo>
                      <a:pt x="-5201" y="69316"/>
                      <a:pt x="-26124" y="206668"/>
                      <a:pt x="32841" y="294431"/>
                    </a:cubicBezTo>
                    <a:cubicBezTo>
                      <a:pt x="65687" y="343332"/>
                      <a:pt x="120345" y="376220"/>
                      <a:pt x="179300" y="380509"/>
                    </a:cubicBezTo>
                    <a:cubicBezTo>
                      <a:pt x="192626" y="381477"/>
                      <a:pt x="204006" y="368456"/>
                      <a:pt x="204006" y="355792"/>
                    </a:cubicBezTo>
                    <a:cubicBezTo>
                      <a:pt x="204006" y="341396"/>
                      <a:pt x="192645" y="332314"/>
                      <a:pt x="179300" y="331075"/>
                    </a:cubicBezTo>
                    <a:cubicBezTo>
                      <a:pt x="99432" y="323650"/>
                      <a:pt x="39044" y="249073"/>
                      <a:pt x="50444" y="168813"/>
                    </a:cubicBezTo>
                    <a:cubicBezTo>
                      <a:pt x="60441" y="98429"/>
                      <a:pt x="124816" y="30639"/>
                      <a:pt x="199884" y="60313"/>
                    </a:cubicBezTo>
                    <a:cubicBezTo>
                      <a:pt x="239755" y="76074"/>
                      <a:pt x="262739" y="118779"/>
                      <a:pt x="264074" y="160303"/>
                    </a:cubicBezTo>
                    <a:cubicBezTo>
                      <a:pt x="264771" y="182077"/>
                      <a:pt x="299281" y="188960"/>
                      <a:pt x="303742" y="165676"/>
                    </a:cubicBezTo>
                    <a:cubicBezTo>
                      <a:pt x="314359" y="110153"/>
                      <a:pt x="290513" y="55995"/>
                      <a:pt x="243790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29"/>
              <p:cNvSpPr/>
              <p:nvPr/>
            </p:nvSpPr>
            <p:spPr>
              <a:xfrm>
                <a:off x="10599762" y="2772744"/>
                <a:ext cx="306239" cy="380559"/>
              </a:xfrm>
              <a:custGeom>
                <a:rect b="b" l="l" r="r" t="t"/>
                <a:pathLst>
                  <a:path extrusionOk="0" h="380559" w="306239">
                    <a:moveTo>
                      <a:pt x="243790" y="24452"/>
                    </a:moveTo>
                    <a:cubicBezTo>
                      <a:pt x="198964" y="-5802"/>
                      <a:pt x="139013" y="-7816"/>
                      <a:pt x="91690" y="17491"/>
                    </a:cubicBezTo>
                    <a:cubicBezTo>
                      <a:pt x="-5201" y="69316"/>
                      <a:pt x="-26124" y="206668"/>
                      <a:pt x="32841" y="294431"/>
                    </a:cubicBezTo>
                    <a:cubicBezTo>
                      <a:pt x="65686" y="343332"/>
                      <a:pt x="120345" y="376220"/>
                      <a:pt x="179300" y="380509"/>
                    </a:cubicBezTo>
                    <a:cubicBezTo>
                      <a:pt x="192626" y="381477"/>
                      <a:pt x="204006" y="368456"/>
                      <a:pt x="204006" y="355792"/>
                    </a:cubicBezTo>
                    <a:cubicBezTo>
                      <a:pt x="204006" y="341396"/>
                      <a:pt x="192645" y="332314"/>
                      <a:pt x="179300" y="331075"/>
                    </a:cubicBezTo>
                    <a:cubicBezTo>
                      <a:pt x="99432" y="323650"/>
                      <a:pt x="39044" y="249073"/>
                      <a:pt x="50444" y="168813"/>
                    </a:cubicBezTo>
                    <a:cubicBezTo>
                      <a:pt x="60441" y="98429"/>
                      <a:pt x="124816" y="30639"/>
                      <a:pt x="199884" y="60313"/>
                    </a:cubicBezTo>
                    <a:cubicBezTo>
                      <a:pt x="239755" y="76074"/>
                      <a:pt x="262739" y="118779"/>
                      <a:pt x="264074" y="160303"/>
                    </a:cubicBezTo>
                    <a:cubicBezTo>
                      <a:pt x="264771" y="182077"/>
                      <a:pt x="299281" y="188960"/>
                      <a:pt x="303742" y="165676"/>
                    </a:cubicBezTo>
                    <a:cubicBezTo>
                      <a:pt x="314358" y="110153"/>
                      <a:pt x="290513" y="55995"/>
                      <a:pt x="243790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29"/>
              <p:cNvSpPr/>
              <p:nvPr/>
            </p:nvSpPr>
            <p:spPr>
              <a:xfrm>
                <a:off x="10375932" y="2766354"/>
                <a:ext cx="306239" cy="380559"/>
              </a:xfrm>
              <a:custGeom>
                <a:rect b="b" l="l" r="r" t="t"/>
                <a:pathLst>
                  <a:path extrusionOk="0" h="380559" w="306239">
                    <a:moveTo>
                      <a:pt x="243790" y="24452"/>
                    </a:moveTo>
                    <a:cubicBezTo>
                      <a:pt x="198964" y="-5802"/>
                      <a:pt x="139013" y="-7816"/>
                      <a:pt x="91690" y="17491"/>
                    </a:cubicBezTo>
                    <a:cubicBezTo>
                      <a:pt x="-5201" y="69316"/>
                      <a:pt x="-26124" y="206668"/>
                      <a:pt x="32841" y="294431"/>
                    </a:cubicBezTo>
                    <a:cubicBezTo>
                      <a:pt x="65686" y="343332"/>
                      <a:pt x="120345" y="376220"/>
                      <a:pt x="179300" y="380509"/>
                    </a:cubicBezTo>
                    <a:cubicBezTo>
                      <a:pt x="192626" y="381477"/>
                      <a:pt x="204006" y="368456"/>
                      <a:pt x="204006" y="355792"/>
                    </a:cubicBezTo>
                    <a:cubicBezTo>
                      <a:pt x="204006" y="341396"/>
                      <a:pt x="192645" y="332314"/>
                      <a:pt x="179300" y="331075"/>
                    </a:cubicBezTo>
                    <a:cubicBezTo>
                      <a:pt x="99432" y="323650"/>
                      <a:pt x="39044" y="249073"/>
                      <a:pt x="50444" y="168813"/>
                    </a:cubicBezTo>
                    <a:cubicBezTo>
                      <a:pt x="60441" y="98429"/>
                      <a:pt x="124816" y="30639"/>
                      <a:pt x="199884" y="60313"/>
                    </a:cubicBezTo>
                    <a:cubicBezTo>
                      <a:pt x="239755" y="76074"/>
                      <a:pt x="262739" y="118779"/>
                      <a:pt x="264074" y="160303"/>
                    </a:cubicBezTo>
                    <a:cubicBezTo>
                      <a:pt x="264771" y="182077"/>
                      <a:pt x="299281" y="188960"/>
                      <a:pt x="303742" y="165676"/>
                    </a:cubicBezTo>
                    <a:cubicBezTo>
                      <a:pt x="314358" y="110143"/>
                      <a:pt x="290513" y="55985"/>
                      <a:pt x="243790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29"/>
              <p:cNvSpPr/>
              <p:nvPr/>
            </p:nvSpPr>
            <p:spPr>
              <a:xfrm>
                <a:off x="10152102" y="2759954"/>
                <a:ext cx="306243" cy="380559"/>
              </a:xfrm>
              <a:custGeom>
                <a:rect b="b" l="l" r="r" t="t"/>
                <a:pathLst>
                  <a:path extrusionOk="0" h="380559" w="306243">
                    <a:moveTo>
                      <a:pt x="243790" y="24452"/>
                    </a:moveTo>
                    <a:cubicBezTo>
                      <a:pt x="198964" y="-5802"/>
                      <a:pt x="139012" y="-7816"/>
                      <a:pt x="91690" y="17491"/>
                    </a:cubicBezTo>
                    <a:cubicBezTo>
                      <a:pt x="-5201" y="69316"/>
                      <a:pt x="-26124" y="206668"/>
                      <a:pt x="32841" y="294431"/>
                    </a:cubicBezTo>
                    <a:cubicBezTo>
                      <a:pt x="65686" y="343332"/>
                      <a:pt x="120345" y="376220"/>
                      <a:pt x="179300" y="380509"/>
                    </a:cubicBezTo>
                    <a:cubicBezTo>
                      <a:pt x="192626" y="381477"/>
                      <a:pt x="204006" y="368456"/>
                      <a:pt x="204006" y="355792"/>
                    </a:cubicBezTo>
                    <a:cubicBezTo>
                      <a:pt x="204006" y="341396"/>
                      <a:pt x="192645" y="332314"/>
                      <a:pt x="179300" y="331075"/>
                    </a:cubicBezTo>
                    <a:cubicBezTo>
                      <a:pt x="99432" y="323650"/>
                      <a:pt x="39044" y="249073"/>
                      <a:pt x="50444" y="168813"/>
                    </a:cubicBezTo>
                    <a:cubicBezTo>
                      <a:pt x="60441" y="98429"/>
                      <a:pt x="124816" y="30639"/>
                      <a:pt x="199884" y="60313"/>
                    </a:cubicBezTo>
                    <a:cubicBezTo>
                      <a:pt x="239755" y="76074"/>
                      <a:pt x="262739" y="118779"/>
                      <a:pt x="264074" y="160303"/>
                    </a:cubicBezTo>
                    <a:cubicBezTo>
                      <a:pt x="264771" y="182077"/>
                      <a:pt x="299281" y="188960"/>
                      <a:pt x="303742" y="165676"/>
                    </a:cubicBezTo>
                    <a:cubicBezTo>
                      <a:pt x="314368" y="110143"/>
                      <a:pt x="290523" y="55995"/>
                      <a:pt x="243790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29"/>
              <p:cNvSpPr/>
              <p:nvPr/>
            </p:nvSpPr>
            <p:spPr>
              <a:xfrm>
                <a:off x="9928278" y="2753555"/>
                <a:ext cx="306236" cy="380569"/>
              </a:xfrm>
              <a:custGeom>
                <a:rect b="b" l="l" r="r" t="t"/>
                <a:pathLst>
                  <a:path extrusionOk="0" h="380569" w="306236">
                    <a:moveTo>
                      <a:pt x="243784" y="24452"/>
                    </a:moveTo>
                    <a:cubicBezTo>
                      <a:pt x="198958" y="-5802"/>
                      <a:pt x="139006" y="-7816"/>
                      <a:pt x="91683" y="17491"/>
                    </a:cubicBezTo>
                    <a:cubicBezTo>
                      <a:pt x="-5198" y="69316"/>
                      <a:pt x="-26121" y="206668"/>
                      <a:pt x="32834" y="294440"/>
                    </a:cubicBezTo>
                    <a:cubicBezTo>
                      <a:pt x="65680" y="343342"/>
                      <a:pt x="120338" y="376230"/>
                      <a:pt x="179293" y="380519"/>
                    </a:cubicBezTo>
                    <a:cubicBezTo>
                      <a:pt x="192619" y="381487"/>
                      <a:pt x="204000" y="368465"/>
                      <a:pt x="204000" y="355802"/>
                    </a:cubicBezTo>
                    <a:cubicBezTo>
                      <a:pt x="204000" y="341405"/>
                      <a:pt x="192638" y="332324"/>
                      <a:pt x="179293" y="331085"/>
                    </a:cubicBezTo>
                    <a:cubicBezTo>
                      <a:pt x="99425" y="323659"/>
                      <a:pt x="39038" y="249083"/>
                      <a:pt x="50438" y="168823"/>
                    </a:cubicBezTo>
                    <a:cubicBezTo>
                      <a:pt x="60434" y="98438"/>
                      <a:pt x="124809" y="30648"/>
                      <a:pt x="199877" y="60322"/>
                    </a:cubicBezTo>
                    <a:cubicBezTo>
                      <a:pt x="239748" y="76084"/>
                      <a:pt x="262732" y="118789"/>
                      <a:pt x="264068" y="160313"/>
                    </a:cubicBezTo>
                    <a:cubicBezTo>
                      <a:pt x="264764" y="182087"/>
                      <a:pt x="299274" y="188970"/>
                      <a:pt x="303735" y="165686"/>
                    </a:cubicBezTo>
                    <a:cubicBezTo>
                      <a:pt x="314361" y="110153"/>
                      <a:pt x="290516" y="55995"/>
                      <a:pt x="243784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29"/>
              <p:cNvSpPr/>
              <p:nvPr/>
            </p:nvSpPr>
            <p:spPr>
              <a:xfrm>
                <a:off x="9704451" y="2747157"/>
                <a:ext cx="306239" cy="380567"/>
              </a:xfrm>
              <a:custGeom>
                <a:rect b="b" l="l" r="r" t="t"/>
                <a:pathLst>
                  <a:path extrusionOk="0" h="380567" w="306239">
                    <a:moveTo>
                      <a:pt x="243790" y="24451"/>
                    </a:moveTo>
                    <a:cubicBezTo>
                      <a:pt x="198964" y="-5804"/>
                      <a:pt x="139012" y="-7818"/>
                      <a:pt x="91690" y="17499"/>
                    </a:cubicBezTo>
                    <a:cubicBezTo>
                      <a:pt x="-5201" y="69325"/>
                      <a:pt x="-26124" y="206676"/>
                      <a:pt x="32841" y="294439"/>
                    </a:cubicBezTo>
                    <a:cubicBezTo>
                      <a:pt x="65686" y="343340"/>
                      <a:pt x="120345" y="376228"/>
                      <a:pt x="179300" y="380517"/>
                    </a:cubicBezTo>
                    <a:cubicBezTo>
                      <a:pt x="192626" y="381485"/>
                      <a:pt x="204006" y="368464"/>
                      <a:pt x="204006" y="355800"/>
                    </a:cubicBezTo>
                    <a:cubicBezTo>
                      <a:pt x="204006" y="341404"/>
                      <a:pt x="192645" y="332323"/>
                      <a:pt x="179300" y="331083"/>
                    </a:cubicBezTo>
                    <a:cubicBezTo>
                      <a:pt x="99432" y="323658"/>
                      <a:pt x="39044" y="249081"/>
                      <a:pt x="50444" y="168821"/>
                    </a:cubicBezTo>
                    <a:cubicBezTo>
                      <a:pt x="60441" y="98437"/>
                      <a:pt x="124816" y="30647"/>
                      <a:pt x="199884" y="60321"/>
                    </a:cubicBezTo>
                    <a:cubicBezTo>
                      <a:pt x="239755" y="76082"/>
                      <a:pt x="262739" y="118787"/>
                      <a:pt x="264074" y="160311"/>
                    </a:cubicBezTo>
                    <a:cubicBezTo>
                      <a:pt x="264771" y="182085"/>
                      <a:pt x="299281" y="188969"/>
                      <a:pt x="303742" y="165685"/>
                    </a:cubicBezTo>
                    <a:cubicBezTo>
                      <a:pt x="314358" y="110151"/>
                      <a:pt x="290513" y="55993"/>
                      <a:pt x="243790" y="2445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29"/>
              <p:cNvSpPr/>
              <p:nvPr/>
            </p:nvSpPr>
            <p:spPr>
              <a:xfrm>
                <a:off x="9480621" y="2740756"/>
                <a:ext cx="306239" cy="380559"/>
              </a:xfrm>
              <a:custGeom>
                <a:rect b="b" l="l" r="r" t="t"/>
                <a:pathLst>
                  <a:path extrusionOk="0" h="380559" w="306239">
                    <a:moveTo>
                      <a:pt x="243790" y="24452"/>
                    </a:moveTo>
                    <a:cubicBezTo>
                      <a:pt x="198964" y="-5802"/>
                      <a:pt x="139013" y="-7816"/>
                      <a:pt x="91690" y="17491"/>
                    </a:cubicBezTo>
                    <a:cubicBezTo>
                      <a:pt x="-5201" y="69316"/>
                      <a:pt x="-26124" y="206668"/>
                      <a:pt x="32841" y="294431"/>
                    </a:cubicBezTo>
                    <a:cubicBezTo>
                      <a:pt x="65686" y="343332"/>
                      <a:pt x="120345" y="376220"/>
                      <a:pt x="179300" y="380509"/>
                    </a:cubicBezTo>
                    <a:cubicBezTo>
                      <a:pt x="192626" y="381477"/>
                      <a:pt x="204006" y="368456"/>
                      <a:pt x="204006" y="355792"/>
                    </a:cubicBezTo>
                    <a:cubicBezTo>
                      <a:pt x="204006" y="341396"/>
                      <a:pt x="192645" y="332314"/>
                      <a:pt x="179300" y="331075"/>
                    </a:cubicBezTo>
                    <a:cubicBezTo>
                      <a:pt x="99432" y="323650"/>
                      <a:pt x="39044" y="249073"/>
                      <a:pt x="50444" y="168813"/>
                    </a:cubicBezTo>
                    <a:cubicBezTo>
                      <a:pt x="60441" y="98429"/>
                      <a:pt x="124816" y="30639"/>
                      <a:pt x="199884" y="60313"/>
                    </a:cubicBezTo>
                    <a:cubicBezTo>
                      <a:pt x="239755" y="76074"/>
                      <a:pt x="262739" y="118779"/>
                      <a:pt x="264074" y="160303"/>
                    </a:cubicBezTo>
                    <a:cubicBezTo>
                      <a:pt x="264771" y="182077"/>
                      <a:pt x="299281" y="188960"/>
                      <a:pt x="303742" y="165676"/>
                    </a:cubicBezTo>
                    <a:cubicBezTo>
                      <a:pt x="314358" y="110153"/>
                      <a:pt x="290513" y="55995"/>
                      <a:pt x="243790" y="244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9"/>
              <p:cNvSpPr/>
              <p:nvPr/>
            </p:nvSpPr>
            <p:spPr>
              <a:xfrm>
                <a:off x="9256801" y="2734362"/>
                <a:ext cx="306239" cy="380564"/>
              </a:xfrm>
              <a:custGeom>
                <a:rect b="b" l="l" r="r" t="t"/>
                <a:pathLst>
                  <a:path extrusionOk="0" h="380564" w="306239">
                    <a:moveTo>
                      <a:pt x="243781" y="24447"/>
                    </a:moveTo>
                    <a:cubicBezTo>
                      <a:pt x="198955" y="-5808"/>
                      <a:pt x="139012" y="-7812"/>
                      <a:pt x="91690" y="17496"/>
                    </a:cubicBezTo>
                    <a:cubicBezTo>
                      <a:pt x="-5201" y="69321"/>
                      <a:pt x="-26124" y="206672"/>
                      <a:pt x="32841" y="294435"/>
                    </a:cubicBezTo>
                    <a:cubicBezTo>
                      <a:pt x="65686" y="343336"/>
                      <a:pt x="120345" y="376224"/>
                      <a:pt x="179300" y="380513"/>
                    </a:cubicBezTo>
                    <a:cubicBezTo>
                      <a:pt x="192626" y="381481"/>
                      <a:pt x="204006" y="368460"/>
                      <a:pt x="204006" y="355796"/>
                    </a:cubicBezTo>
                    <a:cubicBezTo>
                      <a:pt x="204006" y="341400"/>
                      <a:pt x="192645" y="332319"/>
                      <a:pt x="179300" y="331080"/>
                    </a:cubicBezTo>
                    <a:cubicBezTo>
                      <a:pt x="99432" y="323654"/>
                      <a:pt x="39044" y="249077"/>
                      <a:pt x="50444" y="168817"/>
                    </a:cubicBezTo>
                    <a:cubicBezTo>
                      <a:pt x="60441" y="98433"/>
                      <a:pt x="124816" y="30643"/>
                      <a:pt x="199884" y="60317"/>
                    </a:cubicBezTo>
                    <a:cubicBezTo>
                      <a:pt x="239755" y="76078"/>
                      <a:pt x="262739" y="118783"/>
                      <a:pt x="264074" y="160307"/>
                    </a:cubicBezTo>
                    <a:cubicBezTo>
                      <a:pt x="264771" y="182081"/>
                      <a:pt x="299281" y="188965"/>
                      <a:pt x="303742" y="165681"/>
                    </a:cubicBezTo>
                    <a:cubicBezTo>
                      <a:pt x="314358" y="110148"/>
                      <a:pt x="290513" y="55989"/>
                      <a:pt x="243781" y="244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9"/>
              <p:cNvSpPr/>
              <p:nvPr/>
            </p:nvSpPr>
            <p:spPr>
              <a:xfrm>
                <a:off x="9032966" y="2727963"/>
                <a:ext cx="306238" cy="380563"/>
              </a:xfrm>
              <a:custGeom>
                <a:rect b="b" l="l" r="r" t="t"/>
                <a:pathLst>
                  <a:path extrusionOk="0" h="380563" w="306238">
                    <a:moveTo>
                      <a:pt x="243786" y="24456"/>
                    </a:moveTo>
                    <a:cubicBezTo>
                      <a:pt x="198960" y="-5809"/>
                      <a:pt x="139017" y="-7813"/>
                      <a:pt x="91695" y="17495"/>
                    </a:cubicBezTo>
                    <a:cubicBezTo>
                      <a:pt x="-5206" y="69320"/>
                      <a:pt x="-26119" y="206671"/>
                      <a:pt x="32836" y="294434"/>
                    </a:cubicBezTo>
                    <a:cubicBezTo>
                      <a:pt x="65682" y="343335"/>
                      <a:pt x="120340" y="376223"/>
                      <a:pt x="179295" y="380512"/>
                    </a:cubicBezTo>
                    <a:cubicBezTo>
                      <a:pt x="192621" y="381480"/>
                      <a:pt x="204002" y="368459"/>
                      <a:pt x="204002" y="355795"/>
                    </a:cubicBezTo>
                    <a:cubicBezTo>
                      <a:pt x="204002" y="341399"/>
                      <a:pt x="192640" y="332318"/>
                      <a:pt x="179295" y="331079"/>
                    </a:cubicBezTo>
                    <a:cubicBezTo>
                      <a:pt x="99427" y="323653"/>
                      <a:pt x="39040" y="249076"/>
                      <a:pt x="50440" y="168817"/>
                    </a:cubicBezTo>
                    <a:cubicBezTo>
                      <a:pt x="60436" y="98432"/>
                      <a:pt x="124811" y="30642"/>
                      <a:pt x="199879" y="60316"/>
                    </a:cubicBezTo>
                    <a:cubicBezTo>
                      <a:pt x="239750" y="76077"/>
                      <a:pt x="262734" y="118782"/>
                      <a:pt x="264070" y="160306"/>
                    </a:cubicBezTo>
                    <a:cubicBezTo>
                      <a:pt x="264766" y="182080"/>
                      <a:pt x="299276" y="188964"/>
                      <a:pt x="303738" y="165680"/>
                    </a:cubicBezTo>
                    <a:cubicBezTo>
                      <a:pt x="314363" y="110147"/>
                      <a:pt x="290518" y="55988"/>
                      <a:pt x="243786" y="244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/>
        </p:nvSpPr>
        <p:spPr>
          <a:xfrm>
            <a:off x="514350" y="697148"/>
            <a:ext cx="796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How to Use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68" name="Google Shape;168;p12"/>
          <p:cNvGrpSpPr/>
          <p:nvPr/>
        </p:nvGrpSpPr>
        <p:grpSpPr>
          <a:xfrm>
            <a:off x="514350" y="1902509"/>
            <a:ext cx="2254539" cy="444532"/>
            <a:chOff x="0" y="0"/>
            <a:chExt cx="6012105" cy="1185418"/>
          </a:xfrm>
        </p:grpSpPr>
        <p:sp>
          <p:nvSpPr>
            <p:cNvPr id="169" name="Google Shape;169;p12"/>
            <p:cNvSpPr/>
            <p:nvPr/>
          </p:nvSpPr>
          <p:spPr>
            <a:xfrm>
              <a:off x="0" y="0"/>
              <a:ext cx="6012105" cy="1185418"/>
            </a:xfrm>
            <a:custGeom>
              <a:rect b="b" l="l" r="r" t="t"/>
              <a:pathLst>
                <a:path extrusionOk="0" h="660400" w="3349362">
                  <a:moveTo>
                    <a:pt x="322490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24902" y="0"/>
                  </a:lnTo>
                  <a:cubicBezTo>
                    <a:pt x="3293482" y="0"/>
                    <a:pt x="3349362" y="55880"/>
                    <a:pt x="3349362" y="124460"/>
                  </a:cubicBezTo>
                  <a:lnTo>
                    <a:pt x="3349362" y="535940"/>
                  </a:lnTo>
                  <a:cubicBezTo>
                    <a:pt x="3349362" y="604520"/>
                    <a:pt x="3293482" y="660400"/>
                    <a:pt x="3224902" y="660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 txBox="1"/>
            <p:nvPr/>
          </p:nvSpPr>
          <p:spPr>
            <a:xfrm>
              <a:off x="472378" y="306698"/>
              <a:ext cx="5064600" cy="615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Google Slides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71" name="Google Shape;171;p12"/>
          <p:cNvSpPr txBox="1"/>
          <p:nvPr/>
        </p:nvSpPr>
        <p:spPr>
          <a:xfrm>
            <a:off x="514350" y="2487823"/>
            <a:ext cx="24081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Click on the "Google Slides" button below this presentation preview. </a:t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Click on "Make a copy."</a:t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 editing your presentation.</a:t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need to sign in to your Google account.</a:t>
            </a:r>
            <a:endParaRPr b="1" sz="700">
              <a:solidFill>
                <a:schemeClr val="dk1"/>
              </a:solidFill>
            </a:endParaRPr>
          </a:p>
        </p:txBody>
      </p:sp>
      <p:grpSp>
        <p:nvGrpSpPr>
          <p:cNvPr id="172" name="Google Shape;172;p12"/>
          <p:cNvGrpSpPr/>
          <p:nvPr/>
        </p:nvGrpSpPr>
        <p:grpSpPr>
          <a:xfrm>
            <a:off x="3367918" y="1902509"/>
            <a:ext cx="2254539" cy="444532"/>
            <a:chOff x="0" y="0"/>
            <a:chExt cx="6012105" cy="1185418"/>
          </a:xfrm>
        </p:grpSpPr>
        <p:sp>
          <p:nvSpPr>
            <p:cNvPr id="173" name="Google Shape;173;p12"/>
            <p:cNvSpPr/>
            <p:nvPr/>
          </p:nvSpPr>
          <p:spPr>
            <a:xfrm>
              <a:off x="0" y="0"/>
              <a:ext cx="6012105" cy="1185418"/>
            </a:xfrm>
            <a:custGeom>
              <a:rect b="b" l="l" r="r" t="t"/>
              <a:pathLst>
                <a:path extrusionOk="0" h="660400" w="3349362">
                  <a:moveTo>
                    <a:pt x="322490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24902" y="0"/>
                  </a:lnTo>
                  <a:cubicBezTo>
                    <a:pt x="3293482" y="0"/>
                    <a:pt x="3349362" y="55880"/>
                    <a:pt x="3349362" y="124460"/>
                  </a:cubicBezTo>
                  <a:lnTo>
                    <a:pt x="3349362" y="535940"/>
                  </a:lnTo>
                  <a:cubicBezTo>
                    <a:pt x="3349362" y="604520"/>
                    <a:pt x="3293482" y="660400"/>
                    <a:pt x="3224902" y="660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2"/>
            <p:cNvSpPr txBox="1"/>
            <p:nvPr/>
          </p:nvSpPr>
          <p:spPr>
            <a:xfrm>
              <a:off x="472378" y="306698"/>
              <a:ext cx="5064600" cy="615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PowerPoint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75" name="Google Shape;175;p12"/>
          <p:cNvSpPr txBox="1"/>
          <p:nvPr/>
        </p:nvSpPr>
        <p:spPr>
          <a:xfrm>
            <a:off x="3367918" y="2487823"/>
            <a:ext cx="24081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Click on the "PowerPoint" button below this presentation preview. </a:t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 editing your presentation.</a:t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Download and install the fonts used in this presentation as listed on page 21. </a:t>
            </a:r>
            <a:endParaRPr b="1" sz="700">
              <a:solidFill>
                <a:schemeClr val="dk1"/>
              </a:solidFill>
            </a:endParaRPr>
          </a:p>
        </p:txBody>
      </p:sp>
      <p:grpSp>
        <p:nvGrpSpPr>
          <p:cNvPr id="176" name="Google Shape;176;p12"/>
          <p:cNvGrpSpPr/>
          <p:nvPr/>
        </p:nvGrpSpPr>
        <p:grpSpPr>
          <a:xfrm>
            <a:off x="6221487" y="1902509"/>
            <a:ext cx="2254539" cy="444532"/>
            <a:chOff x="0" y="0"/>
            <a:chExt cx="6012105" cy="1185418"/>
          </a:xfrm>
        </p:grpSpPr>
        <p:sp>
          <p:nvSpPr>
            <p:cNvPr id="177" name="Google Shape;177;p12"/>
            <p:cNvSpPr/>
            <p:nvPr/>
          </p:nvSpPr>
          <p:spPr>
            <a:xfrm>
              <a:off x="0" y="0"/>
              <a:ext cx="6012105" cy="1185418"/>
            </a:xfrm>
            <a:custGeom>
              <a:rect b="b" l="l" r="r" t="t"/>
              <a:pathLst>
                <a:path extrusionOk="0" h="660400" w="3349362">
                  <a:moveTo>
                    <a:pt x="322490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24902" y="0"/>
                  </a:lnTo>
                  <a:cubicBezTo>
                    <a:pt x="3293482" y="0"/>
                    <a:pt x="3349362" y="55880"/>
                    <a:pt x="3349362" y="124460"/>
                  </a:cubicBezTo>
                  <a:lnTo>
                    <a:pt x="3349362" y="535940"/>
                  </a:lnTo>
                  <a:cubicBezTo>
                    <a:pt x="3349362" y="604520"/>
                    <a:pt x="3293482" y="660400"/>
                    <a:pt x="3224902" y="660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2"/>
            <p:cNvSpPr txBox="1"/>
            <p:nvPr/>
          </p:nvSpPr>
          <p:spPr>
            <a:xfrm>
              <a:off x="472378" y="306698"/>
              <a:ext cx="5064600" cy="61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Canva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79" name="Google Shape;179;p12"/>
          <p:cNvSpPr txBox="1"/>
          <p:nvPr/>
        </p:nvSpPr>
        <p:spPr>
          <a:xfrm>
            <a:off x="6221488" y="2487823"/>
            <a:ext cx="24081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Click on the "Canva" button under this presentation preview. </a:t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 editing your presentation.</a:t>
            </a:r>
            <a:endParaRPr b="1" sz="7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icksand"/>
              <a:buAutoNum type="arabicPeriod"/>
            </a:pPr>
            <a:r>
              <a:rPr b="1" i="0" lang="en" sz="12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need to sign in to your Canva account.</a:t>
            </a:r>
            <a:endParaRPr b="1"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676;p30"/>
          <p:cNvGrpSpPr/>
          <p:nvPr/>
        </p:nvGrpSpPr>
        <p:grpSpPr>
          <a:xfrm>
            <a:off x="875721" y="932604"/>
            <a:ext cx="6063638" cy="1194657"/>
            <a:chOff x="0" y="66675"/>
            <a:chExt cx="16169700" cy="3185753"/>
          </a:xfrm>
        </p:grpSpPr>
        <p:sp>
          <p:nvSpPr>
            <p:cNvPr id="677" name="Google Shape;677;p30"/>
            <p:cNvSpPr txBox="1"/>
            <p:nvPr/>
          </p:nvSpPr>
          <p:spPr>
            <a:xfrm>
              <a:off x="0" y="66675"/>
              <a:ext cx="16169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Credits</a:t>
              </a:r>
              <a:endParaRPr b="1" sz="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678" name="Google Shape;678;p30"/>
            <p:cNvSpPr txBox="1"/>
            <p:nvPr/>
          </p:nvSpPr>
          <p:spPr>
            <a:xfrm>
              <a:off x="0" y="2168828"/>
              <a:ext cx="16169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Special thanks to all the people who made and released these awesome resources for free:</a:t>
              </a:r>
              <a:endParaRPr b="1" sz="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679" name="Google Shape;679;p30"/>
          <p:cNvGrpSpPr/>
          <p:nvPr/>
        </p:nvGrpSpPr>
        <p:grpSpPr>
          <a:xfrm>
            <a:off x="875721" y="2566087"/>
            <a:ext cx="4425178" cy="307800"/>
            <a:chOff x="0" y="38100"/>
            <a:chExt cx="11800474" cy="820800"/>
          </a:xfrm>
        </p:grpSpPr>
        <p:sp>
          <p:nvSpPr>
            <p:cNvPr id="680" name="Google Shape;680;p30"/>
            <p:cNvSpPr txBox="1"/>
            <p:nvPr/>
          </p:nvSpPr>
          <p:spPr>
            <a:xfrm>
              <a:off x="0" y="38100"/>
              <a:ext cx="951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01</a:t>
              </a:r>
              <a:endParaRPr b="1" sz="7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681" name="Google Shape;681;p30"/>
            <p:cNvSpPr txBox="1"/>
            <p:nvPr/>
          </p:nvSpPr>
          <p:spPr>
            <a:xfrm>
              <a:off x="1310674" y="104775"/>
              <a:ext cx="104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Presentation template by </a:t>
              </a:r>
              <a:r>
                <a:rPr b="1" lang="en" sz="1200" u="sng">
                  <a:solidFill>
                    <a:schemeClr val="hlink"/>
                  </a:solidFill>
                  <a:latin typeface="Quicksand"/>
                  <a:ea typeface="Quicksand"/>
                  <a:cs typeface="Quicksand"/>
                  <a:sym typeface="Quicksand"/>
                  <a:hlinkClick r:id="rId3"/>
                </a:rPr>
                <a:t>SlidesCarnival</a:t>
              </a:r>
              <a:endParaRPr b="1" sz="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682" name="Google Shape;682;p30"/>
          <p:cNvGrpSpPr/>
          <p:nvPr/>
        </p:nvGrpSpPr>
        <p:grpSpPr>
          <a:xfrm>
            <a:off x="875721" y="3094258"/>
            <a:ext cx="4425178" cy="307800"/>
            <a:chOff x="0" y="38100"/>
            <a:chExt cx="11800474" cy="820800"/>
          </a:xfrm>
        </p:grpSpPr>
        <p:sp>
          <p:nvSpPr>
            <p:cNvPr id="683" name="Google Shape;683;p30"/>
            <p:cNvSpPr txBox="1"/>
            <p:nvPr/>
          </p:nvSpPr>
          <p:spPr>
            <a:xfrm>
              <a:off x="0" y="38100"/>
              <a:ext cx="951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2"/>
                  </a:solidFill>
                  <a:latin typeface="Quicksand"/>
                  <a:ea typeface="Quicksand"/>
                  <a:cs typeface="Quicksand"/>
                  <a:sym typeface="Quicksand"/>
                </a:rPr>
                <a:t>02</a:t>
              </a:r>
              <a:endParaRPr b="1" sz="7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684" name="Google Shape;684;p30"/>
            <p:cNvSpPr txBox="1"/>
            <p:nvPr/>
          </p:nvSpPr>
          <p:spPr>
            <a:xfrm>
              <a:off x="1310674" y="104775"/>
              <a:ext cx="104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Photographs by </a:t>
              </a:r>
              <a:r>
                <a:rPr b="1" lang="en" sz="1200" u="sng">
                  <a:solidFill>
                    <a:schemeClr val="hlink"/>
                  </a:solidFill>
                  <a:latin typeface="Quicksand"/>
                  <a:ea typeface="Quicksand"/>
                  <a:cs typeface="Quicksand"/>
                  <a:sym typeface="Quicksand"/>
                  <a:hlinkClick r:id="rId4"/>
                </a:rPr>
                <a:t>Pexels</a:t>
              </a:r>
              <a:endParaRPr b="1" sz="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685" name="Google Shape;685;p30"/>
          <p:cNvSpPr txBox="1"/>
          <p:nvPr/>
        </p:nvSpPr>
        <p:spPr>
          <a:xfrm>
            <a:off x="875721" y="3973961"/>
            <a:ext cx="4425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Happy designing!</a:t>
            </a:r>
            <a:r>
              <a:rPr b="1" lang="en" sz="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7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686" name="Google Shape;686;p30"/>
          <p:cNvGrpSpPr/>
          <p:nvPr/>
        </p:nvGrpSpPr>
        <p:grpSpPr>
          <a:xfrm>
            <a:off x="7195124" y="2421668"/>
            <a:ext cx="1436167" cy="2858649"/>
            <a:chOff x="14390248" y="4843336"/>
            <a:chExt cx="2872333" cy="5717299"/>
          </a:xfrm>
        </p:grpSpPr>
        <p:sp>
          <p:nvSpPr>
            <p:cNvPr id="687" name="Google Shape;687;p30"/>
            <p:cNvSpPr/>
            <p:nvPr/>
          </p:nvSpPr>
          <p:spPr>
            <a:xfrm>
              <a:off x="14390248" y="4843336"/>
              <a:ext cx="2872333" cy="5717299"/>
            </a:xfrm>
            <a:custGeom>
              <a:rect b="b" l="l" r="r" t="t"/>
              <a:pathLst>
                <a:path extrusionOk="0" h="5717299" w="2872333">
                  <a:moveTo>
                    <a:pt x="2591839" y="5665767"/>
                  </a:moveTo>
                  <a:cubicBezTo>
                    <a:pt x="2506419" y="5688716"/>
                    <a:pt x="2377815" y="5719258"/>
                    <a:pt x="2291755" y="5679694"/>
                  </a:cubicBezTo>
                  <a:cubicBezTo>
                    <a:pt x="2291286" y="5679534"/>
                    <a:pt x="2290966" y="5679214"/>
                    <a:pt x="2290486" y="5679065"/>
                  </a:cubicBezTo>
                  <a:cubicBezTo>
                    <a:pt x="2288909" y="5678276"/>
                    <a:pt x="2287320" y="5677487"/>
                    <a:pt x="2285583" y="5676687"/>
                  </a:cubicBezTo>
                  <a:cubicBezTo>
                    <a:pt x="2284794" y="5676206"/>
                    <a:pt x="2283845" y="5675737"/>
                    <a:pt x="2282896" y="5675109"/>
                  </a:cubicBezTo>
                  <a:cubicBezTo>
                    <a:pt x="2281159" y="5674159"/>
                    <a:pt x="2279261" y="5673211"/>
                    <a:pt x="2277524" y="5672101"/>
                  </a:cubicBezTo>
                  <a:cubicBezTo>
                    <a:pt x="2274518" y="5672890"/>
                    <a:pt x="2271512" y="5673679"/>
                    <a:pt x="2268505" y="5674320"/>
                  </a:cubicBezTo>
                  <a:cubicBezTo>
                    <a:pt x="2266928" y="5674640"/>
                    <a:pt x="2265339" y="5674948"/>
                    <a:pt x="2263922" y="5675269"/>
                  </a:cubicBezTo>
                  <a:cubicBezTo>
                    <a:pt x="2261076" y="5675898"/>
                    <a:pt x="2258229" y="5676538"/>
                    <a:pt x="2255383" y="5677007"/>
                  </a:cubicBezTo>
                  <a:cubicBezTo>
                    <a:pt x="2251908" y="5677796"/>
                    <a:pt x="2248582" y="5678276"/>
                    <a:pt x="2245256" y="5678905"/>
                  </a:cubicBezTo>
                  <a:cubicBezTo>
                    <a:pt x="2241301" y="5679534"/>
                    <a:pt x="2237346" y="5680014"/>
                    <a:pt x="2233391" y="5680643"/>
                  </a:cubicBezTo>
                  <a:cubicBezTo>
                    <a:pt x="2207924" y="5684279"/>
                    <a:pt x="2182297" y="5686017"/>
                    <a:pt x="2157298" y="5688075"/>
                  </a:cubicBezTo>
                  <a:cubicBezTo>
                    <a:pt x="2150817" y="5688395"/>
                    <a:pt x="2144325" y="5688864"/>
                    <a:pt x="2137844" y="5689345"/>
                  </a:cubicBezTo>
                  <a:cubicBezTo>
                    <a:pt x="2130254" y="5691083"/>
                    <a:pt x="2122504" y="5692981"/>
                    <a:pt x="2114743" y="5694719"/>
                  </a:cubicBezTo>
                  <a:cubicBezTo>
                    <a:pt x="2109370" y="5695828"/>
                    <a:pt x="2103987" y="5697097"/>
                    <a:pt x="2098603" y="5698206"/>
                  </a:cubicBezTo>
                  <a:cubicBezTo>
                    <a:pt x="2090373" y="5699944"/>
                    <a:pt x="2082154" y="5701534"/>
                    <a:pt x="2074084" y="5703112"/>
                  </a:cubicBezTo>
                  <a:cubicBezTo>
                    <a:pt x="2069181" y="5704061"/>
                    <a:pt x="2064277" y="5705010"/>
                    <a:pt x="2059373" y="5705799"/>
                  </a:cubicBezTo>
                  <a:cubicBezTo>
                    <a:pt x="1739046" y="5761817"/>
                    <a:pt x="1407013" y="5603253"/>
                    <a:pt x="1307511" y="5445170"/>
                  </a:cubicBezTo>
                  <a:cubicBezTo>
                    <a:pt x="917103" y="5111748"/>
                    <a:pt x="795300" y="4255637"/>
                    <a:pt x="444910" y="3228317"/>
                  </a:cubicBezTo>
                  <a:cubicBezTo>
                    <a:pt x="269166" y="2695509"/>
                    <a:pt x="-17945" y="1788926"/>
                    <a:pt x="881" y="1263082"/>
                  </a:cubicBezTo>
                  <a:cubicBezTo>
                    <a:pt x="4208" y="838195"/>
                    <a:pt x="145306" y="542118"/>
                    <a:pt x="533187" y="343521"/>
                  </a:cubicBezTo>
                  <a:cubicBezTo>
                    <a:pt x="568782" y="325169"/>
                    <a:pt x="623042" y="287823"/>
                    <a:pt x="672868" y="271049"/>
                  </a:cubicBezTo>
                  <a:cubicBezTo>
                    <a:pt x="686001" y="61852"/>
                    <a:pt x="1028470" y="-25657"/>
                    <a:pt x="1200419" y="6463"/>
                  </a:cubicBezTo>
                  <a:cubicBezTo>
                    <a:pt x="1469972" y="68176"/>
                    <a:pt x="1697919" y="978406"/>
                    <a:pt x="1847247" y="1467065"/>
                  </a:cubicBezTo>
                  <a:cubicBezTo>
                    <a:pt x="1901347" y="1661545"/>
                    <a:pt x="1948006" y="1828650"/>
                    <a:pt x="1813241" y="1960160"/>
                  </a:cubicBezTo>
                  <a:cubicBezTo>
                    <a:pt x="1693015" y="2069189"/>
                    <a:pt x="1388039" y="2228073"/>
                    <a:pt x="1259423" y="2056531"/>
                  </a:cubicBezTo>
                  <a:cubicBezTo>
                    <a:pt x="1257685" y="2054152"/>
                    <a:pt x="1255937" y="2051785"/>
                    <a:pt x="1254199" y="2049247"/>
                  </a:cubicBezTo>
                  <a:cubicBezTo>
                    <a:pt x="1252462" y="2046869"/>
                    <a:pt x="1250713" y="2044341"/>
                    <a:pt x="1248975" y="2041963"/>
                  </a:cubicBezTo>
                  <a:cubicBezTo>
                    <a:pt x="1245500" y="2043381"/>
                    <a:pt x="1241854" y="2044650"/>
                    <a:pt x="1238219" y="2046080"/>
                  </a:cubicBezTo>
                  <a:cubicBezTo>
                    <a:pt x="1238059" y="2046080"/>
                    <a:pt x="1237751" y="2046240"/>
                    <a:pt x="1237431" y="2046400"/>
                  </a:cubicBezTo>
                  <a:cubicBezTo>
                    <a:pt x="1234104" y="2047509"/>
                    <a:pt x="1230790" y="2048618"/>
                    <a:pt x="1227463" y="2049727"/>
                  </a:cubicBezTo>
                  <a:cubicBezTo>
                    <a:pt x="1226835" y="2049887"/>
                    <a:pt x="1226354" y="2050047"/>
                    <a:pt x="1225726" y="2050356"/>
                  </a:cubicBezTo>
                  <a:lnTo>
                    <a:pt x="1216707" y="2053203"/>
                  </a:lnTo>
                  <a:cubicBezTo>
                    <a:pt x="1213072" y="2054152"/>
                    <a:pt x="1209586" y="2055101"/>
                    <a:pt x="1205951" y="2056211"/>
                  </a:cubicBezTo>
                  <a:cubicBezTo>
                    <a:pt x="1189971" y="2060647"/>
                    <a:pt x="1175100" y="2063803"/>
                    <a:pt x="1164035" y="2066182"/>
                  </a:cubicBezTo>
                  <a:cubicBezTo>
                    <a:pt x="1134293" y="2072985"/>
                    <a:pt x="1104551" y="2079160"/>
                    <a:pt x="1074981" y="2086752"/>
                  </a:cubicBezTo>
                  <a:lnTo>
                    <a:pt x="1074821" y="2086913"/>
                  </a:lnTo>
                  <a:cubicBezTo>
                    <a:pt x="1071494" y="2087862"/>
                    <a:pt x="1068339" y="2088491"/>
                    <a:pt x="1065013" y="2089291"/>
                  </a:cubicBezTo>
                  <a:cubicBezTo>
                    <a:pt x="1062487" y="2089920"/>
                    <a:pt x="1059790" y="2090560"/>
                    <a:pt x="1057263" y="2091189"/>
                  </a:cubicBezTo>
                  <a:cubicBezTo>
                    <a:pt x="1054577" y="2091818"/>
                    <a:pt x="1052040" y="2092298"/>
                    <a:pt x="1049354" y="2092767"/>
                  </a:cubicBezTo>
                  <a:cubicBezTo>
                    <a:pt x="1047296" y="2093087"/>
                    <a:pt x="1045078" y="2093396"/>
                    <a:pt x="1042872" y="2093716"/>
                  </a:cubicBezTo>
                  <a:cubicBezTo>
                    <a:pt x="1039706" y="2094196"/>
                    <a:pt x="1036540" y="2094665"/>
                    <a:pt x="1033225" y="2094985"/>
                  </a:cubicBezTo>
                  <a:cubicBezTo>
                    <a:pt x="1028481" y="2095614"/>
                    <a:pt x="1023578" y="2096095"/>
                    <a:pt x="1018834" y="2096563"/>
                  </a:cubicBezTo>
                  <a:cubicBezTo>
                    <a:pt x="860648" y="2110011"/>
                    <a:pt x="741371" y="2112229"/>
                    <a:pt x="732832" y="2287567"/>
                  </a:cubicBezTo>
                  <a:cubicBezTo>
                    <a:pt x="712589" y="2553102"/>
                    <a:pt x="789459" y="2708179"/>
                    <a:pt x="1133207" y="3743732"/>
                  </a:cubicBezTo>
                  <a:cubicBezTo>
                    <a:pt x="1186828" y="3867009"/>
                    <a:pt x="1254851" y="4307082"/>
                    <a:pt x="1435029" y="4256449"/>
                  </a:cubicBezTo>
                  <a:cubicBezTo>
                    <a:pt x="1539115" y="4214518"/>
                    <a:pt x="1718654" y="4058642"/>
                    <a:pt x="1851064" y="4073838"/>
                  </a:cubicBezTo>
                  <a:cubicBezTo>
                    <a:pt x="1866404" y="4030478"/>
                    <a:pt x="1896786" y="3994711"/>
                    <a:pt x="1948189" y="3976987"/>
                  </a:cubicBezTo>
                  <a:cubicBezTo>
                    <a:pt x="2094671" y="3916224"/>
                    <a:pt x="2361218" y="3829183"/>
                    <a:pt x="2487925" y="3961951"/>
                  </a:cubicBezTo>
                  <a:cubicBezTo>
                    <a:pt x="2575883" y="4071769"/>
                    <a:pt x="2765388" y="4775330"/>
                    <a:pt x="2809681" y="4974406"/>
                  </a:cubicBezTo>
                  <a:cubicBezTo>
                    <a:pt x="2883534" y="5351806"/>
                    <a:pt x="2964370" y="5564810"/>
                    <a:pt x="2591839" y="5665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16251363" y="9270726"/>
              <a:ext cx="430595" cy="1278443"/>
            </a:xfrm>
            <a:custGeom>
              <a:rect b="b" l="l" r="r" t="t"/>
              <a:pathLst>
                <a:path extrusionOk="0" h="1278443" w="430595">
                  <a:moveTo>
                    <a:pt x="430596" y="1252189"/>
                  </a:moveTo>
                  <a:lnTo>
                    <a:pt x="430596" y="1252246"/>
                  </a:lnTo>
                  <a:cubicBezTo>
                    <a:pt x="430230" y="1252064"/>
                    <a:pt x="429796" y="1251881"/>
                    <a:pt x="429418" y="1251629"/>
                  </a:cubicBezTo>
                  <a:cubicBezTo>
                    <a:pt x="427807" y="1250886"/>
                    <a:pt x="426138" y="1250085"/>
                    <a:pt x="424538" y="1249216"/>
                  </a:cubicBezTo>
                  <a:cubicBezTo>
                    <a:pt x="423612" y="1248782"/>
                    <a:pt x="422686" y="1248290"/>
                    <a:pt x="421760" y="1247730"/>
                  </a:cubicBezTo>
                  <a:cubicBezTo>
                    <a:pt x="419965" y="1246804"/>
                    <a:pt x="418171" y="1245809"/>
                    <a:pt x="416388" y="1244768"/>
                  </a:cubicBezTo>
                  <a:cubicBezTo>
                    <a:pt x="413427" y="1245512"/>
                    <a:pt x="410398" y="1246255"/>
                    <a:pt x="407369" y="1246929"/>
                  </a:cubicBezTo>
                  <a:cubicBezTo>
                    <a:pt x="405826" y="1247295"/>
                    <a:pt x="404283" y="1247604"/>
                    <a:pt x="402740" y="1247913"/>
                  </a:cubicBezTo>
                  <a:cubicBezTo>
                    <a:pt x="399893" y="1248530"/>
                    <a:pt x="397059" y="1249148"/>
                    <a:pt x="394213" y="1249639"/>
                  </a:cubicBezTo>
                  <a:cubicBezTo>
                    <a:pt x="390818" y="1250314"/>
                    <a:pt x="387480" y="1250874"/>
                    <a:pt x="384074" y="1251435"/>
                  </a:cubicBezTo>
                  <a:cubicBezTo>
                    <a:pt x="380119" y="1252109"/>
                    <a:pt x="376221" y="1252670"/>
                    <a:pt x="372266" y="1253287"/>
                  </a:cubicBezTo>
                  <a:cubicBezTo>
                    <a:pt x="346867" y="1256809"/>
                    <a:pt x="321160" y="1258604"/>
                    <a:pt x="296139" y="1260640"/>
                  </a:cubicBezTo>
                  <a:cubicBezTo>
                    <a:pt x="289715" y="1261005"/>
                    <a:pt x="283291" y="1261440"/>
                    <a:pt x="276799" y="1261875"/>
                  </a:cubicBezTo>
                  <a:cubicBezTo>
                    <a:pt x="269072" y="1263727"/>
                    <a:pt x="261356" y="1265579"/>
                    <a:pt x="253561" y="1267317"/>
                  </a:cubicBezTo>
                  <a:cubicBezTo>
                    <a:pt x="248245" y="1268495"/>
                    <a:pt x="242873" y="1269661"/>
                    <a:pt x="237489" y="1270839"/>
                  </a:cubicBezTo>
                  <a:cubicBezTo>
                    <a:pt x="229328" y="1272566"/>
                    <a:pt x="221109" y="1274178"/>
                    <a:pt x="212959" y="1275722"/>
                  </a:cubicBezTo>
                  <a:cubicBezTo>
                    <a:pt x="208079" y="1276648"/>
                    <a:pt x="203129" y="1277574"/>
                    <a:pt x="198191" y="1278443"/>
                  </a:cubicBezTo>
                  <a:cubicBezTo>
                    <a:pt x="144868" y="966095"/>
                    <a:pt x="85544" y="654925"/>
                    <a:pt x="34507" y="342142"/>
                  </a:cubicBezTo>
                  <a:cubicBezTo>
                    <a:pt x="34507" y="341833"/>
                    <a:pt x="34450" y="341525"/>
                    <a:pt x="34381" y="341216"/>
                  </a:cubicBezTo>
                  <a:cubicBezTo>
                    <a:pt x="21773" y="250905"/>
                    <a:pt x="12880" y="160103"/>
                    <a:pt x="3484" y="69415"/>
                  </a:cubicBezTo>
                  <a:cubicBezTo>
                    <a:pt x="3119" y="52606"/>
                    <a:pt x="-4734" y="33933"/>
                    <a:pt x="4410" y="18542"/>
                  </a:cubicBezTo>
                  <a:cubicBezTo>
                    <a:pt x="6697" y="14586"/>
                    <a:pt x="10160" y="11681"/>
                    <a:pt x="14172" y="9886"/>
                  </a:cubicBezTo>
                  <a:cubicBezTo>
                    <a:pt x="16950" y="5187"/>
                    <a:pt x="20973" y="1916"/>
                    <a:pt x="26654" y="487"/>
                  </a:cubicBezTo>
                  <a:cubicBezTo>
                    <a:pt x="35856" y="-1548"/>
                    <a:pt x="47103" y="2900"/>
                    <a:pt x="51058" y="11921"/>
                  </a:cubicBezTo>
                  <a:cubicBezTo>
                    <a:pt x="82755" y="151435"/>
                    <a:pt x="133369" y="285826"/>
                    <a:pt x="176748" y="422127"/>
                  </a:cubicBezTo>
                  <a:cubicBezTo>
                    <a:pt x="260967" y="687376"/>
                    <a:pt x="351623" y="951013"/>
                    <a:pt x="422617" y="1220218"/>
                  </a:cubicBezTo>
                  <a:cubicBezTo>
                    <a:pt x="425281" y="1230932"/>
                    <a:pt x="427932" y="1241555"/>
                    <a:pt x="430596" y="1252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15174417" y="5688650"/>
              <a:ext cx="475231" cy="1251272"/>
            </a:xfrm>
            <a:custGeom>
              <a:rect b="b" l="l" r="r" t="t"/>
              <a:pathLst>
                <a:path extrusionOk="0" h="1251272" w="475231">
                  <a:moveTo>
                    <a:pt x="473688" y="1206141"/>
                  </a:moveTo>
                  <a:cubicBezTo>
                    <a:pt x="474180" y="1207810"/>
                    <a:pt x="474740" y="1209479"/>
                    <a:pt x="475232" y="1211149"/>
                  </a:cubicBezTo>
                  <a:cubicBezTo>
                    <a:pt x="473437" y="1208805"/>
                    <a:pt x="471711" y="1206392"/>
                    <a:pt x="469985" y="1203979"/>
                  </a:cubicBezTo>
                  <a:cubicBezTo>
                    <a:pt x="468259" y="1201567"/>
                    <a:pt x="466522" y="1199097"/>
                    <a:pt x="464853" y="1196627"/>
                  </a:cubicBezTo>
                  <a:cubicBezTo>
                    <a:pt x="461332" y="1198045"/>
                    <a:pt x="457743" y="1199406"/>
                    <a:pt x="454097" y="1200709"/>
                  </a:cubicBezTo>
                  <a:cubicBezTo>
                    <a:pt x="453845" y="1200835"/>
                    <a:pt x="453537" y="1200892"/>
                    <a:pt x="453297" y="1201018"/>
                  </a:cubicBezTo>
                  <a:cubicBezTo>
                    <a:pt x="449959" y="1202196"/>
                    <a:pt x="446621" y="1203362"/>
                    <a:pt x="443283" y="1204414"/>
                  </a:cubicBezTo>
                  <a:cubicBezTo>
                    <a:pt x="442723" y="1204597"/>
                    <a:pt x="442175" y="1204780"/>
                    <a:pt x="441615" y="1204974"/>
                  </a:cubicBezTo>
                  <a:cubicBezTo>
                    <a:pt x="438528" y="1205969"/>
                    <a:pt x="435499" y="1206895"/>
                    <a:pt x="432470" y="1207821"/>
                  </a:cubicBezTo>
                  <a:cubicBezTo>
                    <a:pt x="428881" y="1208874"/>
                    <a:pt x="425360" y="1209857"/>
                    <a:pt x="421840" y="1210852"/>
                  </a:cubicBezTo>
                  <a:cubicBezTo>
                    <a:pt x="405769" y="1215300"/>
                    <a:pt x="391000" y="1218582"/>
                    <a:pt x="379879" y="1220800"/>
                  </a:cubicBezTo>
                  <a:cubicBezTo>
                    <a:pt x="350159" y="1227603"/>
                    <a:pt x="320440" y="1233904"/>
                    <a:pt x="290835" y="1241508"/>
                  </a:cubicBezTo>
                  <a:cubicBezTo>
                    <a:pt x="290778" y="1241508"/>
                    <a:pt x="290652" y="1241565"/>
                    <a:pt x="290584" y="1241565"/>
                  </a:cubicBezTo>
                  <a:cubicBezTo>
                    <a:pt x="287372" y="1242491"/>
                    <a:pt x="284160" y="1243234"/>
                    <a:pt x="280822" y="1243978"/>
                  </a:cubicBezTo>
                  <a:cubicBezTo>
                    <a:pt x="278227" y="1244652"/>
                    <a:pt x="275633" y="1245281"/>
                    <a:pt x="273038" y="1245830"/>
                  </a:cubicBezTo>
                  <a:cubicBezTo>
                    <a:pt x="270386" y="1246448"/>
                    <a:pt x="267780" y="1246939"/>
                    <a:pt x="265128" y="1247374"/>
                  </a:cubicBezTo>
                  <a:cubicBezTo>
                    <a:pt x="263025" y="1247808"/>
                    <a:pt x="260864" y="1248117"/>
                    <a:pt x="258704" y="1248426"/>
                  </a:cubicBezTo>
                  <a:cubicBezTo>
                    <a:pt x="255492" y="1248918"/>
                    <a:pt x="252280" y="1249352"/>
                    <a:pt x="249068" y="1249729"/>
                  </a:cubicBezTo>
                  <a:cubicBezTo>
                    <a:pt x="244244" y="1250347"/>
                    <a:pt x="239432" y="1250839"/>
                    <a:pt x="234609" y="1251273"/>
                  </a:cubicBezTo>
                  <a:cubicBezTo>
                    <a:pt x="218789" y="1176605"/>
                    <a:pt x="202226" y="1102303"/>
                    <a:pt x="183011" y="1028435"/>
                  </a:cubicBezTo>
                  <a:cubicBezTo>
                    <a:pt x="145874" y="873713"/>
                    <a:pt x="121961" y="716270"/>
                    <a:pt x="85498" y="561422"/>
                  </a:cubicBezTo>
                  <a:cubicBezTo>
                    <a:pt x="46257" y="385809"/>
                    <a:pt x="18207" y="207967"/>
                    <a:pt x="44" y="29324"/>
                  </a:cubicBezTo>
                  <a:cubicBezTo>
                    <a:pt x="-1191" y="8307"/>
                    <a:pt x="23956" y="-7519"/>
                    <a:pt x="42188" y="3733"/>
                  </a:cubicBezTo>
                  <a:cubicBezTo>
                    <a:pt x="55539" y="11085"/>
                    <a:pt x="57882" y="27345"/>
                    <a:pt x="64500" y="39958"/>
                  </a:cubicBezTo>
                  <a:cubicBezTo>
                    <a:pt x="184623" y="319672"/>
                    <a:pt x="279782" y="609516"/>
                    <a:pt x="379078" y="897143"/>
                  </a:cubicBezTo>
                  <a:cubicBezTo>
                    <a:pt x="411964" y="999677"/>
                    <a:pt x="440826" y="1103583"/>
                    <a:pt x="473688" y="1206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15046884" y="5241595"/>
              <a:ext cx="146421" cy="336710"/>
            </a:xfrm>
            <a:custGeom>
              <a:rect b="b" l="l" r="r" t="t"/>
              <a:pathLst>
                <a:path extrusionOk="0" h="336710" w="146421">
                  <a:moveTo>
                    <a:pt x="92312" y="320147"/>
                  </a:moveTo>
                  <a:cubicBezTo>
                    <a:pt x="68640" y="255312"/>
                    <a:pt x="46144" y="189883"/>
                    <a:pt x="22609" y="124992"/>
                  </a:cubicBezTo>
                  <a:cubicBezTo>
                    <a:pt x="14471" y="92026"/>
                    <a:pt x="-28714" y="1749"/>
                    <a:pt x="31445" y="0"/>
                  </a:cubicBezTo>
                  <a:cubicBezTo>
                    <a:pt x="60192" y="2927"/>
                    <a:pt x="55929" y="34350"/>
                    <a:pt x="60798" y="55218"/>
                  </a:cubicBezTo>
                  <a:cubicBezTo>
                    <a:pt x="83145" y="138873"/>
                    <a:pt x="118648" y="218481"/>
                    <a:pt x="145144" y="300856"/>
                  </a:cubicBezTo>
                  <a:cubicBezTo>
                    <a:pt x="154883" y="333845"/>
                    <a:pt x="106212" y="351912"/>
                    <a:pt x="92312" y="320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16204788" y="9014414"/>
              <a:ext cx="64216" cy="146952"/>
            </a:xfrm>
            <a:custGeom>
              <a:rect b="b" l="l" r="r" t="t"/>
              <a:pathLst>
                <a:path extrusionOk="0" h="146952" w="64216">
                  <a:moveTo>
                    <a:pt x="12178" y="127931"/>
                  </a:moveTo>
                  <a:cubicBezTo>
                    <a:pt x="3948" y="93719"/>
                    <a:pt x="1456" y="58134"/>
                    <a:pt x="4" y="23098"/>
                  </a:cubicBezTo>
                  <a:cubicBezTo>
                    <a:pt x="-464" y="-3110"/>
                    <a:pt x="36948" y="-9090"/>
                    <a:pt x="44618" y="15986"/>
                  </a:cubicBezTo>
                  <a:cubicBezTo>
                    <a:pt x="53179" y="48826"/>
                    <a:pt x="58208" y="82696"/>
                    <a:pt x="63958" y="116188"/>
                  </a:cubicBezTo>
                  <a:cubicBezTo>
                    <a:pt x="65752" y="129349"/>
                    <a:pt x="58083" y="142144"/>
                    <a:pt x="45178" y="145918"/>
                  </a:cubicBezTo>
                  <a:cubicBezTo>
                    <a:pt x="31713" y="149931"/>
                    <a:pt x="15824" y="141927"/>
                    <a:pt x="12178" y="127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30"/>
          <p:cNvGrpSpPr/>
          <p:nvPr/>
        </p:nvGrpSpPr>
        <p:grpSpPr>
          <a:xfrm>
            <a:off x="6162478" y="-563339"/>
            <a:ext cx="1552857" cy="1540244"/>
            <a:chOff x="6162478" y="-563339"/>
            <a:chExt cx="1552857" cy="1540244"/>
          </a:xfrm>
        </p:grpSpPr>
        <p:sp>
          <p:nvSpPr>
            <p:cNvPr id="693" name="Google Shape;693;p30"/>
            <p:cNvSpPr/>
            <p:nvPr/>
          </p:nvSpPr>
          <p:spPr>
            <a:xfrm rot="1196989">
              <a:off x="6330080" y="-391511"/>
              <a:ext cx="1217654" cy="1196589"/>
            </a:xfrm>
            <a:custGeom>
              <a:rect b="b" l="l" r="r" t="t"/>
              <a:pathLst>
                <a:path extrusionOk="0" h="2393157" w="2435287">
                  <a:moveTo>
                    <a:pt x="1198897" y="22"/>
                  </a:moveTo>
                  <a:cubicBezTo>
                    <a:pt x="1296941" y="-1954"/>
                    <a:pt x="1348934" y="126788"/>
                    <a:pt x="1375967" y="202737"/>
                  </a:cubicBezTo>
                  <a:cubicBezTo>
                    <a:pt x="1445162" y="397152"/>
                    <a:pt x="1540198" y="579865"/>
                    <a:pt x="1612597" y="773294"/>
                  </a:cubicBezTo>
                  <a:cubicBezTo>
                    <a:pt x="1615791" y="781823"/>
                    <a:pt x="1623813" y="787548"/>
                    <a:pt x="1632921" y="787682"/>
                  </a:cubicBezTo>
                  <a:cubicBezTo>
                    <a:pt x="1837413" y="790740"/>
                    <a:pt x="2180884" y="823478"/>
                    <a:pt x="2329642" y="840939"/>
                  </a:cubicBezTo>
                  <a:cubicBezTo>
                    <a:pt x="2606652" y="873538"/>
                    <a:pt x="2300539" y="1104028"/>
                    <a:pt x="1855769" y="1439625"/>
                  </a:cubicBezTo>
                  <a:cubicBezTo>
                    <a:pt x="1848336" y="1445234"/>
                    <a:pt x="1845200" y="1454946"/>
                    <a:pt x="1847939" y="1463843"/>
                  </a:cubicBezTo>
                  <a:cubicBezTo>
                    <a:pt x="2175956" y="2528836"/>
                    <a:pt x="2119346" y="2445248"/>
                    <a:pt x="1745628" y="2222589"/>
                  </a:cubicBezTo>
                  <a:cubicBezTo>
                    <a:pt x="1416692" y="2026560"/>
                    <a:pt x="1296366" y="1937205"/>
                    <a:pt x="1250416" y="1904921"/>
                  </a:cubicBezTo>
                  <a:cubicBezTo>
                    <a:pt x="1242495" y="1899355"/>
                    <a:pt x="1231893" y="1899570"/>
                    <a:pt x="1224202" y="1905448"/>
                  </a:cubicBezTo>
                  <a:cubicBezTo>
                    <a:pt x="1179588" y="1939555"/>
                    <a:pt x="1062964" y="2033682"/>
                    <a:pt x="742193" y="2242796"/>
                  </a:cubicBezTo>
                  <a:cubicBezTo>
                    <a:pt x="377751" y="2480326"/>
                    <a:pt x="324561" y="2566121"/>
                    <a:pt x="609382" y="1488790"/>
                  </a:cubicBezTo>
                  <a:cubicBezTo>
                    <a:pt x="611762" y="1479791"/>
                    <a:pt x="608237" y="1470209"/>
                    <a:pt x="600584" y="1464906"/>
                  </a:cubicBezTo>
                  <a:cubicBezTo>
                    <a:pt x="142649" y="1147488"/>
                    <a:pt x="-172510" y="929509"/>
                    <a:pt x="102963" y="885782"/>
                  </a:cubicBezTo>
                  <a:cubicBezTo>
                    <a:pt x="250898" y="862348"/>
                    <a:pt x="592769" y="815801"/>
                    <a:pt x="796973" y="804515"/>
                  </a:cubicBezTo>
                  <a:cubicBezTo>
                    <a:pt x="806072" y="804012"/>
                    <a:pt x="813854" y="797967"/>
                    <a:pt x="816703" y="789318"/>
                  </a:cubicBezTo>
                  <a:cubicBezTo>
                    <a:pt x="881248" y="593132"/>
                    <a:pt x="968842" y="406739"/>
                    <a:pt x="1030145" y="209696"/>
                  </a:cubicBezTo>
                  <a:cubicBezTo>
                    <a:pt x="1054090" y="132723"/>
                    <a:pt x="1100854" y="1994"/>
                    <a:pt x="1198897" y="22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4" name="Google Shape;694;p30"/>
            <p:cNvGrpSpPr/>
            <p:nvPr/>
          </p:nvGrpSpPr>
          <p:grpSpPr>
            <a:xfrm rot="1196989">
              <a:off x="6492659" y="-220809"/>
              <a:ext cx="879390" cy="821117"/>
              <a:chOff x="12974312" y="-434978"/>
              <a:chExt cx="1758765" cy="1642220"/>
            </a:xfrm>
          </p:grpSpPr>
          <p:sp>
            <p:nvSpPr>
              <p:cNvPr id="695" name="Google Shape;695;p30"/>
              <p:cNvSpPr/>
              <p:nvPr/>
            </p:nvSpPr>
            <p:spPr>
              <a:xfrm>
                <a:off x="13845331" y="-434978"/>
                <a:ext cx="39335" cy="127980"/>
              </a:xfrm>
              <a:custGeom>
                <a:rect b="b" l="l" r="r" t="t"/>
                <a:pathLst>
                  <a:path extrusionOk="0" h="127980" w="39335">
                    <a:moveTo>
                      <a:pt x="15390" y="12"/>
                    </a:moveTo>
                    <a:cubicBezTo>
                      <a:pt x="-1520" y="1806"/>
                      <a:pt x="-385" y="18056"/>
                      <a:pt x="343" y="30926"/>
                    </a:cubicBezTo>
                    <a:cubicBezTo>
                      <a:pt x="4486" y="104396"/>
                      <a:pt x="381" y="128892"/>
                      <a:pt x="23737" y="127954"/>
                    </a:cubicBezTo>
                    <a:cubicBezTo>
                      <a:pt x="41399" y="125844"/>
                      <a:pt x="39775" y="109436"/>
                      <a:pt x="38784" y="96054"/>
                    </a:cubicBezTo>
                    <a:cubicBezTo>
                      <a:pt x="33329" y="22359"/>
                      <a:pt x="37606" y="-592"/>
                      <a:pt x="15390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30"/>
              <p:cNvSpPr/>
              <p:nvPr/>
            </p:nvSpPr>
            <p:spPr>
              <a:xfrm>
                <a:off x="13954791" y="-387321"/>
                <a:ext cx="41734" cy="61688"/>
              </a:xfrm>
              <a:custGeom>
                <a:rect b="b" l="l" r="r" t="t"/>
                <a:pathLst>
                  <a:path extrusionOk="0" h="61688" w="41734">
                    <a:moveTo>
                      <a:pt x="31640" y="4339"/>
                    </a:moveTo>
                    <a:cubicBezTo>
                      <a:pt x="23278" y="-1620"/>
                      <a:pt x="12101" y="-1907"/>
                      <a:pt x="5219" y="6407"/>
                    </a:cubicBezTo>
                    <a:cubicBezTo>
                      <a:pt x="-5115" y="18885"/>
                      <a:pt x="-288" y="60981"/>
                      <a:pt x="21358" y="61679"/>
                    </a:cubicBezTo>
                    <a:cubicBezTo>
                      <a:pt x="45212" y="62455"/>
                      <a:pt x="47424" y="15592"/>
                      <a:pt x="31640" y="43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30"/>
              <p:cNvSpPr/>
              <p:nvPr/>
            </p:nvSpPr>
            <p:spPr>
              <a:xfrm>
                <a:off x="13734491" y="-404212"/>
                <a:ext cx="43814" cy="63921"/>
              </a:xfrm>
              <a:custGeom>
                <a:rect b="b" l="l" r="r" t="t"/>
                <a:pathLst>
                  <a:path extrusionOk="0" h="63921" w="43814">
                    <a:moveTo>
                      <a:pt x="35150" y="4784"/>
                    </a:moveTo>
                    <a:cubicBezTo>
                      <a:pt x="29155" y="-461"/>
                      <a:pt x="20061" y="-2094"/>
                      <a:pt x="12336" y="3473"/>
                    </a:cubicBezTo>
                    <a:cubicBezTo>
                      <a:pt x="-1183" y="13213"/>
                      <a:pt x="-7471" y="57051"/>
                      <a:pt x="14065" y="63278"/>
                    </a:cubicBezTo>
                    <a:cubicBezTo>
                      <a:pt x="38235" y="70261"/>
                      <a:pt x="54752" y="18425"/>
                      <a:pt x="35150" y="47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30"/>
              <p:cNvSpPr/>
              <p:nvPr/>
            </p:nvSpPr>
            <p:spPr>
              <a:xfrm>
                <a:off x="14586894" y="127603"/>
                <a:ext cx="72392" cy="48820"/>
              </a:xfrm>
              <a:custGeom>
                <a:rect b="b" l="l" r="r" t="t"/>
                <a:pathLst>
                  <a:path extrusionOk="0" h="48820" w="72392">
                    <a:moveTo>
                      <a:pt x="71929" y="25007"/>
                    </a:moveTo>
                    <a:cubicBezTo>
                      <a:pt x="73648" y="17397"/>
                      <a:pt x="70574" y="8480"/>
                      <a:pt x="63017" y="3263"/>
                    </a:cubicBezTo>
                    <a:cubicBezTo>
                      <a:pt x="47534" y="-7430"/>
                      <a:pt x="-3229" y="9686"/>
                      <a:pt x="162" y="32440"/>
                    </a:cubicBezTo>
                    <a:cubicBezTo>
                      <a:pt x="4166" y="59296"/>
                      <a:pt x="68562" y="50508"/>
                      <a:pt x="71929" y="250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14600486" y="210073"/>
                <a:ext cx="132591" cy="60296"/>
              </a:xfrm>
              <a:custGeom>
                <a:rect b="b" l="l" r="r" t="t"/>
                <a:pathLst>
                  <a:path extrusionOk="0" h="60296" w="132591">
                    <a:moveTo>
                      <a:pt x="132100" y="11896"/>
                    </a:moveTo>
                    <a:cubicBezTo>
                      <a:pt x="125142" y="-11911"/>
                      <a:pt x="99143" y="4333"/>
                      <a:pt x="27070" y="23005"/>
                    </a:cubicBezTo>
                    <a:cubicBezTo>
                      <a:pt x="13862" y="26427"/>
                      <a:pt x="-3034" y="29710"/>
                      <a:pt x="467" y="47606"/>
                    </a:cubicBezTo>
                    <a:cubicBezTo>
                      <a:pt x="7090" y="71366"/>
                      <a:pt x="30015" y="58452"/>
                      <a:pt x="106513" y="36033"/>
                    </a:cubicBezTo>
                    <a:cubicBezTo>
                      <a:pt x="119022" y="32367"/>
                      <a:pt x="135673" y="29011"/>
                      <a:pt x="132100" y="118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30"/>
              <p:cNvSpPr/>
              <p:nvPr/>
            </p:nvSpPr>
            <p:spPr>
              <a:xfrm>
                <a:off x="14673959" y="313611"/>
                <a:ext cx="56163" cy="47182"/>
              </a:xfrm>
              <a:custGeom>
                <a:rect b="b" l="l" r="r" t="t"/>
                <a:pathLst>
                  <a:path extrusionOk="0" h="47182" w="56163">
                    <a:moveTo>
                      <a:pt x="42684" y="771"/>
                    </a:moveTo>
                    <a:cubicBezTo>
                      <a:pt x="27115" y="-4479"/>
                      <a:pt x="-6106" y="18131"/>
                      <a:pt x="977" y="36449"/>
                    </a:cubicBezTo>
                    <a:cubicBezTo>
                      <a:pt x="9875" y="59461"/>
                      <a:pt x="58650" y="41776"/>
                      <a:pt x="56064" y="18112"/>
                    </a:cubicBezTo>
                    <a:cubicBezTo>
                      <a:pt x="55724" y="10808"/>
                      <a:pt x="50988" y="3572"/>
                      <a:pt x="42684" y="7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30"/>
              <p:cNvSpPr/>
              <p:nvPr/>
            </p:nvSpPr>
            <p:spPr>
              <a:xfrm>
                <a:off x="14399667" y="980395"/>
                <a:ext cx="60495" cy="82372"/>
              </a:xfrm>
              <a:custGeom>
                <a:rect b="b" l="l" r="r" t="t"/>
                <a:pathLst>
                  <a:path extrusionOk="0" h="82372" w="60495">
                    <a:moveTo>
                      <a:pt x="8891" y="1812"/>
                    </a:moveTo>
                    <a:cubicBezTo>
                      <a:pt x="-8378" y="11307"/>
                      <a:pt x="3753" y="29830"/>
                      <a:pt x="9921" y="42280"/>
                    </a:cubicBezTo>
                    <a:cubicBezTo>
                      <a:pt x="17037" y="56634"/>
                      <a:pt x="30939" y="93728"/>
                      <a:pt x="53375" y="78962"/>
                    </a:cubicBezTo>
                    <a:cubicBezTo>
                      <a:pt x="71118" y="65173"/>
                      <a:pt x="51005" y="45683"/>
                      <a:pt x="43687" y="32367"/>
                    </a:cubicBezTo>
                    <a:cubicBezTo>
                      <a:pt x="36691" y="19636"/>
                      <a:pt x="28827" y="-7192"/>
                      <a:pt x="8891" y="18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30"/>
              <p:cNvSpPr/>
              <p:nvPr/>
            </p:nvSpPr>
            <p:spPr>
              <a:xfrm>
                <a:off x="14309494" y="1032026"/>
                <a:ext cx="69480" cy="108612"/>
              </a:xfrm>
              <a:custGeom>
                <a:rect b="b" l="l" r="r" t="t"/>
                <a:pathLst>
                  <a:path extrusionOk="0" h="108612" w="69480">
                    <a:moveTo>
                      <a:pt x="9470" y="1504"/>
                    </a:moveTo>
                    <a:cubicBezTo>
                      <a:pt x="-5299" y="8664"/>
                      <a:pt x="400" y="22669"/>
                      <a:pt x="5318" y="34300"/>
                    </a:cubicBezTo>
                    <a:cubicBezTo>
                      <a:pt x="30747" y="94430"/>
                      <a:pt x="42312" y="116576"/>
                      <a:pt x="61291" y="106118"/>
                    </a:cubicBezTo>
                    <a:cubicBezTo>
                      <a:pt x="80643" y="93382"/>
                      <a:pt x="60860" y="72581"/>
                      <a:pt x="51426" y="53196"/>
                    </a:cubicBezTo>
                    <a:cubicBezTo>
                      <a:pt x="37389" y="24359"/>
                      <a:pt x="32021" y="-7322"/>
                      <a:pt x="9470" y="15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30"/>
              <p:cNvSpPr/>
              <p:nvPr/>
            </p:nvSpPr>
            <p:spPr>
              <a:xfrm>
                <a:off x="14213420" y="1060216"/>
                <a:ext cx="53605" cy="77124"/>
              </a:xfrm>
              <a:custGeom>
                <a:rect b="b" l="l" r="r" t="t"/>
                <a:pathLst>
                  <a:path extrusionOk="0" h="77124" w="53605">
                    <a:moveTo>
                      <a:pt x="53606" y="52231"/>
                    </a:moveTo>
                    <a:cubicBezTo>
                      <a:pt x="53534" y="52039"/>
                      <a:pt x="53457" y="51848"/>
                      <a:pt x="53386" y="51656"/>
                    </a:cubicBezTo>
                    <a:cubicBezTo>
                      <a:pt x="51585" y="41423"/>
                      <a:pt x="48190" y="38164"/>
                      <a:pt x="38583" y="11026"/>
                    </a:cubicBezTo>
                    <a:cubicBezTo>
                      <a:pt x="31084" y="-5817"/>
                      <a:pt x="8715" y="-2094"/>
                      <a:pt x="1704" y="13620"/>
                    </a:cubicBezTo>
                    <a:cubicBezTo>
                      <a:pt x="-6595" y="32239"/>
                      <a:pt x="17119" y="71505"/>
                      <a:pt x="36289" y="77125"/>
                    </a:cubicBezTo>
                    <a:lnTo>
                      <a:pt x="37932" y="76622"/>
                    </a:lnTo>
                    <a:cubicBezTo>
                      <a:pt x="48142" y="73492"/>
                      <a:pt x="54147" y="63565"/>
                      <a:pt x="53424" y="52915"/>
                    </a:cubicBezTo>
                    <a:cubicBezTo>
                      <a:pt x="53400" y="52528"/>
                      <a:pt x="53438" y="52293"/>
                      <a:pt x="53606" y="52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0"/>
              <p:cNvSpPr/>
              <p:nvPr/>
            </p:nvSpPr>
            <p:spPr>
              <a:xfrm>
                <a:off x="13487563" y="1089889"/>
                <a:ext cx="67132" cy="81300"/>
              </a:xfrm>
              <a:custGeom>
                <a:rect b="b" l="l" r="r" t="t"/>
                <a:pathLst>
                  <a:path extrusionOk="0" h="81300" w="67132">
                    <a:moveTo>
                      <a:pt x="60226" y="3226"/>
                    </a:moveTo>
                    <a:cubicBezTo>
                      <a:pt x="44576" y="-7046"/>
                      <a:pt x="34725" y="9558"/>
                      <a:pt x="26397" y="20293"/>
                    </a:cubicBezTo>
                    <a:cubicBezTo>
                      <a:pt x="16192" y="33446"/>
                      <a:pt x="-14649" y="62868"/>
                      <a:pt x="8299" y="78490"/>
                    </a:cubicBezTo>
                    <a:cubicBezTo>
                      <a:pt x="28796" y="90207"/>
                      <a:pt x="39552" y="62308"/>
                      <a:pt x="48617" y="49504"/>
                    </a:cubicBezTo>
                    <a:cubicBezTo>
                      <a:pt x="57146" y="37452"/>
                      <a:pt x="77868" y="16900"/>
                      <a:pt x="60226" y="32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0"/>
              <p:cNvSpPr/>
              <p:nvPr/>
            </p:nvSpPr>
            <p:spPr>
              <a:xfrm>
                <a:off x="13330845" y="1047603"/>
                <a:ext cx="113816" cy="159639"/>
              </a:xfrm>
              <a:custGeom>
                <a:rect b="b" l="l" r="r" t="t"/>
                <a:pathLst>
                  <a:path extrusionOk="0" h="159639" w="113816">
                    <a:moveTo>
                      <a:pt x="106094" y="3091"/>
                    </a:moveTo>
                    <a:cubicBezTo>
                      <a:pt x="86527" y="-7908"/>
                      <a:pt x="86000" y="6011"/>
                      <a:pt x="11619" y="118379"/>
                    </a:cubicBezTo>
                    <a:cubicBezTo>
                      <a:pt x="3817" y="130163"/>
                      <a:pt x="-7925" y="145254"/>
                      <a:pt x="7682" y="156550"/>
                    </a:cubicBezTo>
                    <a:cubicBezTo>
                      <a:pt x="24956" y="167094"/>
                      <a:pt x="34715" y="148241"/>
                      <a:pt x="42703" y="136126"/>
                    </a:cubicBezTo>
                    <a:cubicBezTo>
                      <a:pt x="62668" y="105844"/>
                      <a:pt x="82269" y="75249"/>
                      <a:pt x="100980" y="44172"/>
                    </a:cubicBezTo>
                    <a:cubicBezTo>
                      <a:pt x="108245" y="32101"/>
                      <a:pt x="122817" y="14301"/>
                      <a:pt x="106094" y="30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0"/>
              <p:cNvSpPr/>
              <p:nvPr/>
            </p:nvSpPr>
            <p:spPr>
              <a:xfrm>
                <a:off x="13307925" y="985738"/>
                <a:ext cx="65754" cy="66696"/>
              </a:xfrm>
              <a:custGeom>
                <a:rect b="b" l="l" r="r" t="t"/>
                <a:pathLst>
                  <a:path extrusionOk="0" h="66696" w="65754">
                    <a:moveTo>
                      <a:pt x="65696" y="19912"/>
                    </a:moveTo>
                    <a:cubicBezTo>
                      <a:pt x="64695" y="10186"/>
                      <a:pt x="57674" y="2748"/>
                      <a:pt x="49572" y="872"/>
                    </a:cubicBezTo>
                    <a:cubicBezTo>
                      <a:pt x="24942" y="-7499"/>
                      <a:pt x="-15950" y="46730"/>
                      <a:pt x="6514" y="63616"/>
                    </a:cubicBezTo>
                    <a:cubicBezTo>
                      <a:pt x="25780" y="78094"/>
                      <a:pt x="67535" y="37818"/>
                      <a:pt x="65696" y="19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0"/>
              <p:cNvSpPr/>
              <p:nvPr/>
            </p:nvSpPr>
            <p:spPr>
              <a:xfrm>
                <a:off x="13098294" y="153509"/>
                <a:ext cx="79812" cy="47816"/>
              </a:xfrm>
              <a:custGeom>
                <a:rect b="b" l="l" r="r" t="t"/>
                <a:pathLst>
                  <a:path extrusionOk="0" h="47816" w="79812">
                    <a:moveTo>
                      <a:pt x="69" y="25005"/>
                    </a:moveTo>
                    <a:cubicBezTo>
                      <a:pt x="2109" y="48094"/>
                      <a:pt x="60386" y="53885"/>
                      <a:pt x="73029" y="41331"/>
                    </a:cubicBezTo>
                    <a:cubicBezTo>
                      <a:pt x="81265" y="33151"/>
                      <a:pt x="81787" y="20520"/>
                      <a:pt x="75753" y="12775"/>
                    </a:cubicBezTo>
                    <a:cubicBezTo>
                      <a:pt x="63341" y="-7882"/>
                      <a:pt x="-2430" y="-3263"/>
                      <a:pt x="69" y="250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0"/>
              <p:cNvSpPr/>
              <p:nvPr/>
            </p:nvSpPr>
            <p:spPr>
              <a:xfrm>
                <a:off x="12974312" y="250200"/>
                <a:ext cx="193037" cy="37683"/>
              </a:xfrm>
              <a:custGeom>
                <a:rect b="b" l="l" r="r" t="t"/>
                <a:pathLst>
                  <a:path extrusionOk="0" h="37683" w="193037">
                    <a:moveTo>
                      <a:pt x="152216" y="2645"/>
                    </a:moveTo>
                    <a:cubicBezTo>
                      <a:pt x="113938" y="558"/>
                      <a:pt x="75555" y="-610"/>
                      <a:pt x="37224" y="328"/>
                    </a:cubicBezTo>
                    <a:cubicBezTo>
                      <a:pt x="22455" y="687"/>
                      <a:pt x="-57" y="-1065"/>
                      <a:pt x="0" y="19722"/>
                    </a:cubicBezTo>
                    <a:cubicBezTo>
                      <a:pt x="1676" y="40241"/>
                      <a:pt x="23447" y="36661"/>
                      <a:pt x="38115" y="36297"/>
                    </a:cubicBezTo>
                    <a:cubicBezTo>
                      <a:pt x="168570" y="33047"/>
                      <a:pt x="190690" y="48057"/>
                      <a:pt x="193037" y="21847"/>
                    </a:cubicBezTo>
                    <a:cubicBezTo>
                      <a:pt x="193266" y="366"/>
                      <a:pt x="166798" y="3439"/>
                      <a:pt x="152216" y="26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0"/>
              <p:cNvSpPr/>
              <p:nvPr/>
            </p:nvSpPr>
            <p:spPr>
              <a:xfrm>
                <a:off x="13088348" y="347939"/>
                <a:ext cx="67959" cy="44898"/>
              </a:xfrm>
              <a:custGeom>
                <a:rect b="b" l="l" r="r" t="t"/>
                <a:pathLst>
                  <a:path extrusionOk="0" h="44898" w="67959">
                    <a:moveTo>
                      <a:pt x="519" y="29915"/>
                    </a:moveTo>
                    <a:cubicBezTo>
                      <a:pt x="7903" y="58590"/>
                      <a:pt x="87217" y="42800"/>
                      <a:pt x="63575" y="10425"/>
                    </a:cubicBezTo>
                    <a:cubicBezTo>
                      <a:pt x="51138" y="-11712"/>
                      <a:pt x="-6018" y="4543"/>
                      <a:pt x="519" y="29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1"/>
          <p:cNvGrpSpPr/>
          <p:nvPr/>
        </p:nvGrpSpPr>
        <p:grpSpPr>
          <a:xfrm>
            <a:off x="824183" y="798605"/>
            <a:ext cx="6300788" cy="973032"/>
            <a:chOff x="0" y="66675"/>
            <a:chExt cx="16802100" cy="2594753"/>
          </a:xfrm>
        </p:grpSpPr>
        <p:sp>
          <p:nvSpPr>
            <p:cNvPr id="715" name="Google Shape;715;p31"/>
            <p:cNvSpPr txBox="1"/>
            <p:nvPr/>
          </p:nvSpPr>
          <p:spPr>
            <a:xfrm>
              <a:off x="0" y="66675"/>
              <a:ext cx="16802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Fonts In this Presentation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31"/>
            <p:cNvSpPr txBox="1"/>
            <p:nvPr/>
          </p:nvSpPr>
          <p:spPr>
            <a:xfrm>
              <a:off x="0" y="2168828"/>
              <a:ext cx="16802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This presentation template uses the following free fonts:</a:t>
              </a:r>
              <a:endParaRPr b="1"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17" name="Google Shape;717;p31"/>
          <p:cNvGrpSpPr/>
          <p:nvPr/>
        </p:nvGrpSpPr>
        <p:grpSpPr>
          <a:xfrm>
            <a:off x="824183" y="2349166"/>
            <a:ext cx="4425178" cy="307800"/>
            <a:chOff x="0" y="38100"/>
            <a:chExt cx="11800474" cy="820800"/>
          </a:xfrm>
        </p:grpSpPr>
        <p:sp>
          <p:nvSpPr>
            <p:cNvPr id="718" name="Google Shape;718;p31"/>
            <p:cNvSpPr txBox="1"/>
            <p:nvPr/>
          </p:nvSpPr>
          <p:spPr>
            <a:xfrm>
              <a:off x="0" y="38100"/>
              <a:ext cx="951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01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719" name="Google Shape;719;p31"/>
            <p:cNvSpPr txBox="1"/>
            <p:nvPr/>
          </p:nvSpPr>
          <p:spPr>
            <a:xfrm>
              <a:off x="1310674" y="104775"/>
              <a:ext cx="104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Titles: </a:t>
              </a: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Quicksand Bold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20" name="Google Shape;720;p31"/>
          <p:cNvGrpSpPr/>
          <p:nvPr/>
        </p:nvGrpSpPr>
        <p:grpSpPr>
          <a:xfrm>
            <a:off x="824183" y="2892799"/>
            <a:ext cx="4425178" cy="307800"/>
            <a:chOff x="0" y="38100"/>
            <a:chExt cx="11800474" cy="820800"/>
          </a:xfrm>
        </p:grpSpPr>
        <p:sp>
          <p:nvSpPr>
            <p:cNvPr id="721" name="Google Shape;721;p31"/>
            <p:cNvSpPr txBox="1"/>
            <p:nvPr/>
          </p:nvSpPr>
          <p:spPr>
            <a:xfrm>
              <a:off x="0" y="38100"/>
              <a:ext cx="951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lt2"/>
                  </a:solidFill>
                  <a:latin typeface="Quicksand"/>
                  <a:ea typeface="Quicksand"/>
                  <a:cs typeface="Quicksand"/>
                  <a:sym typeface="Quicksand"/>
                </a:rPr>
                <a:t>02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722" name="Google Shape;722;p31"/>
            <p:cNvSpPr txBox="1"/>
            <p:nvPr/>
          </p:nvSpPr>
          <p:spPr>
            <a:xfrm>
              <a:off x="1310674" y="104775"/>
              <a:ext cx="104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Headers: </a:t>
              </a: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Quicksand Bold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723" name="Google Shape;723;p31"/>
          <p:cNvSpPr txBox="1"/>
          <p:nvPr/>
        </p:nvSpPr>
        <p:spPr>
          <a:xfrm>
            <a:off x="824183" y="4233213"/>
            <a:ext cx="5126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 can find these fonts online too. Happy designing!</a:t>
            </a:r>
            <a:r>
              <a:rPr b="1" lang="en" sz="6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b="1" sz="700">
              <a:solidFill>
                <a:schemeClr val="dk1"/>
              </a:solidFill>
            </a:endParaRPr>
          </a:p>
        </p:txBody>
      </p:sp>
      <p:grpSp>
        <p:nvGrpSpPr>
          <p:cNvPr id="724" name="Google Shape;724;p31"/>
          <p:cNvGrpSpPr/>
          <p:nvPr/>
        </p:nvGrpSpPr>
        <p:grpSpPr>
          <a:xfrm>
            <a:off x="824183" y="3436431"/>
            <a:ext cx="4425178" cy="307800"/>
            <a:chOff x="0" y="38100"/>
            <a:chExt cx="11800474" cy="820800"/>
          </a:xfrm>
        </p:grpSpPr>
        <p:sp>
          <p:nvSpPr>
            <p:cNvPr id="725" name="Google Shape;725;p31"/>
            <p:cNvSpPr txBox="1"/>
            <p:nvPr/>
          </p:nvSpPr>
          <p:spPr>
            <a:xfrm>
              <a:off x="0" y="38100"/>
              <a:ext cx="9519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accent1"/>
                  </a:solidFill>
                  <a:latin typeface="Quicksand"/>
                  <a:ea typeface="Quicksand"/>
                  <a:cs typeface="Quicksand"/>
                  <a:sym typeface="Quicksand"/>
                </a:rPr>
                <a:t>03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726" name="Google Shape;726;p31"/>
            <p:cNvSpPr txBox="1"/>
            <p:nvPr/>
          </p:nvSpPr>
          <p:spPr>
            <a:xfrm>
              <a:off x="1310674" y="104775"/>
              <a:ext cx="1048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Body Copy: </a:t>
              </a: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Quicksand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727" name="Google Shape;727;p31"/>
          <p:cNvGrpSpPr/>
          <p:nvPr/>
        </p:nvGrpSpPr>
        <p:grpSpPr>
          <a:xfrm flipH="1">
            <a:off x="8042357" y="514352"/>
            <a:ext cx="1172796" cy="4114798"/>
            <a:chOff x="16084716" y="1028703"/>
            <a:chExt cx="2345592" cy="8229596"/>
          </a:xfrm>
        </p:grpSpPr>
        <p:sp>
          <p:nvSpPr>
            <p:cNvPr id="728" name="Google Shape;728;p31"/>
            <p:cNvSpPr/>
            <p:nvPr/>
          </p:nvSpPr>
          <p:spPr>
            <a:xfrm>
              <a:off x="16168313" y="1490270"/>
              <a:ext cx="702042" cy="207725"/>
            </a:xfrm>
            <a:custGeom>
              <a:rect b="b" l="l" r="r" t="t"/>
              <a:pathLst>
                <a:path extrusionOk="0" h="207725" w="702042">
                  <a:moveTo>
                    <a:pt x="699086" y="14956"/>
                  </a:moveTo>
                  <a:cubicBezTo>
                    <a:pt x="700038" y="19186"/>
                    <a:pt x="701090" y="23416"/>
                    <a:pt x="702043" y="27646"/>
                  </a:cubicBezTo>
                  <a:lnTo>
                    <a:pt x="701944" y="27646"/>
                  </a:lnTo>
                  <a:cubicBezTo>
                    <a:pt x="701730" y="27646"/>
                    <a:pt x="701418" y="27646"/>
                    <a:pt x="701205" y="27745"/>
                  </a:cubicBezTo>
                  <a:cubicBezTo>
                    <a:pt x="701106" y="27745"/>
                    <a:pt x="700991" y="27745"/>
                    <a:pt x="700893" y="27745"/>
                  </a:cubicBezTo>
                  <a:cubicBezTo>
                    <a:pt x="700465" y="27745"/>
                    <a:pt x="700055" y="27745"/>
                    <a:pt x="699628" y="27843"/>
                  </a:cubicBezTo>
                  <a:cubicBezTo>
                    <a:pt x="692662" y="28370"/>
                    <a:pt x="685598" y="29012"/>
                    <a:pt x="678534" y="29753"/>
                  </a:cubicBezTo>
                  <a:cubicBezTo>
                    <a:pt x="678321" y="29753"/>
                    <a:pt x="678107" y="29753"/>
                    <a:pt x="677894" y="29753"/>
                  </a:cubicBezTo>
                  <a:cubicBezTo>
                    <a:pt x="677368" y="29851"/>
                    <a:pt x="676727" y="29851"/>
                    <a:pt x="676202" y="29967"/>
                  </a:cubicBezTo>
                  <a:cubicBezTo>
                    <a:pt x="675150" y="30065"/>
                    <a:pt x="674197" y="30181"/>
                    <a:pt x="673146" y="30279"/>
                  </a:cubicBezTo>
                  <a:cubicBezTo>
                    <a:pt x="666920" y="29539"/>
                    <a:pt x="660595" y="28913"/>
                    <a:pt x="654369" y="28370"/>
                  </a:cubicBezTo>
                  <a:cubicBezTo>
                    <a:pt x="645827" y="27629"/>
                    <a:pt x="637284" y="26889"/>
                    <a:pt x="628840" y="26263"/>
                  </a:cubicBezTo>
                  <a:cubicBezTo>
                    <a:pt x="628413" y="26263"/>
                    <a:pt x="628101" y="26263"/>
                    <a:pt x="627789" y="26165"/>
                  </a:cubicBezTo>
                  <a:cubicBezTo>
                    <a:pt x="619559" y="25638"/>
                    <a:pt x="611328" y="25210"/>
                    <a:pt x="603213" y="24798"/>
                  </a:cubicBezTo>
                  <a:cubicBezTo>
                    <a:pt x="586013" y="23959"/>
                    <a:pt x="568928" y="23531"/>
                    <a:pt x="551744" y="23531"/>
                  </a:cubicBezTo>
                  <a:cubicBezTo>
                    <a:pt x="537403" y="23531"/>
                    <a:pt x="523160" y="23844"/>
                    <a:pt x="508819" y="24370"/>
                  </a:cubicBezTo>
                  <a:cubicBezTo>
                    <a:pt x="494691" y="25012"/>
                    <a:pt x="480546" y="25852"/>
                    <a:pt x="466418" y="27020"/>
                  </a:cubicBezTo>
                  <a:cubicBezTo>
                    <a:pt x="452175" y="28288"/>
                    <a:pt x="437933" y="29769"/>
                    <a:pt x="423805" y="31464"/>
                  </a:cubicBezTo>
                  <a:cubicBezTo>
                    <a:pt x="402711" y="34213"/>
                    <a:pt x="381717" y="37488"/>
                    <a:pt x="360935" y="41603"/>
                  </a:cubicBezTo>
                  <a:cubicBezTo>
                    <a:pt x="347005" y="44352"/>
                    <a:pt x="333090" y="47413"/>
                    <a:pt x="319373" y="50689"/>
                  </a:cubicBezTo>
                  <a:cubicBezTo>
                    <a:pt x="305656" y="54063"/>
                    <a:pt x="292054" y="57766"/>
                    <a:pt x="278550" y="61782"/>
                  </a:cubicBezTo>
                  <a:lnTo>
                    <a:pt x="278451" y="61782"/>
                  </a:lnTo>
                  <a:cubicBezTo>
                    <a:pt x="264948" y="65897"/>
                    <a:pt x="251559" y="70242"/>
                    <a:pt x="238269" y="74884"/>
                  </a:cubicBezTo>
                  <a:cubicBezTo>
                    <a:pt x="231616" y="77205"/>
                    <a:pt x="224979" y="79640"/>
                    <a:pt x="218441" y="82175"/>
                  </a:cubicBezTo>
                  <a:cubicBezTo>
                    <a:pt x="146290" y="109761"/>
                    <a:pt x="78049" y="147699"/>
                    <a:pt x="16346" y="197044"/>
                  </a:cubicBezTo>
                  <a:cubicBezTo>
                    <a:pt x="11812" y="200418"/>
                    <a:pt x="7376" y="204023"/>
                    <a:pt x="3056" y="207726"/>
                  </a:cubicBezTo>
                  <a:cubicBezTo>
                    <a:pt x="2004" y="203496"/>
                    <a:pt x="953" y="199167"/>
                    <a:pt x="0" y="194937"/>
                  </a:cubicBezTo>
                  <a:cubicBezTo>
                    <a:pt x="17298" y="177820"/>
                    <a:pt x="36075" y="162381"/>
                    <a:pt x="55378" y="147699"/>
                  </a:cubicBezTo>
                  <a:cubicBezTo>
                    <a:pt x="232684" y="27745"/>
                    <a:pt x="459995" y="-23608"/>
                    <a:pt x="671914" y="10199"/>
                  </a:cubicBezTo>
                  <a:cubicBezTo>
                    <a:pt x="672867" y="9146"/>
                    <a:pt x="673705" y="8290"/>
                    <a:pt x="674559" y="7549"/>
                  </a:cubicBezTo>
                  <a:cubicBezTo>
                    <a:pt x="675512" y="4702"/>
                    <a:pt x="677516" y="2266"/>
                    <a:pt x="681409" y="686"/>
                  </a:cubicBezTo>
                  <a:cubicBezTo>
                    <a:pt x="691956" y="-1964"/>
                    <a:pt x="695866" y="5755"/>
                    <a:pt x="698182" y="14742"/>
                  </a:cubicBezTo>
                  <a:cubicBezTo>
                    <a:pt x="698461" y="14841"/>
                    <a:pt x="698773" y="14841"/>
                    <a:pt x="699086" y="14956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16770113" y="1122468"/>
              <a:ext cx="49" cy="98"/>
            </a:xfrm>
            <a:custGeom>
              <a:rect b="b" l="l" r="r" t="t"/>
              <a:pathLst>
                <a:path extrusionOk="0" h="98" w="49">
                  <a:moveTo>
                    <a:pt x="0" y="0"/>
                  </a:moveTo>
                  <a:cubicBezTo>
                    <a:pt x="49" y="0"/>
                    <a:pt x="49" y="16"/>
                    <a:pt x="49" y="99"/>
                  </a:cubicBezTo>
                  <a:cubicBezTo>
                    <a:pt x="33" y="66"/>
                    <a:pt x="16" y="33"/>
                    <a:pt x="0" y="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16085188" y="1292936"/>
              <a:ext cx="100" cy="1168"/>
            </a:xfrm>
            <a:custGeom>
              <a:rect b="b" l="l" r="r" t="t"/>
              <a:pathLst>
                <a:path extrusionOk="0" h="1168" w="100">
                  <a:moveTo>
                    <a:pt x="0" y="0"/>
                  </a:moveTo>
                  <a:cubicBezTo>
                    <a:pt x="99" y="428"/>
                    <a:pt x="99" y="839"/>
                    <a:pt x="99" y="1169"/>
                  </a:cubicBezTo>
                  <a:cubicBezTo>
                    <a:pt x="115" y="839"/>
                    <a:pt x="0" y="428"/>
                    <a:pt x="0" y="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17784252" y="8144736"/>
              <a:ext cx="646056" cy="727315"/>
            </a:xfrm>
            <a:custGeom>
              <a:rect b="b" l="l" r="r" t="t"/>
              <a:pathLst>
                <a:path extrusionOk="0" h="727315" w="646056">
                  <a:moveTo>
                    <a:pt x="646056" y="112861"/>
                  </a:moveTo>
                  <a:cubicBezTo>
                    <a:pt x="646056" y="115083"/>
                    <a:pt x="645958" y="117305"/>
                    <a:pt x="645958" y="119527"/>
                  </a:cubicBezTo>
                  <a:cubicBezTo>
                    <a:pt x="643954" y="134324"/>
                    <a:pt x="642377" y="149005"/>
                    <a:pt x="641637" y="163703"/>
                  </a:cubicBezTo>
                  <a:cubicBezTo>
                    <a:pt x="628134" y="328460"/>
                    <a:pt x="614630" y="493002"/>
                    <a:pt x="600814" y="657562"/>
                  </a:cubicBezTo>
                  <a:cubicBezTo>
                    <a:pt x="504399" y="670449"/>
                    <a:pt x="406736" y="687254"/>
                    <a:pt x="320129" y="727316"/>
                  </a:cubicBezTo>
                  <a:cubicBezTo>
                    <a:pt x="211689" y="542907"/>
                    <a:pt x="98731" y="360918"/>
                    <a:pt x="0" y="171736"/>
                  </a:cubicBezTo>
                  <a:cubicBezTo>
                    <a:pt x="28059" y="134011"/>
                    <a:pt x="54852" y="95858"/>
                    <a:pt x="85014" y="58661"/>
                  </a:cubicBezTo>
                  <a:cubicBezTo>
                    <a:pt x="172886" y="104105"/>
                    <a:pt x="202834" y="193412"/>
                    <a:pt x="246926" y="41543"/>
                  </a:cubicBezTo>
                  <a:cubicBezTo>
                    <a:pt x="301253" y="55172"/>
                    <a:pt x="348401" y="91003"/>
                    <a:pt x="403664" y="98295"/>
                  </a:cubicBezTo>
                  <a:cubicBezTo>
                    <a:pt x="439214" y="88156"/>
                    <a:pt x="443534" y="43123"/>
                    <a:pt x="454081" y="13003"/>
                  </a:cubicBezTo>
                  <a:cubicBezTo>
                    <a:pt x="522109" y="57805"/>
                    <a:pt x="568731" y="106952"/>
                    <a:pt x="610819" y="0"/>
                  </a:cubicBezTo>
                  <a:cubicBezTo>
                    <a:pt x="622746" y="6337"/>
                    <a:pt x="634442" y="13217"/>
                    <a:pt x="645728" y="20607"/>
                  </a:cubicBezTo>
                  <a:cubicBezTo>
                    <a:pt x="645219" y="51353"/>
                    <a:pt x="645859" y="82099"/>
                    <a:pt x="646056" y="1128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16361208" y="2332753"/>
              <a:ext cx="2069000" cy="5983701"/>
            </a:xfrm>
            <a:custGeom>
              <a:rect b="b" l="l" r="r" t="t"/>
              <a:pathLst>
                <a:path extrusionOk="0" h="5983701" w="2069000">
                  <a:moveTo>
                    <a:pt x="2068574" y="5817892"/>
                  </a:moveTo>
                  <a:cubicBezTo>
                    <a:pt x="2068672" y="5818731"/>
                    <a:pt x="2068886" y="5819587"/>
                    <a:pt x="2069001" y="5820426"/>
                  </a:cubicBezTo>
                  <a:cubicBezTo>
                    <a:pt x="2068902" y="5824443"/>
                    <a:pt x="2068787" y="5828557"/>
                    <a:pt x="2068787" y="5832573"/>
                  </a:cubicBezTo>
                  <a:cubicBezTo>
                    <a:pt x="2057501" y="5825183"/>
                    <a:pt x="2045788" y="5818303"/>
                    <a:pt x="2033878" y="5811966"/>
                  </a:cubicBezTo>
                  <a:cubicBezTo>
                    <a:pt x="1991790" y="5918918"/>
                    <a:pt x="1945168" y="5869771"/>
                    <a:pt x="1877140" y="5824969"/>
                  </a:cubicBezTo>
                  <a:cubicBezTo>
                    <a:pt x="1866594" y="5855090"/>
                    <a:pt x="1862273" y="5900105"/>
                    <a:pt x="1826723" y="5910261"/>
                  </a:cubicBezTo>
                  <a:cubicBezTo>
                    <a:pt x="1771444" y="5902969"/>
                    <a:pt x="1724296" y="5867138"/>
                    <a:pt x="1669986" y="5853509"/>
                  </a:cubicBezTo>
                  <a:cubicBezTo>
                    <a:pt x="1625893" y="6005378"/>
                    <a:pt x="1595946" y="5916071"/>
                    <a:pt x="1508073" y="5870627"/>
                  </a:cubicBezTo>
                  <a:cubicBezTo>
                    <a:pt x="1477912" y="5907824"/>
                    <a:pt x="1451118" y="5945977"/>
                    <a:pt x="1423059" y="5983702"/>
                  </a:cubicBezTo>
                  <a:cubicBezTo>
                    <a:pt x="1420217" y="5978320"/>
                    <a:pt x="1417359" y="5972921"/>
                    <a:pt x="1414615" y="5967539"/>
                  </a:cubicBezTo>
                  <a:cubicBezTo>
                    <a:pt x="1409342" y="5957284"/>
                    <a:pt x="1404069" y="5947146"/>
                    <a:pt x="1398894" y="5936892"/>
                  </a:cubicBezTo>
                  <a:cubicBezTo>
                    <a:pt x="1398795" y="5936464"/>
                    <a:pt x="1398680" y="5935937"/>
                    <a:pt x="1398582" y="5935526"/>
                  </a:cubicBezTo>
                  <a:cubicBezTo>
                    <a:pt x="1397530" y="5930769"/>
                    <a:pt x="1396364" y="5926226"/>
                    <a:pt x="1395214" y="5921683"/>
                  </a:cubicBezTo>
                  <a:cubicBezTo>
                    <a:pt x="1394163" y="5913750"/>
                    <a:pt x="1391846" y="5905932"/>
                    <a:pt x="1389941" y="5898229"/>
                  </a:cubicBezTo>
                  <a:cubicBezTo>
                    <a:pt x="1388150" y="5891036"/>
                    <a:pt x="1386458" y="5883860"/>
                    <a:pt x="1384667" y="5876667"/>
                  </a:cubicBezTo>
                  <a:cubicBezTo>
                    <a:pt x="1380659" y="5860916"/>
                    <a:pt x="1377176" y="5844852"/>
                    <a:pt x="1372215" y="5829429"/>
                  </a:cubicBezTo>
                  <a:cubicBezTo>
                    <a:pt x="1372215" y="5829429"/>
                    <a:pt x="1372117" y="5829429"/>
                    <a:pt x="1372002" y="5829528"/>
                  </a:cubicBezTo>
                  <a:cubicBezTo>
                    <a:pt x="1371788" y="5829001"/>
                    <a:pt x="1371689" y="5828573"/>
                    <a:pt x="1371476" y="5828162"/>
                  </a:cubicBezTo>
                  <a:cubicBezTo>
                    <a:pt x="1365562" y="5805547"/>
                    <a:pt x="1359664" y="5782932"/>
                    <a:pt x="1353865" y="5760317"/>
                  </a:cubicBezTo>
                  <a:cubicBezTo>
                    <a:pt x="1335088" y="5686235"/>
                    <a:pt x="1316738" y="5612152"/>
                    <a:pt x="1298586" y="5537954"/>
                  </a:cubicBezTo>
                  <a:cubicBezTo>
                    <a:pt x="1264087" y="5397178"/>
                    <a:pt x="1230345" y="5256205"/>
                    <a:pt x="1196372" y="5115331"/>
                  </a:cubicBezTo>
                  <a:cubicBezTo>
                    <a:pt x="1126126" y="4823970"/>
                    <a:pt x="1055865" y="4532494"/>
                    <a:pt x="985619" y="4241133"/>
                  </a:cubicBezTo>
                  <a:cubicBezTo>
                    <a:pt x="914733" y="3947435"/>
                    <a:pt x="843962" y="3653638"/>
                    <a:pt x="773175" y="3359957"/>
                  </a:cubicBezTo>
                  <a:cubicBezTo>
                    <a:pt x="701139" y="3061502"/>
                    <a:pt x="629300" y="2763064"/>
                    <a:pt x="557248" y="2464511"/>
                  </a:cubicBezTo>
                  <a:cubicBezTo>
                    <a:pt x="488152" y="2178318"/>
                    <a:pt x="419287" y="1892142"/>
                    <a:pt x="350290" y="1605834"/>
                  </a:cubicBezTo>
                  <a:cubicBezTo>
                    <a:pt x="278041" y="1306227"/>
                    <a:pt x="205676" y="1006719"/>
                    <a:pt x="133640" y="707112"/>
                  </a:cubicBezTo>
                  <a:cubicBezTo>
                    <a:pt x="89121" y="522374"/>
                    <a:pt x="44618" y="337439"/>
                    <a:pt x="0" y="152701"/>
                  </a:cubicBezTo>
                  <a:cubicBezTo>
                    <a:pt x="205167" y="19332"/>
                    <a:pt x="459256" y="-14492"/>
                    <a:pt x="702601" y="5160"/>
                  </a:cubicBezTo>
                  <a:cubicBezTo>
                    <a:pt x="750488" y="208382"/>
                    <a:pt x="798375" y="411406"/>
                    <a:pt x="846377" y="614628"/>
                  </a:cubicBezTo>
                  <a:cubicBezTo>
                    <a:pt x="915686" y="908425"/>
                    <a:pt x="984667" y="1202320"/>
                    <a:pt x="1054173" y="1496117"/>
                  </a:cubicBezTo>
                  <a:cubicBezTo>
                    <a:pt x="1126324" y="1801122"/>
                    <a:pt x="1197834" y="2106227"/>
                    <a:pt x="1269673" y="2411331"/>
                  </a:cubicBezTo>
                  <a:cubicBezTo>
                    <a:pt x="1339705" y="2709143"/>
                    <a:pt x="1409326" y="3007170"/>
                    <a:pt x="1479587" y="3304983"/>
                  </a:cubicBezTo>
                  <a:cubicBezTo>
                    <a:pt x="1550687" y="3606598"/>
                    <a:pt x="1621984" y="3907999"/>
                    <a:pt x="1692771" y="4209630"/>
                  </a:cubicBezTo>
                  <a:cubicBezTo>
                    <a:pt x="1728107" y="4360545"/>
                    <a:pt x="1763444" y="4511459"/>
                    <a:pt x="1798878" y="4662275"/>
                  </a:cubicBezTo>
                  <a:cubicBezTo>
                    <a:pt x="1833163" y="4808745"/>
                    <a:pt x="1868072" y="4955117"/>
                    <a:pt x="1902669" y="5101488"/>
                  </a:cubicBezTo>
                  <a:cubicBezTo>
                    <a:pt x="1933356" y="5230742"/>
                    <a:pt x="1964060" y="5359980"/>
                    <a:pt x="1994435" y="5489350"/>
                  </a:cubicBezTo>
                  <a:cubicBezTo>
                    <a:pt x="2009828" y="5555087"/>
                    <a:pt x="2025336" y="5620826"/>
                    <a:pt x="2040630" y="5686663"/>
                  </a:cubicBezTo>
                  <a:cubicBezTo>
                    <a:pt x="2046544" y="5712026"/>
                    <a:pt x="2052343" y="5737291"/>
                    <a:pt x="2058027" y="5762654"/>
                  </a:cubicBezTo>
                  <a:cubicBezTo>
                    <a:pt x="2058553" y="5765189"/>
                    <a:pt x="2059078" y="5767724"/>
                    <a:pt x="2059505" y="5770258"/>
                  </a:cubicBezTo>
                  <a:cubicBezTo>
                    <a:pt x="2060343" y="5774275"/>
                    <a:pt x="2061083" y="5778192"/>
                    <a:pt x="2061822" y="5782093"/>
                  </a:cubicBezTo>
                  <a:cubicBezTo>
                    <a:pt x="2064040" y="5794009"/>
                    <a:pt x="2066356" y="5805942"/>
                    <a:pt x="2068574" y="58178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16171334" y="1513822"/>
              <a:ext cx="873138" cy="938104"/>
            </a:xfrm>
            <a:custGeom>
              <a:rect b="b" l="l" r="r" t="t"/>
              <a:pathLst>
                <a:path extrusionOk="0" h="938104" w="873138">
                  <a:moveTo>
                    <a:pt x="873138" y="741582"/>
                  </a:moveTo>
                  <a:cubicBezTo>
                    <a:pt x="781307" y="717716"/>
                    <a:pt x="685204" y="714095"/>
                    <a:pt x="591401" y="736315"/>
                  </a:cubicBezTo>
                  <a:cubicBezTo>
                    <a:pt x="446344" y="760839"/>
                    <a:pt x="272702" y="815484"/>
                    <a:pt x="181692" y="938105"/>
                  </a:cubicBezTo>
                  <a:cubicBezTo>
                    <a:pt x="176928" y="918025"/>
                    <a:pt x="171999" y="897944"/>
                    <a:pt x="167235" y="877864"/>
                  </a:cubicBezTo>
                  <a:cubicBezTo>
                    <a:pt x="164771" y="867330"/>
                    <a:pt x="162143" y="857126"/>
                    <a:pt x="159678" y="846592"/>
                  </a:cubicBezTo>
                  <a:cubicBezTo>
                    <a:pt x="155736" y="830462"/>
                    <a:pt x="151957" y="814496"/>
                    <a:pt x="148015" y="798531"/>
                  </a:cubicBezTo>
                  <a:cubicBezTo>
                    <a:pt x="136515" y="750470"/>
                    <a:pt x="124851" y="702409"/>
                    <a:pt x="113352" y="654184"/>
                  </a:cubicBezTo>
                  <a:cubicBezTo>
                    <a:pt x="80003" y="516420"/>
                    <a:pt x="46819" y="378657"/>
                    <a:pt x="13635" y="240893"/>
                  </a:cubicBezTo>
                  <a:cubicBezTo>
                    <a:pt x="13471" y="240235"/>
                    <a:pt x="13307" y="239576"/>
                    <a:pt x="13142" y="238918"/>
                  </a:cubicBezTo>
                  <a:cubicBezTo>
                    <a:pt x="9364" y="223611"/>
                    <a:pt x="5750" y="208304"/>
                    <a:pt x="2136" y="192997"/>
                  </a:cubicBezTo>
                  <a:cubicBezTo>
                    <a:pt x="1314" y="190034"/>
                    <a:pt x="657" y="187072"/>
                    <a:pt x="0" y="184109"/>
                  </a:cubicBezTo>
                  <a:cubicBezTo>
                    <a:pt x="4271" y="180488"/>
                    <a:pt x="8707" y="176867"/>
                    <a:pt x="13307" y="173575"/>
                  </a:cubicBezTo>
                  <a:cubicBezTo>
                    <a:pt x="197298" y="26265"/>
                    <a:pt x="438458" y="-18668"/>
                    <a:pt x="670090" y="6679"/>
                  </a:cubicBezTo>
                  <a:cubicBezTo>
                    <a:pt x="680276" y="7831"/>
                    <a:pt x="690297" y="8983"/>
                    <a:pt x="700482" y="10464"/>
                  </a:cubicBezTo>
                  <a:cubicBezTo>
                    <a:pt x="703932" y="24784"/>
                    <a:pt x="707382" y="39103"/>
                    <a:pt x="710667" y="53587"/>
                  </a:cubicBezTo>
                  <a:cubicBezTo>
                    <a:pt x="711324" y="56221"/>
                    <a:pt x="711981" y="58854"/>
                    <a:pt x="712638" y="61488"/>
                  </a:cubicBezTo>
                  <a:cubicBezTo>
                    <a:pt x="747958" y="211267"/>
                    <a:pt x="783114" y="360881"/>
                    <a:pt x="818598" y="510659"/>
                  </a:cubicBezTo>
                  <a:cubicBezTo>
                    <a:pt x="826812" y="545882"/>
                    <a:pt x="835190" y="581105"/>
                    <a:pt x="843404" y="616328"/>
                  </a:cubicBezTo>
                  <a:cubicBezTo>
                    <a:pt x="847182" y="632128"/>
                    <a:pt x="850961" y="647765"/>
                    <a:pt x="854575" y="663565"/>
                  </a:cubicBezTo>
                  <a:cubicBezTo>
                    <a:pt x="856546" y="671960"/>
                    <a:pt x="858682" y="680518"/>
                    <a:pt x="860653" y="689077"/>
                  </a:cubicBezTo>
                  <a:cubicBezTo>
                    <a:pt x="864760" y="706524"/>
                    <a:pt x="868867" y="724135"/>
                    <a:pt x="873138" y="7415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18104380" y="8802281"/>
              <a:ext cx="280685" cy="456018"/>
            </a:xfrm>
            <a:custGeom>
              <a:rect b="b" l="l" r="r" t="t"/>
              <a:pathLst>
                <a:path extrusionOk="0" h="456018" w="280685">
                  <a:moveTo>
                    <a:pt x="280686" y="0"/>
                  </a:moveTo>
                  <a:cubicBezTo>
                    <a:pt x="279733" y="10995"/>
                    <a:pt x="278780" y="21989"/>
                    <a:pt x="277843" y="32869"/>
                  </a:cubicBezTo>
                  <a:cubicBezTo>
                    <a:pt x="272882" y="92270"/>
                    <a:pt x="267823" y="151556"/>
                    <a:pt x="262763" y="210842"/>
                  </a:cubicBezTo>
                  <a:cubicBezTo>
                    <a:pt x="258442" y="268960"/>
                    <a:pt x="254845" y="327093"/>
                    <a:pt x="250212" y="385112"/>
                  </a:cubicBezTo>
                  <a:cubicBezTo>
                    <a:pt x="245678" y="409307"/>
                    <a:pt x="254960" y="456019"/>
                    <a:pt x="220051" y="456019"/>
                  </a:cubicBezTo>
                  <a:cubicBezTo>
                    <a:pt x="219525" y="456019"/>
                    <a:pt x="218884" y="456019"/>
                    <a:pt x="218358" y="456019"/>
                  </a:cubicBezTo>
                  <a:cubicBezTo>
                    <a:pt x="203902" y="452842"/>
                    <a:pt x="198530" y="441962"/>
                    <a:pt x="197364" y="427808"/>
                  </a:cubicBezTo>
                  <a:cubicBezTo>
                    <a:pt x="141460" y="315473"/>
                    <a:pt x="79856" y="206086"/>
                    <a:pt x="16461" y="97652"/>
                  </a:cubicBezTo>
                  <a:cubicBezTo>
                    <a:pt x="10974" y="88353"/>
                    <a:pt x="5487" y="79053"/>
                    <a:pt x="0" y="69754"/>
                  </a:cubicBezTo>
                  <a:cubicBezTo>
                    <a:pt x="86591" y="29692"/>
                    <a:pt x="184271" y="12887"/>
                    <a:pt x="28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16861302" y="2422070"/>
              <a:ext cx="1391269" cy="5601855"/>
            </a:xfrm>
            <a:custGeom>
              <a:rect b="b" l="l" r="r" t="t"/>
              <a:pathLst>
                <a:path extrusionOk="0" h="5601855" w="1391269">
                  <a:moveTo>
                    <a:pt x="1390863" y="5582516"/>
                  </a:moveTo>
                  <a:cubicBezTo>
                    <a:pt x="1392966" y="5591075"/>
                    <a:pt x="1386641" y="5599847"/>
                    <a:pt x="1378312" y="5601543"/>
                  </a:cubicBezTo>
                  <a:cubicBezTo>
                    <a:pt x="1377261" y="5601757"/>
                    <a:pt x="1376209" y="5601856"/>
                    <a:pt x="1375142" y="5601856"/>
                  </a:cubicBezTo>
                  <a:cubicBezTo>
                    <a:pt x="1367552" y="5601856"/>
                    <a:pt x="1361112" y="5596359"/>
                    <a:pt x="1359322" y="5588853"/>
                  </a:cubicBezTo>
                  <a:cubicBezTo>
                    <a:pt x="1300674" y="5348960"/>
                    <a:pt x="1242027" y="5109051"/>
                    <a:pt x="1183380" y="4869158"/>
                  </a:cubicBezTo>
                  <a:cubicBezTo>
                    <a:pt x="1122515" y="4619636"/>
                    <a:pt x="1061551" y="4370230"/>
                    <a:pt x="1000587" y="4120709"/>
                  </a:cubicBezTo>
                  <a:cubicBezTo>
                    <a:pt x="942039" y="3880915"/>
                    <a:pt x="883391" y="3641121"/>
                    <a:pt x="824859" y="3401228"/>
                  </a:cubicBezTo>
                  <a:cubicBezTo>
                    <a:pt x="770220" y="3177596"/>
                    <a:pt x="715581" y="2953982"/>
                    <a:pt x="660942" y="2730351"/>
                  </a:cubicBezTo>
                  <a:cubicBezTo>
                    <a:pt x="603462" y="2495214"/>
                    <a:pt x="545964" y="2260062"/>
                    <a:pt x="488582" y="2024810"/>
                  </a:cubicBezTo>
                  <a:cubicBezTo>
                    <a:pt x="427717" y="1775503"/>
                    <a:pt x="366753" y="1526097"/>
                    <a:pt x="305790" y="1276789"/>
                  </a:cubicBezTo>
                  <a:cubicBezTo>
                    <a:pt x="245664" y="1030230"/>
                    <a:pt x="185439" y="783573"/>
                    <a:pt x="125314" y="536899"/>
                  </a:cubicBezTo>
                  <a:cubicBezTo>
                    <a:pt x="104960" y="453516"/>
                    <a:pt x="84605" y="370134"/>
                    <a:pt x="64350" y="286637"/>
                  </a:cubicBezTo>
                  <a:cubicBezTo>
                    <a:pt x="52226" y="236749"/>
                    <a:pt x="40086" y="186762"/>
                    <a:pt x="28061" y="136776"/>
                  </a:cubicBezTo>
                  <a:cubicBezTo>
                    <a:pt x="22475" y="113634"/>
                    <a:pt x="16874" y="90492"/>
                    <a:pt x="11403" y="67334"/>
                  </a:cubicBezTo>
                  <a:cubicBezTo>
                    <a:pt x="8972" y="56866"/>
                    <a:pt x="6557" y="46415"/>
                    <a:pt x="4126" y="35946"/>
                  </a:cubicBezTo>
                  <a:cubicBezTo>
                    <a:pt x="2647" y="29396"/>
                    <a:pt x="758" y="22631"/>
                    <a:pt x="216" y="15965"/>
                  </a:cubicBezTo>
                  <a:cubicBezTo>
                    <a:pt x="-1148" y="8772"/>
                    <a:pt x="4126" y="1596"/>
                    <a:pt x="11075" y="329"/>
                  </a:cubicBezTo>
                  <a:cubicBezTo>
                    <a:pt x="17728" y="-1153"/>
                    <a:pt x="23839" y="2551"/>
                    <a:pt x="26155" y="7834"/>
                  </a:cubicBezTo>
                  <a:cubicBezTo>
                    <a:pt x="29950" y="16393"/>
                    <a:pt x="31856" y="26005"/>
                    <a:pt x="34172" y="34992"/>
                  </a:cubicBezTo>
                  <a:cubicBezTo>
                    <a:pt x="38180" y="50628"/>
                    <a:pt x="42090" y="66380"/>
                    <a:pt x="46099" y="82016"/>
                  </a:cubicBezTo>
                  <a:cubicBezTo>
                    <a:pt x="53902" y="113403"/>
                    <a:pt x="61607" y="144890"/>
                    <a:pt x="69410" y="176278"/>
                  </a:cubicBezTo>
                  <a:cubicBezTo>
                    <a:pt x="82273" y="228272"/>
                    <a:pt x="95037" y="280382"/>
                    <a:pt x="107802" y="332476"/>
                  </a:cubicBezTo>
                  <a:cubicBezTo>
                    <a:pt x="139343" y="461088"/>
                    <a:pt x="170884" y="589700"/>
                    <a:pt x="202311" y="718427"/>
                  </a:cubicBezTo>
                  <a:cubicBezTo>
                    <a:pt x="257377" y="943425"/>
                    <a:pt x="312328" y="1168521"/>
                    <a:pt x="367394" y="1393534"/>
                  </a:cubicBezTo>
                  <a:cubicBezTo>
                    <a:pt x="424776" y="1627946"/>
                    <a:pt x="482043" y="1862342"/>
                    <a:pt x="539327" y="2096852"/>
                  </a:cubicBezTo>
                  <a:cubicBezTo>
                    <a:pt x="601030" y="2349649"/>
                    <a:pt x="662635" y="2602545"/>
                    <a:pt x="724551" y="2855226"/>
                  </a:cubicBezTo>
                  <a:cubicBezTo>
                    <a:pt x="786040" y="3106015"/>
                    <a:pt x="847217" y="3356903"/>
                    <a:pt x="908509" y="3607790"/>
                  </a:cubicBezTo>
                  <a:cubicBezTo>
                    <a:pt x="966105" y="3843997"/>
                    <a:pt x="1023898" y="4080186"/>
                    <a:pt x="1081609" y="4316392"/>
                  </a:cubicBezTo>
                  <a:cubicBezTo>
                    <a:pt x="1138252" y="4548253"/>
                    <a:pt x="1194896" y="4780130"/>
                    <a:pt x="1251539" y="5011991"/>
                  </a:cubicBezTo>
                  <a:cubicBezTo>
                    <a:pt x="1298029" y="5202160"/>
                    <a:pt x="1344438" y="5392396"/>
                    <a:pt x="1390863" y="55825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16581558" y="2504695"/>
              <a:ext cx="1379875" cy="5601180"/>
            </a:xfrm>
            <a:custGeom>
              <a:rect b="b" l="l" r="r" t="t"/>
              <a:pathLst>
                <a:path extrusionOk="0" h="5601180" w="1379875">
                  <a:moveTo>
                    <a:pt x="1348046" y="5588754"/>
                  </a:moveTo>
                  <a:cubicBezTo>
                    <a:pt x="1316620" y="5459088"/>
                    <a:pt x="1285177" y="5329307"/>
                    <a:pt x="1253750" y="5199625"/>
                  </a:cubicBezTo>
                  <a:cubicBezTo>
                    <a:pt x="1225264" y="5082535"/>
                    <a:pt x="1196680" y="4965427"/>
                    <a:pt x="1168523" y="4848238"/>
                  </a:cubicBezTo>
                  <a:cubicBezTo>
                    <a:pt x="1140776" y="4732727"/>
                    <a:pt x="1112405" y="4617315"/>
                    <a:pt x="1084560" y="4501805"/>
                  </a:cubicBezTo>
                  <a:cubicBezTo>
                    <a:pt x="1054497" y="4377620"/>
                    <a:pt x="1024336" y="4253550"/>
                    <a:pt x="994273" y="4129383"/>
                  </a:cubicBezTo>
                  <a:cubicBezTo>
                    <a:pt x="935199" y="3885786"/>
                    <a:pt x="876141" y="3642190"/>
                    <a:pt x="817066" y="3398594"/>
                  </a:cubicBezTo>
                  <a:cubicBezTo>
                    <a:pt x="761162" y="3168215"/>
                    <a:pt x="705259" y="2937818"/>
                    <a:pt x="649453" y="2707538"/>
                  </a:cubicBezTo>
                  <a:cubicBezTo>
                    <a:pt x="590592" y="2464567"/>
                    <a:pt x="531633" y="2221613"/>
                    <a:pt x="472772" y="1978642"/>
                  </a:cubicBezTo>
                  <a:cubicBezTo>
                    <a:pt x="413287" y="1733038"/>
                    <a:pt x="353687" y="1487532"/>
                    <a:pt x="294185" y="1242044"/>
                  </a:cubicBezTo>
                  <a:cubicBezTo>
                    <a:pt x="237017" y="1006364"/>
                    <a:pt x="179946" y="770702"/>
                    <a:pt x="122991" y="534923"/>
                  </a:cubicBezTo>
                  <a:cubicBezTo>
                    <a:pt x="101471" y="446142"/>
                    <a:pt x="79950" y="357279"/>
                    <a:pt x="58643" y="268400"/>
                  </a:cubicBezTo>
                  <a:cubicBezTo>
                    <a:pt x="46520" y="217886"/>
                    <a:pt x="34380" y="167258"/>
                    <a:pt x="22354" y="116744"/>
                  </a:cubicBezTo>
                  <a:cubicBezTo>
                    <a:pt x="16982" y="94442"/>
                    <a:pt x="11808" y="72140"/>
                    <a:pt x="6633" y="49854"/>
                  </a:cubicBezTo>
                  <a:cubicBezTo>
                    <a:pt x="5795" y="46151"/>
                    <a:pt x="4941" y="42349"/>
                    <a:pt x="4103" y="38646"/>
                  </a:cubicBezTo>
                  <a:cubicBezTo>
                    <a:pt x="3052" y="33576"/>
                    <a:pt x="1672" y="28507"/>
                    <a:pt x="932" y="23322"/>
                  </a:cubicBezTo>
                  <a:cubicBezTo>
                    <a:pt x="95" y="17397"/>
                    <a:pt x="-1170" y="11175"/>
                    <a:pt x="2296" y="5777"/>
                  </a:cubicBezTo>
                  <a:cubicBezTo>
                    <a:pt x="5779" y="279"/>
                    <a:pt x="12629" y="-1729"/>
                    <a:pt x="18330" y="1662"/>
                  </a:cubicBezTo>
                  <a:cubicBezTo>
                    <a:pt x="24769" y="5250"/>
                    <a:pt x="26872" y="13068"/>
                    <a:pt x="28778" y="19734"/>
                  </a:cubicBezTo>
                  <a:cubicBezTo>
                    <a:pt x="32687" y="34531"/>
                    <a:pt x="36581" y="49212"/>
                    <a:pt x="40277" y="64009"/>
                  </a:cubicBezTo>
                  <a:cubicBezTo>
                    <a:pt x="48294" y="95710"/>
                    <a:pt x="56097" y="127525"/>
                    <a:pt x="63900" y="159341"/>
                  </a:cubicBezTo>
                  <a:cubicBezTo>
                    <a:pt x="76665" y="210908"/>
                    <a:pt x="89216" y="262375"/>
                    <a:pt x="101766" y="313959"/>
                  </a:cubicBezTo>
                  <a:cubicBezTo>
                    <a:pt x="130137" y="430309"/>
                    <a:pt x="158410" y="546675"/>
                    <a:pt x="186682" y="663141"/>
                  </a:cubicBezTo>
                  <a:cubicBezTo>
                    <a:pt x="245329" y="904301"/>
                    <a:pt x="303878" y="1145576"/>
                    <a:pt x="362311" y="1386852"/>
                  </a:cubicBezTo>
                  <a:cubicBezTo>
                    <a:pt x="420745" y="1627814"/>
                    <a:pt x="479179" y="1868662"/>
                    <a:pt x="537613" y="2109608"/>
                  </a:cubicBezTo>
                  <a:cubicBezTo>
                    <a:pt x="597213" y="2355426"/>
                    <a:pt x="656911" y="2601244"/>
                    <a:pt x="716512" y="2847063"/>
                  </a:cubicBezTo>
                  <a:cubicBezTo>
                    <a:pt x="776637" y="3095514"/>
                    <a:pt x="836862" y="3344081"/>
                    <a:pt x="897201" y="3592549"/>
                  </a:cubicBezTo>
                  <a:cubicBezTo>
                    <a:pt x="926213" y="3712076"/>
                    <a:pt x="955208" y="3831701"/>
                    <a:pt x="984219" y="3951343"/>
                  </a:cubicBezTo>
                  <a:cubicBezTo>
                    <a:pt x="1010175" y="4058723"/>
                    <a:pt x="1036016" y="4165988"/>
                    <a:pt x="1062268" y="4273253"/>
                  </a:cubicBezTo>
                  <a:cubicBezTo>
                    <a:pt x="1093168" y="4399642"/>
                    <a:pt x="1123560" y="4526148"/>
                    <a:pt x="1154247" y="4652653"/>
                  </a:cubicBezTo>
                  <a:cubicBezTo>
                    <a:pt x="1182930" y="4771127"/>
                    <a:pt x="1211728" y="4889699"/>
                    <a:pt x="1240427" y="5008172"/>
                  </a:cubicBezTo>
                  <a:cubicBezTo>
                    <a:pt x="1286737" y="5199247"/>
                    <a:pt x="1333146" y="5390207"/>
                    <a:pt x="1379456" y="5581183"/>
                  </a:cubicBezTo>
                  <a:cubicBezTo>
                    <a:pt x="1381460" y="5589741"/>
                    <a:pt x="1376088" y="5598613"/>
                    <a:pt x="1367529" y="5600736"/>
                  </a:cubicBezTo>
                  <a:cubicBezTo>
                    <a:pt x="1366281" y="5601049"/>
                    <a:pt x="1365049" y="5601181"/>
                    <a:pt x="1363817" y="5601181"/>
                  </a:cubicBezTo>
                  <a:cubicBezTo>
                    <a:pt x="1356588" y="5601147"/>
                    <a:pt x="1349853" y="5596062"/>
                    <a:pt x="1348046" y="55887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16353094" y="2235345"/>
              <a:ext cx="710716" cy="250092"/>
            </a:xfrm>
            <a:custGeom>
              <a:rect b="b" l="l" r="r" t="t"/>
              <a:pathLst>
                <a:path extrusionOk="0" h="250092" w="710716">
                  <a:moveTo>
                    <a:pt x="702798" y="68843"/>
                  </a:moveTo>
                  <a:cubicBezTo>
                    <a:pt x="705443" y="80151"/>
                    <a:pt x="708072" y="91360"/>
                    <a:pt x="710716" y="102552"/>
                  </a:cubicBezTo>
                  <a:cubicBezTo>
                    <a:pt x="467371" y="82900"/>
                    <a:pt x="213266" y="116707"/>
                    <a:pt x="8115" y="250092"/>
                  </a:cubicBezTo>
                  <a:cubicBezTo>
                    <a:pt x="5372" y="239097"/>
                    <a:pt x="2743" y="228004"/>
                    <a:pt x="99" y="217009"/>
                  </a:cubicBezTo>
                  <a:cubicBezTo>
                    <a:pt x="99" y="216910"/>
                    <a:pt x="0" y="216696"/>
                    <a:pt x="0" y="216581"/>
                  </a:cubicBezTo>
                  <a:cubicBezTo>
                    <a:pt x="91027" y="93878"/>
                    <a:pt x="264652" y="39349"/>
                    <a:pt x="409578" y="14841"/>
                  </a:cubicBezTo>
                  <a:cubicBezTo>
                    <a:pt x="503463" y="-7461"/>
                    <a:pt x="599549" y="-3758"/>
                    <a:pt x="691315" y="20124"/>
                  </a:cubicBezTo>
                  <a:cubicBezTo>
                    <a:pt x="695110" y="36386"/>
                    <a:pt x="699003" y="52565"/>
                    <a:pt x="702798" y="688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6084716" y="1028703"/>
              <a:ext cx="794920" cy="707758"/>
            </a:xfrm>
            <a:custGeom>
              <a:rect b="b" l="l" r="r" t="t"/>
              <a:pathLst>
                <a:path extrusionOk="0" h="707758" w="794920">
                  <a:moveTo>
                    <a:pt x="787117" y="495550"/>
                  </a:moveTo>
                  <a:cubicBezTo>
                    <a:pt x="789762" y="506545"/>
                    <a:pt x="792391" y="517638"/>
                    <a:pt x="794921" y="528633"/>
                  </a:cubicBezTo>
                  <a:cubicBezTo>
                    <a:pt x="552742" y="475058"/>
                    <a:pt x="279334" y="539101"/>
                    <a:pt x="95901" y="707758"/>
                  </a:cubicBezTo>
                  <a:cubicBezTo>
                    <a:pt x="93371" y="697932"/>
                    <a:pt x="91054" y="688106"/>
                    <a:pt x="88722" y="678165"/>
                  </a:cubicBezTo>
                  <a:cubicBezTo>
                    <a:pt x="87982" y="675202"/>
                    <a:pt x="87243" y="672239"/>
                    <a:pt x="86619" y="669293"/>
                  </a:cubicBezTo>
                  <a:cubicBezTo>
                    <a:pt x="85568" y="665063"/>
                    <a:pt x="84516" y="660734"/>
                    <a:pt x="83563" y="656504"/>
                  </a:cubicBezTo>
                  <a:cubicBezTo>
                    <a:pt x="62257" y="568579"/>
                    <a:pt x="41048" y="480753"/>
                    <a:pt x="19955" y="392828"/>
                  </a:cubicBezTo>
                  <a:cubicBezTo>
                    <a:pt x="16998" y="374015"/>
                    <a:pt x="13515" y="355317"/>
                    <a:pt x="10575" y="336389"/>
                  </a:cubicBezTo>
                  <a:cubicBezTo>
                    <a:pt x="8669" y="324440"/>
                    <a:pt x="7207" y="312392"/>
                    <a:pt x="5301" y="300344"/>
                  </a:cubicBezTo>
                  <a:cubicBezTo>
                    <a:pt x="3511" y="288937"/>
                    <a:pt x="1819" y="277515"/>
                    <a:pt x="652" y="265993"/>
                  </a:cubicBezTo>
                  <a:cubicBezTo>
                    <a:pt x="652" y="265779"/>
                    <a:pt x="554" y="265565"/>
                    <a:pt x="554" y="265351"/>
                  </a:cubicBezTo>
                  <a:cubicBezTo>
                    <a:pt x="127" y="259541"/>
                    <a:pt x="-186" y="253830"/>
                    <a:pt x="127" y="248020"/>
                  </a:cubicBezTo>
                  <a:cubicBezTo>
                    <a:pt x="340" y="245370"/>
                    <a:pt x="439" y="242736"/>
                    <a:pt x="652" y="240087"/>
                  </a:cubicBezTo>
                  <a:lnTo>
                    <a:pt x="652" y="239988"/>
                  </a:lnTo>
                  <a:cubicBezTo>
                    <a:pt x="866" y="237239"/>
                    <a:pt x="1178" y="234606"/>
                    <a:pt x="1490" y="231956"/>
                  </a:cubicBezTo>
                  <a:cubicBezTo>
                    <a:pt x="1490" y="231857"/>
                    <a:pt x="1490" y="231643"/>
                    <a:pt x="1589" y="231528"/>
                  </a:cubicBezTo>
                  <a:cubicBezTo>
                    <a:pt x="2952" y="223924"/>
                    <a:pt x="4956" y="216830"/>
                    <a:pt x="7289" y="209538"/>
                  </a:cubicBezTo>
                  <a:cubicBezTo>
                    <a:pt x="7191" y="210180"/>
                    <a:pt x="6977" y="210806"/>
                    <a:pt x="6763" y="211546"/>
                  </a:cubicBezTo>
                  <a:cubicBezTo>
                    <a:pt x="8455" y="206049"/>
                    <a:pt x="10558" y="200765"/>
                    <a:pt x="12349" y="195383"/>
                  </a:cubicBezTo>
                  <a:cubicBezTo>
                    <a:pt x="122694" y="16801"/>
                    <a:pt x="479211" y="-59389"/>
                    <a:pt x="649781" y="52320"/>
                  </a:cubicBezTo>
                  <a:cubicBezTo>
                    <a:pt x="650208" y="52633"/>
                    <a:pt x="650520" y="52962"/>
                    <a:pt x="650832" y="53275"/>
                  </a:cubicBezTo>
                  <a:cubicBezTo>
                    <a:pt x="651358" y="53703"/>
                    <a:pt x="651999" y="54229"/>
                    <a:pt x="652524" y="54756"/>
                  </a:cubicBezTo>
                  <a:cubicBezTo>
                    <a:pt x="654101" y="56023"/>
                    <a:pt x="655695" y="57291"/>
                    <a:pt x="657173" y="58673"/>
                  </a:cubicBezTo>
                  <a:cubicBezTo>
                    <a:pt x="657272" y="58673"/>
                    <a:pt x="657272" y="58673"/>
                    <a:pt x="657272" y="58887"/>
                  </a:cubicBezTo>
                  <a:cubicBezTo>
                    <a:pt x="657370" y="58887"/>
                    <a:pt x="657485" y="58986"/>
                    <a:pt x="657584" y="59101"/>
                  </a:cubicBezTo>
                  <a:cubicBezTo>
                    <a:pt x="659802" y="60369"/>
                    <a:pt x="661905" y="62278"/>
                    <a:pt x="663695" y="64599"/>
                  </a:cubicBezTo>
                  <a:cubicBezTo>
                    <a:pt x="663794" y="64599"/>
                    <a:pt x="663794" y="64697"/>
                    <a:pt x="663909" y="64911"/>
                  </a:cubicBezTo>
                  <a:cubicBezTo>
                    <a:pt x="664007" y="64911"/>
                    <a:pt x="664007" y="64911"/>
                    <a:pt x="664007" y="65010"/>
                  </a:cubicBezTo>
                  <a:cubicBezTo>
                    <a:pt x="665913" y="66705"/>
                    <a:pt x="667704" y="68499"/>
                    <a:pt x="669379" y="70293"/>
                  </a:cubicBezTo>
                  <a:lnTo>
                    <a:pt x="669478" y="70293"/>
                  </a:lnTo>
                  <a:cubicBezTo>
                    <a:pt x="669790" y="70721"/>
                    <a:pt x="670217" y="71133"/>
                    <a:pt x="670529" y="71561"/>
                  </a:cubicBezTo>
                  <a:cubicBezTo>
                    <a:pt x="671794" y="73470"/>
                    <a:pt x="673059" y="75363"/>
                    <a:pt x="674225" y="77371"/>
                  </a:cubicBezTo>
                  <a:cubicBezTo>
                    <a:pt x="674225" y="77470"/>
                    <a:pt x="674324" y="77585"/>
                    <a:pt x="674538" y="77799"/>
                  </a:cubicBezTo>
                  <a:cubicBezTo>
                    <a:pt x="674538" y="77799"/>
                    <a:pt x="674538" y="77898"/>
                    <a:pt x="674636" y="77898"/>
                  </a:cubicBezTo>
                  <a:cubicBezTo>
                    <a:pt x="678644" y="82967"/>
                    <a:pt x="682127" y="88250"/>
                    <a:pt x="685396" y="93748"/>
                  </a:cubicBezTo>
                  <a:cubicBezTo>
                    <a:pt x="708182" y="131999"/>
                    <a:pt x="715459" y="179138"/>
                    <a:pt x="723164" y="224582"/>
                  </a:cubicBezTo>
                  <a:cubicBezTo>
                    <a:pt x="742992" y="308491"/>
                    <a:pt x="762821" y="392614"/>
                    <a:pt x="782649" y="476523"/>
                  </a:cubicBezTo>
                  <a:cubicBezTo>
                    <a:pt x="783602" y="480753"/>
                    <a:pt x="784653" y="484983"/>
                    <a:pt x="785606" y="489213"/>
                  </a:cubicBezTo>
                  <a:lnTo>
                    <a:pt x="785507" y="489213"/>
                  </a:lnTo>
                  <a:cubicBezTo>
                    <a:pt x="785819" y="490793"/>
                    <a:pt x="786148" y="492390"/>
                    <a:pt x="786345" y="493970"/>
                  </a:cubicBezTo>
                  <a:cubicBezTo>
                    <a:pt x="786444" y="493970"/>
                    <a:pt x="786444" y="493970"/>
                    <a:pt x="786345" y="494068"/>
                  </a:cubicBezTo>
                  <a:cubicBezTo>
                    <a:pt x="786559" y="494595"/>
                    <a:pt x="786772" y="495023"/>
                    <a:pt x="786871" y="495550"/>
                  </a:cubicBezTo>
                  <a:cubicBezTo>
                    <a:pt x="787019" y="495550"/>
                    <a:pt x="787019" y="495550"/>
                    <a:pt x="787117" y="4955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2"/>
          <p:cNvSpPr/>
          <p:nvPr/>
        </p:nvSpPr>
        <p:spPr>
          <a:xfrm>
            <a:off x="0" y="0"/>
            <a:ext cx="9144000" cy="188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2"/>
          <p:cNvSpPr txBox="1"/>
          <p:nvPr/>
        </p:nvSpPr>
        <p:spPr>
          <a:xfrm>
            <a:off x="1093199" y="671183"/>
            <a:ext cx="695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745" name="Google Shape;745;p32"/>
          <p:cNvGrpSpPr/>
          <p:nvPr/>
        </p:nvGrpSpPr>
        <p:grpSpPr>
          <a:xfrm>
            <a:off x="880700" y="3160168"/>
            <a:ext cx="1275525" cy="1170906"/>
            <a:chOff x="0" y="19050"/>
            <a:chExt cx="3401400" cy="3122416"/>
          </a:xfrm>
        </p:grpSpPr>
        <p:sp>
          <p:nvSpPr>
            <p:cNvPr id="746" name="Google Shape;746;p32"/>
            <p:cNvSpPr txBox="1"/>
            <p:nvPr/>
          </p:nvSpPr>
          <p:spPr>
            <a:xfrm>
              <a:off x="0" y="19050"/>
              <a:ext cx="3401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Add a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main point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47" name="Google Shape;747;p32"/>
            <p:cNvSpPr txBox="1"/>
            <p:nvPr/>
          </p:nvSpPr>
          <p:spPr>
            <a:xfrm>
              <a:off x="0" y="1466866"/>
              <a:ext cx="34014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48" name="Google Shape;748;p32"/>
          <p:cNvGrpSpPr/>
          <p:nvPr/>
        </p:nvGrpSpPr>
        <p:grpSpPr>
          <a:xfrm>
            <a:off x="2916395" y="3160168"/>
            <a:ext cx="1275525" cy="1170906"/>
            <a:chOff x="0" y="19050"/>
            <a:chExt cx="3401400" cy="3122416"/>
          </a:xfrm>
        </p:grpSpPr>
        <p:sp>
          <p:nvSpPr>
            <p:cNvPr id="749" name="Google Shape;749;p32"/>
            <p:cNvSpPr txBox="1"/>
            <p:nvPr/>
          </p:nvSpPr>
          <p:spPr>
            <a:xfrm>
              <a:off x="0" y="19050"/>
              <a:ext cx="3401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Add a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main point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50" name="Google Shape;750;p32"/>
            <p:cNvSpPr txBox="1"/>
            <p:nvPr/>
          </p:nvSpPr>
          <p:spPr>
            <a:xfrm>
              <a:off x="0" y="1466866"/>
              <a:ext cx="34014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51" name="Google Shape;751;p32"/>
          <p:cNvGrpSpPr/>
          <p:nvPr/>
        </p:nvGrpSpPr>
        <p:grpSpPr>
          <a:xfrm>
            <a:off x="4952089" y="3160168"/>
            <a:ext cx="1275525" cy="1170906"/>
            <a:chOff x="0" y="19050"/>
            <a:chExt cx="3401400" cy="3122416"/>
          </a:xfrm>
        </p:grpSpPr>
        <p:sp>
          <p:nvSpPr>
            <p:cNvPr id="752" name="Google Shape;752;p32"/>
            <p:cNvSpPr txBox="1"/>
            <p:nvPr/>
          </p:nvSpPr>
          <p:spPr>
            <a:xfrm>
              <a:off x="0" y="19050"/>
              <a:ext cx="3401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Add a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main point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53" name="Google Shape;753;p32"/>
            <p:cNvSpPr txBox="1"/>
            <p:nvPr/>
          </p:nvSpPr>
          <p:spPr>
            <a:xfrm>
              <a:off x="0" y="1466866"/>
              <a:ext cx="34014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54" name="Google Shape;754;p32"/>
          <p:cNvGrpSpPr/>
          <p:nvPr/>
        </p:nvGrpSpPr>
        <p:grpSpPr>
          <a:xfrm>
            <a:off x="6987784" y="3160168"/>
            <a:ext cx="1275525" cy="1170906"/>
            <a:chOff x="0" y="19050"/>
            <a:chExt cx="3401400" cy="3122416"/>
          </a:xfrm>
        </p:grpSpPr>
        <p:sp>
          <p:nvSpPr>
            <p:cNvPr id="755" name="Google Shape;755;p32"/>
            <p:cNvSpPr txBox="1"/>
            <p:nvPr/>
          </p:nvSpPr>
          <p:spPr>
            <a:xfrm>
              <a:off x="0" y="19050"/>
              <a:ext cx="3401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Add a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main point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56" name="Google Shape;756;p32"/>
            <p:cNvSpPr txBox="1"/>
            <p:nvPr/>
          </p:nvSpPr>
          <p:spPr>
            <a:xfrm>
              <a:off x="0" y="1466866"/>
              <a:ext cx="34014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cxnSp>
        <p:nvCxnSpPr>
          <p:cNvPr id="757" name="Google Shape;757;p32"/>
          <p:cNvCxnSpPr/>
          <p:nvPr/>
        </p:nvCxnSpPr>
        <p:spPr>
          <a:xfrm>
            <a:off x="0" y="2674448"/>
            <a:ext cx="91440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8" name="Google Shape;758;p32"/>
          <p:cNvSpPr/>
          <p:nvPr/>
        </p:nvSpPr>
        <p:spPr>
          <a:xfrm>
            <a:off x="7525324" y="2571750"/>
            <a:ext cx="201422" cy="201422"/>
          </a:xfrm>
          <a:custGeom>
            <a:rect b="b" l="l" r="r" t="t"/>
            <a:pathLst>
              <a:path extrusionOk="0" h="660400" w="660400">
                <a:moveTo>
                  <a:pt x="535940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5940" y="0"/>
                </a:lnTo>
                <a:cubicBezTo>
                  <a:pt x="604520" y="0"/>
                  <a:pt x="660400" y="55880"/>
                  <a:pt x="660400" y="124460"/>
                </a:cubicBezTo>
                <a:lnTo>
                  <a:pt x="660400" y="535940"/>
                </a:lnTo>
                <a:cubicBezTo>
                  <a:pt x="660400" y="604520"/>
                  <a:pt x="604520" y="660400"/>
                  <a:pt x="535940" y="6604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2"/>
          <p:cNvSpPr/>
          <p:nvPr/>
        </p:nvSpPr>
        <p:spPr>
          <a:xfrm>
            <a:off x="5517816" y="2574231"/>
            <a:ext cx="201422" cy="201422"/>
          </a:xfrm>
          <a:custGeom>
            <a:rect b="b" l="l" r="r" t="t"/>
            <a:pathLst>
              <a:path extrusionOk="0" h="660400" w="660400">
                <a:moveTo>
                  <a:pt x="535940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5940" y="0"/>
                </a:lnTo>
                <a:cubicBezTo>
                  <a:pt x="604520" y="0"/>
                  <a:pt x="660400" y="55880"/>
                  <a:pt x="660400" y="124460"/>
                </a:cubicBezTo>
                <a:lnTo>
                  <a:pt x="660400" y="535940"/>
                </a:lnTo>
                <a:cubicBezTo>
                  <a:pt x="660400" y="604520"/>
                  <a:pt x="604520" y="660400"/>
                  <a:pt x="535940" y="660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32"/>
          <p:cNvSpPr/>
          <p:nvPr/>
        </p:nvSpPr>
        <p:spPr>
          <a:xfrm>
            <a:off x="3453936" y="2574231"/>
            <a:ext cx="201422" cy="201422"/>
          </a:xfrm>
          <a:custGeom>
            <a:rect b="b" l="l" r="r" t="t"/>
            <a:pathLst>
              <a:path extrusionOk="0" h="660400" w="660400">
                <a:moveTo>
                  <a:pt x="535940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5940" y="0"/>
                </a:lnTo>
                <a:cubicBezTo>
                  <a:pt x="604520" y="0"/>
                  <a:pt x="660400" y="55880"/>
                  <a:pt x="660400" y="124460"/>
                </a:cubicBezTo>
                <a:lnTo>
                  <a:pt x="660400" y="535940"/>
                </a:lnTo>
                <a:cubicBezTo>
                  <a:pt x="660400" y="604520"/>
                  <a:pt x="604520" y="660400"/>
                  <a:pt x="535940" y="6604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2"/>
          <p:cNvSpPr/>
          <p:nvPr/>
        </p:nvSpPr>
        <p:spPr>
          <a:xfrm>
            <a:off x="1418242" y="2571750"/>
            <a:ext cx="201422" cy="201422"/>
          </a:xfrm>
          <a:custGeom>
            <a:rect b="b" l="l" r="r" t="t"/>
            <a:pathLst>
              <a:path extrusionOk="0" h="660400" w="660400">
                <a:moveTo>
                  <a:pt x="535940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5940" y="0"/>
                </a:lnTo>
                <a:cubicBezTo>
                  <a:pt x="604520" y="0"/>
                  <a:pt x="660400" y="55880"/>
                  <a:pt x="660400" y="124460"/>
                </a:cubicBezTo>
                <a:lnTo>
                  <a:pt x="660400" y="535940"/>
                </a:lnTo>
                <a:cubicBezTo>
                  <a:pt x="660400" y="604520"/>
                  <a:pt x="604520" y="660400"/>
                  <a:pt x="535940" y="6604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3"/>
          <p:cNvSpPr txBox="1"/>
          <p:nvPr/>
        </p:nvSpPr>
        <p:spPr>
          <a:xfrm>
            <a:off x="675144" y="1430951"/>
            <a:ext cx="1645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767" name="Google Shape;767;p33"/>
          <p:cNvGrpSpPr/>
          <p:nvPr/>
        </p:nvGrpSpPr>
        <p:grpSpPr>
          <a:xfrm>
            <a:off x="675144" y="2730681"/>
            <a:ext cx="1646122" cy="444532"/>
            <a:chOff x="0" y="0"/>
            <a:chExt cx="4389658" cy="1185418"/>
          </a:xfrm>
        </p:grpSpPr>
        <p:sp>
          <p:nvSpPr>
            <p:cNvPr id="768" name="Google Shape;768;p33"/>
            <p:cNvSpPr/>
            <p:nvPr/>
          </p:nvSpPr>
          <p:spPr>
            <a:xfrm>
              <a:off x="0" y="0"/>
              <a:ext cx="4389658" cy="1185418"/>
            </a:xfrm>
            <a:custGeom>
              <a:rect b="b" l="l" r="r" t="t"/>
              <a:pathLst>
                <a:path extrusionOk="0" h="660400" w="2445492">
                  <a:moveTo>
                    <a:pt x="232103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21032" y="0"/>
                  </a:lnTo>
                  <a:cubicBezTo>
                    <a:pt x="2389612" y="0"/>
                    <a:pt x="2445492" y="55880"/>
                    <a:pt x="2445492" y="124460"/>
                  </a:cubicBezTo>
                  <a:lnTo>
                    <a:pt x="2445492" y="535940"/>
                  </a:lnTo>
                  <a:cubicBezTo>
                    <a:pt x="2445492" y="604520"/>
                    <a:pt x="2389612" y="660400"/>
                    <a:pt x="2321032" y="660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9" name="Google Shape;769;p33"/>
            <p:cNvSpPr txBox="1"/>
            <p:nvPr/>
          </p:nvSpPr>
          <p:spPr>
            <a:xfrm>
              <a:off x="344901" y="306698"/>
              <a:ext cx="3697800" cy="615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Strengths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770" name="Google Shape;770;p33"/>
          <p:cNvSpPr txBox="1"/>
          <p:nvPr/>
        </p:nvSpPr>
        <p:spPr>
          <a:xfrm>
            <a:off x="675144" y="3379372"/>
            <a:ext cx="1645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are you doing well? What sets you apart? What are your good qualities?</a:t>
            </a:r>
            <a:endParaRPr b="1" sz="700">
              <a:solidFill>
                <a:schemeClr val="dk1"/>
              </a:solidFill>
            </a:endParaRPr>
          </a:p>
        </p:txBody>
      </p:sp>
      <p:sp>
        <p:nvSpPr>
          <p:cNvPr id="771" name="Google Shape;771;p33"/>
          <p:cNvSpPr txBox="1"/>
          <p:nvPr/>
        </p:nvSpPr>
        <p:spPr>
          <a:xfrm>
            <a:off x="2724582" y="1430951"/>
            <a:ext cx="1645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772" name="Google Shape;772;p33"/>
          <p:cNvGrpSpPr/>
          <p:nvPr/>
        </p:nvGrpSpPr>
        <p:grpSpPr>
          <a:xfrm>
            <a:off x="2724582" y="2730681"/>
            <a:ext cx="1646122" cy="444532"/>
            <a:chOff x="0" y="0"/>
            <a:chExt cx="4389658" cy="1185418"/>
          </a:xfrm>
        </p:grpSpPr>
        <p:sp>
          <p:nvSpPr>
            <p:cNvPr id="773" name="Google Shape;773;p33"/>
            <p:cNvSpPr/>
            <p:nvPr/>
          </p:nvSpPr>
          <p:spPr>
            <a:xfrm>
              <a:off x="0" y="0"/>
              <a:ext cx="4389658" cy="1185418"/>
            </a:xfrm>
            <a:custGeom>
              <a:rect b="b" l="l" r="r" t="t"/>
              <a:pathLst>
                <a:path extrusionOk="0" h="660400" w="2445492">
                  <a:moveTo>
                    <a:pt x="232103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21032" y="0"/>
                  </a:lnTo>
                  <a:cubicBezTo>
                    <a:pt x="2389612" y="0"/>
                    <a:pt x="2445492" y="55880"/>
                    <a:pt x="2445492" y="124460"/>
                  </a:cubicBezTo>
                  <a:lnTo>
                    <a:pt x="2445492" y="535940"/>
                  </a:lnTo>
                  <a:cubicBezTo>
                    <a:pt x="2445492" y="604520"/>
                    <a:pt x="2389612" y="660400"/>
                    <a:pt x="2321032" y="660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4" name="Google Shape;774;p33"/>
            <p:cNvSpPr txBox="1"/>
            <p:nvPr/>
          </p:nvSpPr>
          <p:spPr>
            <a:xfrm>
              <a:off x="344901" y="306698"/>
              <a:ext cx="3697800" cy="61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Weaknesses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775" name="Google Shape;775;p33"/>
          <p:cNvSpPr txBox="1"/>
          <p:nvPr/>
        </p:nvSpPr>
        <p:spPr>
          <a:xfrm>
            <a:off x="2724582" y="3379372"/>
            <a:ext cx="16455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Where do you need to improve? Are resources adequate? What do others do better than you?</a:t>
            </a:r>
            <a:endParaRPr b="1" sz="700">
              <a:solidFill>
                <a:schemeClr val="dk1"/>
              </a:solidFill>
            </a:endParaRPr>
          </a:p>
        </p:txBody>
      </p:sp>
      <p:sp>
        <p:nvSpPr>
          <p:cNvPr id="776" name="Google Shape;776;p33"/>
          <p:cNvSpPr txBox="1"/>
          <p:nvPr/>
        </p:nvSpPr>
        <p:spPr>
          <a:xfrm>
            <a:off x="4774020" y="1430951"/>
            <a:ext cx="1645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777" name="Google Shape;777;p33"/>
          <p:cNvGrpSpPr/>
          <p:nvPr/>
        </p:nvGrpSpPr>
        <p:grpSpPr>
          <a:xfrm>
            <a:off x="4774020" y="2730681"/>
            <a:ext cx="1646122" cy="444532"/>
            <a:chOff x="0" y="0"/>
            <a:chExt cx="4389658" cy="1185418"/>
          </a:xfrm>
        </p:grpSpPr>
        <p:sp>
          <p:nvSpPr>
            <p:cNvPr id="778" name="Google Shape;778;p33"/>
            <p:cNvSpPr/>
            <p:nvPr/>
          </p:nvSpPr>
          <p:spPr>
            <a:xfrm>
              <a:off x="0" y="0"/>
              <a:ext cx="4389658" cy="1185418"/>
            </a:xfrm>
            <a:custGeom>
              <a:rect b="b" l="l" r="r" t="t"/>
              <a:pathLst>
                <a:path extrusionOk="0" h="660400" w="2445492">
                  <a:moveTo>
                    <a:pt x="232103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21032" y="0"/>
                  </a:lnTo>
                  <a:cubicBezTo>
                    <a:pt x="2389612" y="0"/>
                    <a:pt x="2445492" y="55880"/>
                    <a:pt x="2445492" y="124460"/>
                  </a:cubicBezTo>
                  <a:lnTo>
                    <a:pt x="2445492" y="535940"/>
                  </a:lnTo>
                  <a:cubicBezTo>
                    <a:pt x="2445492" y="604520"/>
                    <a:pt x="2389612" y="660400"/>
                    <a:pt x="2321032" y="660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9" name="Google Shape;779;p33"/>
            <p:cNvSpPr txBox="1"/>
            <p:nvPr/>
          </p:nvSpPr>
          <p:spPr>
            <a:xfrm>
              <a:off x="344901" y="306698"/>
              <a:ext cx="3697800" cy="6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Opportunities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780" name="Google Shape;780;p33"/>
          <p:cNvSpPr txBox="1"/>
          <p:nvPr/>
        </p:nvSpPr>
        <p:spPr>
          <a:xfrm>
            <a:off x="4774020" y="3379372"/>
            <a:ext cx="1645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are your goals? Are demands shifting? How can</a:t>
            </a:r>
            <a:endParaRPr b="1" sz="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it be improved?</a:t>
            </a:r>
            <a:endParaRPr b="1" sz="700">
              <a:solidFill>
                <a:schemeClr val="dk1"/>
              </a:solidFill>
            </a:endParaRPr>
          </a:p>
        </p:txBody>
      </p:sp>
      <p:sp>
        <p:nvSpPr>
          <p:cNvPr id="781" name="Google Shape;781;p33"/>
          <p:cNvSpPr txBox="1"/>
          <p:nvPr/>
        </p:nvSpPr>
        <p:spPr>
          <a:xfrm>
            <a:off x="6823458" y="1430951"/>
            <a:ext cx="1645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782" name="Google Shape;782;p33"/>
          <p:cNvGrpSpPr/>
          <p:nvPr/>
        </p:nvGrpSpPr>
        <p:grpSpPr>
          <a:xfrm>
            <a:off x="6823458" y="2730681"/>
            <a:ext cx="1646122" cy="444532"/>
            <a:chOff x="0" y="0"/>
            <a:chExt cx="4389658" cy="1185418"/>
          </a:xfrm>
        </p:grpSpPr>
        <p:sp>
          <p:nvSpPr>
            <p:cNvPr id="783" name="Google Shape;783;p33"/>
            <p:cNvSpPr/>
            <p:nvPr/>
          </p:nvSpPr>
          <p:spPr>
            <a:xfrm>
              <a:off x="0" y="0"/>
              <a:ext cx="4389658" cy="1185418"/>
            </a:xfrm>
            <a:custGeom>
              <a:rect b="b" l="l" r="r" t="t"/>
              <a:pathLst>
                <a:path extrusionOk="0" h="660400" w="2445492">
                  <a:moveTo>
                    <a:pt x="232103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21032" y="0"/>
                  </a:lnTo>
                  <a:cubicBezTo>
                    <a:pt x="2389612" y="0"/>
                    <a:pt x="2445492" y="55880"/>
                    <a:pt x="2445492" y="124460"/>
                  </a:cubicBezTo>
                  <a:lnTo>
                    <a:pt x="2445492" y="535940"/>
                  </a:lnTo>
                  <a:cubicBezTo>
                    <a:pt x="2445492" y="604520"/>
                    <a:pt x="2389612" y="660400"/>
                    <a:pt x="2321032" y="660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4" name="Google Shape;784;p33"/>
            <p:cNvSpPr txBox="1"/>
            <p:nvPr/>
          </p:nvSpPr>
          <p:spPr>
            <a:xfrm>
              <a:off x="344901" y="306698"/>
              <a:ext cx="3697800" cy="615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Threats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785" name="Google Shape;785;p33"/>
          <p:cNvSpPr txBox="1"/>
          <p:nvPr/>
        </p:nvSpPr>
        <p:spPr>
          <a:xfrm>
            <a:off x="6823458" y="3379372"/>
            <a:ext cx="1645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are the blockers you're facing? What are factors outside of your control?</a:t>
            </a:r>
            <a:endParaRPr b="1" sz="700">
              <a:solidFill>
                <a:schemeClr val="dk1"/>
              </a:solidFill>
            </a:endParaRPr>
          </a:p>
        </p:txBody>
      </p:sp>
      <p:grpSp>
        <p:nvGrpSpPr>
          <p:cNvPr id="786" name="Google Shape;786;p33"/>
          <p:cNvGrpSpPr/>
          <p:nvPr/>
        </p:nvGrpSpPr>
        <p:grpSpPr>
          <a:xfrm rot="1395165">
            <a:off x="72382" y="-342216"/>
            <a:ext cx="1207206" cy="1873209"/>
            <a:chOff x="144660" y="-684369"/>
            <a:chExt cx="2414339" cy="3746304"/>
          </a:xfrm>
        </p:grpSpPr>
        <p:sp>
          <p:nvSpPr>
            <p:cNvPr id="787" name="Google Shape;787;p33"/>
            <p:cNvSpPr/>
            <p:nvPr/>
          </p:nvSpPr>
          <p:spPr>
            <a:xfrm>
              <a:off x="144660" y="1387644"/>
              <a:ext cx="1053479" cy="1674276"/>
            </a:xfrm>
            <a:custGeom>
              <a:rect b="b" l="l" r="r" t="t"/>
              <a:pathLst>
                <a:path extrusionOk="0" h="1674276" w="1053479">
                  <a:moveTo>
                    <a:pt x="947594" y="69726"/>
                  </a:moveTo>
                  <a:cubicBezTo>
                    <a:pt x="881464" y="49864"/>
                    <a:pt x="816839" y="25572"/>
                    <a:pt x="752065" y="1798"/>
                  </a:cubicBezTo>
                  <a:cubicBezTo>
                    <a:pt x="750230" y="1236"/>
                    <a:pt x="748395" y="645"/>
                    <a:pt x="746561" y="0"/>
                  </a:cubicBezTo>
                  <a:cubicBezTo>
                    <a:pt x="729300" y="36219"/>
                    <a:pt x="711642" y="72431"/>
                    <a:pt x="693064" y="108133"/>
                  </a:cubicBezTo>
                  <a:cubicBezTo>
                    <a:pt x="683374" y="126760"/>
                    <a:pt x="673452" y="145267"/>
                    <a:pt x="663245" y="163534"/>
                  </a:cubicBezTo>
                  <a:cubicBezTo>
                    <a:pt x="618480" y="256869"/>
                    <a:pt x="572755" y="349523"/>
                    <a:pt x="526035" y="441974"/>
                  </a:cubicBezTo>
                  <a:cubicBezTo>
                    <a:pt x="441724" y="607741"/>
                    <a:pt x="359044" y="774541"/>
                    <a:pt x="278522" y="942383"/>
                  </a:cubicBezTo>
                  <a:cubicBezTo>
                    <a:pt x="191260" y="1096784"/>
                    <a:pt x="113770" y="1257283"/>
                    <a:pt x="37950" y="1417820"/>
                  </a:cubicBezTo>
                  <a:cubicBezTo>
                    <a:pt x="35599" y="1424241"/>
                    <a:pt x="32611" y="1431261"/>
                    <a:pt x="29301" y="1438679"/>
                  </a:cubicBezTo>
                  <a:cubicBezTo>
                    <a:pt x="28148" y="1441309"/>
                    <a:pt x="26950" y="1444021"/>
                    <a:pt x="25714" y="1446734"/>
                  </a:cubicBezTo>
                  <a:cubicBezTo>
                    <a:pt x="24681" y="1449049"/>
                    <a:pt x="23640" y="1451402"/>
                    <a:pt x="22562" y="1453792"/>
                  </a:cubicBezTo>
                  <a:cubicBezTo>
                    <a:pt x="22404" y="1454114"/>
                    <a:pt x="22284" y="1454391"/>
                    <a:pt x="22165" y="1454706"/>
                  </a:cubicBezTo>
                  <a:cubicBezTo>
                    <a:pt x="4148" y="1495353"/>
                    <a:pt x="-14506" y="1543493"/>
                    <a:pt x="16945" y="1573524"/>
                  </a:cubicBezTo>
                  <a:cubicBezTo>
                    <a:pt x="35921" y="1590554"/>
                    <a:pt x="58641" y="1602677"/>
                    <a:pt x="81720" y="1613212"/>
                  </a:cubicBezTo>
                  <a:cubicBezTo>
                    <a:pt x="129952" y="1634948"/>
                    <a:pt x="178350" y="1658325"/>
                    <a:pt x="230649" y="1668455"/>
                  </a:cubicBezTo>
                  <a:cubicBezTo>
                    <a:pt x="249744" y="1672321"/>
                    <a:pt x="265252" y="1674277"/>
                    <a:pt x="278162" y="1674277"/>
                  </a:cubicBezTo>
                  <a:cubicBezTo>
                    <a:pt x="320659" y="1674277"/>
                    <a:pt x="335246" y="1653095"/>
                    <a:pt x="359127" y="1609421"/>
                  </a:cubicBezTo>
                  <a:cubicBezTo>
                    <a:pt x="359801" y="1608147"/>
                    <a:pt x="360520" y="1606866"/>
                    <a:pt x="361239" y="1605554"/>
                  </a:cubicBezTo>
                  <a:cubicBezTo>
                    <a:pt x="362557" y="1603082"/>
                    <a:pt x="363949" y="1600572"/>
                    <a:pt x="365342" y="1597980"/>
                  </a:cubicBezTo>
                  <a:cubicBezTo>
                    <a:pt x="366181" y="1596466"/>
                    <a:pt x="367020" y="1594908"/>
                    <a:pt x="367851" y="1593349"/>
                  </a:cubicBezTo>
                  <a:cubicBezTo>
                    <a:pt x="368929" y="1591356"/>
                    <a:pt x="370000" y="1589363"/>
                    <a:pt x="371123" y="1587325"/>
                  </a:cubicBezTo>
                  <a:cubicBezTo>
                    <a:pt x="422943" y="1488445"/>
                    <a:pt x="478319" y="1391288"/>
                    <a:pt x="525676" y="1290138"/>
                  </a:cubicBezTo>
                  <a:cubicBezTo>
                    <a:pt x="667910" y="994824"/>
                    <a:pt x="803884" y="696596"/>
                    <a:pt x="929450" y="393819"/>
                  </a:cubicBezTo>
                  <a:cubicBezTo>
                    <a:pt x="930086" y="393422"/>
                    <a:pt x="930685" y="392980"/>
                    <a:pt x="931247" y="392501"/>
                  </a:cubicBezTo>
                  <a:cubicBezTo>
                    <a:pt x="931449" y="392059"/>
                    <a:pt x="931644" y="391624"/>
                    <a:pt x="931883" y="391182"/>
                  </a:cubicBezTo>
                  <a:cubicBezTo>
                    <a:pt x="933156" y="388147"/>
                    <a:pt x="934437" y="385083"/>
                    <a:pt x="935710" y="382048"/>
                  </a:cubicBezTo>
                  <a:cubicBezTo>
                    <a:pt x="940735" y="370240"/>
                    <a:pt x="945916" y="358514"/>
                    <a:pt x="950896" y="346713"/>
                  </a:cubicBezTo>
                  <a:cubicBezTo>
                    <a:pt x="950934" y="346593"/>
                    <a:pt x="950979" y="346473"/>
                    <a:pt x="951016" y="346354"/>
                  </a:cubicBezTo>
                  <a:cubicBezTo>
                    <a:pt x="951016" y="346354"/>
                    <a:pt x="951016" y="346354"/>
                    <a:pt x="951053" y="346354"/>
                  </a:cubicBezTo>
                  <a:cubicBezTo>
                    <a:pt x="951256" y="345874"/>
                    <a:pt x="951450" y="345395"/>
                    <a:pt x="951653" y="344878"/>
                  </a:cubicBezTo>
                  <a:cubicBezTo>
                    <a:pt x="952327" y="343244"/>
                    <a:pt x="953405" y="341843"/>
                    <a:pt x="954723" y="340772"/>
                  </a:cubicBezTo>
                  <a:cubicBezTo>
                    <a:pt x="954925" y="340374"/>
                    <a:pt x="955165" y="340015"/>
                    <a:pt x="955442" y="339693"/>
                  </a:cubicBezTo>
                  <a:cubicBezTo>
                    <a:pt x="981591" y="285611"/>
                    <a:pt x="1001525" y="228929"/>
                    <a:pt x="1023331" y="173087"/>
                  </a:cubicBezTo>
                  <a:lnTo>
                    <a:pt x="1023369" y="173087"/>
                  </a:lnTo>
                  <a:cubicBezTo>
                    <a:pt x="1027233" y="163197"/>
                    <a:pt x="1031142" y="153307"/>
                    <a:pt x="1035208" y="143491"/>
                  </a:cubicBezTo>
                  <a:cubicBezTo>
                    <a:pt x="1034452" y="143454"/>
                    <a:pt x="1033733" y="143454"/>
                    <a:pt x="1032976" y="143409"/>
                  </a:cubicBezTo>
                  <a:cubicBezTo>
                    <a:pt x="1037320" y="131286"/>
                    <a:pt x="1025600" y="121193"/>
                    <a:pt x="1013963" y="123066"/>
                  </a:cubicBezTo>
                  <a:cubicBezTo>
                    <a:pt x="1012810" y="122789"/>
                    <a:pt x="1009740" y="122587"/>
                    <a:pt x="1006707" y="122347"/>
                  </a:cubicBezTo>
                  <a:cubicBezTo>
                    <a:pt x="1006550" y="121388"/>
                    <a:pt x="1006265" y="120429"/>
                    <a:pt x="1005951" y="119552"/>
                  </a:cubicBezTo>
                  <a:cubicBezTo>
                    <a:pt x="1005831" y="119275"/>
                    <a:pt x="1005711" y="118990"/>
                    <a:pt x="1005591" y="118713"/>
                  </a:cubicBezTo>
                  <a:cubicBezTo>
                    <a:pt x="1005749" y="118511"/>
                    <a:pt x="1005868" y="118353"/>
                    <a:pt x="1006033" y="118151"/>
                  </a:cubicBezTo>
                  <a:cubicBezTo>
                    <a:pt x="1017550" y="122257"/>
                    <a:pt x="1029434" y="125569"/>
                    <a:pt x="1041236" y="128963"/>
                  </a:cubicBezTo>
                  <a:cubicBezTo>
                    <a:pt x="1043745" y="122984"/>
                    <a:pt x="1046336" y="117035"/>
                    <a:pt x="1048972" y="111130"/>
                  </a:cubicBezTo>
                  <a:cubicBezTo>
                    <a:pt x="1050327" y="107579"/>
                    <a:pt x="1051840" y="104072"/>
                    <a:pt x="1053480" y="100559"/>
                  </a:cubicBezTo>
                  <a:cubicBezTo>
                    <a:pt x="1018554" y="89267"/>
                    <a:pt x="982677" y="80336"/>
                    <a:pt x="947594" y="697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837717" y="1387659"/>
              <a:ext cx="360415" cy="173109"/>
            </a:xfrm>
            <a:custGeom>
              <a:rect b="b" l="l" r="r" t="t"/>
              <a:pathLst>
                <a:path extrusionOk="0" h="173109" w="360415">
                  <a:moveTo>
                    <a:pt x="360416" y="100581"/>
                  </a:moveTo>
                  <a:cubicBezTo>
                    <a:pt x="358783" y="104087"/>
                    <a:pt x="357263" y="107601"/>
                    <a:pt x="355908" y="111153"/>
                  </a:cubicBezTo>
                  <a:cubicBezTo>
                    <a:pt x="353279" y="117057"/>
                    <a:pt x="350688" y="122999"/>
                    <a:pt x="348172" y="128985"/>
                  </a:cubicBezTo>
                  <a:cubicBezTo>
                    <a:pt x="336371" y="125599"/>
                    <a:pt x="324494" y="122287"/>
                    <a:pt x="312969" y="118174"/>
                  </a:cubicBezTo>
                  <a:cubicBezTo>
                    <a:pt x="312812" y="118376"/>
                    <a:pt x="312692" y="118533"/>
                    <a:pt x="312528" y="118736"/>
                  </a:cubicBezTo>
                  <a:cubicBezTo>
                    <a:pt x="312647" y="119013"/>
                    <a:pt x="312767" y="119297"/>
                    <a:pt x="312887" y="119575"/>
                  </a:cubicBezTo>
                  <a:cubicBezTo>
                    <a:pt x="313209" y="120451"/>
                    <a:pt x="313486" y="121410"/>
                    <a:pt x="313643" y="122369"/>
                  </a:cubicBezTo>
                  <a:cubicBezTo>
                    <a:pt x="316676" y="122609"/>
                    <a:pt x="319739" y="122811"/>
                    <a:pt x="320900" y="123089"/>
                  </a:cubicBezTo>
                  <a:cubicBezTo>
                    <a:pt x="332537" y="121216"/>
                    <a:pt x="344256" y="131308"/>
                    <a:pt x="339913" y="143431"/>
                  </a:cubicBezTo>
                  <a:cubicBezTo>
                    <a:pt x="340669" y="143469"/>
                    <a:pt x="341388" y="143469"/>
                    <a:pt x="342144" y="143513"/>
                  </a:cubicBezTo>
                  <a:cubicBezTo>
                    <a:pt x="338078" y="153329"/>
                    <a:pt x="334169" y="163219"/>
                    <a:pt x="330305" y="173109"/>
                  </a:cubicBezTo>
                  <a:lnTo>
                    <a:pt x="330268" y="173109"/>
                  </a:lnTo>
                  <a:cubicBezTo>
                    <a:pt x="230687" y="164733"/>
                    <a:pt x="131346" y="148496"/>
                    <a:pt x="35398" y="119979"/>
                  </a:cubicBezTo>
                  <a:cubicBezTo>
                    <a:pt x="24554" y="116151"/>
                    <a:pt x="11757" y="112719"/>
                    <a:pt x="0" y="108133"/>
                  </a:cubicBezTo>
                  <a:cubicBezTo>
                    <a:pt x="18579" y="72439"/>
                    <a:pt x="36236" y="36219"/>
                    <a:pt x="53497" y="0"/>
                  </a:cubicBezTo>
                  <a:cubicBezTo>
                    <a:pt x="55332" y="637"/>
                    <a:pt x="57166" y="1236"/>
                    <a:pt x="59001" y="1798"/>
                  </a:cubicBezTo>
                  <a:cubicBezTo>
                    <a:pt x="123775" y="25572"/>
                    <a:pt x="188400" y="49863"/>
                    <a:pt x="254530" y="69726"/>
                  </a:cubicBezTo>
                  <a:cubicBezTo>
                    <a:pt x="289621" y="80321"/>
                    <a:pt x="325498" y="89252"/>
                    <a:pt x="360416" y="1005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144668" y="2826338"/>
              <a:ext cx="367850" cy="235597"/>
            </a:xfrm>
            <a:custGeom>
              <a:rect b="b" l="l" r="r" t="t"/>
              <a:pathLst>
                <a:path extrusionOk="0" h="235597" w="367850">
                  <a:moveTo>
                    <a:pt x="367851" y="154670"/>
                  </a:moveTo>
                  <a:cubicBezTo>
                    <a:pt x="367012" y="156229"/>
                    <a:pt x="366173" y="157780"/>
                    <a:pt x="365342" y="159293"/>
                  </a:cubicBezTo>
                  <a:cubicBezTo>
                    <a:pt x="363949" y="161885"/>
                    <a:pt x="362549" y="164395"/>
                    <a:pt x="361239" y="166868"/>
                  </a:cubicBezTo>
                  <a:cubicBezTo>
                    <a:pt x="360520" y="168187"/>
                    <a:pt x="359801" y="169460"/>
                    <a:pt x="359127" y="170734"/>
                  </a:cubicBezTo>
                  <a:cubicBezTo>
                    <a:pt x="335246" y="214416"/>
                    <a:pt x="320659" y="235598"/>
                    <a:pt x="278162" y="235598"/>
                  </a:cubicBezTo>
                  <a:cubicBezTo>
                    <a:pt x="265245" y="235598"/>
                    <a:pt x="249737" y="233642"/>
                    <a:pt x="230649" y="229776"/>
                  </a:cubicBezTo>
                  <a:cubicBezTo>
                    <a:pt x="178350" y="219646"/>
                    <a:pt x="129952" y="196269"/>
                    <a:pt x="81720" y="174533"/>
                  </a:cubicBezTo>
                  <a:cubicBezTo>
                    <a:pt x="58641" y="164006"/>
                    <a:pt x="35913" y="151875"/>
                    <a:pt x="16945" y="134845"/>
                  </a:cubicBezTo>
                  <a:cubicBezTo>
                    <a:pt x="-14506" y="104814"/>
                    <a:pt x="4148" y="56667"/>
                    <a:pt x="22165" y="16027"/>
                  </a:cubicBezTo>
                  <a:cubicBezTo>
                    <a:pt x="22284" y="15705"/>
                    <a:pt x="22404" y="15427"/>
                    <a:pt x="22562" y="15113"/>
                  </a:cubicBezTo>
                  <a:cubicBezTo>
                    <a:pt x="23640" y="12722"/>
                    <a:pt x="24673" y="10370"/>
                    <a:pt x="25714" y="8055"/>
                  </a:cubicBezTo>
                  <a:cubicBezTo>
                    <a:pt x="26950" y="5342"/>
                    <a:pt x="28148" y="2630"/>
                    <a:pt x="29301" y="0"/>
                  </a:cubicBezTo>
                  <a:cubicBezTo>
                    <a:pt x="121386" y="69644"/>
                    <a:pt x="229099" y="118623"/>
                    <a:pt x="340631" y="147739"/>
                  </a:cubicBezTo>
                  <a:cubicBezTo>
                    <a:pt x="349639" y="150399"/>
                    <a:pt x="358722" y="152677"/>
                    <a:pt x="367851" y="1546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508708" y="1597504"/>
              <a:ext cx="570300" cy="1260256"/>
            </a:xfrm>
            <a:custGeom>
              <a:rect b="b" l="l" r="r" t="t"/>
              <a:pathLst>
                <a:path extrusionOk="0" h="1260256" w="570300">
                  <a:moveTo>
                    <a:pt x="4867" y="1259419"/>
                  </a:moveTo>
                  <a:cubicBezTo>
                    <a:pt x="-2097" y="1255912"/>
                    <a:pt x="-465" y="1247933"/>
                    <a:pt x="2830" y="1242306"/>
                  </a:cubicBezTo>
                  <a:cubicBezTo>
                    <a:pt x="24045" y="1195020"/>
                    <a:pt x="45342" y="1147839"/>
                    <a:pt x="66848" y="1100673"/>
                  </a:cubicBezTo>
                  <a:cubicBezTo>
                    <a:pt x="122614" y="980139"/>
                    <a:pt x="178261" y="859501"/>
                    <a:pt x="232357" y="738188"/>
                  </a:cubicBezTo>
                  <a:cubicBezTo>
                    <a:pt x="337007" y="509281"/>
                    <a:pt x="424831" y="272829"/>
                    <a:pt x="534962" y="46485"/>
                  </a:cubicBezTo>
                  <a:cubicBezTo>
                    <a:pt x="542256" y="32249"/>
                    <a:pt x="550149" y="18327"/>
                    <a:pt x="557203" y="4009"/>
                  </a:cubicBezTo>
                  <a:cubicBezTo>
                    <a:pt x="558880" y="622"/>
                    <a:pt x="562826" y="-973"/>
                    <a:pt x="566294" y="622"/>
                  </a:cubicBezTo>
                  <a:cubicBezTo>
                    <a:pt x="569678" y="2181"/>
                    <a:pt x="571273" y="6324"/>
                    <a:pt x="569678" y="9718"/>
                  </a:cubicBezTo>
                  <a:cubicBezTo>
                    <a:pt x="495206" y="159571"/>
                    <a:pt x="433996" y="315537"/>
                    <a:pt x="368570" y="469443"/>
                  </a:cubicBezTo>
                  <a:cubicBezTo>
                    <a:pt x="305413" y="620314"/>
                    <a:pt x="238789" y="769799"/>
                    <a:pt x="170810" y="918557"/>
                  </a:cubicBezTo>
                  <a:cubicBezTo>
                    <a:pt x="125715" y="1017535"/>
                    <a:pt x="79257" y="1116003"/>
                    <a:pt x="35038" y="1215385"/>
                  </a:cubicBezTo>
                  <a:cubicBezTo>
                    <a:pt x="30013" y="1226451"/>
                    <a:pt x="25026" y="1237465"/>
                    <a:pt x="19851" y="1248450"/>
                  </a:cubicBezTo>
                  <a:cubicBezTo>
                    <a:pt x="17605" y="1254796"/>
                    <a:pt x="12677" y="1262903"/>
                    <a:pt x="4867" y="12594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294255" y="1565975"/>
              <a:ext cx="606644" cy="1159284"/>
            </a:xfrm>
            <a:custGeom>
              <a:rect b="b" l="l" r="r" t="t"/>
              <a:pathLst>
                <a:path extrusionOk="0" h="1159284" w="606644">
                  <a:moveTo>
                    <a:pt x="5107" y="1158493"/>
                  </a:moveTo>
                  <a:cubicBezTo>
                    <a:pt x="-6200" y="1152177"/>
                    <a:pt x="4321" y="1139821"/>
                    <a:pt x="7616" y="1131572"/>
                  </a:cubicBezTo>
                  <a:cubicBezTo>
                    <a:pt x="26734" y="1092108"/>
                    <a:pt x="46548" y="1052944"/>
                    <a:pt x="67014" y="1014185"/>
                  </a:cubicBezTo>
                  <a:cubicBezTo>
                    <a:pt x="124045" y="905378"/>
                    <a:pt x="182837" y="797506"/>
                    <a:pt x="239022" y="688234"/>
                  </a:cubicBezTo>
                  <a:cubicBezTo>
                    <a:pt x="358357" y="463156"/>
                    <a:pt x="461390" y="228907"/>
                    <a:pt x="590699" y="9336"/>
                  </a:cubicBezTo>
                  <a:cubicBezTo>
                    <a:pt x="592923" y="3896"/>
                    <a:pt x="597596" y="-3439"/>
                    <a:pt x="604133" y="1798"/>
                  </a:cubicBezTo>
                  <a:cubicBezTo>
                    <a:pt x="610431" y="7635"/>
                    <a:pt x="603212" y="16387"/>
                    <a:pt x="600621" y="22418"/>
                  </a:cubicBezTo>
                  <a:cubicBezTo>
                    <a:pt x="443185" y="309190"/>
                    <a:pt x="307668" y="607576"/>
                    <a:pt x="150996" y="894821"/>
                  </a:cubicBezTo>
                  <a:cubicBezTo>
                    <a:pt x="110656" y="970766"/>
                    <a:pt x="69500" y="1046411"/>
                    <a:pt x="31811" y="1123712"/>
                  </a:cubicBezTo>
                  <a:cubicBezTo>
                    <a:pt x="26607" y="1134060"/>
                    <a:pt x="21717" y="1144692"/>
                    <a:pt x="16542" y="1155061"/>
                  </a:cubicBezTo>
                  <a:cubicBezTo>
                    <a:pt x="14356" y="1158972"/>
                    <a:pt x="9069" y="1160291"/>
                    <a:pt x="5107" y="1158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348407" y="1814620"/>
              <a:ext cx="550437" cy="1078609"/>
            </a:xfrm>
            <a:custGeom>
              <a:rect b="b" l="l" r="r" t="t"/>
              <a:pathLst>
                <a:path extrusionOk="0" h="1078609" w="550437">
                  <a:moveTo>
                    <a:pt x="6219" y="1078214"/>
                  </a:moveTo>
                  <a:cubicBezTo>
                    <a:pt x="1673" y="1076821"/>
                    <a:pt x="-1075" y="1071756"/>
                    <a:pt x="400" y="1067163"/>
                  </a:cubicBezTo>
                  <a:cubicBezTo>
                    <a:pt x="6271" y="1050537"/>
                    <a:pt x="13303" y="1034368"/>
                    <a:pt x="20492" y="1018303"/>
                  </a:cubicBezTo>
                  <a:cubicBezTo>
                    <a:pt x="50243" y="955493"/>
                    <a:pt x="82997" y="893956"/>
                    <a:pt x="115527" y="832756"/>
                  </a:cubicBezTo>
                  <a:cubicBezTo>
                    <a:pt x="115497" y="832801"/>
                    <a:pt x="115467" y="832854"/>
                    <a:pt x="115437" y="832906"/>
                  </a:cubicBezTo>
                  <a:cubicBezTo>
                    <a:pt x="115392" y="832981"/>
                    <a:pt x="115355" y="833056"/>
                    <a:pt x="115310" y="833131"/>
                  </a:cubicBezTo>
                  <a:cubicBezTo>
                    <a:pt x="254886" y="578697"/>
                    <a:pt x="381439" y="317459"/>
                    <a:pt x="509371" y="57016"/>
                  </a:cubicBezTo>
                  <a:cubicBezTo>
                    <a:pt x="518537" y="38832"/>
                    <a:pt x="528189" y="20879"/>
                    <a:pt x="538111" y="3092"/>
                  </a:cubicBezTo>
                  <a:cubicBezTo>
                    <a:pt x="539706" y="222"/>
                    <a:pt x="543615" y="-737"/>
                    <a:pt x="546521" y="582"/>
                  </a:cubicBezTo>
                  <a:cubicBezTo>
                    <a:pt x="549628" y="2020"/>
                    <a:pt x="551501" y="6209"/>
                    <a:pt x="549786" y="9393"/>
                  </a:cubicBezTo>
                  <a:cubicBezTo>
                    <a:pt x="484487" y="138094"/>
                    <a:pt x="425389" y="269896"/>
                    <a:pt x="361273" y="399196"/>
                  </a:cubicBezTo>
                  <a:cubicBezTo>
                    <a:pt x="288306" y="548419"/>
                    <a:pt x="209618" y="694780"/>
                    <a:pt x="131500" y="841328"/>
                  </a:cubicBezTo>
                  <a:cubicBezTo>
                    <a:pt x="99419" y="901965"/>
                    <a:pt x="67182" y="962596"/>
                    <a:pt x="37738" y="1024567"/>
                  </a:cubicBezTo>
                  <a:cubicBezTo>
                    <a:pt x="29987" y="1040519"/>
                    <a:pt x="24273" y="1057377"/>
                    <a:pt x="16852" y="1073464"/>
                  </a:cubicBezTo>
                  <a:cubicBezTo>
                    <a:pt x="14995" y="1077450"/>
                    <a:pt x="10353" y="1079533"/>
                    <a:pt x="6219" y="10782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585680" y="-577090"/>
              <a:ext cx="1912181" cy="1854109"/>
            </a:xfrm>
            <a:custGeom>
              <a:rect b="b" l="l" r="r" t="t"/>
              <a:pathLst>
                <a:path extrusionOk="0" h="1854109" w="1912181">
                  <a:moveTo>
                    <a:pt x="1789753" y="1348947"/>
                  </a:moveTo>
                  <a:cubicBezTo>
                    <a:pt x="1725159" y="1446052"/>
                    <a:pt x="1662391" y="1546220"/>
                    <a:pt x="1575750" y="1625455"/>
                  </a:cubicBezTo>
                  <a:cubicBezTo>
                    <a:pt x="1515439" y="1679881"/>
                    <a:pt x="1441252" y="1713575"/>
                    <a:pt x="1370936" y="1752275"/>
                  </a:cubicBezTo>
                  <a:cubicBezTo>
                    <a:pt x="1225309" y="1830183"/>
                    <a:pt x="1056521" y="1861532"/>
                    <a:pt x="892323" y="1852646"/>
                  </a:cubicBezTo>
                  <a:cubicBezTo>
                    <a:pt x="810685" y="1845700"/>
                    <a:pt x="731697" y="1822218"/>
                    <a:pt x="652912" y="1800879"/>
                  </a:cubicBezTo>
                  <a:cubicBezTo>
                    <a:pt x="575452" y="1775764"/>
                    <a:pt x="502388" y="1738189"/>
                    <a:pt x="431773" y="1697953"/>
                  </a:cubicBezTo>
                  <a:cubicBezTo>
                    <a:pt x="300127" y="1616067"/>
                    <a:pt x="179811" y="1508540"/>
                    <a:pt x="100412" y="1374168"/>
                  </a:cubicBezTo>
                  <a:cubicBezTo>
                    <a:pt x="16527" y="1234176"/>
                    <a:pt x="-8372" y="1065599"/>
                    <a:pt x="2344" y="904576"/>
                  </a:cubicBezTo>
                  <a:cubicBezTo>
                    <a:pt x="18669" y="763565"/>
                    <a:pt x="63779" y="626637"/>
                    <a:pt x="121230" y="497367"/>
                  </a:cubicBezTo>
                  <a:cubicBezTo>
                    <a:pt x="173993" y="385150"/>
                    <a:pt x="262573" y="295606"/>
                    <a:pt x="360236" y="221167"/>
                  </a:cubicBezTo>
                  <a:cubicBezTo>
                    <a:pt x="440040" y="157143"/>
                    <a:pt x="524539" y="97411"/>
                    <a:pt x="618630" y="56367"/>
                  </a:cubicBezTo>
                  <a:cubicBezTo>
                    <a:pt x="685374" y="27977"/>
                    <a:pt x="755990" y="4091"/>
                    <a:pt x="828957" y="0"/>
                  </a:cubicBezTo>
                  <a:cubicBezTo>
                    <a:pt x="901721" y="922"/>
                    <a:pt x="974785" y="307"/>
                    <a:pt x="1047550" y="3469"/>
                  </a:cubicBezTo>
                  <a:cubicBezTo>
                    <a:pt x="1248283" y="3671"/>
                    <a:pt x="1448710" y="111190"/>
                    <a:pt x="1591169" y="247916"/>
                  </a:cubicBezTo>
                  <a:cubicBezTo>
                    <a:pt x="1681277" y="341139"/>
                    <a:pt x="1751593" y="453460"/>
                    <a:pt x="1806086" y="570780"/>
                  </a:cubicBezTo>
                  <a:cubicBezTo>
                    <a:pt x="1836601" y="647871"/>
                    <a:pt x="1851293" y="730372"/>
                    <a:pt x="1865379" y="811854"/>
                  </a:cubicBezTo>
                  <a:cubicBezTo>
                    <a:pt x="1870074" y="811345"/>
                    <a:pt x="1874971" y="813795"/>
                    <a:pt x="1877218" y="818291"/>
                  </a:cubicBezTo>
                  <a:cubicBezTo>
                    <a:pt x="1887934" y="840551"/>
                    <a:pt x="1898238" y="863321"/>
                    <a:pt x="1904775" y="887215"/>
                  </a:cubicBezTo>
                  <a:cubicBezTo>
                    <a:pt x="1937110" y="1010461"/>
                    <a:pt x="1857104" y="1242148"/>
                    <a:pt x="1789753" y="13489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1331951" y="72782"/>
              <a:ext cx="984908" cy="1036714"/>
            </a:xfrm>
            <a:custGeom>
              <a:rect b="b" l="l" r="r" t="t"/>
              <a:pathLst>
                <a:path extrusionOk="0" h="1036714" w="984908">
                  <a:moveTo>
                    <a:pt x="984908" y="240683"/>
                  </a:moveTo>
                  <a:cubicBezTo>
                    <a:pt x="980565" y="293693"/>
                    <a:pt x="970239" y="346464"/>
                    <a:pt x="951623" y="396357"/>
                  </a:cubicBezTo>
                  <a:cubicBezTo>
                    <a:pt x="933605" y="447494"/>
                    <a:pt x="917258" y="499141"/>
                    <a:pt x="889753" y="546172"/>
                  </a:cubicBezTo>
                  <a:cubicBezTo>
                    <a:pt x="808789" y="707990"/>
                    <a:pt x="674373" y="851099"/>
                    <a:pt x="516315" y="939369"/>
                  </a:cubicBezTo>
                  <a:cubicBezTo>
                    <a:pt x="393693" y="1007612"/>
                    <a:pt x="295431" y="1048574"/>
                    <a:pt x="152080" y="1033656"/>
                  </a:cubicBezTo>
                  <a:cubicBezTo>
                    <a:pt x="117477" y="1031026"/>
                    <a:pt x="82558" y="1026433"/>
                    <a:pt x="51025" y="1011044"/>
                  </a:cubicBezTo>
                  <a:cubicBezTo>
                    <a:pt x="21363" y="996808"/>
                    <a:pt x="-19935" y="975701"/>
                    <a:pt x="10924" y="938972"/>
                  </a:cubicBezTo>
                  <a:cubicBezTo>
                    <a:pt x="32409" y="916914"/>
                    <a:pt x="64459" y="909174"/>
                    <a:pt x="92728" y="899284"/>
                  </a:cubicBezTo>
                  <a:cubicBezTo>
                    <a:pt x="144547" y="880979"/>
                    <a:pt x="198448" y="868332"/>
                    <a:pt x="249033" y="846836"/>
                  </a:cubicBezTo>
                  <a:cubicBezTo>
                    <a:pt x="390907" y="777476"/>
                    <a:pt x="524208" y="686771"/>
                    <a:pt x="624148" y="562970"/>
                  </a:cubicBezTo>
                  <a:cubicBezTo>
                    <a:pt x="697414" y="474985"/>
                    <a:pt x="751593" y="374786"/>
                    <a:pt x="785395" y="266900"/>
                  </a:cubicBezTo>
                  <a:cubicBezTo>
                    <a:pt x="814136" y="183260"/>
                    <a:pt x="822388" y="55706"/>
                    <a:pt x="898365" y="1377"/>
                  </a:cubicBezTo>
                  <a:cubicBezTo>
                    <a:pt x="993475" y="-18456"/>
                    <a:pt x="983149" y="181611"/>
                    <a:pt x="984908" y="2406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2159688" y="-73672"/>
              <a:ext cx="78388" cy="86067"/>
            </a:xfrm>
            <a:custGeom>
              <a:rect b="b" l="l" r="r" t="t"/>
              <a:pathLst>
                <a:path extrusionOk="0" h="86067" w="78388">
                  <a:moveTo>
                    <a:pt x="23062" y="81216"/>
                  </a:moveTo>
                  <a:cubicBezTo>
                    <a:pt x="-21898" y="58476"/>
                    <a:pt x="4356" y="-19328"/>
                    <a:pt x="54828" y="4476"/>
                  </a:cubicBezTo>
                  <a:cubicBezTo>
                    <a:pt x="64129" y="8755"/>
                    <a:pt x="67214" y="18990"/>
                    <a:pt x="72688" y="26609"/>
                  </a:cubicBezTo>
                  <a:cubicBezTo>
                    <a:pt x="92487" y="58168"/>
                    <a:pt x="57007" y="100502"/>
                    <a:pt x="23062" y="81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719027" y="-373342"/>
              <a:ext cx="510995" cy="795036"/>
            </a:xfrm>
            <a:custGeom>
              <a:rect b="b" l="l" r="r" t="t"/>
              <a:pathLst>
                <a:path extrusionOk="0" h="795036" w="510995">
                  <a:moveTo>
                    <a:pt x="360430" y="38121"/>
                  </a:moveTo>
                  <a:cubicBezTo>
                    <a:pt x="396426" y="16145"/>
                    <a:pt x="518884" y="-38304"/>
                    <a:pt x="510594" y="43785"/>
                  </a:cubicBezTo>
                  <a:cubicBezTo>
                    <a:pt x="515417" y="85384"/>
                    <a:pt x="441274" y="126751"/>
                    <a:pt x="414443" y="154511"/>
                  </a:cubicBezTo>
                  <a:cubicBezTo>
                    <a:pt x="341731" y="217809"/>
                    <a:pt x="285007" y="295545"/>
                    <a:pt x="231712" y="375236"/>
                  </a:cubicBezTo>
                  <a:cubicBezTo>
                    <a:pt x="201856" y="423616"/>
                    <a:pt x="174628" y="474116"/>
                    <a:pt x="156806" y="528280"/>
                  </a:cubicBezTo>
                  <a:cubicBezTo>
                    <a:pt x="144128" y="569400"/>
                    <a:pt x="135157" y="611486"/>
                    <a:pt x="122606" y="652688"/>
                  </a:cubicBezTo>
                  <a:cubicBezTo>
                    <a:pt x="109928" y="690458"/>
                    <a:pt x="92705" y="803574"/>
                    <a:pt x="39927" y="794523"/>
                  </a:cubicBezTo>
                  <a:cubicBezTo>
                    <a:pt x="18443" y="788701"/>
                    <a:pt x="13815" y="762537"/>
                    <a:pt x="8992" y="743790"/>
                  </a:cubicBezTo>
                  <a:cubicBezTo>
                    <a:pt x="-2128" y="699674"/>
                    <a:pt x="-2929" y="654089"/>
                    <a:pt x="6559" y="609538"/>
                  </a:cubicBezTo>
                  <a:cubicBezTo>
                    <a:pt x="17881" y="540778"/>
                    <a:pt x="41282" y="475720"/>
                    <a:pt x="69581" y="412302"/>
                  </a:cubicBezTo>
                  <a:cubicBezTo>
                    <a:pt x="101908" y="326384"/>
                    <a:pt x="150620" y="248933"/>
                    <a:pt x="207068" y="176974"/>
                  </a:cubicBezTo>
                  <a:cubicBezTo>
                    <a:pt x="247101" y="119925"/>
                    <a:pt x="299242" y="71740"/>
                    <a:pt x="360430" y="38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719027" y="-373342"/>
              <a:ext cx="510995" cy="795036"/>
            </a:xfrm>
            <a:custGeom>
              <a:rect b="b" l="l" r="r" t="t"/>
              <a:pathLst>
                <a:path extrusionOk="0" h="795036" w="510995">
                  <a:moveTo>
                    <a:pt x="360430" y="38121"/>
                  </a:moveTo>
                  <a:cubicBezTo>
                    <a:pt x="396426" y="16145"/>
                    <a:pt x="518884" y="-38304"/>
                    <a:pt x="510594" y="43785"/>
                  </a:cubicBezTo>
                  <a:cubicBezTo>
                    <a:pt x="515417" y="85384"/>
                    <a:pt x="441274" y="126751"/>
                    <a:pt x="414443" y="154511"/>
                  </a:cubicBezTo>
                  <a:cubicBezTo>
                    <a:pt x="341731" y="217809"/>
                    <a:pt x="285007" y="295545"/>
                    <a:pt x="231712" y="375236"/>
                  </a:cubicBezTo>
                  <a:cubicBezTo>
                    <a:pt x="201856" y="423616"/>
                    <a:pt x="174628" y="474116"/>
                    <a:pt x="156806" y="528280"/>
                  </a:cubicBezTo>
                  <a:cubicBezTo>
                    <a:pt x="144128" y="569400"/>
                    <a:pt x="135157" y="611486"/>
                    <a:pt x="122606" y="652688"/>
                  </a:cubicBezTo>
                  <a:cubicBezTo>
                    <a:pt x="109928" y="690458"/>
                    <a:pt x="92705" y="803574"/>
                    <a:pt x="39927" y="794523"/>
                  </a:cubicBezTo>
                  <a:cubicBezTo>
                    <a:pt x="18443" y="788701"/>
                    <a:pt x="13815" y="762537"/>
                    <a:pt x="8992" y="743790"/>
                  </a:cubicBezTo>
                  <a:cubicBezTo>
                    <a:pt x="-2128" y="699674"/>
                    <a:pt x="-2929" y="654089"/>
                    <a:pt x="6559" y="609538"/>
                  </a:cubicBezTo>
                  <a:cubicBezTo>
                    <a:pt x="17881" y="540778"/>
                    <a:pt x="41282" y="475720"/>
                    <a:pt x="69581" y="412302"/>
                  </a:cubicBezTo>
                  <a:cubicBezTo>
                    <a:pt x="101908" y="326384"/>
                    <a:pt x="150620" y="248933"/>
                    <a:pt x="207068" y="176974"/>
                  </a:cubicBezTo>
                  <a:cubicBezTo>
                    <a:pt x="247101" y="119925"/>
                    <a:pt x="299242" y="71740"/>
                    <a:pt x="360430" y="38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28712" y="1166398"/>
              <a:ext cx="534837" cy="377700"/>
            </a:xfrm>
            <a:custGeom>
              <a:rect b="b" l="l" r="r" t="t"/>
              <a:pathLst>
                <a:path extrusionOk="0" h="377700" w="534837">
                  <a:moveTo>
                    <a:pt x="526849" y="155857"/>
                  </a:moveTo>
                  <a:cubicBezTo>
                    <a:pt x="552781" y="199517"/>
                    <a:pt x="509394" y="238269"/>
                    <a:pt x="484652" y="269858"/>
                  </a:cubicBezTo>
                  <a:cubicBezTo>
                    <a:pt x="481110" y="281981"/>
                    <a:pt x="483873" y="294935"/>
                    <a:pt x="480376" y="307126"/>
                  </a:cubicBezTo>
                  <a:cubicBezTo>
                    <a:pt x="470738" y="340828"/>
                    <a:pt x="443166" y="374147"/>
                    <a:pt x="406503" y="377564"/>
                  </a:cubicBezTo>
                  <a:cubicBezTo>
                    <a:pt x="360689" y="379827"/>
                    <a:pt x="319413" y="353385"/>
                    <a:pt x="275846" y="342491"/>
                  </a:cubicBezTo>
                  <a:cubicBezTo>
                    <a:pt x="220814" y="326239"/>
                    <a:pt x="165931" y="308392"/>
                    <a:pt x="115332" y="280707"/>
                  </a:cubicBezTo>
                  <a:cubicBezTo>
                    <a:pt x="84817" y="263818"/>
                    <a:pt x="53014" y="248181"/>
                    <a:pt x="25374" y="226820"/>
                  </a:cubicBezTo>
                  <a:cubicBezTo>
                    <a:pt x="-11461" y="194617"/>
                    <a:pt x="-7357" y="140483"/>
                    <a:pt x="32264" y="112678"/>
                  </a:cubicBezTo>
                  <a:cubicBezTo>
                    <a:pt x="43721" y="104278"/>
                    <a:pt x="37610" y="89623"/>
                    <a:pt x="38172" y="77769"/>
                  </a:cubicBezTo>
                  <a:cubicBezTo>
                    <a:pt x="38367" y="41310"/>
                    <a:pt x="70275" y="14464"/>
                    <a:pt x="103134" y="4986"/>
                  </a:cubicBezTo>
                  <a:cubicBezTo>
                    <a:pt x="134600" y="-6560"/>
                    <a:pt x="167287" y="3772"/>
                    <a:pt x="196222" y="17409"/>
                  </a:cubicBezTo>
                  <a:cubicBezTo>
                    <a:pt x="234922" y="34485"/>
                    <a:pt x="274595" y="48826"/>
                    <a:pt x="314052" y="63953"/>
                  </a:cubicBezTo>
                  <a:cubicBezTo>
                    <a:pt x="349816" y="77268"/>
                    <a:pt x="385543" y="90949"/>
                    <a:pt x="421719" y="103087"/>
                  </a:cubicBezTo>
                  <a:cubicBezTo>
                    <a:pt x="457881" y="116394"/>
                    <a:pt x="500864" y="125520"/>
                    <a:pt x="526849" y="1558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00182" y="-684369"/>
              <a:ext cx="2058817" cy="2058802"/>
            </a:xfrm>
            <a:custGeom>
              <a:rect b="b" l="l" r="r" t="t"/>
              <a:pathLst>
                <a:path extrusionOk="0" h="2058802" w="2058817">
                  <a:moveTo>
                    <a:pt x="1066604" y="1902658"/>
                  </a:moveTo>
                  <a:cubicBezTo>
                    <a:pt x="1785256" y="1868080"/>
                    <a:pt x="2157182" y="1038573"/>
                    <a:pt x="1708081" y="478732"/>
                  </a:cubicBezTo>
                  <a:cubicBezTo>
                    <a:pt x="1707879" y="478455"/>
                    <a:pt x="1707639" y="478170"/>
                    <a:pt x="1707400" y="477893"/>
                  </a:cubicBezTo>
                  <a:cubicBezTo>
                    <a:pt x="1682725" y="447780"/>
                    <a:pt x="1656291" y="419383"/>
                    <a:pt x="1628113" y="392619"/>
                  </a:cubicBezTo>
                  <a:cubicBezTo>
                    <a:pt x="1093584" y="-104560"/>
                    <a:pt x="228908" y="224897"/>
                    <a:pt x="159192" y="950984"/>
                  </a:cubicBezTo>
                  <a:cubicBezTo>
                    <a:pt x="121203" y="1339551"/>
                    <a:pt x="361535" y="1718190"/>
                    <a:pt x="728084" y="1850052"/>
                  </a:cubicBezTo>
                  <a:cubicBezTo>
                    <a:pt x="727724" y="1849933"/>
                    <a:pt x="727365" y="1849813"/>
                    <a:pt x="727006" y="1849693"/>
                  </a:cubicBezTo>
                  <a:cubicBezTo>
                    <a:pt x="835318" y="1889621"/>
                    <a:pt x="951402" y="1907483"/>
                    <a:pt x="1066604" y="1902658"/>
                  </a:cubicBezTo>
                  <a:close/>
                  <a:moveTo>
                    <a:pt x="1073501" y="1063"/>
                  </a:moveTo>
                  <a:cubicBezTo>
                    <a:pt x="1706291" y="25392"/>
                    <a:pt x="2170302" y="626112"/>
                    <a:pt x="2035361" y="1245024"/>
                  </a:cubicBezTo>
                  <a:cubicBezTo>
                    <a:pt x="1937098" y="1725248"/>
                    <a:pt x="1485923" y="2078682"/>
                    <a:pt x="996280" y="2057935"/>
                  </a:cubicBezTo>
                  <a:cubicBezTo>
                    <a:pt x="567945" y="2049476"/>
                    <a:pt x="171585" y="1747426"/>
                    <a:pt x="47772" y="1337513"/>
                  </a:cubicBezTo>
                  <a:cubicBezTo>
                    <a:pt x="-165490" y="659536"/>
                    <a:pt x="363497" y="-30811"/>
                    <a:pt x="1073501" y="1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526542" y="-652619"/>
              <a:ext cx="2002005" cy="2004170"/>
            </a:xfrm>
            <a:custGeom>
              <a:rect b="b" l="l" r="r" t="t"/>
              <a:pathLst>
                <a:path extrusionOk="0" h="2004170" w="2002005">
                  <a:moveTo>
                    <a:pt x="974421" y="2003857"/>
                  </a:moveTo>
                  <a:cubicBezTo>
                    <a:pt x="522856" y="1995413"/>
                    <a:pt x="128518" y="1676220"/>
                    <a:pt x="27867" y="1235385"/>
                  </a:cubicBezTo>
                  <a:cubicBezTo>
                    <a:pt x="-61103" y="876804"/>
                    <a:pt x="66792" y="473536"/>
                    <a:pt x="356817" y="241977"/>
                  </a:cubicBezTo>
                  <a:cubicBezTo>
                    <a:pt x="369464" y="231105"/>
                    <a:pt x="383048" y="221447"/>
                    <a:pt x="396400" y="211519"/>
                  </a:cubicBezTo>
                  <a:cubicBezTo>
                    <a:pt x="402406" y="206282"/>
                    <a:pt x="409610" y="200828"/>
                    <a:pt x="418124" y="203607"/>
                  </a:cubicBezTo>
                  <a:cubicBezTo>
                    <a:pt x="425859" y="206117"/>
                    <a:pt x="430764" y="212261"/>
                    <a:pt x="431079" y="220481"/>
                  </a:cubicBezTo>
                  <a:cubicBezTo>
                    <a:pt x="431476" y="230094"/>
                    <a:pt x="423546" y="235556"/>
                    <a:pt x="418521" y="238868"/>
                  </a:cubicBezTo>
                  <a:cubicBezTo>
                    <a:pt x="405304" y="249155"/>
                    <a:pt x="393038" y="260701"/>
                    <a:pt x="380143" y="271400"/>
                  </a:cubicBezTo>
                  <a:cubicBezTo>
                    <a:pt x="312777" y="330787"/>
                    <a:pt x="253544" y="399449"/>
                    <a:pt x="204308" y="474548"/>
                  </a:cubicBezTo>
                  <a:cubicBezTo>
                    <a:pt x="20843" y="748193"/>
                    <a:pt x="-7905" y="1119677"/>
                    <a:pt x="137414" y="1415380"/>
                  </a:cubicBezTo>
                  <a:cubicBezTo>
                    <a:pt x="305589" y="1763255"/>
                    <a:pt x="681865" y="1988827"/>
                    <a:pt x="1067307" y="1958849"/>
                  </a:cubicBezTo>
                  <a:cubicBezTo>
                    <a:pt x="1487847" y="1934978"/>
                    <a:pt x="1861629" y="1601107"/>
                    <a:pt x="1938640" y="1188077"/>
                  </a:cubicBezTo>
                  <a:cubicBezTo>
                    <a:pt x="2042826" y="673731"/>
                    <a:pt x="1700038" y="166032"/>
                    <a:pt x="1187241" y="67347"/>
                  </a:cubicBezTo>
                  <a:cubicBezTo>
                    <a:pt x="1069763" y="44637"/>
                    <a:pt x="950353" y="42748"/>
                    <a:pt x="834501" y="63008"/>
                  </a:cubicBezTo>
                  <a:cubicBezTo>
                    <a:pt x="774331" y="73108"/>
                    <a:pt x="720333" y="92177"/>
                    <a:pt x="664761" y="108114"/>
                  </a:cubicBezTo>
                  <a:cubicBezTo>
                    <a:pt x="636088" y="107537"/>
                    <a:pt x="631895" y="66942"/>
                    <a:pt x="659894" y="59779"/>
                  </a:cubicBezTo>
                  <a:cubicBezTo>
                    <a:pt x="1188057" y="-132354"/>
                    <a:pt x="1775648" y="154898"/>
                    <a:pt x="1950786" y="688739"/>
                  </a:cubicBezTo>
                  <a:cubicBezTo>
                    <a:pt x="2167380" y="1349782"/>
                    <a:pt x="1669590" y="2020760"/>
                    <a:pt x="974421" y="20038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1003296" y="-549305"/>
              <a:ext cx="117831" cy="80516"/>
            </a:xfrm>
            <a:custGeom>
              <a:rect b="b" l="l" r="r" t="t"/>
              <a:pathLst>
                <a:path extrusionOk="0" h="80516" w="117831">
                  <a:moveTo>
                    <a:pt x="16104" y="80378"/>
                  </a:moveTo>
                  <a:cubicBezTo>
                    <a:pt x="4227" y="79464"/>
                    <a:pt x="-3194" y="65580"/>
                    <a:pt x="1352" y="55008"/>
                  </a:cubicBezTo>
                  <a:cubicBezTo>
                    <a:pt x="5021" y="46429"/>
                    <a:pt x="12232" y="42008"/>
                    <a:pt x="19930" y="37498"/>
                  </a:cubicBezTo>
                  <a:cubicBezTo>
                    <a:pt x="37977" y="26993"/>
                    <a:pt x="56481" y="17328"/>
                    <a:pt x="75217" y="8059"/>
                  </a:cubicBezTo>
                  <a:cubicBezTo>
                    <a:pt x="84817" y="4043"/>
                    <a:pt x="95593" y="-2865"/>
                    <a:pt x="106189" y="1279"/>
                  </a:cubicBezTo>
                  <a:cubicBezTo>
                    <a:pt x="106181" y="1294"/>
                    <a:pt x="106166" y="1309"/>
                    <a:pt x="106159" y="1324"/>
                  </a:cubicBezTo>
                  <a:cubicBezTo>
                    <a:pt x="130219" y="15522"/>
                    <a:pt x="112614" y="35400"/>
                    <a:pt x="93474" y="43155"/>
                  </a:cubicBezTo>
                  <a:cubicBezTo>
                    <a:pt x="75487" y="52670"/>
                    <a:pt x="57642" y="62546"/>
                    <a:pt x="40134" y="72871"/>
                  </a:cubicBezTo>
                  <a:cubicBezTo>
                    <a:pt x="32833" y="77493"/>
                    <a:pt x="24798" y="81300"/>
                    <a:pt x="16104" y="803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896693" y="1277981"/>
              <a:ext cx="154785" cy="92462"/>
            </a:xfrm>
            <a:custGeom>
              <a:rect b="b" l="l" r="r" t="t"/>
              <a:pathLst>
                <a:path extrusionOk="0" h="92462" w="154785">
                  <a:moveTo>
                    <a:pt x="151762" y="80966"/>
                  </a:moveTo>
                  <a:cubicBezTo>
                    <a:pt x="127178" y="68685"/>
                    <a:pt x="101845" y="58525"/>
                    <a:pt x="77829" y="44979"/>
                  </a:cubicBezTo>
                  <a:cubicBezTo>
                    <a:pt x="65878" y="38235"/>
                    <a:pt x="54181" y="31050"/>
                    <a:pt x="42649" y="23617"/>
                  </a:cubicBezTo>
                  <a:cubicBezTo>
                    <a:pt x="31304" y="16312"/>
                    <a:pt x="20521" y="6819"/>
                    <a:pt x="8547" y="690"/>
                  </a:cubicBezTo>
                  <a:cubicBezTo>
                    <a:pt x="2833" y="-2240"/>
                    <a:pt x="-2895" y="4811"/>
                    <a:pt x="1635" y="9651"/>
                  </a:cubicBezTo>
                  <a:cubicBezTo>
                    <a:pt x="10823" y="19451"/>
                    <a:pt x="23808" y="26877"/>
                    <a:pt x="34906" y="34317"/>
                  </a:cubicBezTo>
                  <a:cubicBezTo>
                    <a:pt x="46663" y="42199"/>
                    <a:pt x="58779" y="49534"/>
                    <a:pt x="71105" y="56487"/>
                  </a:cubicBezTo>
                  <a:cubicBezTo>
                    <a:pt x="95083" y="70011"/>
                    <a:pt x="120648" y="84038"/>
                    <a:pt x="147029" y="92197"/>
                  </a:cubicBezTo>
                  <a:cubicBezTo>
                    <a:pt x="153574" y="94220"/>
                    <a:pt x="158052" y="84105"/>
                    <a:pt x="151762" y="80966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1096250" y="1384176"/>
              <a:ext cx="177559" cy="57837"/>
            </a:xfrm>
            <a:custGeom>
              <a:rect b="b" l="l" r="r" t="t"/>
              <a:pathLst>
                <a:path extrusionOk="0" h="57837" w="177559">
                  <a:moveTo>
                    <a:pt x="173794" y="47480"/>
                  </a:moveTo>
                  <a:cubicBezTo>
                    <a:pt x="145263" y="42954"/>
                    <a:pt x="116837" y="37904"/>
                    <a:pt x="88988" y="30097"/>
                  </a:cubicBezTo>
                  <a:cubicBezTo>
                    <a:pt x="60966" y="22230"/>
                    <a:pt x="34592" y="11095"/>
                    <a:pt x="7604" y="396"/>
                  </a:cubicBezTo>
                  <a:cubicBezTo>
                    <a:pt x="1164" y="-2159"/>
                    <a:pt x="-3149" y="8361"/>
                    <a:pt x="2901" y="11552"/>
                  </a:cubicBezTo>
                  <a:cubicBezTo>
                    <a:pt x="28744" y="25152"/>
                    <a:pt x="57552" y="34525"/>
                    <a:pt x="85633" y="42265"/>
                  </a:cubicBezTo>
                  <a:cubicBezTo>
                    <a:pt x="113992" y="50079"/>
                    <a:pt x="143009" y="55894"/>
                    <a:pt x="172393" y="57827"/>
                  </a:cubicBezTo>
                  <a:cubicBezTo>
                    <a:pt x="178227" y="58209"/>
                    <a:pt x="179695" y="48416"/>
                    <a:pt x="173794" y="47480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 rot="1000638">
            <a:off x="3877500" y="-187320"/>
            <a:ext cx="1573525" cy="998968"/>
            <a:chOff x="7754799" y="-375921"/>
            <a:chExt cx="3146840" cy="1997918"/>
          </a:xfrm>
        </p:grpSpPr>
        <p:sp>
          <p:nvSpPr>
            <p:cNvPr id="805" name="Google Shape;805;p33"/>
            <p:cNvSpPr/>
            <p:nvPr/>
          </p:nvSpPr>
          <p:spPr>
            <a:xfrm>
              <a:off x="7754799" y="-375921"/>
              <a:ext cx="3142174" cy="1987818"/>
            </a:xfrm>
            <a:custGeom>
              <a:rect b="b" l="l" r="r" t="t"/>
              <a:pathLst>
                <a:path extrusionOk="0" h="1987818" w="3142174">
                  <a:moveTo>
                    <a:pt x="3137965" y="247247"/>
                  </a:moveTo>
                  <a:cubicBezTo>
                    <a:pt x="3141206" y="306024"/>
                    <a:pt x="3143176" y="364977"/>
                    <a:pt x="3141647" y="423792"/>
                  </a:cubicBezTo>
                  <a:cubicBezTo>
                    <a:pt x="3122552" y="818084"/>
                    <a:pt x="3107183" y="1211941"/>
                    <a:pt x="3101487" y="1606586"/>
                  </a:cubicBezTo>
                  <a:cubicBezTo>
                    <a:pt x="3098378" y="1694508"/>
                    <a:pt x="3092512" y="1782387"/>
                    <a:pt x="3086250" y="1870134"/>
                  </a:cubicBezTo>
                  <a:cubicBezTo>
                    <a:pt x="3084412" y="1893100"/>
                    <a:pt x="3083493" y="1916199"/>
                    <a:pt x="3079679" y="1938901"/>
                  </a:cubicBezTo>
                  <a:cubicBezTo>
                    <a:pt x="3075563" y="1957004"/>
                    <a:pt x="3054542" y="1959108"/>
                    <a:pt x="3038997" y="1960204"/>
                  </a:cubicBezTo>
                  <a:cubicBezTo>
                    <a:pt x="3030066" y="1976639"/>
                    <a:pt x="3011104" y="1973747"/>
                    <a:pt x="2995640" y="1971467"/>
                  </a:cubicBezTo>
                  <a:cubicBezTo>
                    <a:pt x="2958287" y="1968267"/>
                    <a:pt x="2920883" y="1973042"/>
                    <a:pt x="2883575" y="1974623"/>
                  </a:cubicBezTo>
                  <a:cubicBezTo>
                    <a:pt x="2710115" y="1984267"/>
                    <a:pt x="2536390" y="1990881"/>
                    <a:pt x="2362666" y="1986371"/>
                  </a:cubicBezTo>
                  <a:cubicBezTo>
                    <a:pt x="1999281" y="1978440"/>
                    <a:pt x="1636765" y="1951921"/>
                    <a:pt x="1274123" y="1930006"/>
                  </a:cubicBezTo>
                  <a:cubicBezTo>
                    <a:pt x="912400" y="1920406"/>
                    <a:pt x="551030" y="1902045"/>
                    <a:pt x="189175" y="1907348"/>
                  </a:cubicBezTo>
                  <a:cubicBezTo>
                    <a:pt x="139473" y="1908224"/>
                    <a:pt x="90773" y="1912211"/>
                    <a:pt x="41946" y="1916948"/>
                  </a:cubicBezTo>
                  <a:cubicBezTo>
                    <a:pt x="17250" y="1915632"/>
                    <a:pt x="14097" y="1885522"/>
                    <a:pt x="12826" y="1865844"/>
                  </a:cubicBezTo>
                  <a:cubicBezTo>
                    <a:pt x="5556" y="1619215"/>
                    <a:pt x="13965" y="1372146"/>
                    <a:pt x="12215" y="1125385"/>
                  </a:cubicBezTo>
                  <a:cubicBezTo>
                    <a:pt x="10900" y="939808"/>
                    <a:pt x="15519" y="754186"/>
                    <a:pt x="13556" y="568552"/>
                  </a:cubicBezTo>
                  <a:cubicBezTo>
                    <a:pt x="12479" y="466922"/>
                    <a:pt x="7476" y="365399"/>
                    <a:pt x="6236" y="263782"/>
                  </a:cubicBezTo>
                  <a:cubicBezTo>
                    <a:pt x="5475" y="201176"/>
                    <a:pt x="-23734" y="29519"/>
                    <a:pt x="51167" y="5658"/>
                  </a:cubicBezTo>
                  <a:cubicBezTo>
                    <a:pt x="71810" y="-918"/>
                    <a:pt x="93957" y="-282"/>
                    <a:pt x="115608" y="424"/>
                  </a:cubicBezTo>
                  <a:cubicBezTo>
                    <a:pt x="391604" y="424"/>
                    <a:pt x="667475" y="25261"/>
                    <a:pt x="943403" y="28360"/>
                  </a:cubicBezTo>
                  <a:cubicBezTo>
                    <a:pt x="1329168" y="36555"/>
                    <a:pt x="1715065" y="38092"/>
                    <a:pt x="2100697" y="49878"/>
                  </a:cubicBezTo>
                  <a:cubicBezTo>
                    <a:pt x="2418019" y="65833"/>
                    <a:pt x="2735157" y="84283"/>
                    <a:pt x="3052868" y="88138"/>
                  </a:cubicBezTo>
                  <a:cubicBezTo>
                    <a:pt x="3068766" y="88749"/>
                    <a:pt x="3084532" y="90198"/>
                    <a:pt x="3099989" y="94097"/>
                  </a:cubicBezTo>
                  <a:cubicBezTo>
                    <a:pt x="3142075" y="113555"/>
                    <a:pt x="3135284" y="181756"/>
                    <a:pt x="3136247" y="227600"/>
                  </a:cubicBezTo>
                  <a:cubicBezTo>
                    <a:pt x="3137002" y="234183"/>
                    <a:pt x="3137531" y="240759"/>
                    <a:pt x="3137965" y="247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7840564" y="-274810"/>
              <a:ext cx="2950680" cy="843044"/>
            </a:xfrm>
            <a:custGeom>
              <a:rect b="b" l="l" r="r" t="t"/>
              <a:pathLst>
                <a:path extrusionOk="0" h="843044" w="2950680">
                  <a:moveTo>
                    <a:pt x="1557760" y="842564"/>
                  </a:moveTo>
                  <a:cubicBezTo>
                    <a:pt x="1344291" y="841518"/>
                    <a:pt x="415426" y="253605"/>
                    <a:pt x="175196" y="123314"/>
                  </a:cubicBezTo>
                  <a:cubicBezTo>
                    <a:pt x="11176" y="30359"/>
                    <a:pt x="-8171" y="37458"/>
                    <a:pt x="2346" y="11329"/>
                  </a:cubicBezTo>
                  <a:cubicBezTo>
                    <a:pt x="13845" y="-17055"/>
                    <a:pt x="31524" y="-13773"/>
                    <a:pt x="530877" y="286713"/>
                  </a:cubicBezTo>
                  <a:cubicBezTo>
                    <a:pt x="1560473" y="896446"/>
                    <a:pt x="1548659" y="823320"/>
                    <a:pt x="1704988" y="761476"/>
                  </a:cubicBezTo>
                  <a:cubicBezTo>
                    <a:pt x="2590131" y="401678"/>
                    <a:pt x="2763314" y="192245"/>
                    <a:pt x="2920965" y="137557"/>
                  </a:cubicBezTo>
                  <a:cubicBezTo>
                    <a:pt x="2959413" y="126634"/>
                    <a:pt x="2956694" y="166847"/>
                    <a:pt x="2934654" y="165934"/>
                  </a:cubicBezTo>
                  <a:cubicBezTo>
                    <a:pt x="2785443" y="237177"/>
                    <a:pt x="2435898" y="518564"/>
                    <a:pt x="1873369" y="737671"/>
                  </a:cubicBezTo>
                  <a:cubicBezTo>
                    <a:pt x="1678416" y="812542"/>
                    <a:pt x="1617776" y="847635"/>
                    <a:pt x="1557760" y="8425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9481784" y="678571"/>
              <a:ext cx="1056242" cy="840832"/>
            </a:xfrm>
            <a:custGeom>
              <a:rect b="b" l="l" r="r" t="t"/>
              <a:pathLst>
                <a:path extrusionOk="0" h="840832" w="1056242">
                  <a:moveTo>
                    <a:pt x="1027443" y="838235"/>
                  </a:moveTo>
                  <a:cubicBezTo>
                    <a:pt x="391027" y="329993"/>
                    <a:pt x="21682" y="78741"/>
                    <a:pt x="781" y="21287"/>
                  </a:cubicBezTo>
                  <a:cubicBezTo>
                    <a:pt x="-4758" y="3158"/>
                    <a:pt x="20643" y="-8628"/>
                    <a:pt x="30707" y="7914"/>
                  </a:cubicBezTo>
                  <a:cubicBezTo>
                    <a:pt x="125880" y="111672"/>
                    <a:pt x="565657" y="405809"/>
                    <a:pt x="1050252" y="806670"/>
                  </a:cubicBezTo>
                  <a:cubicBezTo>
                    <a:pt x="1066181" y="821769"/>
                    <a:pt x="1047502" y="849422"/>
                    <a:pt x="1027443" y="8382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8005078" y="657105"/>
              <a:ext cx="1221453" cy="754378"/>
            </a:xfrm>
            <a:custGeom>
              <a:rect b="b" l="l" r="r" t="t"/>
              <a:pathLst>
                <a:path extrusionOk="0" h="754378" w="1221453">
                  <a:moveTo>
                    <a:pt x="4111" y="745429"/>
                  </a:moveTo>
                  <a:cubicBezTo>
                    <a:pt x="-12486" y="717310"/>
                    <a:pt x="3475" y="726916"/>
                    <a:pt x="398108" y="489944"/>
                  </a:cubicBezTo>
                  <a:cubicBezTo>
                    <a:pt x="667106" y="327686"/>
                    <a:pt x="1200816" y="-22134"/>
                    <a:pt x="1200816" y="1103"/>
                  </a:cubicBezTo>
                  <a:cubicBezTo>
                    <a:pt x="1216922" y="-3911"/>
                    <a:pt x="1229465" y="19244"/>
                    <a:pt x="1215267" y="29688"/>
                  </a:cubicBezTo>
                  <a:cubicBezTo>
                    <a:pt x="-2579" y="782411"/>
                    <a:pt x="21079" y="773334"/>
                    <a:pt x="4111" y="745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7795819" y="1521777"/>
              <a:ext cx="2638286" cy="85649"/>
            </a:xfrm>
            <a:custGeom>
              <a:rect b="b" l="l" r="r" t="t"/>
              <a:pathLst>
                <a:path extrusionOk="0" h="85649" w="2638286">
                  <a:moveTo>
                    <a:pt x="2614088" y="85345"/>
                  </a:moveTo>
                  <a:cubicBezTo>
                    <a:pt x="1334413" y="26480"/>
                    <a:pt x="1755422" y="105836"/>
                    <a:pt x="508254" y="44584"/>
                  </a:cubicBezTo>
                  <a:cubicBezTo>
                    <a:pt x="364015" y="39822"/>
                    <a:pt x="-17325" y="64048"/>
                    <a:pt x="612" y="9964"/>
                  </a:cubicBezTo>
                  <a:cubicBezTo>
                    <a:pt x="5854" y="-7554"/>
                    <a:pt x="8309" y="3268"/>
                    <a:pt x="160673" y="3690"/>
                  </a:cubicBezTo>
                  <a:cubicBezTo>
                    <a:pt x="798386" y="42877"/>
                    <a:pt x="2110669" y="11281"/>
                    <a:pt x="2622144" y="45989"/>
                  </a:cubicBezTo>
                  <a:cubicBezTo>
                    <a:pt x="2647035" y="51670"/>
                    <a:pt x="2642208" y="89402"/>
                    <a:pt x="2614088" y="853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10656493" y="-186114"/>
              <a:ext cx="245146" cy="1808111"/>
            </a:xfrm>
            <a:custGeom>
              <a:rect b="b" l="l" r="r" t="t"/>
              <a:pathLst>
                <a:path extrusionOk="0" h="1808111" w="245146">
                  <a:moveTo>
                    <a:pt x="241992" y="11860"/>
                  </a:moveTo>
                  <a:cubicBezTo>
                    <a:pt x="241332" y="5864"/>
                    <a:pt x="237939" y="950"/>
                    <a:pt x="231614" y="94"/>
                  </a:cubicBezTo>
                  <a:cubicBezTo>
                    <a:pt x="226359" y="-618"/>
                    <a:pt x="219310" y="2771"/>
                    <a:pt x="218486" y="8673"/>
                  </a:cubicBezTo>
                  <a:cubicBezTo>
                    <a:pt x="209844" y="70782"/>
                    <a:pt x="211248" y="134800"/>
                    <a:pt x="209700" y="197425"/>
                  </a:cubicBezTo>
                  <a:cubicBezTo>
                    <a:pt x="208126" y="260637"/>
                    <a:pt x="206628" y="323842"/>
                    <a:pt x="205307" y="387060"/>
                  </a:cubicBezTo>
                  <a:cubicBezTo>
                    <a:pt x="202688" y="512122"/>
                    <a:pt x="199667" y="637172"/>
                    <a:pt x="196256" y="762215"/>
                  </a:cubicBezTo>
                  <a:cubicBezTo>
                    <a:pt x="189434" y="1012302"/>
                    <a:pt x="181032" y="1262338"/>
                    <a:pt x="171044" y="1512318"/>
                  </a:cubicBezTo>
                  <a:cubicBezTo>
                    <a:pt x="168218" y="1582962"/>
                    <a:pt x="165272" y="1653606"/>
                    <a:pt x="162195" y="1724238"/>
                  </a:cubicBezTo>
                  <a:cubicBezTo>
                    <a:pt x="161861" y="1731998"/>
                    <a:pt x="161635" y="1739771"/>
                    <a:pt x="161163" y="1747526"/>
                  </a:cubicBezTo>
                  <a:cubicBezTo>
                    <a:pt x="160898" y="1751866"/>
                    <a:pt x="160993" y="1759998"/>
                    <a:pt x="157336" y="1763192"/>
                  </a:cubicBezTo>
                  <a:cubicBezTo>
                    <a:pt x="154963" y="1765264"/>
                    <a:pt x="150174" y="1765604"/>
                    <a:pt x="147317" y="1765925"/>
                  </a:cubicBezTo>
                  <a:cubicBezTo>
                    <a:pt x="138707" y="1766902"/>
                    <a:pt x="129864" y="1766807"/>
                    <a:pt x="121211" y="1767210"/>
                  </a:cubicBezTo>
                  <a:cubicBezTo>
                    <a:pt x="86444" y="1768810"/>
                    <a:pt x="51716" y="1770479"/>
                    <a:pt x="16993" y="1772810"/>
                  </a:cubicBezTo>
                  <a:cubicBezTo>
                    <a:pt x="-5425" y="1774309"/>
                    <a:pt x="-5903" y="1808683"/>
                    <a:pt x="16993" y="1808104"/>
                  </a:cubicBezTo>
                  <a:cubicBezTo>
                    <a:pt x="49085" y="1807292"/>
                    <a:pt x="81126" y="1805937"/>
                    <a:pt x="113192" y="1804451"/>
                  </a:cubicBezTo>
                  <a:cubicBezTo>
                    <a:pt x="139846" y="1803216"/>
                    <a:pt x="175386" y="1806762"/>
                    <a:pt x="190560" y="1779393"/>
                  </a:cubicBezTo>
                  <a:cubicBezTo>
                    <a:pt x="196426" y="1768810"/>
                    <a:pt x="197502" y="1756470"/>
                    <a:pt x="198107" y="1744622"/>
                  </a:cubicBezTo>
                  <a:cubicBezTo>
                    <a:pt x="198937" y="1728332"/>
                    <a:pt x="199516" y="1712018"/>
                    <a:pt x="200215" y="1695722"/>
                  </a:cubicBezTo>
                  <a:cubicBezTo>
                    <a:pt x="201606" y="1663118"/>
                    <a:pt x="202965" y="1630520"/>
                    <a:pt x="204306" y="1597916"/>
                  </a:cubicBezTo>
                  <a:cubicBezTo>
                    <a:pt x="209542" y="1470221"/>
                    <a:pt x="214363" y="1342500"/>
                    <a:pt x="218775" y="1214773"/>
                  </a:cubicBezTo>
                  <a:cubicBezTo>
                    <a:pt x="227637" y="957953"/>
                    <a:pt x="234837" y="701076"/>
                    <a:pt x="240362" y="444167"/>
                  </a:cubicBezTo>
                  <a:cubicBezTo>
                    <a:pt x="241911" y="372125"/>
                    <a:pt x="243327" y="300082"/>
                    <a:pt x="244107" y="228026"/>
                  </a:cubicBezTo>
                  <a:cubicBezTo>
                    <a:pt x="244491" y="192682"/>
                    <a:pt x="244913" y="157338"/>
                    <a:pt x="244995" y="121988"/>
                  </a:cubicBezTo>
                  <a:cubicBezTo>
                    <a:pt x="245083" y="85333"/>
                    <a:pt x="246001" y="48307"/>
                    <a:pt x="241992" y="118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2470379">
            <a:off x="8030804" y="-456185"/>
            <a:ext cx="1201637" cy="1941504"/>
            <a:chOff x="16059220" y="-912613"/>
            <a:chExt cx="2403036" cy="3882622"/>
          </a:xfrm>
        </p:grpSpPr>
        <p:sp>
          <p:nvSpPr>
            <p:cNvPr id="812" name="Google Shape;812;p33"/>
            <p:cNvSpPr/>
            <p:nvPr/>
          </p:nvSpPr>
          <p:spPr>
            <a:xfrm>
              <a:off x="17914514" y="1599305"/>
              <a:ext cx="547742" cy="1308542"/>
            </a:xfrm>
            <a:custGeom>
              <a:rect b="b" l="l" r="r" t="t"/>
              <a:pathLst>
                <a:path extrusionOk="0" h="1308542" w="547742">
                  <a:moveTo>
                    <a:pt x="547743" y="1115027"/>
                  </a:moveTo>
                  <a:cubicBezTo>
                    <a:pt x="542911" y="1234930"/>
                    <a:pt x="483746" y="1358149"/>
                    <a:pt x="345717" y="1288161"/>
                  </a:cubicBezTo>
                  <a:cubicBezTo>
                    <a:pt x="283725" y="1251587"/>
                    <a:pt x="250340" y="1183315"/>
                    <a:pt x="214873" y="1123569"/>
                  </a:cubicBezTo>
                  <a:cubicBezTo>
                    <a:pt x="143886" y="999301"/>
                    <a:pt x="75019" y="873877"/>
                    <a:pt x="0" y="752118"/>
                  </a:cubicBezTo>
                  <a:cubicBezTo>
                    <a:pt x="15077" y="728256"/>
                    <a:pt x="28957" y="703593"/>
                    <a:pt x="41323" y="678147"/>
                  </a:cubicBezTo>
                  <a:cubicBezTo>
                    <a:pt x="145773" y="469362"/>
                    <a:pt x="208776" y="232794"/>
                    <a:pt x="191050" y="0"/>
                  </a:cubicBezTo>
                  <a:cubicBezTo>
                    <a:pt x="271428" y="85363"/>
                    <a:pt x="341740" y="181218"/>
                    <a:pt x="407430" y="277545"/>
                  </a:cubicBezTo>
                  <a:cubicBezTo>
                    <a:pt x="491242" y="392696"/>
                    <a:pt x="499576" y="535639"/>
                    <a:pt x="509146" y="672556"/>
                  </a:cubicBezTo>
                  <a:cubicBezTo>
                    <a:pt x="521558" y="820103"/>
                    <a:pt x="546912" y="966719"/>
                    <a:pt x="547743" y="11150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6059220" y="1603040"/>
              <a:ext cx="528840" cy="1311830"/>
            </a:xfrm>
            <a:custGeom>
              <a:rect b="b" l="l" r="r" t="t"/>
              <a:pathLst>
                <a:path extrusionOk="0" h="1311830" w="528840">
                  <a:moveTo>
                    <a:pt x="484379" y="850310"/>
                  </a:moveTo>
                  <a:cubicBezTo>
                    <a:pt x="418339" y="964995"/>
                    <a:pt x="248083" y="1332562"/>
                    <a:pt x="98108" y="1310913"/>
                  </a:cubicBezTo>
                  <a:cubicBezTo>
                    <a:pt x="55285" y="1306456"/>
                    <a:pt x="24495" y="1270479"/>
                    <a:pt x="19570" y="1229052"/>
                  </a:cubicBezTo>
                  <a:cubicBezTo>
                    <a:pt x="-22794" y="925718"/>
                    <a:pt x="4470" y="611847"/>
                    <a:pt x="93129" y="319252"/>
                  </a:cubicBezTo>
                  <a:cubicBezTo>
                    <a:pt x="139423" y="223849"/>
                    <a:pt x="213168" y="145676"/>
                    <a:pt x="276295" y="61384"/>
                  </a:cubicBezTo>
                  <a:cubicBezTo>
                    <a:pt x="293756" y="41202"/>
                    <a:pt x="310775" y="20601"/>
                    <a:pt x="327801" y="0"/>
                  </a:cubicBezTo>
                  <a:cubicBezTo>
                    <a:pt x="328609" y="44083"/>
                    <a:pt x="331693" y="88213"/>
                    <a:pt x="333285" y="131202"/>
                  </a:cubicBezTo>
                  <a:cubicBezTo>
                    <a:pt x="345115" y="357861"/>
                    <a:pt x="415823" y="579660"/>
                    <a:pt x="528840" y="775841"/>
                  </a:cubicBezTo>
                  <a:cubicBezTo>
                    <a:pt x="514198" y="800814"/>
                    <a:pt x="499199" y="825492"/>
                    <a:pt x="484379" y="850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6387022" y="1406259"/>
              <a:ext cx="309189" cy="972630"/>
            </a:xfrm>
            <a:custGeom>
              <a:rect b="b" l="l" r="r" t="t"/>
              <a:pathLst>
                <a:path extrusionOk="0" h="972630" w="309189">
                  <a:moveTo>
                    <a:pt x="239442" y="904188"/>
                  </a:moveTo>
                  <a:cubicBezTo>
                    <a:pt x="227286" y="927344"/>
                    <a:pt x="214329" y="950057"/>
                    <a:pt x="201039" y="972631"/>
                  </a:cubicBezTo>
                  <a:cubicBezTo>
                    <a:pt x="88022" y="776442"/>
                    <a:pt x="17314" y="554643"/>
                    <a:pt x="5484" y="327991"/>
                  </a:cubicBezTo>
                  <a:cubicBezTo>
                    <a:pt x="3892" y="285003"/>
                    <a:pt x="808" y="240873"/>
                    <a:pt x="0" y="196789"/>
                  </a:cubicBezTo>
                  <a:cubicBezTo>
                    <a:pt x="21656" y="170636"/>
                    <a:pt x="43125" y="144335"/>
                    <a:pt x="65294" y="118726"/>
                  </a:cubicBezTo>
                  <a:cubicBezTo>
                    <a:pt x="97653" y="81165"/>
                    <a:pt x="131310" y="44855"/>
                    <a:pt x="168470" y="11961"/>
                  </a:cubicBezTo>
                  <a:cubicBezTo>
                    <a:pt x="184720" y="-2560"/>
                    <a:pt x="209902" y="-3888"/>
                    <a:pt x="227899" y="8133"/>
                  </a:cubicBezTo>
                  <a:cubicBezTo>
                    <a:pt x="299811" y="59780"/>
                    <a:pt x="165681" y="166746"/>
                    <a:pt x="136825" y="217103"/>
                  </a:cubicBezTo>
                  <a:cubicBezTo>
                    <a:pt x="169922" y="237868"/>
                    <a:pt x="169285" y="280444"/>
                    <a:pt x="152042" y="311591"/>
                  </a:cubicBezTo>
                  <a:cubicBezTo>
                    <a:pt x="192192" y="345176"/>
                    <a:pt x="192200" y="405768"/>
                    <a:pt x="201606" y="453695"/>
                  </a:cubicBezTo>
                  <a:cubicBezTo>
                    <a:pt x="226377" y="526649"/>
                    <a:pt x="248615" y="600660"/>
                    <a:pt x="270636" y="674469"/>
                  </a:cubicBezTo>
                  <a:cubicBezTo>
                    <a:pt x="339961" y="704574"/>
                    <a:pt x="298793" y="773972"/>
                    <a:pt x="277697" y="823103"/>
                  </a:cubicBezTo>
                  <a:cubicBezTo>
                    <a:pt x="266341" y="850833"/>
                    <a:pt x="253423" y="877739"/>
                    <a:pt x="239442" y="904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7771084" y="1497163"/>
              <a:ext cx="337461" cy="854268"/>
            </a:xfrm>
            <a:custGeom>
              <a:rect b="b" l="l" r="r" t="t"/>
              <a:pathLst>
                <a:path extrusionOk="0" h="854268" w="337461">
                  <a:moveTo>
                    <a:pt x="143430" y="854268"/>
                  </a:moveTo>
                  <a:cubicBezTo>
                    <a:pt x="130140" y="832689"/>
                    <a:pt x="116624" y="811164"/>
                    <a:pt x="102860" y="789794"/>
                  </a:cubicBezTo>
                  <a:cubicBezTo>
                    <a:pt x="102783" y="789669"/>
                    <a:pt x="102666" y="789483"/>
                    <a:pt x="102588" y="789359"/>
                  </a:cubicBezTo>
                  <a:cubicBezTo>
                    <a:pt x="22591" y="664168"/>
                    <a:pt x="-20845" y="670589"/>
                    <a:pt x="9945" y="508940"/>
                  </a:cubicBezTo>
                  <a:cubicBezTo>
                    <a:pt x="21356" y="399575"/>
                    <a:pt x="29193" y="289588"/>
                    <a:pt x="54437" y="182257"/>
                  </a:cubicBezTo>
                  <a:cubicBezTo>
                    <a:pt x="67635" y="122814"/>
                    <a:pt x="80777" y="54456"/>
                    <a:pt x="134940" y="18441"/>
                  </a:cubicBezTo>
                  <a:cubicBezTo>
                    <a:pt x="168247" y="-3108"/>
                    <a:pt x="215451" y="-8869"/>
                    <a:pt x="247499" y="18068"/>
                  </a:cubicBezTo>
                  <a:cubicBezTo>
                    <a:pt x="252688" y="22665"/>
                    <a:pt x="257846" y="27200"/>
                    <a:pt x="262910" y="31867"/>
                  </a:cubicBezTo>
                  <a:cubicBezTo>
                    <a:pt x="269147" y="37450"/>
                    <a:pt x="275261" y="43103"/>
                    <a:pt x="281350" y="48857"/>
                  </a:cubicBezTo>
                  <a:cubicBezTo>
                    <a:pt x="287222" y="54409"/>
                    <a:pt x="293033" y="59993"/>
                    <a:pt x="298719" y="65653"/>
                  </a:cubicBezTo>
                  <a:cubicBezTo>
                    <a:pt x="299627" y="66554"/>
                    <a:pt x="300489" y="67393"/>
                    <a:pt x="301398" y="68286"/>
                  </a:cubicBezTo>
                  <a:cubicBezTo>
                    <a:pt x="306455" y="73225"/>
                    <a:pt x="311395" y="78233"/>
                    <a:pt x="316327" y="83250"/>
                  </a:cubicBezTo>
                  <a:cubicBezTo>
                    <a:pt x="318254" y="85230"/>
                    <a:pt x="320219" y="87280"/>
                    <a:pt x="322145" y="89260"/>
                  </a:cubicBezTo>
                  <a:cubicBezTo>
                    <a:pt x="326255" y="93500"/>
                    <a:pt x="330402" y="97802"/>
                    <a:pt x="334488" y="102135"/>
                  </a:cubicBezTo>
                  <a:cubicBezTo>
                    <a:pt x="352213" y="334929"/>
                    <a:pt x="289211" y="571497"/>
                    <a:pt x="184761" y="780281"/>
                  </a:cubicBezTo>
                  <a:cubicBezTo>
                    <a:pt x="172395" y="805736"/>
                    <a:pt x="158507" y="830406"/>
                    <a:pt x="143430" y="854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618619" y="2186776"/>
              <a:ext cx="1213010" cy="783233"/>
            </a:xfrm>
            <a:custGeom>
              <a:rect b="b" l="l" r="r" t="t"/>
              <a:pathLst>
                <a:path extrusionOk="0" h="783233" w="1213010">
                  <a:moveTo>
                    <a:pt x="1212682" y="535531"/>
                  </a:moveTo>
                  <a:cubicBezTo>
                    <a:pt x="1179988" y="434552"/>
                    <a:pt x="1139232" y="335413"/>
                    <a:pt x="1095625" y="238060"/>
                  </a:cubicBezTo>
                  <a:cubicBezTo>
                    <a:pt x="1091143" y="228113"/>
                    <a:pt x="1086701" y="218235"/>
                    <a:pt x="1082156" y="208327"/>
                  </a:cubicBezTo>
                  <a:cubicBezTo>
                    <a:pt x="1074498" y="191499"/>
                    <a:pt x="1066816" y="174765"/>
                    <a:pt x="1059071" y="158078"/>
                  </a:cubicBezTo>
                  <a:cubicBezTo>
                    <a:pt x="1056027" y="148100"/>
                    <a:pt x="1045525" y="136918"/>
                    <a:pt x="1036118" y="140886"/>
                  </a:cubicBezTo>
                  <a:cubicBezTo>
                    <a:pt x="1031582" y="131404"/>
                    <a:pt x="1026883" y="121938"/>
                    <a:pt x="1022160" y="112573"/>
                  </a:cubicBezTo>
                  <a:cubicBezTo>
                    <a:pt x="1020475" y="109320"/>
                    <a:pt x="1018750" y="106004"/>
                    <a:pt x="1017065" y="102751"/>
                  </a:cubicBezTo>
                  <a:cubicBezTo>
                    <a:pt x="1015379" y="99497"/>
                    <a:pt x="1013693" y="96243"/>
                    <a:pt x="1011946" y="93028"/>
                  </a:cubicBezTo>
                  <a:cubicBezTo>
                    <a:pt x="1009243" y="88004"/>
                    <a:pt x="1006431" y="82949"/>
                    <a:pt x="1003627" y="77902"/>
                  </a:cubicBezTo>
                  <a:cubicBezTo>
                    <a:pt x="1003534" y="77614"/>
                    <a:pt x="1003339" y="77304"/>
                    <a:pt x="1003184" y="77055"/>
                  </a:cubicBezTo>
                  <a:cubicBezTo>
                    <a:pt x="987066" y="52331"/>
                    <a:pt x="978351" y="19724"/>
                    <a:pt x="950101" y="5918"/>
                  </a:cubicBezTo>
                  <a:cubicBezTo>
                    <a:pt x="921773" y="-7749"/>
                    <a:pt x="885242" y="2975"/>
                    <a:pt x="870235" y="30673"/>
                  </a:cubicBezTo>
                  <a:cubicBezTo>
                    <a:pt x="837200" y="47144"/>
                    <a:pt x="800048" y="53697"/>
                    <a:pt x="764061" y="61152"/>
                  </a:cubicBezTo>
                  <a:cubicBezTo>
                    <a:pt x="759260" y="61734"/>
                    <a:pt x="754483" y="62216"/>
                    <a:pt x="749706" y="62705"/>
                  </a:cubicBezTo>
                  <a:cubicBezTo>
                    <a:pt x="697811" y="60810"/>
                    <a:pt x="645909" y="59599"/>
                    <a:pt x="593998" y="58916"/>
                  </a:cubicBezTo>
                  <a:cubicBezTo>
                    <a:pt x="547867" y="58675"/>
                    <a:pt x="501697" y="56563"/>
                    <a:pt x="455503" y="54288"/>
                  </a:cubicBezTo>
                  <a:cubicBezTo>
                    <a:pt x="414009" y="48223"/>
                    <a:pt x="372834" y="40333"/>
                    <a:pt x="332054" y="30992"/>
                  </a:cubicBezTo>
                  <a:cubicBezTo>
                    <a:pt x="277635" y="11385"/>
                    <a:pt x="237422" y="4613"/>
                    <a:pt x="211595" y="49201"/>
                  </a:cubicBezTo>
                  <a:cubicBezTo>
                    <a:pt x="207121" y="57067"/>
                    <a:pt x="202958" y="66549"/>
                    <a:pt x="199330" y="77847"/>
                  </a:cubicBezTo>
                  <a:cubicBezTo>
                    <a:pt x="194196" y="79416"/>
                    <a:pt x="189644" y="81645"/>
                    <a:pt x="185652" y="84487"/>
                  </a:cubicBezTo>
                  <a:cubicBezTo>
                    <a:pt x="169720" y="95801"/>
                    <a:pt x="162916" y="116223"/>
                    <a:pt x="162023" y="136320"/>
                  </a:cubicBezTo>
                  <a:cubicBezTo>
                    <a:pt x="159312" y="145498"/>
                    <a:pt x="156321" y="154506"/>
                    <a:pt x="153067" y="163506"/>
                  </a:cubicBezTo>
                  <a:cubicBezTo>
                    <a:pt x="149222" y="172102"/>
                    <a:pt x="145431" y="180659"/>
                    <a:pt x="141618" y="189317"/>
                  </a:cubicBezTo>
                  <a:cubicBezTo>
                    <a:pt x="136747" y="200274"/>
                    <a:pt x="131908" y="211293"/>
                    <a:pt x="127077" y="222312"/>
                  </a:cubicBezTo>
                  <a:cubicBezTo>
                    <a:pt x="119278" y="240172"/>
                    <a:pt x="111433" y="258234"/>
                    <a:pt x="103603" y="276459"/>
                  </a:cubicBezTo>
                  <a:cubicBezTo>
                    <a:pt x="84309" y="323780"/>
                    <a:pt x="63414" y="370465"/>
                    <a:pt x="44368" y="418749"/>
                  </a:cubicBezTo>
                  <a:cubicBezTo>
                    <a:pt x="36616" y="439156"/>
                    <a:pt x="23163" y="461994"/>
                    <a:pt x="16188" y="485445"/>
                  </a:cubicBezTo>
                  <a:cubicBezTo>
                    <a:pt x="16172" y="485461"/>
                    <a:pt x="16156" y="485484"/>
                    <a:pt x="16149" y="485499"/>
                  </a:cubicBezTo>
                  <a:cubicBezTo>
                    <a:pt x="16141" y="485507"/>
                    <a:pt x="16149" y="485499"/>
                    <a:pt x="16118" y="485523"/>
                  </a:cubicBezTo>
                  <a:cubicBezTo>
                    <a:pt x="16110" y="485538"/>
                    <a:pt x="16110" y="485546"/>
                    <a:pt x="16110" y="485561"/>
                  </a:cubicBezTo>
                  <a:cubicBezTo>
                    <a:pt x="6292" y="499811"/>
                    <a:pt x="357" y="517717"/>
                    <a:pt x="0" y="534265"/>
                  </a:cubicBezTo>
                  <a:cubicBezTo>
                    <a:pt x="151032" y="721547"/>
                    <a:pt x="445173" y="785191"/>
                    <a:pt x="676979" y="783188"/>
                  </a:cubicBezTo>
                  <a:cubicBezTo>
                    <a:pt x="804863" y="780649"/>
                    <a:pt x="931762" y="747351"/>
                    <a:pt x="1043474" y="685237"/>
                  </a:cubicBezTo>
                  <a:cubicBezTo>
                    <a:pt x="1097024" y="656886"/>
                    <a:pt x="1154317" y="624396"/>
                    <a:pt x="1193077" y="576687"/>
                  </a:cubicBezTo>
                  <a:cubicBezTo>
                    <a:pt x="1193217" y="576555"/>
                    <a:pt x="1193380" y="576446"/>
                    <a:pt x="1193520" y="576314"/>
                  </a:cubicBezTo>
                  <a:cubicBezTo>
                    <a:pt x="1205575" y="565272"/>
                    <a:pt x="1214903" y="552482"/>
                    <a:pt x="1212682" y="5355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6746909" y="2186719"/>
              <a:ext cx="966278" cy="665134"/>
            </a:xfrm>
            <a:custGeom>
              <a:rect b="b" l="l" r="r" t="t"/>
              <a:pathLst>
                <a:path extrusionOk="0" h="665134" w="966278">
                  <a:moveTo>
                    <a:pt x="885192" y="566144"/>
                  </a:moveTo>
                  <a:cubicBezTo>
                    <a:pt x="893961" y="607937"/>
                    <a:pt x="827774" y="619895"/>
                    <a:pt x="820861" y="581294"/>
                  </a:cubicBezTo>
                  <a:cubicBezTo>
                    <a:pt x="797240" y="490581"/>
                    <a:pt x="772485" y="399976"/>
                    <a:pt x="742953" y="310970"/>
                  </a:cubicBezTo>
                  <a:cubicBezTo>
                    <a:pt x="700682" y="316375"/>
                    <a:pt x="655094" y="319054"/>
                    <a:pt x="612660" y="319908"/>
                  </a:cubicBezTo>
                  <a:cubicBezTo>
                    <a:pt x="617895" y="355527"/>
                    <a:pt x="637555" y="616316"/>
                    <a:pt x="611852" y="641125"/>
                  </a:cubicBezTo>
                  <a:cubicBezTo>
                    <a:pt x="594888" y="657448"/>
                    <a:pt x="559771" y="648782"/>
                    <a:pt x="559010" y="620881"/>
                  </a:cubicBezTo>
                  <a:cubicBezTo>
                    <a:pt x="554342" y="287783"/>
                    <a:pt x="563756" y="320390"/>
                    <a:pt x="535373" y="320242"/>
                  </a:cubicBezTo>
                  <a:cubicBezTo>
                    <a:pt x="430496" y="318052"/>
                    <a:pt x="489102" y="319139"/>
                    <a:pt x="423878" y="317633"/>
                  </a:cubicBezTo>
                  <a:cubicBezTo>
                    <a:pt x="395830" y="315498"/>
                    <a:pt x="400257" y="296543"/>
                    <a:pt x="397764" y="443313"/>
                  </a:cubicBezTo>
                  <a:cubicBezTo>
                    <a:pt x="394338" y="600397"/>
                    <a:pt x="399092" y="634307"/>
                    <a:pt x="383200" y="654155"/>
                  </a:cubicBezTo>
                  <a:cubicBezTo>
                    <a:pt x="370764" y="670012"/>
                    <a:pt x="344455" y="668808"/>
                    <a:pt x="332773" y="649792"/>
                  </a:cubicBezTo>
                  <a:cubicBezTo>
                    <a:pt x="321603" y="631892"/>
                    <a:pt x="342770" y="350496"/>
                    <a:pt x="346762" y="311064"/>
                  </a:cubicBezTo>
                  <a:cubicBezTo>
                    <a:pt x="276334" y="304238"/>
                    <a:pt x="230249" y="296644"/>
                    <a:pt x="187885" y="287558"/>
                  </a:cubicBezTo>
                  <a:cubicBezTo>
                    <a:pt x="182813" y="288040"/>
                    <a:pt x="132005" y="540076"/>
                    <a:pt x="107600" y="579920"/>
                  </a:cubicBezTo>
                  <a:cubicBezTo>
                    <a:pt x="96679" y="600024"/>
                    <a:pt x="67349" y="598533"/>
                    <a:pt x="55146" y="581123"/>
                  </a:cubicBezTo>
                  <a:cubicBezTo>
                    <a:pt x="46617" y="569134"/>
                    <a:pt x="51340" y="557936"/>
                    <a:pt x="55239" y="542763"/>
                  </a:cubicBezTo>
                  <a:cubicBezTo>
                    <a:pt x="134833" y="217500"/>
                    <a:pt x="160691" y="289251"/>
                    <a:pt x="62843" y="250107"/>
                  </a:cubicBezTo>
                  <a:cubicBezTo>
                    <a:pt x="-14164" y="216654"/>
                    <a:pt x="-6443" y="233862"/>
                    <a:pt x="13341" y="189390"/>
                  </a:cubicBezTo>
                  <a:cubicBezTo>
                    <a:pt x="44170" y="119332"/>
                    <a:pt x="31354" y="90034"/>
                    <a:pt x="71046" y="77920"/>
                  </a:cubicBezTo>
                  <a:cubicBezTo>
                    <a:pt x="94053" y="6231"/>
                    <a:pt x="134833" y="6223"/>
                    <a:pt x="203762" y="31057"/>
                  </a:cubicBezTo>
                  <a:cubicBezTo>
                    <a:pt x="298875" y="52846"/>
                    <a:pt x="339173" y="58313"/>
                    <a:pt x="465706" y="58981"/>
                  </a:cubicBezTo>
                  <a:cubicBezTo>
                    <a:pt x="581310" y="60503"/>
                    <a:pt x="656282" y="73439"/>
                    <a:pt x="741943" y="30738"/>
                  </a:cubicBezTo>
                  <a:cubicBezTo>
                    <a:pt x="767257" y="-15962"/>
                    <a:pt x="844847" y="-16296"/>
                    <a:pt x="875335" y="77967"/>
                  </a:cubicBezTo>
                  <a:cubicBezTo>
                    <a:pt x="885549" y="96347"/>
                    <a:pt x="895616" y="115434"/>
                    <a:pt x="907826" y="140943"/>
                  </a:cubicBezTo>
                  <a:cubicBezTo>
                    <a:pt x="924410" y="133946"/>
                    <a:pt x="933280" y="163151"/>
                    <a:pt x="953864" y="208384"/>
                  </a:cubicBezTo>
                  <a:cubicBezTo>
                    <a:pt x="969896" y="243335"/>
                    <a:pt x="970665" y="236680"/>
                    <a:pt x="954626" y="246037"/>
                  </a:cubicBezTo>
                  <a:cubicBezTo>
                    <a:pt x="908432" y="273340"/>
                    <a:pt x="855434" y="290688"/>
                    <a:pt x="802646" y="301210"/>
                  </a:cubicBezTo>
                  <a:cubicBezTo>
                    <a:pt x="851519" y="435106"/>
                    <a:pt x="882224" y="556461"/>
                    <a:pt x="885192" y="566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8028983" y="2407420"/>
              <a:ext cx="377780" cy="410437"/>
            </a:xfrm>
            <a:custGeom>
              <a:rect b="b" l="l" r="r" t="t"/>
              <a:pathLst>
                <a:path extrusionOk="0" h="410437" w="377780">
                  <a:moveTo>
                    <a:pt x="117571" y="219110"/>
                  </a:moveTo>
                  <a:cubicBezTo>
                    <a:pt x="88986" y="168807"/>
                    <a:pt x="60837" y="118737"/>
                    <a:pt x="30349" y="69932"/>
                  </a:cubicBezTo>
                  <a:cubicBezTo>
                    <a:pt x="23001" y="50068"/>
                    <a:pt x="-15075" y="21974"/>
                    <a:pt x="6588" y="2716"/>
                  </a:cubicBezTo>
                  <a:cubicBezTo>
                    <a:pt x="31025" y="-10423"/>
                    <a:pt x="39748" y="27627"/>
                    <a:pt x="52168" y="41698"/>
                  </a:cubicBezTo>
                  <a:cubicBezTo>
                    <a:pt x="115636" y="137629"/>
                    <a:pt x="161791" y="246817"/>
                    <a:pt x="232530" y="336707"/>
                  </a:cubicBezTo>
                  <a:cubicBezTo>
                    <a:pt x="277170" y="397237"/>
                    <a:pt x="334254" y="386125"/>
                    <a:pt x="343357" y="309808"/>
                  </a:cubicBezTo>
                  <a:cubicBezTo>
                    <a:pt x="350371" y="271044"/>
                    <a:pt x="330447" y="226192"/>
                    <a:pt x="349719" y="190728"/>
                  </a:cubicBezTo>
                  <a:cubicBezTo>
                    <a:pt x="366722" y="178482"/>
                    <a:pt x="375693" y="203502"/>
                    <a:pt x="374210" y="217285"/>
                  </a:cubicBezTo>
                  <a:cubicBezTo>
                    <a:pt x="375685" y="256671"/>
                    <a:pt x="382071" y="296522"/>
                    <a:pt x="373052" y="335496"/>
                  </a:cubicBezTo>
                  <a:cubicBezTo>
                    <a:pt x="363156" y="374174"/>
                    <a:pt x="330168" y="414476"/>
                    <a:pt x="286662" y="410112"/>
                  </a:cubicBezTo>
                  <a:cubicBezTo>
                    <a:pt x="201491" y="392601"/>
                    <a:pt x="159507" y="286404"/>
                    <a:pt x="117571" y="219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6126269" y="2442935"/>
              <a:ext cx="337132" cy="393141"/>
            </a:xfrm>
            <a:custGeom>
              <a:rect b="b" l="l" r="r" t="t"/>
              <a:pathLst>
                <a:path extrusionOk="0" h="393141" w="337132">
                  <a:moveTo>
                    <a:pt x="8627" y="357219"/>
                  </a:moveTo>
                  <a:cubicBezTo>
                    <a:pt x="-4484" y="317468"/>
                    <a:pt x="9078" y="274092"/>
                    <a:pt x="4021" y="232990"/>
                  </a:cubicBezTo>
                  <a:cubicBezTo>
                    <a:pt x="4138" y="217165"/>
                    <a:pt x="-3552" y="199949"/>
                    <a:pt x="2040" y="184784"/>
                  </a:cubicBezTo>
                  <a:cubicBezTo>
                    <a:pt x="57159" y="135125"/>
                    <a:pt x="30392" y="318882"/>
                    <a:pt x="38400" y="341323"/>
                  </a:cubicBezTo>
                  <a:cubicBezTo>
                    <a:pt x="91685" y="420808"/>
                    <a:pt x="179241" y="218384"/>
                    <a:pt x="206637" y="182198"/>
                  </a:cubicBezTo>
                  <a:cubicBezTo>
                    <a:pt x="235556" y="135032"/>
                    <a:pt x="264295" y="87843"/>
                    <a:pt x="291994" y="39970"/>
                  </a:cubicBezTo>
                  <a:cubicBezTo>
                    <a:pt x="297828" y="29743"/>
                    <a:pt x="304415" y="19772"/>
                    <a:pt x="309930" y="9320"/>
                  </a:cubicBezTo>
                  <a:cubicBezTo>
                    <a:pt x="311398" y="3155"/>
                    <a:pt x="318420" y="-1186"/>
                    <a:pt x="324502" y="289"/>
                  </a:cubicBezTo>
                  <a:cubicBezTo>
                    <a:pt x="337807" y="1415"/>
                    <a:pt x="339897" y="16985"/>
                    <a:pt x="334048" y="26916"/>
                  </a:cubicBezTo>
                  <a:cubicBezTo>
                    <a:pt x="297339" y="98691"/>
                    <a:pt x="254035" y="166823"/>
                    <a:pt x="213006" y="236151"/>
                  </a:cubicBezTo>
                  <a:cubicBezTo>
                    <a:pt x="176352" y="292092"/>
                    <a:pt x="148132" y="371810"/>
                    <a:pt x="78038" y="391743"/>
                  </a:cubicBezTo>
                  <a:cubicBezTo>
                    <a:pt x="49787" y="397715"/>
                    <a:pt x="20084" y="384257"/>
                    <a:pt x="8627" y="3572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16424916" y="-91180"/>
              <a:ext cx="1614751" cy="2501953"/>
            </a:xfrm>
            <a:custGeom>
              <a:rect b="b" l="l" r="r" t="t"/>
              <a:pathLst>
                <a:path extrusionOk="0" h="2501953" w="1614751">
                  <a:moveTo>
                    <a:pt x="1467376" y="2296028"/>
                  </a:moveTo>
                  <a:cubicBezTo>
                    <a:pt x="1438753" y="2327787"/>
                    <a:pt x="1406727" y="2355214"/>
                    <a:pt x="1372239" y="2378487"/>
                  </a:cubicBezTo>
                  <a:cubicBezTo>
                    <a:pt x="1362048" y="2385367"/>
                    <a:pt x="1351601" y="2391905"/>
                    <a:pt x="1340983" y="2398102"/>
                  </a:cubicBezTo>
                  <a:cubicBezTo>
                    <a:pt x="1337161" y="2400392"/>
                    <a:pt x="1333340" y="2402520"/>
                    <a:pt x="1329433" y="2404640"/>
                  </a:cubicBezTo>
                  <a:cubicBezTo>
                    <a:pt x="1325355" y="2407016"/>
                    <a:pt x="1321106" y="2409229"/>
                    <a:pt x="1316942" y="2411435"/>
                  </a:cubicBezTo>
                  <a:cubicBezTo>
                    <a:pt x="1313035" y="2413391"/>
                    <a:pt x="1309128" y="2415426"/>
                    <a:pt x="1305221" y="2417383"/>
                  </a:cubicBezTo>
                  <a:cubicBezTo>
                    <a:pt x="1303435" y="2418315"/>
                    <a:pt x="1301656" y="2419169"/>
                    <a:pt x="1299869" y="2420015"/>
                  </a:cubicBezTo>
                  <a:cubicBezTo>
                    <a:pt x="1296724" y="2421545"/>
                    <a:pt x="1293585" y="2422989"/>
                    <a:pt x="1290525" y="2424348"/>
                  </a:cubicBezTo>
                  <a:cubicBezTo>
                    <a:pt x="1285686" y="2426639"/>
                    <a:pt x="1280668" y="2428852"/>
                    <a:pt x="1275658" y="2431057"/>
                  </a:cubicBezTo>
                  <a:cubicBezTo>
                    <a:pt x="1271153" y="2433014"/>
                    <a:pt x="1266485" y="2434963"/>
                    <a:pt x="1261808" y="2436835"/>
                  </a:cubicBezTo>
                  <a:cubicBezTo>
                    <a:pt x="1257226" y="2438706"/>
                    <a:pt x="1252464" y="2440570"/>
                    <a:pt x="1247796" y="2442356"/>
                  </a:cubicBezTo>
                  <a:cubicBezTo>
                    <a:pt x="1173468" y="2470551"/>
                    <a:pt x="1093626" y="2486090"/>
                    <a:pt x="1014118" y="2491952"/>
                  </a:cubicBezTo>
                  <a:cubicBezTo>
                    <a:pt x="843807" y="2501636"/>
                    <a:pt x="643847" y="2514798"/>
                    <a:pt x="468014" y="2474038"/>
                  </a:cubicBezTo>
                  <a:cubicBezTo>
                    <a:pt x="463594" y="2473021"/>
                    <a:pt x="459011" y="2471918"/>
                    <a:pt x="454591" y="2470808"/>
                  </a:cubicBezTo>
                  <a:cubicBezTo>
                    <a:pt x="423583" y="2463081"/>
                    <a:pt x="393259" y="2453654"/>
                    <a:pt x="364209" y="2442107"/>
                  </a:cubicBezTo>
                  <a:cubicBezTo>
                    <a:pt x="259898" y="2400750"/>
                    <a:pt x="169857" y="2332734"/>
                    <a:pt x="108020" y="2223438"/>
                  </a:cubicBezTo>
                  <a:cubicBezTo>
                    <a:pt x="-29590" y="1993983"/>
                    <a:pt x="308" y="1641658"/>
                    <a:pt x="8378" y="1380614"/>
                  </a:cubicBezTo>
                  <a:cubicBezTo>
                    <a:pt x="17893" y="1154304"/>
                    <a:pt x="41250" y="929096"/>
                    <a:pt x="72173" y="704743"/>
                  </a:cubicBezTo>
                  <a:cubicBezTo>
                    <a:pt x="79303" y="649376"/>
                    <a:pt x="86442" y="594010"/>
                    <a:pt x="94000" y="538559"/>
                  </a:cubicBezTo>
                  <a:cubicBezTo>
                    <a:pt x="116766" y="388588"/>
                    <a:pt x="143440" y="237772"/>
                    <a:pt x="180980" y="90100"/>
                  </a:cubicBezTo>
                  <a:cubicBezTo>
                    <a:pt x="186418" y="68699"/>
                    <a:pt x="192026" y="47384"/>
                    <a:pt x="197882" y="26153"/>
                  </a:cubicBezTo>
                  <a:cubicBezTo>
                    <a:pt x="197968" y="25983"/>
                    <a:pt x="198053" y="25726"/>
                    <a:pt x="198139" y="25555"/>
                  </a:cubicBezTo>
                  <a:cubicBezTo>
                    <a:pt x="199840" y="26316"/>
                    <a:pt x="201626" y="27171"/>
                    <a:pt x="203320" y="27932"/>
                  </a:cubicBezTo>
                  <a:cubicBezTo>
                    <a:pt x="203405" y="28017"/>
                    <a:pt x="203491" y="28017"/>
                    <a:pt x="203576" y="28102"/>
                  </a:cubicBezTo>
                  <a:cubicBezTo>
                    <a:pt x="209518" y="30820"/>
                    <a:pt x="215554" y="33453"/>
                    <a:pt x="221667" y="36085"/>
                  </a:cubicBezTo>
                  <a:cubicBezTo>
                    <a:pt x="221837" y="36171"/>
                    <a:pt x="222008" y="36256"/>
                    <a:pt x="222179" y="36341"/>
                  </a:cubicBezTo>
                  <a:cubicBezTo>
                    <a:pt x="225325" y="37615"/>
                    <a:pt x="228378" y="38974"/>
                    <a:pt x="231524" y="40162"/>
                  </a:cubicBezTo>
                  <a:cubicBezTo>
                    <a:pt x="237132" y="42453"/>
                    <a:pt x="242732" y="44751"/>
                    <a:pt x="248340" y="46871"/>
                  </a:cubicBezTo>
                  <a:cubicBezTo>
                    <a:pt x="256069" y="49845"/>
                    <a:pt x="263883" y="52648"/>
                    <a:pt x="271783" y="55366"/>
                  </a:cubicBezTo>
                  <a:cubicBezTo>
                    <a:pt x="281888" y="58845"/>
                    <a:pt x="292087" y="62246"/>
                    <a:pt x="302449" y="65383"/>
                  </a:cubicBezTo>
                  <a:cubicBezTo>
                    <a:pt x="305766" y="66401"/>
                    <a:pt x="309160" y="67418"/>
                    <a:pt x="312554" y="68443"/>
                  </a:cubicBezTo>
                  <a:cubicBezTo>
                    <a:pt x="315017" y="69204"/>
                    <a:pt x="317479" y="69887"/>
                    <a:pt x="319941" y="70563"/>
                  </a:cubicBezTo>
                  <a:cubicBezTo>
                    <a:pt x="323678" y="71665"/>
                    <a:pt x="327499" y="72768"/>
                    <a:pt x="331243" y="73793"/>
                  </a:cubicBezTo>
                  <a:cubicBezTo>
                    <a:pt x="331585" y="73879"/>
                    <a:pt x="332004" y="73964"/>
                    <a:pt x="332346" y="74049"/>
                  </a:cubicBezTo>
                  <a:cubicBezTo>
                    <a:pt x="338125" y="75665"/>
                    <a:pt x="343982" y="77109"/>
                    <a:pt x="349846" y="78639"/>
                  </a:cubicBezTo>
                  <a:cubicBezTo>
                    <a:pt x="356472" y="80339"/>
                    <a:pt x="363269" y="81947"/>
                    <a:pt x="369980" y="83562"/>
                  </a:cubicBezTo>
                  <a:cubicBezTo>
                    <a:pt x="374314" y="84579"/>
                    <a:pt x="378477" y="85604"/>
                    <a:pt x="382719" y="86450"/>
                  </a:cubicBezTo>
                  <a:cubicBezTo>
                    <a:pt x="389173" y="87895"/>
                    <a:pt x="395543" y="89168"/>
                    <a:pt x="401998" y="90527"/>
                  </a:cubicBezTo>
                  <a:cubicBezTo>
                    <a:pt x="408452" y="91886"/>
                    <a:pt x="414907" y="93160"/>
                    <a:pt x="421447" y="94348"/>
                  </a:cubicBezTo>
                  <a:cubicBezTo>
                    <a:pt x="427902" y="95536"/>
                    <a:pt x="434443" y="96724"/>
                    <a:pt x="440983" y="97827"/>
                  </a:cubicBezTo>
                  <a:cubicBezTo>
                    <a:pt x="447523" y="98929"/>
                    <a:pt x="454149" y="100032"/>
                    <a:pt x="460689" y="100972"/>
                  </a:cubicBezTo>
                  <a:cubicBezTo>
                    <a:pt x="465109" y="101733"/>
                    <a:pt x="469521" y="102416"/>
                    <a:pt x="473940" y="103006"/>
                  </a:cubicBezTo>
                  <a:cubicBezTo>
                    <a:pt x="482772" y="104279"/>
                    <a:pt x="491612" y="105553"/>
                    <a:pt x="500443" y="106570"/>
                  </a:cubicBezTo>
                  <a:cubicBezTo>
                    <a:pt x="504863" y="107168"/>
                    <a:pt x="509275" y="107673"/>
                    <a:pt x="513695" y="108185"/>
                  </a:cubicBezTo>
                  <a:cubicBezTo>
                    <a:pt x="520149" y="108869"/>
                    <a:pt x="526433" y="109630"/>
                    <a:pt x="532888" y="110220"/>
                  </a:cubicBezTo>
                  <a:cubicBezTo>
                    <a:pt x="539172" y="110903"/>
                    <a:pt x="545627" y="111493"/>
                    <a:pt x="552004" y="112091"/>
                  </a:cubicBezTo>
                  <a:cubicBezTo>
                    <a:pt x="564743" y="113279"/>
                    <a:pt x="577489" y="114211"/>
                    <a:pt x="590314" y="115065"/>
                  </a:cubicBezTo>
                  <a:cubicBezTo>
                    <a:pt x="593537" y="115322"/>
                    <a:pt x="596597" y="115407"/>
                    <a:pt x="599743" y="115663"/>
                  </a:cubicBezTo>
                  <a:cubicBezTo>
                    <a:pt x="614525" y="116510"/>
                    <a:pt x="629307" y="117193"/>
                    <a:pt x="643917" y="117620"/>
                  </a:cubicBezTo>
                  <a:cubicBezTo>
                    <a:pt x="648415" y="117706"/>
                    <a:pt x="652920" y="117876"/>
                    <a:pt x="657339" y="117962"/>
                  </a:cubicBezTo>
                  <a:cubicBezTo>
                    <a:pt x="658272" y="117962"/>
                    <a:pt x="659211" y="117962"/>
                    <a:pt x="660229" y="118047"/>
                  </a:cubicBezTo>
                  <a:cubicBezTo>
                    <a:pt x="668641" y="118218"/>
                    <a:pt x="677046" y="118304"/>
                    <a:pt x="685372" y="118389"/>
                  </a:cubicBezTo>
                  <a:lnTo>
                    <a:pt x="686646" y="118389"/>
                  </a:lnTo>
                  <a:cubicBezTo>
                    <a:pt x="695307" y="118474"/>
                    <a:pt x="704061" y="118474"/>
                    <a:pt x="712722" y="118304"/>
                  </a:cubicBezTo>
                  <a:cubicBezTo>
                    <a:pt x="721468" y="118133"/>
                    <a:pt x="730051" y="118047"/>
                    <a:pt x="738627" y="117791"/>
                  </a:cubicBezTo>
                  <a:cubicBezTo>
                    <a:pt x="742192" y="117706"/>
                    <a:pt x="745680" y="117620"/>
                    <a:pt x="749159" y="117449"/>
                  </a:cubicBezTo>
                  <a:cubicBezTo>
                    <a:pt x="755443" y="117279"/>
                    <a:pt x="761650" y="117022"/>
                    <a:pt x="767848" y="116766"/>
                  </a:cubicBezTo>
                  <a:cubicBezTo>
                    <a:pt x="770823" y="116595"/>
                    <a:pt x="773790" y="116510"/>
                    <a:pt x="776765" y="116253"/>
                  </a:cubicBezTo>
                  <a:cubicBezTo>
                    <a:pt x="784323" y="115912"/>
                    <a:pt x="791803" y="115492"/>
                    <a:pt x="799361" y="114980"/>
                  </a:cubicBezTo>
                  <a:cubicBezTo>
                    <a:pt x="843869" y="112177"/>
                    <a:pt x="886256" y="107510"/>
                    <a:pt x="925506" y="101220"/>
                  </a:cubicBezTo>
                  <a:cubicBezTo>
                    <a:pt x="929242" y="100622"/>
                    <a:pt x="932978" y="100032"/>
                    <a:pt x="936636" y="99434"/>
                  </a:cubicBezTo>
                  <a:cubicBezTo>
                    <a:pt x="940629" y="98673"/>
                    <a:pt x="944621" y="97990"/>
                    <a:pt x="948529" y="97314"/>
                  </a:cubicBezTo>
                  <a:cubicBezTo>
                    <a:pt x="951162" y="96887"/>
                    <a:pt x="953795" y="96382"/>
                    <a:pt x="956343" y="95955"/>
                  </a:cubicBezTo>
                  <a:cubicBezTo>
                    <a:pt x="959061" y="95357"/>
                    <a:pt x="961780" y="94852"/>
                    <a:pt x="964413" y="94255"/>
                  </a:cubicBezTo>
                  <a:cubicBezTo>
                    <a:pt x="970278" y="93237"/>
                    <a:pt x="976049" y="92049"/>
                    <a:pt x="981657" y="90776"/>
                  </a:cubicBezTo>
                  <a:cubicBezTo>
                    <a:pt x="985222" y="90015"/>
                    <a:pt x="988795" y="89246"/>
                    <a:pt x="992190" y="88485"/>
                  </a:cubicBezTo>
                  <a:cubicBezTo>
                    <a:pt x="1089198" y="68187"/>
                    <a:pt x="1185609" y="43563"/>
                    <a:pt x="1274462" y="0"/>
                  </a:cubicBezTo>
                  <a:cubicBezTo>
                    <a:pt x="1276419" y="5692"/>
                    <a:pt x="1278454" y="11376"/>
                    <a:pt x="1280412" y="17068"/>
                  </a:cubicBezTo>
                  <a:cubicBezTo>
                    <a:pt x="1282618" y="23777"/>
                    <a:pt x="1284831" y="30572"/>
                    <a:pt x="1286952" y="37281"/>
                  </a:cubicBezTo>
                  <a:cubicBezTo>
                    <a:pt x="1356347" y="253147"/>
                    <a:pt x="1398486" y="476483"/>
                    <a:pt x="1450723" y="696760"/>
                  </a:cubicBezTo>
                  <a:cubicBezTo>
                    <a:pt x="1541191" y="1089425"/>
                    <a:pt x="1592495" y="1491346"/>
                    <a:pt x="1613390" y="1893609"/>
                  </a:cubicBezTo>
                  <a:cubicBezTo>
                    <a:pt x="1623418" y="2046872"/>
                    <a:pt x="1578397" y="2187500"/>
                    <a:pt x="1467376" y="22960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16623030" y="-196049"/>
              <a:ext cx="1076315" cy="223232"/>
            </a:xfrm>
            <a:custGeom>
              <a:rect b="b" l="l" r="r" t="t"/>
              <a:pathLst>
                <a:path extrusionOk="0" h="223232" w="1076315">
                  <a:moveTo>
                    <a:pt x="1067390" y="79757"/>
                  </a:moveTo>
                  <a:cubicBezTo>
                    <a:pt x="1070443" y="88097"/>
                    <a:pt x="1073434" y="96475"/>
                    <a:pt x="1076315" y="104831"/>
                  </a:cubicBezTo>
                  <a:cubicBezTo>
                    <a:pt x="987462" y="148440"/>
                    <a:pt x="891075" y="173080"/>
                    <a:pt x="794113" y="193339"/>
                  </a:cubicBezTo>
                  <a:cubicBezTo>
                    <a:pt x="586604" y="240528"/>
                    <a:pt x="237601" y="239767"/>
                    <a:pt x="5461" y="132925"/>
                  </a:cubicBezTo>
                  <a:cubicBezTo>
                    <a:pt x="3643" y="132079"/>
                    <a:pt x="1825" y="131233"/>
                    <a:pt x="0" y="130386"/>
                  </a:cubicBezTo>
                  <a:cubicBezTo>
                    <a:pt x="5119" y="111959"/>
                    <a:pt x="10440" y="93579"/>
                    <a:pt x="16001" y="75307"/>
                  </a:cubicBezTo>
                  <a:cubicBezTo>
                    <a:pt x="16949" y="72131"/>
                    <a:pt x="17959" y="68924"/>
                    <a:pt x="18906" y="65748"/>
                  </a:cubicBezTo>
                  <a:cubicBezTo>
                    <a:pt x="21089" y="58620"/>
                    <a:pt x="23334" y="51453"/>
                    <a:pt x="25617" y="44347"/>
                  </a:cubicBezTo>
                  <a:cubicBezTo>
                    <a:pt x="25641" y="44246"/>
                    <a:pt x="25726" y="44107"/>
                    <a:pt x="25749" y="44006"/>
                  </a:cubicBezTo>
                  <a:cubicBezTo>
                    <a:pt x="35389" y="47034"/>
                    <a:pt x="44710" y="49830"/>
                    <a:pt x="54326" y="52959"/>
                  </a:cubicBezTo>
                  <a:cubicBezTo>
                    <a:pt x="375234" y="131916"/>
                    <a:pt x="728190" y="121767"/>
                    <a:pt x="1037089" y="0"/>
                  </a:cubicBezTo>
                  <a:cubicBezTo>
                    <a:pt x="1038371" y="3160"/>
                    <a:pt x="1039590" y="6360"/>
                    <a:pt x="1040872" y="9520"/>
                  </a:cubicBezTo>
                  <a:cubicBezTo>
                    <a:pt x="1043187" y="15305"/>
                    <a:pt x="1045447" y="21129"/>
                    <a:pt x="1047700" y="26953"/>
                  </a:cubicBezTo>
                  <a:cubicBezTo>
                    <a:pt x="1049145" y="30789"/>
                    <a:pt x="1050651" y="34579"/>
                    <a:pt x="1052096" y="38415"/>
                  </a:cubicBezTo>
                  <a:cubicBezTo>
                    <a:pt x="1055925" y="48416"/>
                    <a:pt x="1059662" y="58402"/>
                    <a:pt x="1063328" y="68420"/>
                  </a:cubicBezTo>
                  <a:cubicBezTo>
                    <a:pt x="1064283" y="70920"/>
                    <a:pt x="1065184" y="73459"/>
                    <a:pt x="1066039" y="75936"/>
                  </a:cubicBezTo>
                  <a:cubicBezTo>
                    <a:pt x="1066497" y="77218"/>
                    <a:pt x="1066940" y="78491"/>
                    <a:pt x="1067390" y="797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2" name="Google Shape;822;p33"/>
            <p:cNvGrpSpPr/>
            <p:nvPr/>
          </p:nvGrpSpPr>
          <p:grpSpPr>
            <a:xfrm>
              <a:off x="16834602" y="397717"/>
              <a:ext cx="734972" cy="731542"/>
              <a:chOff x="16834602" y="397717"/>
              <a:chExt cx="734972" cy="731542"/>
            </a:xfrm>
          </p:grpSpPr>
          <p:sp>
            <p:nvSpPr>
              <p:cNvPr id="823" name="Google Shape;823;p33"/>
              <p:cNvSpPr/>
              <p:nvPr/>
            </p:nvSpPr>
            <p:spPr>
              <a:xfrm>
                <a:off x="16866050" y="428983"/>
                <a:ext cx="672179" cy="668685"/>
              </a:xfrm>
              <a:custGeom>
                <a:rect b="b" l="l" r="r" t="t"/>
                <a:pathLst>
                  <a:path extrusionOk="0" h="668685" w="672179">
                    <a:moveTo>
                      <a:pt x="8120" y="429542"/>
                    </a:moveTo>
                    <a:cubicBezTo>
                      <a:pt x="-45476" y="170532"/>
                      <a:pt x="173910" y="-77203"/>
                      <a:pt x="440336" y="22620"/>
                    </a:cubicBezTo>
                    <a:cubicBezTo>
                      <a:pt x="574637" y="67518"/>
                      <a:pt x="681138" y="200156"/>
                      <a:pt x="671583" y="344994"/>
                    </a:cubicBezTo>
                    <a:cubicBezTo>
                      <a:pt x="670411" y="439178"/>
                      <a:pt x="634121" y="538806"/>
                      <a:pt x="555871" y="595803"/>
                    </a:cubicBezTo>
                    <a:cubicBezTo>
                      <a:pt x="385676" y="751054"/>
                      <a:pt x="73981" y="640787"/>
                      <a:pt x="8120" y="42954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16834602" y="397717"/>
                <a:ext cx="734972" cy="731542"/>
              </a:xfrm>
              <a:custGeom>
                <a:rect b="b" l="l" r="r" t="t"/>
                <a:pathLst>
                  <a:path extrusionOk="0" h="731542" w="734972">
                    <a:moveTo>
                      <a:pt x="390536" y="731543"/>
                    </a:moveTo>
                    <a:cubicBezTo>
                      <a:pt x="355970" y="731543"/>
                      <a:pt x="320217" y="726728"/>
                      <a:pt x="284028" y="716929"/>
                    </a:cubicBezTo>
                    <a:cubicBezTo>
                      <a:pt x="151001" y="680905"/>
                      <a:pt x="45860" y="586341"/>
                      <a:pt x="9640" y="470134"/>
                    </a:cubicBezTo>
                    <a:lnTo>
                      <a:pt x="8871" y="467159"/>
                    </a:lnTo>
                    <a:cubicBezTo>
                      <a:pt x="-21329" y="321235"/>
                      <a:pt x="26814" y="173323"/>
                      <a:pt x="134503" y="81141"/>
                    </a:cubicBezTo>
                    <a:cubicBezTo>
                      <a:pt x="230968" y="-1458"/>
                      <a:pt x="357718" y="-22129"/>
                      <a:pt x="482271" y="24346"/>
                    </a:cubicBezTo>
                    <a:cubicBezTo>
                      <a:pt x="638134" y="76715"/>
                      <a:pt x="743997" y="225047"/>
                      <a:pt x="734366" y="377486"/>
                    </a:cubicBezTo>
                    <a:cubicBezTo>
                      <a:pt x="732711" y="491527"/>
                      <a:pt x="685236" y="593725"/>
                      <a:pt x="607172" y="651374"/>
                    </a:cubicBezTo>
                    <a:cubicBezTo>
                      <a:pt x="548714" y="704108"/>
                      <a:pt x="473004" y="731543"/>
                      <a:pt x="390536" y="731543"/>
                    </a:cubicBezTo>
                    <a:close/>
                    <a:moveTo>
                      <a:pt x="69962" y="452934"/>
                    </a:moveTo>
                    <a:cubicBezTo>
                      <a:pt x="99883" y="546792"/>
                      <a:pt x="190165" y="626564"/>
                      <a:pt x="300425" y="656422"/>
                    </a:cubicBezTo>
                    <a:cubicBezTo>
                      <a:pt x="402482" y="684074"/>
                      <a:pt x="499328" y="664909"/>
                      <a:pt x="566175" y="603913"/>
                    </a:cubicBezTo>
                    <a:lnTo>
                      <a:pt x="568847" y="601731"/>
                    </a:lnTo>
                    <a:cubicBezTo>
                      <a:pt x="632044" y="555707"/>
                      <a:pt x="670486" y="471275"/>
                      <a:pt x="671674" y="375863"/>
                    </a:cubicBezTo>
                    <a:lnTo>
                      <a:pt x="671744" y="374194"/>
                    </a:lnTo>
                    <a:cubicBezTo>
                      <a:pt x="679861" y="251255"/>
                      <a:pt x="589626" y="126327"/>
                      <a:pt x="461850" y="83611"/>
                    </a:cubicBezTo>
                    <a:lnTo>
                      <a:pt x="460785" y="83230"/>
                    </a:lnTo>
                    <a:cubicBezTo>
                      <a:pt x="358091" y="44761"/>
                      <a:pt x="254014" y="61348"/>
                      <a:pt x="175290" y="128750"/>
                    </a:cubicBezTo>
                    <a:cubicBezTo>
                      <a:pt x="86686" y="204601"/>
                      <a:pt x="45432" y="331703"/>
                      <a:pt x="69962" y="4529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5" name="Google Shape;825;p33"/>
            <p:cNvSpPr/>
            <p:nvPr/>
          </p:nvSpPr>
          <p:spPr>
            <a:xfrm>
              <a:off x="16605895" y="-116292"/>
              <a:ext cx="1105963" cy="189834"/>
            </a:xfrm>
            <a:custGeom>
              <a:rect b="b" l="l" r="r" t="t"/>
              <a:pathLst>
                <a:path extrusionOk="0" h="189834" w="1105963">
                  <a:moveTo>
                    <a:pt x="1099400" y="42204"/>
                  </a:moveTo>
                  <a:cubicBezTo>
                    <a:pt x="1101606" y="48921"/>
                    <a:pt x="1103820" y="55630"/>
                    <a:pt x="1105964" y="62386"/>
                  </a:cubicBezTo>
                  <a:cubicBezTo>
                    <a:pt x="1100527" y="64568"/>
                    <a:pt x="1095027" y="66797"/>
                    <a:pt x="1089450" y="68893"/>
                  </a:cubicBezTo>
                  <a:cubicBezTo>
                    <a:pt x="1078374" y="73218"/>
                    <a:pt x="1066994" y="77474"/>
                    <a:pt x="1055436" y="81582"/>
                  </a:cubicBezTo>
                  <a:cubicBezTo>
                    <a:pt x="1045028" y="85317"/>
                    <a:pt x="1034433" y="88912"/>
                    <a:pt x="1023745" y="92476"/>
                  </a:cubicBezTo>
                  <a:cubicBezTo>
                    <a:pt x="1010703" y="96825"/>
                    <a:pt x="997475" y="101018"/>
                    <a:pt x="984177" y="105095"/>
                  </a:cubicBezTo>
                  <a:cubicBezTo>
                    <a:pt x="963228" y="111532"/>
                    <a:pt x="941937" y="117574"/>
                    <a:pt x="920561" y="123328"/>
                  </a:cubicBezTo>
                  <a:cubicBezTo>
                    <a:pt x="787449" y="159071"/>
                    <a:pt x="649055" y="181924"/>
                    <a:pt x="550182" y="188493"/>
                  </a:cubicBezTo>
                  <a:cubicBezTo>
                    <a:pt x="418468" y="193494"/>
                    <a:pt x="284159" y="184805"/>
                    <a:pt x="154217" y="157456"/>
                  </a:cubicBezTo>
                  <a:cubicBezTo>
                    <a:pt x="145315" y="155608"/>
                    <a:pt x="136374" y="153690"/>
                    <a:pt x="127473" y="151578"/>
                  </a:cubicBezTo>
                  <a:cubicBezTo>
                    <a:pt x="125966" y="151228"/>
                    <a:pt x="124451" y="150879"/>
                    <a:pt x="123007" y="150490"/>
                  </a:cubicBezTo>
                  <a:cubicBezTo>
                    <a:pt x="114291" y="148526"/>
                    <a:pt x="105755" y="146445"/>
                    <a:pt x="97211" y="144193"/>
                  </a:cubicBezTo>
                  <a:cubicBezTo>
                    <a:pt x="64424" y="135799"/>
                    <a:pt x="31979" y="126162"/>
                    <a:pt x="0" y="115205"/>
                  </a:cubicBezTo>
                  <a:cubicBezTo>
                    <a:pt x="5430" y="93827"/>
                    <a:pt x="11069" y="72496"/>
                    <a:pt x="16941" y="51274"/>
                  </a:cubicBezTo>
                  <a:cubicBezTo>
                    <a:pt x="18766" y="51856"/>
                    <a:pt x="20530" y="52477"/>
                    <a:pt x="22363" y="53060"/>
                  </a:cubicBezTo>
                  <a:cubicBezTo>
                    <a:pt x="22464" y="53083"/>
                    <a:pt x="22503" y="53145"/>
                    <a:pt x="22604" y="53169"/>
                  </a:cubicBezTo>
                  <a:cubicBezTo>
                    <a:pt x="379242" y="171045"/>
                    <a:pt x="740362" y="127746"/>
                    <a:pt x="1084533" y="0"/>
                  </a:cubicBezTo>
                  <a:cubicBezTo>
                    <a:pt x="1087586" y="8340"/>
                    <a:pt x="1090576" y="16719"/>
                    <a:pt x="1093458" y="25074"/>
                  </a:cubicBezTo>
                  <a:cubicBezTo>
                    <a:pt x="1095470" y="30797"/>
                    <a:pt x="1097451" y="36450"/>
                    <a:pt x="1099400" y="42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16639039" y="-196049"/>
              <a:ext cx="1031698" cy="136122"/>
            </a:xfrm>
            <a:custGeom>
              <a:rect b="b" l="l" r="r" t="t"/>
              <a:pathLst>
                <a:path extrusionOk="0" h="136122" w="1031698">
                  <a:moveTo>
                    <a:pt x="1024871" y="9528"/>
                  </a:moveTo>
                  <a:cubicBezTo>
                    <a:pt x="1027186" y="15313"/>
                    <a:pt x="1029446" y="21137"/>
                    <a:pt x="1031698" y="26961"/>
                  </a:cubicBezTo>
                  <a:cubicBezTo>
                    <a:pt x="752029" y="149613"/>
                    <a:pt x="430267" y="156229"/>
                    <a:pt x="132227" y="108807"/>
                  </a:cubicBezTo>
                  <a:cubicBezTo>
                    <a:pt x="88721" y="102276"/>
                    <a:pt x="47786" y="91739"/>
                    <a:pt x="7876" y="78406"/>
                  </a:cubicBezTo>
                  <a:cubicBezTo>
                    <a:pt x="5701" y="77264"/>
                    <a:pt x="3014" y="76270"/>
                    <a:pt x="0" y="75307"/>
                  </a:cubicBezTo>
                  <a:cubicBezTo>
                    <a:pt x="3091" y="64941"/>
                    <a:pt x="6323" y="54667"/>
                    <a:pt x="9616" y="44347"/>
                  </a:cubicBezTo>
                  <a:cubicBezTo>
                    <a:pt x="9639" y="44246"/>
                    <a:pt x="9725" y="44107"/>
                    <a:pt x="9748" y="44006"/>
                  </a:cubicBezTo>
                  <a:cubicBezTo>
                    <a:pt x="19388" y="47034"/>
                    <a:pt x="28709" y="49830"/>
                    <a:pt x="38325" y="52959"/>
                  </a:cubicBezTo>
                  <a:cubicBezTo>
                    <a:pt x="359233" y="131916"/>
                    <a:pt x="712189" y="121767"/>
                    <a:pt x="1021088" y="0"/>
                  </a:cubicBezTo>
                  <a:lnTo>
                    <a:pt x="1021127" y="62"/>
                  </a:lnTo>
                  <a:cubicBezTo>
                    <a:pt x="1022409" y="3230"/>
                    <a:pt x="1023589" y="6367"/>
                    <a:pt x="1024871" y="95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16649698" y="-912613"/>
              <a:ext cx="1010429" cy="820193"/>
            </a:xfrm>
            <a:custGeom>
              <a:rect b="b" l="l" r="r" t="t"/>
              <a:pathLst>
                <a:path extrusionOk="0" h="820193" w="1010429">
                  <a:moveTo>
                    <a:pt x="1010429" y="716572"/>
                  </a:moveTo>
                  <a:cubicBezTo>
                    <a:pt x="701538" y="838339"/>
                    <a:pt x="348574" y="848488"/>
                    <a:pt x="27666" y="769531"/>
                  </a:cubicBezTo>
                  <a:cubicBezTo>
                    <a:pt x="-7785" y="757999"/>
                    <a:pt x="-4250" y="770067"/>
                    <a:pt x="11036" y="723693"/>
                  </a:cubicBezTo>
                  <a:cubicBezTo>
                    <a:pt x="310925" y="-171027"/>
                    <a:pt x="478703" y="-122812"/>
                    <a:pt x="762669" y="261218"/>
                  </a:cubicBezTo>
                  <a:cubicBezTo>
                    <a:pt x="862955" y="405636"/>
                    <a:pt x="945035" y="552508"/>
                    <a:pt x="1010429" y="716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34"/>
          <p:cNvGrpSpPr/>
          <p:nvPr/>
        </p:nvGrpSpPr>
        <p:grpSpPr>
          <a:xfrm>
            <a:off x="4939675" y="596259"/>
            <a:ext cx="3689974" cy="4183234"/>
            <a:chOff x="0" y="-47625"/>
            <a:chExt cx="9839932" cy="11155290"/>
          </a:xfrm>
        </p:grpSpPr>
        <p:sp>
          <p:nvSpPr>
            <p:cNvPr id="833" name="Google Shape;833;p34"/>
            <p:cNvSpPr txBox="1"/>
            <p:nvPr/>
          </p:nvSpPr>
          <p:spPr>
            <a:xfrm>
              <a:off x="1066788" y="9925665"/>
              <a:ext cx="10752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Item 1</a:t>
              </a:r>
              <a:endParaRPr sz="700"/>
            </a:p>
          </p:txBody>
        </p:sp>
        <p:sp>
          <p:nvSpPr>
            <p:cNvPr id="834" name="Google Shape;834;p34"/>
            <p:cNvSpPr txBox="1"/>
            <p:nvPr/>
          </p:nvSpPr>
          <p:spPr>
            <a:xfrm>
              <a:off x="2883459" y="9925665"/>
              <a:ext cx="115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Item 2</a:t>
              </a:r>
              <a:endParaRPr sz="700"/>
            </a:p>
          </p:txBody>
        </p:sp>
        <p:sp>
          <p:nvSpPr>
            <p:cNvPr id="835" name="Google Shape;835;p34"/>
            <p:cNvSpPr txBox="1"/>
            <p:nvPr/>
          </p:nvSpPr>
          <p:spPr>
            <a:xfrm>
              <a:off x="4744183" y="9925665"/>
              <a:ext cx="1141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Item 3</a:t>
              </a:r>
              <a:endParaRPr sz="700"/>
            </a:p>
          </p:txBody>
        </p:sp>
        <p:sp>
          <p:nvSpPr>
            <p:cNvPr id="836" name="Google Shape;836;p34"/>
            <p:cNvSpPr txBox="1"/>
            <p:nvPr/>
          </p:nvSpPr>
          <p:spPr>
            <a:xfrm>
              <a:off x="6575340" y="9925665"/>
              <a:ext cx="118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Item 4</a:t>
              </a:r>
              <a:endParaRPr sz="700"/>
            </a:p>
          </p:txBody>
        </p:sp>
        <p:sp>
          <p:nvSpPr>
            <p:cNvPr id="837" name="Google Shape;837;p34"/>
            <p:cNvSpPr txBox="1"/>
            <p:nvPr/>
          </p:nvSpPr>
          <p:spPr>
            <a:xfrm>
              <a:off x="8445788" y="9925665"/>
              <a:ext cx="1159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Item 5</a:t>
              </a:r>
              <a:endParaRPr sz="700"/>
            </a:p>
          </p:txBody>
        </p:sp>
        <p:grpSp>
          <p:nvGrpSpPr>
            <p:cNvPr id="838" name="Google Shape;838;p34"/>
            <p:cNvGrpSpPr/>
            <p:nvPr/>
          </p:nvGrpSpPr>
          <p:grpSpPr>
            <a:xfrm>
              <a:off x="789848" y="227356"/>
              <a:ext cx="9050084" cy="9557550"/>
              <a:chOff x="0" y="-6350"/>
              <a:chExt cx="9050084" cy="9557550"/>
            </a:xfrm>
          </p:grpSpPr>
          <p:sp>
            <p:nvSpPr>
              <p:cNvPr id="839" name="Google Shape;839;p34"/>
              <p:cNvSpPr/>
              <p:nvPr/>
            </p:nvSpPr>
            <p:spPr>
              <a:xfrm>
                <a:off x="0" y="-6350"/>
                <a:ext cx="9050084" cy="12700"/>
              </a:xfrm>
              <a:custGeom>
                <a:rect b="b" l="l" r="r" t="t"/>
                <a:pathLst>
                  <a:path extrusionOk="0" h="12700" w="9050084">
                    <a:moveTo>
                      <a:pt x="0" y="0"/>
                    </a:moveTo>
                    <a:lnTo>
                      <a:pt x="9050084" y="0"/>
                    </a:lnTo>
                    <a:lnTo>
                      <a:pt x="90500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</p:sp>
          <p:sp>
            <p:nvSpPr>
              <p:cNvPr id="840" name="Google Shape;840;p34"/>
              <p:cNvSpPr/>
              <p:nvPr/>
            </p:nvSpPr>
            <p:spPr>
              <a:xfrm>
                <a:off x="0" y="1902620"/>
                <a:ext cx="9050084" cy="12700"/>
              </a:xfrm>
              <a:custGeom>
                <a:rect b="b" l="l" r="r" t="t"/>
                <a:pathLst>
                  <a:path extrusionOk="0" h="12700" w="9050084">
                    <a:moveTo>
                      <a:pt x="0" y="0"/>
                    </a:moveTo>
                    <a:lnTo>
                      <a:pt x="9050084" y="0"/>
                    </a:lnTo>
                    <a:lnTo>
                      <a:pt x="90500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</p:sp>
          <p:sp>
            <p:nvSpPr>
              <p:cNvPr id="841" name="Google Shape;841;p34"/>
              <p:cNvSpPr/>
              <p:nvPr/>
            </p:nvSpPr>
            <p:spPr>
              <a:xfrm>
                <a:off x="0" y="3811590"/>
                <a:ext cx="9050084" cy="12700"/>
              </a:xfrm>
              <a:custGeom>
                <a:rect b="b" l="l" r="r" t="t"/>
                <a:pathLst>
                  <a:path extrusionOk="0" h="12700" w="9050084">
                    <a:moveTo>
                      <a:pt x="0" y="0"/>
                    </a:moveTo>
                    <a:lnTo>
                      <a:pt x="9050084" y="0"/>
                    </a:lnTo>
                    <a:lnTo>
                      <a:pt x="90500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</p:sp>
          <p:sp>
            <p:nvSpPr>
              <p:cNvPr id="842" name="Google Shape;842;p34"/>
              <p:cNvSpPr/>
              <p:nvPr/>
            </p:nvSpPr>
            <p:spPr>
              <a:xfrm>
                <a:off x="0" y="5720560"/>
                <a:ext cx="9050084" cy="12700"/>
              </a:xfrm>
              <a:custGeom>
                <a:rect b="b" l="l" r="r" t="t"/>
                <a:pathLst>
                  <a:path extrusionOk="0" h="12700" w="9050084">
                    <a:moveTo>
                      <a:pt x="0" y="0"/>
                    </a:moveTo>
                    <a:lnTo>
                      <a:pt x="9050084" y="0"/>
                    </a:lnTo>
                    <a:lnTo>
                      <a:pt x="90500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</p:sp>
          <p:sp>
            <p:nvSpPr>
              <p:cNvPr id="843" name="Google Shape;843;p34"/>
              <p:cNvSpPr/>
              <p:nvPr/>
            </p:nvSpPr>
            <p:spPr>
              <a:xfrm>
                <a:off x="0" y="7629530"/>
                <a:ext cx="9050084" cy="12700"/>
              </a:xfrm>
              <a:custGeom>
                <a:rect b="b" l="l" r="r" t="t"/>
                <a:pathLst>
                  <a:path extrusionOk="0" h="12700" w="9050084">
                    <a:moveTo>
                      <a:pt x="0" y="0"/>
                    </a:moveTo>
                    <a:lnTo>
                      <a:pt x="9050084" y="0"/>
                    </a:lnTo>
                    <a:lnTo>
                      <a:pt x="90500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</p:sp>
          <p:sp>
            <p:nvSpPr>
              <p:cNvPr id="844" name="Google Shape;844;p34"/>
              <p:cNvSpPr/>
              <p:nvPr/>
            </p:nvSpPr>
            <p:spPr>
              <a:xfrm>
                <a:off x="0" y="9538500"/>
                <a:ext cx="9050084" cy="12700"/>
              </a:xfrm>
              <a:custGeom>
                <a:rect b="b" l="l" r="r" t="t"/>
                <a:pathLst>
                  <a:path extrusionOk="0" h="12700" w="9050084">
                    <a:moveTo>
                      <a:pt x="0" y="0"/>
                    </a:moveTo>
                    <a:lnTo>
                      <a:pt x="9050084" y="0"/>
                    </a:lnTo>
                    <a:lnTo>
                      <a:pt x="90500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</p:sp>
        </p:grpSp>
        <p:sp>
          <p:nvSpPr>
            <p:cNvPr id="845" name="Google Shape;845;p34"/>
            <p:cNvSpPr txBox="1"/>
            <p:nvPr/>
          </p:nvSpPr>
          <p:spPr>
            <a:xfrm>
              <a:off x="30361" y="-47625"/>
              <a:ext cx="564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50 </a:t>
              </a:r>
              <a:endParaRPr sz="700"/>
            </a:p>
          </p:txBody>
        </p:sp>
        <p:sp>
          <p:nvSpPr>
            <p:cNvPr id="846" name="Google Shape;846;p34"/>
            <p:cNvSpPr txBox="1"/>
            <p:nvPr/>
          </p:nvSpPr>
          <p:spPr>
            <a:xfrm>
              <a:off x="0" y="1861345"/>
              <a:ext cx="595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40 </a:t>
              </a:r>
              <a:endParaRPr sz="700"/>
            </a:p>
          </p:txBody>
        </p:sp>
        <p:sp>
          <p:nvSpPr>
            <p:cNvPr id="847" name="Google Shape;847;p34"/>
            <p:cNvSpPr txBox="1"/>
            <p:nvPr/>
          </p:nvSpPr>
          <p:spPr>
            <a:xfrm>
              <a:off x="48220" y="3770315"/>
              <a:ext cx="546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30 </a:t>
              </a:r>
              <a:endParaRPr sz="700"/>
            </a:p>
          </p:txBody>
        </p:sp>
        <p:sp>
          <p:nvSpPr>
            <p:cNvPr id="848" name="Google Shape;848;p34"/>
            <p:cNvSpPr txBox="1"/>
            <p:nvPr/>
          </p:nvSpPr>
          <p:spPr>
            <a:xfrm>
              <a:off x="37306" y="5679285"/>
              <a:ext cx="557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20 </a:t>
              </a:r>
              <a:endParaRPr sz="700"/>
            </a:p>
          </p:txBody>
        </p:sp>
        <p:sp>
          <p:nvSpPr>
            <p:cNvPr id="849" name="Google Shape;849;p34"/>
            <p:cNvSpPr txBox="1"/>
            <p:nvPr/>
          </p:nvSpPr>
          <p:spPr>
            <a:xfrm>
              <a:off x="114498" y="7588255"/>
              <a:ext cx="480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10 </a:t>
              </a:r>
              <a:endParaRPr sz="700"/>
            </a:p>
          </p:txBody>
        </p:sp>
        <p:sp>
          <p:nvSpPr>
            <p:cNvPr id="850" name="Google Shape;850;p34"/>
            <p:cNvSpPr txBox="1"/>
            <p:nvPr/>
          </p:nvSpPr>
          <p:spPr>
            <a:xfrm>
              <a:off x="251023" y="9497225"/>
              <a:ext cx="34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22D42"/>
                  </a:solidFill>
                  <a:latin typeface="Quicksand"/>
                  <a:ea typeface="Quicksand"/>
                  <a:cs typeface="Quicksand"/>
                  <a:sym typeface="Quicksand"/>
                </a:rPr>
                <a:t>0 </a:t>
              </a:r>
              <a:endParaRPr sz="700"/>
            </a:p>
          </p:txBody>
        </p:sp>
        <p:grpSp>
          <p:nvGrpSpPr>
            <p:cNvPr id="851" name="Google Shape;851;p34"/>
            <p:cNvGrpSpPr/>
            <p:nvPr/>
          </p:nvGrpSpPr>
          <p:grpSpPr>
            <a:xfrm>
              <a:off x="788109" y="227356"/>
              <a:ext cx="9051823" cy="9551200"/>
              <a:chOff x="-1739" y="-6350"/>
              <a:chExt cx="9051823" cy="9551200"/>
            </a:xfrm>
          </p:grpSpPr>
          <p:sp>
            <p:nvSpPr>
              <p:cNvPr id="852" name="Google Shape;852;p34"/>
              <p:cNvSpPr/>
              <p:nvPr/>
            </p:nvSpPr>
            <p:spPr>
              <a:xfrm>
                <a:off x="-1739" y="7623138"/>
                <a:ext cx="1632493" cy="1921712"/>
              </a:xfrm>
              <a:custGeom>
                <a:rect b="b" l="l" r="r" t="t"/>
                <a:pathLst>
                  <a:path extrusionOk="0" h="1921712" w="1632493">
                    <a:moveTo>
                      <a:pt x="1739" y="1921712"/>
                    </a:moveTo>
                    <a:lnTo>
                      <a:pt x="1739" y="136713"/>
                    </a:lnTo>
                    <a:cubicBezTo>
                      <a:pt x="0" y="101063"/>
                      <a:pt x="12959" y="66261"/>
                      <a:pt x="37590" y="40429"/>
                    </a:cubicBezTo>
                    <a:cubicBezTo>
                      <a:pt x="62221" y="14598"/>
                      <a:pt x="96368" y="0"/>
                      <a:pt x="132060" y="42"/>
                    </a:cubicBezTo>
                    <a:lnTo>
                      <a:pt x="1500433" y="42"/>
                    </a:lnTo>
                    <a:cubicBezTo>
                      <a:pt x="1536125" y="0"/>
                      <a:pt x="1570273" y="14598"/>
                      <a:pt x="1594903" y="40429"/>
                    </a:cubicBezTo>
                    <a:cubicBezTo>
                      <a:pt x="1619535" y="66261"/>
                      <a:pt x="1632493" y="101063"/>
                      <a:pt x="1630754" y="136713"/>
                    </a:cubicBezTo>
                    <a:lnTo>
                      <a:pt x="1630754" y="1921712"/>
                    </a:lnTo>
                    <a:close/>
                  </a:path>
                </a:pathLst>
              </a:custGeom>
              <a:solidFill>
                <a:srgbClr val="BADBF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4"/>
              <p:cNvSpPr/>
              <p:nvPr/>
            </p:nvSpPr>
            <p:spPr>
              <a:xfrm>
                <a:off x="1855267" y="5720560"/>
                <a:ext cx="1629015" cy="3824290"/>
              </a:xfrm>
              <a:custGeom>
                <a:rect b="b" l="l" r="r" t="t"/>
                <a:pathLst>
                  <a:path extrusionOk="0" h="3824290" w="1629015">
                    <a:moveTo>
                      <a:pt x="0" y="3824290"/>
                    </a:moveTo>
                    <a:lnTo>
                      <a:pt x="0" y="130321"/>
                    </a:lnTo>
                    <a:cubicBezTo>
                      <a:pt x="0" y="58347"/>
                      <a:pt x="58347" y="0"/>
                      <a:pt x="130321" y="0"/>
                    </a:cubicBezTo>
                    <a:lnTo>
                      <a:pt x="1498694" y="0"/>
                    </a:lnTo>
                    <a:cubicBezTo>
                      <a:pt x="1570668" y="0"/>
                      <a:pt x="1629015" y="58347"/>
                      <a:pt x="1629015" y="130321"/>
                    </a:cubicBezTo>
                    <a:lnTo>
                      <a:pt x="1629015" y="3824290"/>
                    </a:lnTo>
                    <a:close/>
                  </a:path>
                </a:pathLst>
              </a:custGeom>
              <a:solidFill>
                <a:srgbClr val="BADBF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4"/>
              <p:cNvSpPr/>
              <p:nvPr/>
            </p:nvSpPr>
            <p:spPr>
              <a:xfrm>
                <a:off x="3710534" y="3811590"/>
                <a:ext cx="1629015" cy="5733260"/>
              </a:xfrm>
              <a:custGeom>
                <a:rect b="b" l="l" r="r" t="t"/>
                <a:pathLst>
                  <a:path extrusionOk="0" h="5733260" w="1629015">
                    <a:moveTo>
                      <a:pt x="0" y="5733260"/>
                    </a:moveTo>
                    <a:lnTo>
                      <a:pt x="0" y="130321"/>
                    </a:lnTo>
                    <a:cubicBezTo>
                      <a:pt x="0" y="58347"/>
                      <a:pt x="58347" y="0"/>
                      <a:pt x="130321" y="0"/>
                    </a:cubicBezTo>
                    <a:lnTo>
                      <a:pt x="1498694" y="0"/>
                    </a:lnTo>
                    <a:cubicBezTo>
                      <a:pt x="1570668" y="0"/>
                      <a:pt x="1629015" y="58347"/>
                      <a:pt x="1629015" y="130321"/>
                    </a:cubicBezTo>
                    <a:lnTo>
                      <a:pt x="1629015" y="5733260"/>
                    </a:lnTo>
                    <a:close/>
                  </a:path>
                </a:pathLst>
              </a:custGeom>
              <a:solidFill>
                <a:srgbClr val="BADBF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4"/>
              <p:cNvSpPr/>
              <p:nvPr/>
            </p:nvSpPr>
            <p:spPr>
              <a:xfrm>
                <a:off x="5565801" y="1902620"/>
                <a:ext cx="1629015" cy="7642230"/>
              </a:xfrm>
              <a:custGeom>
                <a:rect b="b" l="l" r="r" t="t"/>
                <a:pathLst>
                  <a:path extrusionOk="0" h="7642230" w="1629015">
                    <a:moveTo>
                      <a:pt x="0" y="7642230"/>
                    </a:moveTo>
                    <a:lnTo>
                      <a:pt x="0" y="130321"/>
                    </a:lnTo>
                    <a:cubicBezTo>
                      <a:pt x="0" y="95758"/>
                      <a:pt x="13731" y="62610"/>
                      <a:pt x="38171" y="38170"/>
                    </a:cubicBezTo>
                    <a:cubicBezTo>
                      <a:pt x="62611" y="13730"/>
                      <a:pt x="95758" y="0"/>
                      <a:pt x="130322" y="0"/>
                    </a:cubicBezTo>
                    <a:lnTo>
                      <a:pt x="1498694" y="0"/>
                    </a:lnTo>
                    <a:cubicBezTo>
                      <a:pt x="1533257" y="0"/>
                      <a:pt x="1566406" y="13730"/>
                      <a:pt x="1590845" y="38170"/>
                    </a:cubicBezTo>
                    <a:cubicBezTo>
                      <a:pt x="1615285" y="62610"/>
                      <a:pt x="1629016" y="95758"/>
                      <a:pt x="1629016" y="130321"/>
                    </a:cubicBezTo>
                    <a:lnTo>
                      <a:pt x="1629016" y="7642230"/>
                    </a:lnTo>
                    <a:close/>
                  </a:path>
                </a:pathLst>
              </a:custGeom>
              <a:solidFill>
                <a:srgbClr val="BADBF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4"/>
              <p:cNvSpPr/>
              <p:nvPr/>
            </p:nvSpPr>
            <p:spPr>
              <a:xfrm>
                <a:off x="7421069" y="-6350"/>
                <a:ext cx="1629015" cy="9551200"/>
              </a:xfrm>
              <a:custGeom>
                <a:rect b="b" l="l" r="r" t="t"/>
                <a:pathLst>
                  <a:path extrusionOk="0" h="9551200" w="1629015">
                    <a:moveTo>
                      <a:pt x="0" y="9551200"/>
                    </a:moveTo>
                    <a:lnTo>
                      <a:pt x="0" y="130321"/>
                    </a:lnTo>
                    <a:cubicBezTo>
                      <a:pt x="0" y="95758"/>
                      <a:pt x="13730" y="62610"/>
                      <a:pt x="38170" y="38170"/>
                    </a:cubicBezTo>
                    <a:cubicBezTo>
                      <a:pt x="62610" y="13730"/>
                      <a:pt x="95758" y="0"/>
                      <a:pt x="130321" y="0"/>
                    </a:cubicBezTo>
                    <a:lnTo>
                      <a:pt x="1498694" y="0"/>
                    </a:lnTo>
                    <a:cubicBezTo>
                      <a:pt x="1533257" y="0"/>
                      <a:pt x="1566405" y="13730"/>
                      <a:pt x="1590844" y="38170"/>
                    </a:cubicBezTo>
                    <a:cubicBezTo>
                      <a:pt x="1615285" y="62610"/>
                      <a:pt x="1629015" y="95758"/>
                      <a:pt x="1629015" y="130321"/>
                    </a:cubicBezTo>
                    <a:lnTo>
                      <a:pt x="1629015" y="9551200"/>
                    </a:lnTo>
                    <a:close/>
                  </a:path>
                </a:pathLst>
              </a:custGeom>
              <a:solidFill>
                <a:srgbClr val="BADBF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4"/>
              <p:cNvSpPr/>
              <p:nvPr/>
            </p:nvSpPr>
            <p:spPr>
              <a:xfrm>
                <a:off x="0" y="8584016"/>
                <a:ext cx="1629015" cy="960834"/>
              </a:xfrm>
              <a:custGeom>
                <a:rect b="b" l="l" r="r" t="t"/>
                <a:pathLst>
                  <a:path extrusionOk="0" h="960834" w="1629015">
                    <a:moveTo>
                      <a:pt x="0" y="0"/>
                    </a:moveTo>
                    <a:lnTo>
                      <a:pt x="1629015" y="0"/>
                    </a:lnTo>
                    <a:lnTo>
                      <a:pt x="1629015" y="960834"/>
                    </a:lnTo>
                    <a:lnTo>
                      <a:pt x="0" y="960834"/>
                    </a:ln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</p:sp>
          <p:sp>
            <p:nvSpPr>
              <p:cNvPr id="858" name="Google Shape;858;p34"/>
              <p:cNvSpPr/>
              <p:nvPr/>
            </p:nvSpPr>
            <p:spPr>
              <a:xfrm>
                <a:off x="1855267" y="6485418"/>
                <a:ext cx="1629015" cy="3059432"/>
              </a:xfrm>
              <a:custGeom>
                <a:rect b="b" l="l" r="r" t="t"/>
                <a:pathLst>
                  <a:path extrusionOk="0" h="3059432" w="1629015">
                    <a:moveTo>
                      <a:pt x="0" y="0"/>
                    </a:moveTo>
                    <a:lnTo>
                      <a:pt x="1629015" y="0"/>
                    </a:lnTo>
                    <a:lnTo>
                      <a:pt x="1629015" y="3059432"/>
                    </a:lnTo>
                    <a:lnTo>
                      <a:pt x="0" y="3059432"/>
                    </a:ln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</p:sp>
          <p:sp>
            <p:nvSpPr>
              <p:cNvPr id="859" name="Google Shape;859;p34"/>
              <p:cNvSpPr/>
              <p:nvPr/>
            </p:nvSpPr>
            <p:spPr>
              <a:xfrm>
                <a:off x="3710534" y="4767133"/>
                <a:ext cx="1629015" cy="4777717"/>
              </a:xfrm>
              <a:custGeom>
                <a:rect b="b" l="l" r="r" t="t"/>
                <a:pathLst>
                  <a:path extrusionOk="0" h="4777717" w="1629015">
                    <a:moveTo>
                      <a:pt x="0" y="0"/>
                    </a:moveTo>
                    <a:lnTo>
                      <a:pt x="1629015" y="0"/>
                    </a:lnTo>
                    <a:lnTo>
                      <a:pt x="1629015" y="4777717"/>
                    </a:lnTo>
                    <a:lnTo>
                      <a:pt x="0" y="4777717"/>
                    </a:ln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</p:sp>
          <p:sp>
            <p:nvSpPr>
              <p:cNvPr id="860" name="Google Shape;860;p34"/>
              <p:cNvSpPr/>
              <p:nvPr/>
            </p:nvSpPr>
            <p:spPr>
              <a:xfrm>
                <a:off x="5565801" y="3431066"/>
                <a:ext cx="1629015" cy="6113784"/>
              </a:xfrm>
              <a:custGeom>
                <a:rect b="b" l="l" r="r" t="t"/>
                <a:pathLst>
                  <a:path extrusionOk="0" h="6113784" w="1629015">
                    <a:moveTo>
                      <a:pt x="0" y="0"/>
                    </a:moveTo>
                    <a:lnTo>
                      <a:pt x="1629016" y="0"/>
                    </a:lnTo>
                    <a:lnTo>
                      <a:pt x="1629016" y="6113784"/>
                    </a:lnTo>
                    <a:lnTo>
                      <a:pt x="0" y="6113784"/>
                    </a:ln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</p:sp>
          <p:sp>
            <p:nvSpPr>
              <p:cNvPr id="861" name="Google Shape;861;p34"/>
              <p:cNvSpPr/>
              <p:nvPr/>
            </p:nvSpPr>
            <p:spPr>
              <a:xfrm>
                <a:off x="7421069" y="1521842"/>
                <a:ext cx="1629015" cy="8023008"/>
              </a:xfrm>
              <a:custGeom>
                <a:rect b="b" l="l" r="r" t="t"/>
                <a:pathLst>
                  <a:path extrusionOk="0" h="8023008" w="1629015">
                    <a:moveTo>
                      <a:pt x="0" y="0"/>
                    </a:moveTo>
                    <a:lnTo>
                      <a:pt x="1629015" y="0"/>
                    </a:lnTo>
                    <a:lnTo>
                      <a:pt x="1629015" y="8023008"/>
                    </a:lnTo>
                    <a:lnTo>
                      <a:pt x="0" y="8023008"/>
                    </a:ln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</p:sp>
          <p:sp>
            <p:nvSpPr>
              <p:cNvPr id="862" name="Google Shape;862;p34"/>
              <p:cNvSpPr/>
              <p:nvPr/>
            </p:nvSpPr>
            <p:spPr>
              <a:xfrm>
                <a:off x="0" y="9544850"/>
                <a:ext cx="1629015" cy="0"/>
              </a:xfrm>
              <a:custGeom>
                <a:rect b="b" l="l" r="r" t="t"/>
                <a:pathLst>
                  <a:path extrusionOk="0" h="120000" w="1629015">
                    <a:moveTo>
                      <a:pt x="0" y="0"/>
                    </a:moveTo>
                    <a:lnTo>
                      <a:pt x="1629015" y="0"/>
                    </a:lnTo>
                    <a:lnTo>
                      <a:pt x="16290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4F22"/>
              </a:solidFill>
              <a:ln>
                <a:noFill/>
              </a:ln>
            </p:spPr>
          </p:sp>
          <p:sp>
            <p:nvSpPr>
              <p:cNvPr id="863" name="Google Shape;863;p34"/>
              <p:cNvSpPr/>
              <p:nvPr/>
            </p:nvSpPr>
            <p:spPr>
              <a:xfrm>
                <a:off x="1855267" y="8015134"/>
                <a:ext cx="1629015" cy="1529716"/>
              </a:xfrm>
              <a:custGeom>
                <a:rect b="b" l="l" r="r" t="t"/>
                <a:pathLst>
                  <a:path extrusionOk="0" h="1529716" w="1629015">
                    <a:moveTo>
                      <a:pt x="0" y="0"/>
                    </a:moveTo>
                    <a:lnTo>
                      <a:pt x="1629015" y="0"/>
                    </a:lnTo>
                    <a:lnTo>
                      <a:pt x="1629015" y="1529716"/>
                    </a:lnTo>
                    <a:lnTo>
                      <a:pt x="0" y="1529716"/>
                    </a:lnTo>
                    <a:close/>
                  </a:path>
                </a:pathLst>
              </a:custGeom>
              <a:solidFill>
                <a:srgbClr val="EC4F22"/>
              </a:solidFill>
              <a:ln>
                <a:noFill/>
              </a:ln>
            </p:spPr>
          </p:sp>
          <p:sp>
            <p:nvSpPr>
              <p:cNvPr id="864" name="Google Shape;864;p34"/>
              <p:cNvSpPr/>
              <p:nvPr/>
            </p:nvSpPr>
            <p:spPr>
              <a:xfrm>
                <a:off x="3710534" y="6678220"/>
                <a:ext cx="1629015" cy="2866630"/>
              </a:xfrm>
              <a:custGeom>
                <a:rect b="b" l="l" r="r" t="t"/>
                <a:pathLst>
                  <a:path extrusionOk="0" h="2866630" w="1629015">
                    <a:moveTo>
                      <a:pt x="0" y="0"/>
                    </a:moveTo>
                    <a:lnTo>
                      <a:pt x="1629015" y="0"/>
                    </a:lnTo>
                    <a:lnTo>
                      <a:pt x="1629015" y="2866630"/>
                    </a:lnTo>
                    <a:lnTo>
                      <a:pt x="0" y="2866630"/>
                    </a:lnTo>
                    <a:close/>
                  </a:path>
                </a:pathLst>
              </a:custGeom>
              <a:solidFill>
                <a:srgbClr val="EC4F22"/>
              </a:solidFill>
              <a:ln>
                <a:noFill/>
              </a:ln>
            </p:spPr>
          </p:sp>
          <p:sp>
            <p:nvSpPr>
              <p:cNvPr id="865" name="Google Shape;865;p34"/>
              <p:cNvSpPr/>
              <p:nvPr/>
            </p:nvSpPr>
            <p:spPr>
              <a:xfrm>
                <a:off x="5565801" y="6105847"/>
                <a:ext cx="1629015" cy="3439003"/>
              </a:xfrm>
              <a:custGeom>
                <a:rect b="b" l="l" r="r" t="t"/>
                <a:pathLst>
                  <a:path extrusionOk="0" h="3439003" w="1629015">
                    <a:moveTo>
                      <a:pt x="0" y="0"/>
                    </a:moveTo>
                    <a:lnTo>
                      <a:pt x="1629016" y="0"/>
                    </a:lnTo>
                    <a:lnTo>
                      <a:pt x="1629016" y="3439003"/>
                    </a:lnTo>
                    <a:lnTo>
                      <a:pt x="0" y="3439003"/>
                    </a:lnTo>
                    <a:close/>
                  </a:path>
                </a:pathLst>
              </a:custGeom>
              <a:solidFill>
                <a:srgbClr val="EC4F22"/>
              </a:solidFill>
              <a:ln>
                <a:noFill/>
              </a:ln>
            </p:spPr>
          </p:sp>
          <p:sp>
            <p:nvSpPr>
              <p:cNvPr id="866" name="Google Shape;866;p34"/>
              <p:cNvSpPr/>
              <p:nvPr/>
            </p:nvSpPr>
            <p:spPr>
              <a:xfrm>
                <a:off x="7421069" y="5342322"/>
                <a:ext cx="1629015" cy="4202528"/>
              </a:xfrm>
              <a:custGeom>
                <a:rect b="b" l="l" r="r" t="t"/>
                <a:pathLst>
                  <a:path extrusionOk="0" h="4202528" w="1629015">
                    <a:moveTo>
                      <a:pt x="0" y="0"/>
                    </a:moveTo>
                    <a:lnTo>
                      <a:pt x="1629015" y="0"/>
                    </a:lnTo>
                    <a:lnTo>
                      <a:pt x="1629015" y="4202528"/>
                    </a:lnTo>
                    <a:lnTo>
                      <a:pt x="0" y="4202528"/>
                    </a:lnTo>
                    <a:close/>
                  </a:path>
                </a:pathLst>
              </a:custGeom>
              <a:solidFill>
                <a:srgbClr val="EC4F22"/>
              </a:solidFill>
              <a:ln>
                <a:noFill/>
              </a:ln>
            </p:spPr>
          </p:sp>
        </p:grpSp>
      </p:grpSp>
      <p:sp>
        <p:nvSpPr>
          <p:cNvPr id="867" name="Google Shape;867;p34"/>
          <p:cNvSpPr/>
          <p:nvPr/>
        </p:nvSpPr>
        <p:spPr>
          <a:xfrm>
            <a:off x="0" y="0"/>
            <a:ext cx="4425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8" name="Google Shape;868;p34"/>
          <p:cNvGrpSpPr/>
          <p:nvPr/>
        </p:nvGrpSpPr>
        <p:grpSpPr>
          <a:xfrm>
            <a:off x="747590" y="1374743"/>
            <a:ext cx="2930175" cy="2406651"/>
            <a:chOff x="0" y="66675"/>
            <a:chExt cx="7813800" cy="6417737"/>
          </a:xfrm>
        </p:grpSpPr>
        <p:sp>
          <p:nvSpPr>
            <p:cNvPr id="869" name="Google Shape;869;p34"/>
            <p:cNvSpPr txBox="1"/>
            <p:nvPr/>
          </p:nvSpPr>
          <p:spPr>
            <a:xfrm>
              <a:off x="0" y="66675"/>
              <a:ext cx="78138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Write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70" name="Google Shape;870;p34"/>
            <p:cNvSpPr txBox="1"/>
            <p:nvPr/>
          </p:nvSpPr>
          <p:spPr>
            <a:xfrm>
              <a:off x="0" y="5129912"/>
              <a:ext cx="78138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Elaborate on what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you want to discuss.</a:t>
              </a:r>
              <a:r>
                <a:rPr lang="en" sz="15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871" name="Google Shape;871;p34"/>
          <p:cNvGrpSpPr/>
          <p:nvPr/>
        </p:nvGrpSpPr>
        <p:grpSpPr>
          <a:xfrm rot="-606731">
            <a:off x="2575014" y="-150932"/>
            <a:ext cx="1006590" cy="1330569"/>
            <a:chOff x="5149314" y="-301687"/>
            <a:chExt cx="2012906" cy="2660775"/>
          </a:xfrm>
        </p:grpSpPr>
        <p:sp>
          <p:nvSpPr>
            <p:cNvPr id="872" name="Google Shape;872;p34"/>
            <p:cNvSpPr/>
            <p:nvPr/>
          </p:nvSpPr>
          <p:spPr>
            <a:xfrm>
              <a:off x="5459434" y="-230279"/>
              <a:ext cx="1385325" cy="1991469"/>
            </a:xfrm>
            <a:custGeom>
              <a:rect b="b" l="l" r="r" t="t"/>
              <a:pathLst>
                <a:path extrusionOk="0" h="1991469" w="1385325">
                  <a:moveTo>
                    <a:pt x="636066" y="1373"/>
                  </a:moveTo>
                  <a:cubicBezTo>
                    <a:pt x="796333" y="-9313"/>
                    <a:pt x="960135" y="42604"/>
                    <a:pt x="1086162" y="149025"/>
                  </a:cubicBezTo>
                  <a:cubicBezTo>
                    <a:pt x="1207035" y="251098"/>
                    <a:pt x="1298003" y="389708"/>
                    <a:pt x="1345302" y="540516"/>
                  </a:cubicBezTo>
                  <a:cubicBezTo>
                    <a:pt x="1399683" y="713924"/>
                    <a:pt x="1398049" y="903760"/>
                    <a:pt x="1344046" y="1077041"/>
                  </a:cubicBezTo>
                  <a:cubicBezTo>
                    <a:pt x="1334388" y="1108028"/>
                    <a:pt x="1323564" y="1138515"/>
                    <a:pt x="1312133" y="1168726"/>
                  </a:cubicBezTo>
                  <a:cubicBezTo>
                    <a:pt x="1257508" y="1313046"/>
                    <a:pt x="1188896" y="1451066"/>
                    <a:pt x="1166300" y="1607520"/>
                  </a:cubicBezTo>
                  <a:cubicBezTo>
                    <a:pt x="1156999" y="1671916"/>
                    <a:pt x="1157957" y="1735429"/>
                    <a:pt x="1155663" y="1800160"/>
                  </a:cubicBezTo>
                  <a:cubicBezTo>
                    <a:pt x="1150626" y="1942203"/>
                    <a:pt x="973668" y="1964836"/>
                    <a:pt x="860403" y="1979300"/>
                  </a:cubicBezTo>
                  <a:cubicBezTo>
                    <a:pt x="838196" y="1982136"/>
                    <a:pt x="809750" y="1985036"/>
                    <a:pt x="777959" y="1986862"/>
                  </a:cubicBezTo>
                  <a:cubicBezTo>
                    <a:pt x="746228" y="1989560"/>
                    <a:pt x="717658" y="1990714"/>
                    <a:pt x="695276" y="1991055"/>
                  </a:cubicBezTo>
                  <a:cubicBezTo>
                    <a:pt x="581100" y="1992779"/>
                    <a:pt x="402726" y="1995451"/>
                    <a:pt x="377596" y="1855552"/>
                  </a:cubicBezTo>
                  <a:cubicBezTo>
                    <a:pt x="366144" y="1791800"/>
                    <a:pt x="358089" y="1728793"/>
                    <a:pt x="339747" y="1666365"/>
                  </a:cubicBezTo>
                  <a:cubicBezTo>
                    <a:pt x="295190" y="1514685"/>
                    <a:pt x="207698" y="1387782"/>
                    <a:pt x="133161" y="1252657"/>
                  </a:cubicBezTo>
                  <a:cubicBezTo>
                    <a:pt x="117556" y="1224373"/>
                    <a:pt x="102521" y="1195727"/>
                    <a:pt x="88566" y="1166416"/>
                  </a:cubicBezTo>
                  <a:cubicBezTo>
                    <a:pt x="10536" y="1002539"/>
                    <a:pt x="-18001" y="814863"/>
                    <a:pt x="11233" y="635506"/>
                  </a:cubicBezTo>
                  <a:cubicBezTo>
                    <a:pt x="47341" y="413975"/>
                    <a:pt x="178304" y="196041"/>
                    <a:pt x="376143" y="80361"/>
                  </a:cubicBezTo>
                  <a:cubicBezTo>
                    <a:pt x="456750" y="33239"/>
                    <a:pt x="545849" y="7386"/>
                    <a:pt x="636066" y="1373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6036019" y="954408"/>
              <a:ext cx="305809" cy="819086"/>
            </a:xfrm>
            <a:custGeom>
              <a:rect b="b" l="l" r="r" t="t"/>
              <a:pathLst>
                <a:path extrusionOk="0" h="819086" w="305809">
                  <a:moveTo>
                    <a:pt x="273756" y="16930"/>
                  </a:moveTo>
                  <a:cubicBezTo>
                    <a:pt x="223230" y="-28260"/>
                    <a:pt x="185237" y="27925"/>
                    <a:pt x="148250" y="58694"/>
                  </a:cubicBezTo>
                  <a:cubicBezTo>
                    <a:pt x="123600" y="40457"/>
                    <a:pt x="107138" y="12497"/>
                    <a:pt x="74101" y="5776"/>
                  </a:cubicBezTo>
                  <a:cubicBezTo>
                    <a:pt x="46262" y="109"/>
                    <a:pt x="19449" y="13471"/>
                    <a:pt x="7129" y="38812"/>
                  </a:cubicBezTo>
                  <a:cubicBezTo>
                    <a:pt x="-5904" y="65617"/>
                    <a:pt x="511" y="94620"/>
                    <a:pt x="13689" y="119913"/>
                  </a:cubicBezTo>
                  <a:cubicBezTo>
                    <a:pt x="34431" y="159724"/>
                    <a:pt x="59918" y="194048"/>
                    <a:pt x="74256" y="237429"/>
                  </a:cubicBezTo>
                  <a:cubicBezTo>
                    <a:pt x="102096" y="321680"/>
                    <a:pt x="105482" y="412242"/>
                    <a:pt x="112430" y="500000"/>
                  </a:cubicBezTo>
                  <a:cubicBezTo>
                    <a:pt x="120277" y="599135"/>
                    <a:pt x="125618" y="698861"/>
                    <a:pt x="136548" y="797704"/>
                  </a:cubicBezTo>
                  <a:cubicBezTo>
                    <a:pt x="139923" y="828223"/>
                    <a:pt x="185865" y="825168"/>
                    <a:pt x="184279" y="794303"/>
                  </a:cubicBezTo>
                  <a:cubicBezTo>
                    <a:pt x="176734" y="647295"/>
                    <a:pt x="165873" y="497132"/>
                    <a:pt x="146509" y="351183"/>
                  </a:cubicBezTo>
                  <a:cubicBezTo>
                    <a:pt x="138284" y="289197"/>
                    <a:pt x="125133" y="227031"/>
                    <a:pt x="97703" y="170457"/>
                  </a:cubicBezTo>
                  <a:cubicBezTo>
                    <a:pt x="84345" y="142908"/>
                    <a:pt x="61771" y="118551"/>
                    <a:pt x="50729" y="90229"/>
                  </a:cubicBezTo>
                  <a:cubicBezTo>
                    <a:pt x="40772" y="72588"/>
                    <a:pt x="47534" y="60519"/>
                    <a:pt x="71003" y="54021"/>
                  </a:cubicBezTo>
                  <a:cubicBezTo>
                    <a:pt x="80576" y="59354"/>
                    <a:pt x="88918" y="66144"/>
                    <a:pt x="96026" y="74392"/>
                  </a:cubicBezTo>
                  <a:cubicBezTo>
                    <a:pt x="108442" y="86100"/>
                    <a:pt x="119154" y="98089"/>
                    <a:pt x="132832" y="108525"/>
                  </a:cubicBezTo>
                  <a:cubicBezTo>
                    <a:pt x="142841" y="116161"/>
                    <a:pt x="153111" y="115837"/>
                    <a:pt x="163834" y="110297"/>
                  </a:cubicBezTo>
                  <a:cubicBezTo>
                    <a:pt x="184492" y="99633"/>
                    <a:pt x="202264" y="63143"/>
                    <a:pt x="222032" y="57151"/>
                  </a:cubicBezTo>
                  <a:cubicBezTo>
                    <a:pt x="262000" y="45039"/>
                    <a:pt x="253354" y="120121"/>
                    <a:pt x="250686" y="141779"/>
                  </a:cubicBezTo>
                  <a:cubicBezTo>
                    <a:pt x="242711" y="206607"/>
                    <a:pt x="225743" y="269087"/>
                    <a:pt x="221255" y="334648"/>
                  </a:cubicBezTo>
                  <a:cubicBezTo>
                    <a:pt x="212427" y="463627"/>
                    <a:pt x="221707" y="595809"/>
                    <a:pt x="246901" y="722478"/>
                  </a:cubicBezTo>
                  <a:cubicBezTo>
                    <a:pt x="251826" y="747234"/>
                    <a:pt x="288520" y="746345"/>
                    <a:pt x="287188" y="719610"/>
                  </a:cubicBezTo>
                  <a:cubicBezTo>
                    <a:pt x="278500" y="544802"/>
                    <a:pt x="256857" y="376327"/>
                    <a:pt x="292364" y="202562"/>
                  </a:cubicBezTo>
                  <a:cubicBezTo>
                    <a:pt x="303688" y="147101"/>
                    <a:pt x="323094" y="61057"/>
                    <a:pt x="273756" y="169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5932563" y="2064960"/>
              <a:ext cx="674967" cy="294128"/>
            </a:xfrm>
            <a:custGeom>
              <a:rect b="b" l="l" r="r" t="t"/>
              <a:pathLst>
                <a:path extrusionOk="0" h="294128" w="674967">
                  <a:moveTo>
                    <a:pt x="336173" y="57138"/>
                  </a:moveTo>
                  <a:cubicBezTo>
                    <a:pt x="349185" y="55829"/>
                    <a:pt x="362171" y="54286"/>
                    <a:pt x="375130" y="52498"/>
                  </a:cubicBezTo>
                  <a:cubicBezTo>
                    <a:pt x="426002" y="45479"/>
                    <a:pt x="478061" y="35948"/>
                    <a:pt x="526979" y="20015"/>
                  </a:cubicBezTo>
                  <a:cubicBezTo>
                    <a:pt x="564147" y="7909"/>
                    <a:pt x="613608" y="-13596"/>
                    <a:pt x="650232" y="11980"/>
                  </a:cubicBezTo>
                  <a:cubicBezTo>
                    <a:pt x="690680" y="40226"/>
                    <a:pt x="675303" y="81548"/>
                    <a:pt x="648326" y="117256"/>
                  </a:cubicBezTo>
                  <a:cubicBezTo>
                    <a:pt x="630288" y="141128"/>
                    <a:pt x="607070" y="162495"/>
                    <a:pt x="591880" y="175766"/>
                  </a:cubicBezTo>
                  <a:cubicBezTo>
                    <a:pt x="527666" y="231872"/>
                    <a:pt x="445935" y="289616"/>
                    <a:pt x="358204" y="293740"/>
                  </a:cubicBezTo>
                  <a:cubicBezTo>
                    <a:pt x="261300" y="298295"/>
                    <a:pt x="179176" y="262284"/>
                    <a:pt x="99878" y="210793"/>
                  </a:cubicBezTo>
                  <a:cubicBezTo>
                    <a:pt x="82958" y="199809"/>
                    <a:pt x="56945" y="181950"/>
                    <a:pt x="35707" y="160872"/>
                  </a:cubicBezTo>
                  <a:cubicBezTo>
                    <a:pt x="3938" y="129347"/>
                    <a:pt x="-17140" y="90622"/>
                    <a:pt x="18893" y="56925"/>
                  </a:cubicBezTo>
                  <a:cubicBezTo>
                    <a:pt x="51519" y="26417"/>
                    <a:pt x="103531" y="40700"/>
                    <a:pt x="142040" y="47421"/>
                  </a:cubicBezTo>
                  <a:cubicBezTo>
                    <a:pt x="192726" y="56260"/>
                    <a:pt x="245610" y="58325"/>
                    <a:pt x="296961" y="58064"/>
                  </a:cubicBezTo>
                  <a:cubicBezTo>
                    <a:pt x="310032" y="57995"/>
                    <a:pt x="323108" y="57686"/>
                    <a:pt x="336173" y="57138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5822360" y="1912227"/>
              <a:ext cx="859854" cy="311644"/>
            </a:xfrm>
            <a:custGeom>
              <a:rect b="b" l="l" r="r" t="t"/>
              <a:pathLst>
                <a:path extrusionOk="0" h="311644" w="859854">
                  <a:moveTo>
                    <a:pt x="830251" y="0"/>
                  </a:moveTo>
                  <a:cubicBezTo>
                    <a:pt x="830251" y="0"/>
                    <a:pt x="696232" y="80047"/>
                    <a:pt x="406238" y="84421"/>
                  </a:cubicBezTo>
                  <a:cubicBezTo>
                    <a:pt x="116244" y="88795"/>
                    <a:pt x="32097" y="31057"/>
                    <a:pt x="32097" y="31057"/>
                  </a:cubicBezTo>
                  <a:cubicBezTo>
                    <a:pt x="32097" y="31057"/>
                    <a:pt x="-39449" y="93101"/>
                    <a:pt x="31096" y="207397"/>
                  </a:cubicBezTo>
                  <a:cubicBezTo>
                    <a:pt x="101640" y="321693"/>
                    <a:pt x="515798" y="345316"/>
                    <a:pt x="714606" y="261783"/>
                  </a:cubicBezTo>
                  <a:cubicBezTo>
                    <a:pt x="947738" y="163835"/>
                    <a:pt x="830251" y="0"/>
                    <a:pt x="830251" y="0"/>
                  </a:cubicBezTo>
                  <a:close/>
                </a:path>
              </a:pathLst>
            </a:custGeom>
            <a:solidFill>
              <a:srgbClr val="BADBF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5810247" y="1742246"/>
              <a:ext cx="859852" cy="311644"/>
            </a:xfrm>
            <a:custGeom>
              <a:rect b="b" l="l" r="r" t="t"/>
              <a:pathLst>
                <a:path extrusionOk="0" h="311644" w="859852">
                  <a:moveTo>
                    <a:pt x="830251" y="0"/>
                  </a:moveTo>
                  <a:cubicBezTo>
                    <a:pt x="830251" y="0"/>
                    <a:pt x="696232" y="80047"/>
                    <a:pt x="406238" y="84421"/>
                  </a:cubicBezTo>
                  <a:cubicBezTo>
                    <a:pt x="116244" y="88796"/>
                    <a:pt x="32097" y="31057"/>
                    <a:pt x="32097" y="31057"/>
                  </a:cubicBezTo>
                  <a:cubicBezTo>
                    <a:pt x="32097" y="31057"/>
                    <a:pt x="-39449" y="93101"/>
                    <a:pt x="31096" y="207397"/>
                  </a:cubicBezTo>
                  <a:cubicBezTo>
                    <a:pt x="101640" y="321693"/>
                    <a:pt x="515798" y="345316"/>
                    <a:pt x="714606" y="261783"/>
                  </a:cubicBezTo>
                  <a:cubicBezTo>
                    <a:pt x="947733" y="163835"/>
                    <a:pt x="830251" y="0"/>
                    <a:pt x="830251" y="0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799290" y="1599364"/>
              <a:ext cx="859849" cy="300732"/>
            </a:xfrm>
            <a:custGeom>
              <a:rect b="b" l="l" r="r" t="t"/>
              <a:pathLst>
                <a:path extrusionOk="0" h="300732" w="859849">
                  <a:moveTo>
                    <a:pt x="846916" y="20858"/>
                  </a:moveTo>
                  <a:cubicBezTo>
                    <a:pt x="839792" y="3308"/>
                    <a:pt x="819460" y="-4717"/>
                    <a:pt x="802087" y="2845"/>
                  </a:cubicBezTo>
                  <a:cubicBezTo>
                    <a:pt x="749043" y="25935"/>
                    <a:pt x="620024" y="70285"/>
                    <a:pt x="406239" y="73510"/>
                  </a:cubicBezTo>
                  <a:cubicBezTo>
                    <a:pt x="198433" y="76644"/>
                    <a:pt x="96327" y="47886"/>
                    <a:pt x="55140" y="31331"/>
                  </a:cubicBezTo>
                  <a:cubicBezTo>
                    <a:pt x="38976" y="24834"/>
                    <a:pt x="20363" y="31586"/>
                    <a:pt x="12499" y="47120"/>
                  </a:cubicBezTo>
                  <a:cubicBezTo>
                    <a:pt x="-1919" y="75596"/>
                    <a:pt x="-12317" y="126145"/>
                    <a:pt x="31096" y="196486"/>
                  </a:cubicBezTo>
                  <a:cubicBezTo>
                    <a:pt x="101641" y="310782"/>
                    <a:pt x="515799" y="334404"/>
                    <a:pt x="714606" y="250872"/>
                  </a:cubicBezTo>
                  <a:cubicBezTo>
                    <a:pt x="884291" y="179579"/>
                    <a:pt x="868223" y="73382"/>
                    <a:pt x="846916" y="20858"/>
                  </a:cubicBezTo>
                  <a:close/>
                </a:path>
              </a:pathLst>
            </a:custGeom>
            <a:solidFill>
              <a:srgbClr val="BADBF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6134461" y="-104904"/>
              <a:ext cx="638732" cy="1014745"/>
            </a:xfrm>
            <a:custGeom>
              <a:rect b="b" l="l" r="r" t="t"/>
              <a:pathLst>
                <a:path extrusionOk="0" h="1014745" w="638732">
                  <a:moveTo>
                    <a:pt x="603330" y="903266"/>
                  </a:moveTo>
                  <a:cubicBezTo>
                    <a:pt x="591250" y="931726"/>
                    <a:pt x="575453" y="958983"/>
                    <a:pt x="553086" y="980253"/>
                  </a:cubicBezTo>
                  <a:cubicBezTo>
                    <a:pt x="508210" y="1022932"/>
                    <a:pt x="441732" y="1030052"/>
                    <a:pt x="400279" y="978529"/>
                  </a:cubicBezTo>
                  <a:cubicBezTo>
                    <a:pt x="364985" y="934562"/>
                    <a:pt x="362808" y="873316"/>
                    <a:pt x="353017" y="820287"/>
                  </a:cubicBezTo>
                  <a:cubicBezTo>
                    <a:pt x="342395" y="762772"/>
                    <a:pt x="326588" y="706225"/>
                    <a:pt x="305962" y="651498"/>
                  </a:cubicBezTo>
                  <a:cubicBezTo>
                    <a:pt x="264716" y="542044"/>
                    <a:pt x="204192" y="439785"/>
                    <a:pt x="127365" y="351516"/>
                  </a:cubicBezTo>
                  <a:cubicBezTo>
                    <a:pt x="95670" y="315106"/>
                    <a:pt x="61090" y="280750"/>
                    <a:pt x="35380" y="239897"/>
                  </a:cubicBezTo>
                  <a:cubicBezTo>
                    <a:pt x="9670" y="199043"/>
                    <a:pt x="-6728" y="149750"/>
                    <a:pt x="2685" y="102414"/>
                  </a:cubicBezTo>
                  <a:cubicBezTo>
                    <a:pt x="17576" y="27545"/>
                    <a:pt x="96165" y="-1814"/>
                    <a:pt x="165118" y="86"/>
                  </a:cubicBezTo>
                  <a:cubicBezTo>
                    <a:pt x="286694" y="3439"/>
                    <a:pt x="374947" y="95268"/>
                    <a:pt x="443165" y="185670"/>
                  </a:cubicBezTo>
                  <a:cubicBezTo>
                    <a:pt x="517138" y="283699"/>
                    <a:pt x="573329" y="395174"/>
                    <a:pt x="607520" y="513132"/>
                  </a:cubicBezTo>
                  <a:cubicBezTo>
                    <a:pt x="643884" y="638593"/>
                    <a:pt x="654777" y="776634"/>
                    <a:pt x="605651" y="897668"/>
                  </a:cubicBezTo>
                  <a:cubicBezTo>
                    <a:pt x="604895" y="899536"/>
                    <a:pt x="604118" y="901403"/>
                    <a:pt x="603330" y="903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6490874" y="1003458"/>
              <a:ext cx="141126" cy="200885"/>
            </a:xfrm>
            <a:custGeom>
              <a:rect b="b" l="l" r="r" t="t"/>
              <a:pathLst>
                <a:path extrusionOk="0" h="200885" w="141126">
                  <a:moveTo>
                    <a:pt x="125299" y="19840"/>
                  </a:moveTo>
                  <a:cubicBezTo>
                    <a:pt x="96767" y="-15325"/>
                    <a:pt x="46023" y="134"/>
                    <a:pt x="23294" y="35954"/>
                  </a:cubicBezTo>
                  <a:cubicBezTo>
                    <a:pt x="1864" y="69724"/>
                    <a:pt x="-3731" y="116554"/>
                    <a:pt x="2248" y="155534"/>
                  </a:cubicBezTo>
                  <a:cubicBezTo>
                    <a:pt x="13737" y="230398"/>
                    <a:pt x="77893" y="199597"/>
                    <a:pt x="107096" y="155885"/>
                  </a:cubicBezTo>
                  <a:cubicBezTo>
                    <a:pt x="119980" y="136600"/>
                    <a:pt x="132028" y="116288"/>
                    <a:pt x="137789" y="93825"/>
                  </a:cubicBezTo>
                  <a:cubicBezTo>
                    <a:pt x="143550" y="71363"/>
                    <a:pt x="142384" y="46261"/>
                    <a:pt x="130101" y="26588"/>
                  </a:cubicBezTo>
                  <a:cubicBezTo>
                    <a:pt x="128584" y="24161"/>
                    <a:pt x="126976" y="21915"/>
                    <a:pt x="125299" y="19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6897992" y="-167576"/>
              <a:ext cx="211233" cy="230390"/>
            </a:xfrm>
            <a:custGeom>
              <a:rect b="b" l="l" r="r" t="t"/>
              <a:pathLst>
                <a:path extrusionOk="0" h="230390" w="211233">
                  <a:moveTo>
                    <a:pt x="176278" y="6292"/>
                  </a:moveTo>
                  <a:cubicBezTo>
                    <a:pt x="114822" y="69501"/>
                    <a:pt x="58450" y="138814"/>
                    <a:pt x="3372" y="207574"/>
                  </a:cubicBezTo>
                  <a:cubicBezTo>
                    <a:pt x="-8772" y="222735"/>
                    <a:pt x="14846" y="239041"/>
                    <a:pt x="27352" y="225088"/>
                  </a:cubicBezTo>
                  <a:cubicBezTo>
                    <a:pt x="84347" y="161490"/>
                    <a:pt x="145005" y="102037"/>
                    <a:pt x="204459" y="40882"/>
                  </a:cubicBezTo>
                  <a:cubicBezTo>
                    <a:pt x="224265" y="20511"/>
                    <a:pt x="196292" y="-14297"/>
                    <a:pt x="176278" y="6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7013521" y="186446"/>
              <a:ext cx="148699" cy="94719"/>
            </a:xfrm>
            <a:custGeom>
              <a:rect b="b" l="l" r="r" t="t"/>
              <a:pathLst>
                <a:path extrusionOk="0" h="94719" w="148699">
                  <a:moveTo>
                    <a:pt x="129877" y="1320"/>
                  </a:moveTo>
                  <a:cubicBezTo>
                    <a:pt x="91246" y="20855"/>
                    <a:pt x="49430" y="34947"/>
                    <a:pt x="11442" y="55296"/>
                  </a:cubicBezTo>
                  <a:cubicBezTo>
                    <a:pt x="-11851" y="67776"/>
                    <a:pt x="3738" y="103111"/>
                    <a:pt x="28549" y="92888"/>
                  </a:cubicBezTo>
                  <a:cubicBezTo>
                    <a:pt x="69023" y="76210"/>
                    <a:pt x="107324" y="47798"/>
                    <a:pt x="143667" y="23537"/>
                  </a:cubicBezTo>
                  <a:cubicBezTo>
                    <a:pt x="156120" y="15220"/>
                    <a:pt x="143140" y="-5385"/>
                    <a:pt x="129877" y="1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6974202" y="576750"/>
              <a:ext cx="132284" cy="54383"/>
            </a:xfrm>
            <a:custGeom>
              <a:rect b="b" l="l" r="r" t="t"/>
              <a:pathLst>
                <a:path extrusionOk="0" h="54383" w="132284">
                  <a:moveTo>
                    <a:pt x="120976" y="28087"/>
                  </a:moveTo>
                  <a:cubicBezTo>
                    <a:pt x="88174" y="21765"/>
                    <a:pt x="57422" y="11601"/>
                    <a:pt x="25823" y="1080"/>
                  </a:cubicBezTo>
                  <a:cubicBezTo>
                    <a:pt x="2424" y="-6710"/>
                    <a:pt x="-11222" y="29966"/>
                    <a:pt x="12045" y="36479"/>
                  </a:cubicBezTo>
                  <a:cubicBezTo>
                    <a:pt x="46545" y="46133"/>
                    <a:pt x="82674" y="51045"/>
                    <a:pt x="118293" y="54312"/>
                  </a:cubicBezTo>
                  <a:cubicBezTo>
                    <a:pt x="135436" y="55882"/>
                    <a:pt x="137406" y="31254"/>
                    <a:pt x="120976" y="28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6920534" y="959170"/>
              <a:ext cx="170940" cy="92184"/>
            </a:xfrm>
            <a:custGeom>
              <a:rect b="b" l="l" r="r" t="t"/>
              <a:pathLst>
                <a:path extrusionOk="0" h="92184" w="170940">
                  <a:moveTo>
                    <a:pt x="162564" y="65278"/>
                  </a:moveTo>
                  <a:cubicBezTo>
                    <a:pt x="117985" y="44273"/>
                    <a:pt x="73880" y="21502"/>
                    <a:pt x="28705" y="1866"/>
                  </a:cubicBezTo>
                  <a:cubicBezTo>
                    <a:pt x="3357" y="-9155"/>
                    <a:pt x="-12690" y="31816"/>
                    <a:pt x="13121" y="41905"/>
                  </a:cubicBezTo>
                  <a:cubicBezTo>
                    <a:pt x="58908" y="59802"/>
                    <a:pt x="106139" y="74723"/>
                    <a:pt x="152464" y="91225"/>
                  </a:cubicBezTo>
                  <a:cubicBezTo>
                    <a:pt x="169506" y="97297"/>
                    <a:pt x="178658" y="72861"/>
                    <a:pt x="162564" y="65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796015" y="1356559"/>
              <a:ext cx="229564" cy="219768"/>
            </a:xfrm>
            <a:custGeom>
              <a:rect b="b" l="l" r="r" t="t"/>
              <a:pathLst>
                <a:path extrusionOk="0" h="219768" w="229564">
                  <a:moveTo>
                    <a:pt x="226489" y="198278"/>
                  </a:moveTo>
                  <a:cubicBezTo>
                    <a:pt x="169728" y="134659"/>
                    <a:pt x="109337" y="74403"/>
                    <a:pt x="52662" y="10682"/>
                  </a:cubicBezTo>
                  <a:cubicBezTo>
                    <a:pt x="24140" y="-21385"/>
                    <a:pt x="-21988" y="26402"/>
                    <a:pt x="11991" y="53521"/>
                  </a:cubicBezTo>
                  <a:cubicBezTo>
                    <a:pt x="78654" y="106726"/>
                    <a:pt x="142043" y="163821"/>
                    <a:pt x="208610" y="217116"/>
                  </a:cubicBezTo>
                  <a:cubicBezTo>
                    <a:pt x="220142" y="226344"/>
                    <a:pt x="236413" y="209400"/>
                    <a:pt x="226489" y="198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5309351" y="1252043"/>
              <a:ext cx="231206" cy="209855"/>
            </a:xfrm>
            <a:custGeom>
              <a:rect b="b" l="l" r="r" t="t"/>
              <a:pathLst>
                <a:path extrusionOk="0" h="209855" w="231206">
                  <a:moveTo>
                    <a:pt x="183225" y="7756"/>
                  </a:moveTo>
                  <a:cubicBezTo>
                    <a:pt x="124085" y="68517"/>
                    <a:pt x="60936" y="125144"/>
                    <a:pt x="3510" y="187597"/>
                  </a:cubicBezTo>
                  <a:cubicBezTo>
                    <a:pt x="-8076" y="200199"/>
                    <a:pt x="11682" y="216233"/>
                    <a:pt x="24210" y="207229"/>
                  </a:cubicBezTo>
                  <a:cubicBezTo>
                    <a:pt x="91768" y="158680"/>
                    <a:pt x="154251" y="103772"/>
                    <a:pt x="220372" y="53351"/>
                  </a:cubicBezTo>
                  <a:cubicBezTo>
                    <a:pt x="251161" y="29872"/>
                    <a:pt x="209180" y="-18911"/>
                    <a:pt x="183225" y="77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5272796" y="981172"/>
              <a:ext cx="111514" cy="82999"/>
            </a:xfrm>
            <a:custGeom>
              <a:rect b="b" l="l" r="r" t="t"/>
              <a:pathLst>
                <a:path extrusionOk="0" h="82999" w="111514">
                  <a:moveTo>
                    <a:pt x="79633" y="2848"/>
                  </a:moveTo>
                  <a:cubicBezTo>
                    <a:pt x="66435" y="9595"/>
                    <a:pt x="56543" y="21814"/>
                    <a:pt x="44888" y="31020"/>
                  </a:cubicBezTo>
                  <a:cubicBezTo>
                    <a:pt x="33170" y="40279"/>
                    <a:pt x="20371" y="48459"/>
                    <a:pt x="7683" y="56319"/>
                  </a:cubicBezTo>
                  <a:cubicBezTo>
                    <a:pt x="-7629" y="65796"/>
                    <a:pt x="1859" y="87960"/>
                    <a:pt x="19370" y="81995"/>
                  </a:cubicBezTo>
                  <a:cubicBezTo>
                    <a:pt x="34203" y="76940"/>
                    <a:pt x="48343" y="70857"/>
                    <a:pt x="62601" y="64402"/>
                  </a:cubicBezTo>
                  <a:cubicBezTo>
                    <a:pt x="76242" y="58224"/>
                    <a:pt x="93551" y="53078"/>
                    <a:pt x="104220" y="42472"/>
                  </a:cubicBezTo>
                  <a:cubicBezTo>
                    <a:pt x="121811" y="24980"/>
                    <a:pt x="105221" y="-10228"/>
                    <a:pt x="79633" y="28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149314" y="485390"/>
              <a:ext cx="155558" cy="54320"/>
            </a:xfrm>
            <a:custGeom>
              <a:rect b="b" l="l" r="r" t="t"/>
              <a:pathLst>
                <a:path extrusionOk="0" h="54320" w="155558">
                  <a:moveTo>
                    <a:pt x="134658" y="0"/>
                  </a:moveTo>
                  <a:cubicBezTo>
                    <a:pt x="93635" y="96"/>
                    <a:pt x="46719" y="12969"/>
                    <a:pt x="7560" y="25065"/>
                  </a:cubicBezTo>
                  <a:cubicBezTo>
                    <a:pt x="-5691" y="29157"/>
                    <a:pt x="293" y="47836"/>
                    <a:pt x="11591" y="49650"/>
                  </a:cubicBezTo>
                  <a:cubicBezTo>
                    <a:pt x="51745" y="56089"/>
                    <a:pt x="103059" y="57036"/>
                    <a:pt x="142026" y="44957"/>
                  </a:cubicBezTo>
                  <a:cubicBezTo>
                    <a:pt x="164084" y="38113"/>
                    <a:pt x="157429" y="-53"/>
                    <a:pt x="134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5308021" y="44841"/>
              <a:ext cx="92419" cy="53569"/>
            </a:xfrm>
            <a:custGeom>
              <a:rect b="b" l="l" r="r" t="t"/>
              <a:pathLst>
                <a:path extrusionOk="0" h="53569" w="92419">
                  <a:moveTo>
                    <a:pt x="74309" y="12110"/>
                  </a:moveTo>
                  <a:cubicBezTo>
                    <a:pt x="55994" y="8720"/>
                    <a:pt x="39068" y="11019"/>
                    <a:pt x="21978" y="1643"/>
                  </a:cubicBezTo>
                  <a:cubicBezTo>
                    <a:pt x="10206" y="-4818"/>
                    <a:pt x="-7992" y="9077"/>
                    <a:pt x="3844" y="20742"/>
                  </a:cubicBezTo>
                  <a:cubicBezTo>
                    <a:pt x="22819" y="39436"/>
                    <a:pt x="47997" y="56306"/>
                    <a:pt x="75640" y="53198"/>
                  </a:cubicBezTo>
                  <a:cubicBezTo>
                    <a:pt x="100216" y="50431"/>
                    <a:pt x="96095" y="16139"/>
                    <a:pt x="74309" y="12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5401574" y="-301687"/>
              <a:ext cx="224956" cy="192771"/>
            </a:xfrm>
            <a:custGeom>
              <a:rect b="b" l="l" r="r" t="t"/>
              <a:pathLst>
                <a:path extrusionOk="0" h="192771" w="224956">
                  <a:moveTo>
                    <a:pt x="205971" y="133969"/>
                  </a:moveTo>
                  <a:cubicBezTo>
                    <a:pt x="188460" y="129228"/>
                    <a:pt x="173409" y="112694"/>
                    <a:pt x="159268" y="101731"/>
                  </a:cubicBezTo>
                  <a:cubicBezTo>
                    <a:pt x="142678" y="88869"/>
                    <a:pt x="126094" y="76007"/>
                    <a:pt x="109504" y="63145"/>
                  </a:cubicBezTo>
                  <a:cubicBezTo>
                    <a:pt x="81733" y="41608"/>
                    <a:pt x="50907" y="10525"/>
                    <a:pt x="16710" y="531"/>
                  </a:cubicBezTo>
                  <a:cubicBezTo>
                    <a:pt x="7015" y="-2305"/>
                    <a:pt x="-3650" y="6662"/>
                    <a:pt x="1217" y="16911"/>
                  </a:cubicBezTo>
                  <a:cubicBezTo>
                    <a:pt x="17881" y="52044"/>
                    <a:pt x="57210" y="79636"/>
                    <a:pt x="85343" y="105882"/>
                  </a:cubicBezTo>
                  <a:cubicBezTo>
                    <a:pt x="114764" y="133325"/>
                    <a:pt x="146581" y="174615"/>
                    <a:pt x="184025" y="190330"/>
                  </a:cubicBezTo>
                  <a:cubicBezTo>
                    <a:pt x="220618" y="205688"/>
                    <a:pt x="242963" y="143984"/>
                    <a:pt x="205971" y="1339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34"/>
          <p:cNvGrpSpPr/>
          <p:nvPr/>
        </p:nvGrpSpPr>
        <p:grpSpPr>
          <a:xfrm rot="724437">
            <a:off x="11335" y="4229417"/>
            <a:ext cx="1005839" cy="1460438"/>
            <a:chOff x="22447" y="8457731"/>
            <a:chExt cx="2011427" cy="2920513"/>
          </a:xfrm>
        </p:grpSpPr>
        <p:sp>
          <p:nvSpPr>
            <p:cNvPr id="891" name="Google Shape;891;p34"/>
            <p:cNvSpPr/>
            <p:nvPr/>
          </p:nvSpPr>
          <p:spPr>
            <a:xfrm>
              <a:off x="58288" y="8537739"/>
              <a:ext cx="1975586" cy="2840505"/>
            </a:xfrm>
            <a:custGeom>
              <a:rect b="b" l="l" r="r" t="t"/>
              <a:pathLst>
                <a:path extrusionOk="0" h="2840505" w="1975586">
                  <a:moveTo>
                    <a:pt x="1890147" y="61290"/>
                  </a:moveTo>
                  <a:cubicBezTo>
                    <a:pt x="1879476" y="58919"/>
                    <a:pt x="1868342" y="58679"/>
                    <a:pt x="1857361" y="58463"/>
                  </a:cubicBezTo>
                  <a:cubicBezTo>
                    <a:pt x="1749810" y="56361"/>
                    <a:pt x="1642568" y="52469"/>
                    <a:pt x="1535087" y="48735"/>
                  </a:cubicBezTo>
                  <a:cubicBezTo>
                    <a:pt x="1427395" y="44995"/>
                    <a:pt x="1319702" y="41103"/>
                    <a:pt x="1212022" y="37018"/>
                  </a:cubicBezTo>
                  <a:cubicBezTo>
                    <a:pt x="997147" y="28865"/>
                    <a:pt x="782254" y="19817"/>
                    <a:pt x="567350" y="12618"/>
                  </a:cubicBezTo>
                  <a:cubicBezTo>
                    <a:pt x="566928" y="7269"/>
                    <a:pt x="400131" y="6356"/>
                    <a:pt x="387120" y="6005"/>
                  </a:cubicBezTo>
                  <a:cubicBezTo>
                    <a:pt x="316793" y="4114"/>
                    <a:pt x="246485" y="1557"/>
                    <a:pt x="176141" y="497"/>
                  </a:cubicBezTo>
                  <a:cubicBezTo>
                    <a:pt x="141478" y="-24"/>
                    <a:pt x="106780" y="-299"/>
                    <a:pt x="72134" y="509"/>
                  </a:cubicBezTo>
                  <a:cubicBezTo>
                    <a:pt x="51331" y="989"/>
                    <a:pt x="25841" y="322"/>
                    <a:pt x="21968" y="26401"/>
                  </a:cubicBezTo>
                  <a:cubicBezTo>
                    <a:pt x="15322" y="71134"/>
                    <a:pt x="23355" y="122808"/>
                    <a:pt x="24127" y="168078"/>
                  </a:cubicBezTo>
                  <a:cubicBezTo>
                    <a:pt x="27040" y="339640"/>
                    <a:pt x="26906" y="511365"/>
                    <a:pt x="31568" y="682838"/>
                  </a:cubicBezTo>
                  <a:cubicBezTo>
                    <a:pt x="31533" y="686285"/>
                    <a:pt x="31492" y="689727"/>
                    <a:pt x="31457" y="693174"/>
                  </a:cubicBezTo>
                  <a:cubicBezTo>
                    <a:pt x="27672" y="1037625"/>
                    <a:pt x="23887" y="1382076"/>
                    <a:pt x="20102" y="1726527"/>
                  </a:cubicBezTo>
                  <a:lnTo>
                    <a:pt x="14427" y="2243200"/>
                  </a:lnTo>
                  <a:cubicBezTo>
                    <a:pt x="13427" y="2334351"/>
                    <a:pt x="16264" y="2427105"/>
                    <a:pt x="15650" y="2519285"/>
                  </a:cubicBezTo>
                  <a:cubicBezTo>
                    <a:pt x="13596" y="2544148"/>
                    <a:pt x="12216" y="2569075"/>
                    <a:pt x="11011" y="2594048"/>
                  </a:cubicBezTo>
                  <a:cubicBezTo>
                    <a:pt x="8039" y="2655660"/>
                    <a:pt x="-5353" y="2726882"/>
                    <a:pt x="2364" y="2787996"/>
                  </a:cubicBezTo>
                  <a:cubicBezTo>
                    <a:pt x="9835" y="2847144"/>
                    <a:pt x="72339" y="2835848"/>
                    <a:pt x="122383" y="2837013"/>
                  </a:cubicBezTo>
                  <a:cubicBezTo>
                    <a:pt x="723734" y="2850977"/>
                    <a:pt x="1325705" y="2822311"/>
                    <a:pt x="1923634" y="2764632"/>
                  </a:cubicBezTo>
                  <a:cubicBezTo>
                    <a:pt x="1959753" y="2761150"/>
                    <a:pt x="1972823" y="2756093"/>
                    <a:pt x="1974718" y="2715592"/>
                  </a:cubicBezTo>
                  <a:cubicBezTo>
                    <a:pt x="1977222" y="2661917"/>
                    <a:pt x="1973683" y="2607129"/>
                    <a:pt x="1972021" y="2553448"/>
                  </a:cubicBezTo>
                  <a:cubicBezTo>
                    <a:pt x="1965206" y="2333180"/>
                    <a:pt x="1953546" y="2114317"/>
                    <a:pt x="1948995" y="1893845"/>
                  </a:cubicBezTo>
                  <a:cubicBezTo>
                    <a:pt x="1942910" y="1547872"/>
                    <a:pt x="1936832" y="1201905"/>
                    <a:pt x="1930748" y="855933"/>
                  </a:cubicBezTo>
                  <a:cubicBezTo>
                    <a:pt x="1926717" y="626751"/>
                    <a:pt x="1923008" y="398793"/>
                    <a:pt x="1929098" y="169665"/>
                  </a:cubicBezTo>
                  <a:cubicBezTo>
                    <a:pt x="1930110" y="131622"/>
                    <a:pt x="1945192" y="78842"/>
                    <a:pt x="1897032" y="63162"/>
                  </a:cubicBezTo>
                  <a:cubicBezTo>
                    <a:pt x="1894762" y="62419"/>
                    <a:pt x="1892463" y="61805"/>
                    <a:pt x="1890147" y="6129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74911" y="8652591"/>
              <a:ext cx="1932318" cy="2677804"/>
            </a:xfrm>
            <a:custGeom>
              <a:rect b="b" l="l" r="r" t="t"/>
              <a:pathLst>
                <a:path extrusionOk="0" h="2677804" w="1932318">
                  <a:moveTo>
                    <a:pt x="1931728" y="2572963"/>
                  </a:moveTo>
                  <a:cubicBezTo>
                    <a:pt x="1935302" y="2512814"/>
                    <a:pt x="1921683" y="2448715"/>
                    <a:pt x="1916716" y="2388660"/>
                  </a:cubicBezTo>
                  <a:cubicBezTo>
                    <a:pt x="1911170" y="2321617"/>
                    <a:pt x="1906396" y="2254509"/>
                    <a:pt x="1902383" y="2187361"/>
                  </a:cubicBezTo>
                  <a:cubicBezTo>
                    <a:pt x="1881445" y="1837022"/>
                    <a:pt x="1877852" y="1485127"/>
                    <a:pt x="1873395" y="1134226"/>
                  </a:cubicBezTo>
                  <a:cubicBezTo>
                    <a:pt x="1869498" y="827742"/>
                    <a:pt x="1858617" y="518823"/>
                    <a:pt x="1868474" y="212444"/>
                  </a:cubicBezTo>
                  <a:cubicBezTo>
                    <a:pt x="1868539" y="208487"/>
                    <a:pt x="1868603" y="204601"/>
                    <a:pt x="1868603" y="200651"/>
                  </a:cubicBezTo>
                  <a:cubicBezTo>
                    <a:pt x="1868989" y="140894"/>
                    <a:pt x="1867310" y="81144"/>
                    <a:pt x="1864455" y="21451"/>
                  </a:cubicBezTo>
                  <a:cubicBezTo>
                    <a:pt x="1863876" y="9916"/>
                    <a:pt x="1854996" y="-128"/>
                    <a:pt x="1842885" y="1"/>
                  </a:cubicBezTo>
                  <a:cubicBezTo>
                    <a:pt x="1552857" y="2723"/>
                    <a:pt x="1262823" y="5509"/>
                    <a:pt x="972795" y="8295"/>
                  </a:cubicBezTo>
                  <a:cubicBezTo>
                    <a:pt x="682767" y="11016"/>
                    <a:pt x="392739" y="13351"/>
                    <a:pt x="102705" y="16524"/>
                  </a:cubicBezTo>
                  <a:cubicBezTo>
                    <a:pt x="88519" y="16717"/>
                    <a:pt x="73811" y="16910"/>
                    <a:pt x="61180" y="24302"/>
                  </a:cubicBezTo>
                  <a:cubicBezTo>
                    <a:pt x="48415" y="31752"/>
                    <a:pt x="40575" y="44780"/>
                    <a:pt x="37469" y="59038"/>
                  </a:cubicBezTo>
                  <a:cubicBezTo>
                    <a:pt x="34421" y="73424"/>
                    <a:pt x="35527" y="88266"/>
                    <a:pt x="35913" y="102781"/>
                  </a:cubicBezTo>
                  <a:cubicBezTo>
                    <a:pt x="36433" y="121966"/>
                    <a:pt x="36948" y="141146"/>
                    <a:pt x="37469" y="160331"/>
                  </a:cubicBezTo>
                  <a:cubicBezTo>
                    <a:pt x="39347" y="232659"/>
                    <a:pt x="40967" y="304987"/>
                    <a:pt x="42325" y="377309"/>
                  </a:cubicBezTo>
                  <a:cubicBezTo>
                    <a:pt x="45045" y="521187"/>
                    <a:pt x="46794" y="664995"/>
                    <a:pt x="47444" y="808872"/>
                  </a:cubicBezTo>
                  <a:cubicBezTo>
                    <a:pt x="48807" y="1098308"/>
                    <a:pt x="46016" y="1387749"/>
                    <a:pt x="39025" y="1677120"/>
                  </a:cubicBezTo>
                  <a:cubicBezTo>
                    <a:pt x="32092" y="1966490"/>
                    <a:pt x="21018" y="2255733"/>
                    <a:pt x="5725" y="2544782"/>
                  </a:cubicBezTo>
                  <a:cubicBezTo>
                    <a:pt x="3912" y="2579582"/>
                    <a:pt x="2034" y="2614388"/>
                    <a:pt x="27" y="2649253"/>
                  </a:cubicBezTo>
                  <a:cubicBezTo>
                    <a:pt x="-622" y="2661239"/>
                    <a:pt x="10522" y="2670252"/>
                    <a:pt x="21661" y="2670703"/>
                  </a:cubicBezTo>
                  <a:cubicBezTo>
                    <a:pt x="362827" y="2684597"/>
                    <a:pt x="704443" y="2676322"/>
                    <a:pt x="1045415" y="2661198"/>
                  </a:cubicBezTo>
                  <a:cubicBezTo>
                    <a:pt x="1215998" y="2653631"/>
                    <a:pt x="1386499" y="2644319"/>
                    <a:pt x="1557005" y="2635201"/>
                  </a:cubicBezTo>
                  <a:cubicBezTo>
                    <a:pt x="1603357" y="2632725"/>
                    <a:pt x="1649767" y="2631501"/>
                    <a:pt x="1696143" y="2629494"/>
                  </a:cubicBezTo>
                  <a:cubicBezTo>
                    <a:pt x="1735796" y="2627773"/>
                    <a:pt x="1775350" y="2624297"/>
                    <a:pt x="1814845" y="2620463"/>
                  </a:cubicBezTo>
                  <a:cubicBezTo>
                    <a:pt x="1834607" y="2618544"/>
                    <a:pt x="1854358" y="2616536"/>
                    <a:pt x="1874120" y="2614611"/>
                  </a:cubicBezTo>
                  <a:cubicBezTo>
                    <a:pt x="1888126" y="2613247"/>
                    <a:pt x="1909538" y="2615149"/>
                    <a:pt x="1921227" y="2605984"/>
                  </a:cubicBezTo>
                  <a:cubicBezTo>
                    <a:pt x="1927826" y="2600851"/>
                    <a:pt x="1930809" y="2588431"/>
                    <a:pt x="1931728" y="2572963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2447" y="8585906"/>
              <a:ext cx="1892304" cy="2658890"/>
            </a:xfrm>
            <a:custGeom>
              <a:rect b="b" l="l" r="r" t="t"/>
              <a:pathLst>
                <a:path extrusionOk="0" h="2658890" w="1892304">
                  <a:moveTo>
                    <a:pt x="1862085" y="1329630"/>
                  </a:moveTo>
                  <a:cubicBezTo>
                    <a:pt x="1861640" y="1752326"/>
                    <a:pt x="1871235" y="2175490"/>
                    <a:pt x="1892290" y="2600019"/>
                  </a:cubicBezTo>
                  <a:cubicBezTo>
                    <a:pt x="1892699" y="2609038"/>
                    <a:pt x="1884608" y="2615885"/>
                    <a:pt x="1876354" y="2616219"/>
                  </a:cubicBezTo>
                  <a:cubicBezTo>
                    <a:pt x="1740756" y="2621480"/>
                    <a:pt x="1605163" y="2626239"/>
                    <a:pt x="1469490" y="2630581"/>
                  </a:cubicBezTo>
                  <a:cubicBezTo>
                    <a:pt x="1229277" y="2638266"/>
                    <a:pt x="988982" y="2644446"/>
                    <a:pt x="748687" y="2649205"/>
                  </a:cubicBezTo>
                  <a:cubicBezTo>
                    <a:pt x="507573" y="2653963"/>
                    <a:pt x="266384" y="2658306"/>
                    <a:pt x="25188" y="2658891"/>
                  </a:cubicBezTo>
                  <a:cubicBezTo>
                    <a:pt x="13991" y="2658891"/>
                    <a:pt x="8842" y="2648702"/>
                    <a:pt x="10147" y="2638682"/>
                  </a:cubicBezTo>
                  <a:cubicBezTo>
                    <a:pt x="53538" y="2306223"/>
                    <a:pt x="8725" y="1965231"/>
                    <a:pt x="1401" y="1631543"/>
                  </a:cubicBezTo>
                  <a:cubicBezTo>
                    <a:pt x="-9159" y="1150372"/>
                    <a:pt x="44084" y="667750"/>
                    <a:pt x="24615" y="187826"/>
                  </a:cubicBezTo>
                  <a:cubicBezTo>
                    <a:pt x="22081" y="131786"/>
                    <a:pt x="17583" y="75834"/>
                    <a:pt x="10147" y="20209"/>
                  </a:cubicBezTo>
                  <a:cubicBezTo>
                    <a:pt x="8842" y="10190"/>
                    <a:pt x="13991" y="0"/>
                    <a:pt x="25188" y="0"/>
                  </a:cubicBezTo>
                  <a:cubicBezTo>
                    <a:pt x="266384" y="585"/>
                    <a:pt x="507573" y="4928"/>
                    <a:pt x="748687" y="9686"/>
                  </a:cubicBezTo>
                  <a:cubicBezTo>
                    <a:pt x="988982" y="14445"/>
                    <a:pt x="1229277" y="20625"/>
                    <a:pt x="1469490" y="28310"/>
                  </a:cubicBezTo>
                  <a:cubicBezTo>
                    <a:pt x="1605163" y="32652"/>
                    <a:pt x="1740762" y="37411"/>
                    <a:pt x="1876354" y="42672"/>
                  </a:cubicBezTo>
                  <a:cubicBezTo>
                    <a:pt x="1884608" y="43006"/>
                    <a:pt x="1892699" y="49854"/>
                    <a:pt x="1892290" y="58873"/>
                  </a:cubicBezTo>
                  <a:cubicBezTo>
                    <a:pt x="1873072" y="482599"/>
                    <a:pt x="1862529" y="905880"/>
                    <a:pt x="1862085" y="1329630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250630" y="8991734"/>
              <a:ext cx="365100" cy="419302"/>
            </a:xfrm>
            <a:custGeom>
              <a:rect b="b" l="l" r="r" t="t"/>
              <a:pathLst>
                <a:path extrusionOk="0" h="419302" w="365100">
                  <a:moveTo>
                    <a:pt x="356795" y="5303"/>
                  </a:moveTo>
                  <a:cubicBezTo>
                    <a:pt x="345709" y="-3827"/>
                    <a:pt x="330510" y="-625"/>
                    <a:pt x="322448" y="10752"/>
                  </a:cubicBezTo>
                  <a:cubicBezTo>
                    <a:pt x="313579" y="23265"/>
                    <a:pt x="307401" y="38196"/>
                    <a:pt x="299574" y="51440"/>
                  </a:cubicBezTo>
                  <a:cubicBezTo>
                    <a:pt x="297713" y="54589"/>
                    <a:pt x="295753" y="57685"/>
                    <a:pt x="293846" y="60811"/>
                  </a:cubicBezTo>
                  <a:cubicBezTo>
                    <a:pt x="283597" y="53518"/>
                    <a:pt x="264302" y="56550"/>
                    <a:pt x="252888" y="56573"/>
                  </a:cubicBezTo>
                  <a:cubicBezTo>
                    <a:pt x="201593" y="56696"/>
                    <a:pt x="107275" y="56474"/>
                    <a:pt x="58378" y="72358"/>
                  </a:cubicBezTo>
                  <a:cubicBezTo>
                    <a:pt x="-31313" y="101487"/>
                    <a:pt x="12442" y="210588"/>
                    <a:pt x="6972" y="279551"/>
                  </a:cubicBezTo>
                  <a:cubicBezTo>
                    <a:pt x="4895" y="305748"/>
                    <a:pt x="-10843" y="390255"/>
                    <a:pt x="13208" y="411846"/>
                  </a:cubicBezTo>
                  <a:cubicBezTo>
                    <a:pt x="24341" y="421842"/>
                    <a:pt x="46403" y="417078"/>
                    <a:pt x="127827" y="417921"/>
                  </a:cubicBezTo>
                  <a:cubicBezTo>
                    <a:pt x="166989" y="418325"/>
                    <a:pt x="220542" y="422416"/>
                    <a:pt x="260658" y="414257"/>
                  </a:cubicBezTo>
                  <a:cubicBezTo>
                    <a:pt x="345616" y="396980"/>
                    <a:pt x="322214" y="305859"/>
                    <a:pt x="323074" y="241748"/>
                  </a:cubicBezTo>
                  <a:cubicBezTo>
                    <a:pt x="324513" y="135023"/>
                    <a:pt x="347634" y="108019"/>
                    <a:pt x="326432" y="99392"/>
                  </a:cubicBezTo>
                  <a:cubicBezTo>
                    <a:pt x="331399" y="91532"/>
                    <a:pt x="336278" y="83613"/>
                    <a:pt x="340965" y="75577"/>
                  </a:cubicBezTo>
                  <a:cubicBezTo>
                    <a:pt x="349342" y="61209"/>
                    <a:pt x="359334" y="45910"/>
                    <a:pt x="364354" y="29996"/>
                  </a:cubicBezTo>
                  <a:cubicBezTo>
                    <a:pt x="364219" y="29973"/>
                    <a:pt x="364085" y="29949"/>
                    <a:pt x="363950" y="29926"/>
                  </a:cubicBezTo>
                  <a:cubicBezTo>
                    <a:pt x="366677" y="21316"/>
                    <a:pt x="364658" y="11782"/>
                    <a:pt x="356795" y="5303"/>
                  </a:cubicBezTo>
                  <a:close/>
                  <a:moveTo>
                    <a:pt x="217500" y="382717"/>
                  </a:moveTo>
                  <a:cubicBezTo>
                    <a:pt x="160331" y="385520"/>
                    <a:pt x="95925" y="386422"/>
                    <a:pt x="38007" y="381476"/>
                  </a:cubicBezTo>
                  <a:cubicBezTo>
                    <a:pt x="29454" y="351896"/>
                    <a:pt x="43249" y="308182"/>
                    <a:pt x="43583" y="266950"/>
                  </a:cubicBezTo>
                  <a:cubicBezTo>
                    <a:pt x="44203" y="189799"/>
                    <a:pt x="16771" y="123810"/>
                    <a:pt x="69511" y="106714"/>
                  </a:cubicBezTo>
                  <a:cubicBezTo>
                    <a:pt x="122158" y="89653"/>
                    <a:pt x="184428" y="93065"/>
                    <a:pt x="239006" y="92749"/>
                  </a:cubicBezTo>
                  <a:cubicBezTo>
                    <a:pt x="246588" y="92702"/>
                    <a:pt x="260102" y="94716"/>
                    <a:pt x="272563" y="94195"/>
                  </a:cubicBezTo>
                  <a:cubicBezTo>
                    <a:pt x="255679" y="119572"/>
                    <a:pt x="237812" y="144277"/>
                    <a:pt x="219916" y="168946"/>
                  </a:cubicBezTo>
                  <a:cubicBezTo>
                    <a:pt x="189887" y="210336"/>
                    <a:pt x="159097" y="251938"/>
                    <a:pt x="134338" y="296840"/>
                  </a:cubicBezTo>
                  <a:cubicBezTo>
                    <a:pt x="133818" y="296137"/>
                    <a:pt x="133227" y="295500"/>
                    <a:pt x="132712" y="294791"/>
                  </a:cubicBezTo>
                  <a:cubicBezTo>
                    <a:pt x="125083" y="284204"/>
                    <a:pt x="119642" y="272352"/>
                    <a:pt x="108638" y="264749"/>
                  </a:cubicBezTo>
                  <a:cubicBezTo>
                    <a:pt x="102074" y="260213"/>
                    <a:pt x="89864" y="263661"/>
                    <a:pt x="88367" y="272270"/>
                  </a:cubicBezTo>
                  <a:cubicBezTo>
                    <a:pt x="85646" y="287868"/>
                    <a:pt x="91701" y="301335"/>
                    <a:pt x="98464" y="315182"/>
                  </a:cubicBezTo>
                  <a:cubicBezTo>
                    <a:pt x="104993" y="328544"/>
                    <a:pt x="113359" y="340987"/>
                    <a:pt x="122409" y="352751"/>
                  </a:cubicBezTo>
                  <a:cubicBezTo>
                    <a:pt x="131232" y="364222"/>
                    <a:pt x="151544" y="361126"/>
                    <a:pt x="158307" y="349263"/>
                  </a:cubicBezTo>
                  <a:cubicBezTo>
                    <a:pt x="189618" y="294335"/>
                    <a:pt x="225012" y="242889"/>
                    <a:pt x="262237" y="191824"/>
                  </a:cubicBezTo>
                  <a:cubicBezTo>
                    <a:pt x="272744" y="177409"/>
                    <a:pt x="283210" y="162964"/>
                    <a:pt x="293489" y="148385"/>
                  </a:cubicBezTo>
                  <a:cubicBezTo>
                    <a:pt x="293121" y="153834"/>
                    <a:pt x="292858" y="158651"/>
                    <a:pt x="292431" y="162045"/>
                  </a:cubicBezTo>
                  <a:cubicBezTo>
                    <a:pt x="269474" y="343223"/>
                    <a:pt x="331505" y="377122"/>
                    <a:pt x="217500" y="3827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242812" y="9437777"/>
              <a:ext cx="328184" cy="461355"/>
            </a:xfrm>
            <a:custGeom>
              <a:rect b="b" l="l" r="r" t="t"/>
              <a:pathLst>
                <a:path extrusionOk="0" h="461355" w="328184">
                  <a:moveTo>
                    <a:pt x="312692" y="145090"/>
                  </a:moveTo>
                  <a:cubicBezTo>
                    <a:pt x="314266" y="129773"/>
                    <a:pt x="323486" y="103611"/>
                    <a:pt x="301156" y="99011"/>
                  </a:cubicBezTo>
                  <a:cubicBezTo>
                    <a:pt x="299196" y="98765"/>
                    <a:pt x="297388" y="98795"/>
                    <a:pt x="295697" y="99017"/>
                  </a:cubicBezTo>
                  <a:cubicBezTo>
                    <a:pt x="301015" y="88119"/>
                    <a:pt x="306345" y="77233"/>
                    <a:pt x="311604" y="66306"/>
                  </a:cubicBezTo>
                  <a:cubicBezTo>
                    <a:pt x="319549" y="49790"/>
                    <a:pt x="337632" y="24600"/>
                    <a:pt x="322053" y="7474"/>
                  </a:cubicBezTo>
                  <a:cubicBezTo>
                    <a:pt x="314325" y="-1024"/>
                    <a:pt x="300483" y="-2961"/>
                    <a:pt x="291737" y="5250"/>
                  </a:cubicBezTo>
                  <a:cubicBezTo>
                    <a:pt x="287987" y="9821"/>
                    <a:pt x="287565" y="10319"/>
                    <a:pt x="290485" y="6743"/>
                  </a:cubicBezTo>
                  <a:cubicBezTo>
                    <a:pt x="288507" y="8616"/>
                    <a:pt x="287127" y="10863"/>
                    <a:pt x="286155" y="13368"/>
                  </a:cubicBezTo>
                  <a:cubicBezTo>
                    <a:pt x="284114" y="16681"/>
                    <a:pt x="281844" y="19923"/>
                    <a:pt x="280065" y="23376"/>
                  </a:cubicBezTo>
                  <a:cubicBezTo>
                    <a:pt x="276251" y="30798"/>
                    <a:pt x="272641" y="38348"/>
                    <a:pt x="268973" y="45839"/>
                  </a:cubicBezTo>
                  <a:cubicBezTo>
                    <a:pt x="265410" y="53108"/>
                    <a:pt x="261883" y="60401"/>
                    <a:pt x="258349" y="67687"/>
                  </a:cubicBezTo>
                  <a:cubicBezTo>
                    <a:pt x="245835" y="65171"/>
                    <a:pt x="229308" y="68343"/>
                    <a:pt x="219573" y="68243"/>
                  </a:cubicBezTo>
                  <a:cubicBezTo>
                    <a:pt x="162679" y="67664"/>
                    <a:pt x="97583" y="58557"/>
                    <a:pt x="42936" y="78345"/>
                  </a:cubicBezTo>
                  <a:cubicBezTo>
                    <a:pt x="-15690" y="99573"/>
                    <a:pt x="2253" y="175899"/>
                    <a:pt x="3704" y="237616"/>
                  </a:cubicBezTo>
                  <a:cubicBezTo>
                    <a:pt x="5997" y="335023"/>
                    <a:pt x="-3627" y="416914"/>
                    <a:pt x="37752" y="445411"/>
                  </a:cubicBezTo>
                  <a:cubicBezTo>
                    <a:pt x="55642" y="457731"/>
                    <a:pt x="78903" y="457895"/>
                    <a:pt x="99777" y="457877"/>
                  </a:cubicBezTo>
                  <a:cubicBezTo>
                    <a:pt x="182020" y="457795"/>
                    <a:pt x="275631" y="474581"/>
                    <a:pt x="300629" y="435122"/>
                  </a:cubicBezTo>
                  <a:cubicBezTo>
                    <a:pt x="320514" y="403740"/>
                    <a:pt x="301237" y="256637"/>
                    <a:pt x="312692" y="145090"/>
                  </a:cubicBezTo>
                  <a:close/>
                  <a:moveTo>
                    <a:pt x="270032" y="415779"/>
                  </a:moveTo>
                  <a:cubicBezTo>
                    <a:pt x="254880" y="430112"/>
                    <a:pt x="194341" y="422328"/>
                    <a:pt x="166043" y="421620"/>
                  </a:cubicBezTo>
                  <a:cubicBezTo>
                    <a:pt x="97729" y="419905"/>
                    <a:pt x="70958" y="425992"/>
                    <a:pt x="57169" y="414889"/>
                  </a:cubicBezTo>
                  <a:cubicBezTo>
                    <a:pt x="32224" y="394814"/>
                    <a:pt x="43626" y="302212"/>
                    <a:pt x="39519" y="230188"/>
                  </a:cubicBezTo>
                  <a:cubicBezTo>
                    <a:pt x="37647" y="197366"/>
                    <a:pt x="30995" y="161671"/>
                    <a:pt x="39437" y="129305"/>
                  </a:cubicBezTo>
                  <a:cubicBezTo>
                    <a:pt x="44620" y="109441"/>
                    <a:pt x="67600" y="108048"/>
                    <a:pt x="85280" y="105882"/>
                  </a:cubicBezTo>
                  <a:cubicBezTo>
                    <a:pt x="150493" y="97905"/>
                    <a:pt x="206211" y="106087"/>
                    <a:pt x="240067" y="105279"/>
                  </a:cubicBezTo>
                  <a:lnTo>
                    <a:pt x="207095" y="173077"/>
                  </a:lnTo>
                  <a:cubicBezTo>
                    <a:pt x="193259" y="201533"/>
                    <a:pt x="179388" y="229978"/>
                    <a:pt x="165710" y="258510"/>
                  </a:cubicBezTo>
                  <a:cubicBezTo>
                    <a:pt x="157426" y="275787"/>
                    <a:pt x="148837" y="293006"/>
                    <a:pt x="140589" y="310371"/>
                  </a:cubicBezTo>
                  <a:cubicBezTo>
                    <a:pt x="133896" y="300345"/>
                    <a:pt x="127074" y="290717"/>
                    <a:pt x="117024" y="283753"/>
                  </a:cubicBezTo>
                  <a:cubicBezTo>
                    <a:pt x="109301" y="278403"/>
                    <a:pt x="95243" y="284508"/>
                    <a:pt x="96296" y="294803"/>
                  </a:cubicBezTo>
                  <a:cubicBezTo>
                    <a:pt x="97653" y="308082"/>
                    <a:pt x="102725" y="319285"/>
                    <a:pt x="108816" y="331072"/>
                  </a:cubicBezTo>
                  <a:cubicBezTo>
                    <a:pt x="114631" y="342327"/>
                    <a:pt x="119808" y="353833"/>
                    <a:pt x="125331" y="365234"/>
                  </a:cubicBezTo>
                  <a:cubicBezTo>
                    <a:pt x="132445" y="379901"/>
                    <a:pt x="155472" y="380574"/>
                    <a:pt x="163504" y="366434"/>
                  </a:cubicBezTo>
                  <a:cubicBezTo>
                    <a:pt x="181710" y="334379"/>
                    <a:pt x="196997" y="300433"/>
                    <a:pt x="213360" y="267400"/>
                  </a:cubicBezTo>
                  <a:cubicBezTo>
                    <a:pt x="230045" y="233712"/>
                    <a:pt x="246409" y="199854"/>
                    <a:pt x="262906" y="166072"/>
                  </a:cubicBezTo>
                  <a:cubicBezTo>
                    <a:pt x="266779" y="158141"/>
                    <a:pt x="270676" y="150217"/>
                    <a:pt x="274560" y="142286"/>
                  </a:cubicBezTo>
                  <a:cubicBezTo>
                    <a:pt x="273765" y="156245"/>
                    <a:pt x="274484" y="169841"/>
                    <a:pt x="274133" y="176624"/>
                  </a:cubicBezTo>
                  <a:cubicBezTo>
                    <a:pt x="267996" y="295762"/>
                    <a:pt x="281557" y="379135"/>
                    <a:pt x="270032" y="415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34407" y="9956651"/>
              <a:ext cx="323536" cy="397619"/>
            </a:xfrm>
            <a:custGeom>
              <a:rect b="b" l="l" r="r" t="t"/>
              <a:pathLst>
                <a:path extrusionOk="0" h="397619" w="323536">
                  <a:moveTo>
                    <a:pt x="301172" y="72083"/>
                  </a:moveTo>
                  <a:cubicBezTo>
                    <a:pt x="304840" y="64094"/>
                    <a:pt x="308321" y="56029"/>
                    <a:pt x="311328" y="47788"/>
                  </a:cubicBezTo>
                  <a:cubicBezTo>
                    <a:pt x="311556" y="47162"/>
                    <a:pt x="311942" y="46319"/>
                    <a:pt x="312276" y="45465"/>
                  </a:cubicBezTo>
                  <a:cubicBezTo>
                    <a:pt x="315335" y="43089"/>
                    <a:pt x="318225" y="39700"/>
                    <a:pt x="319729" y="37049"/>
                  </a:cubicBezTo>
                  <a:cubicBezTo>
                    <a:pt x="325193" y="27421"/>
                    <a:pt x="325117" y="15522"/>
                    <a:pt x="317272" y="7159"/>
                  </a:cubicBezTo>
                  <a:cubicBezTo>
                    <a:pt x="309380" y="-1252"/>
                    <a:pt x="295286" y="-2779"/>
                    <a:pt x="286564" y="5415"/>
                  </a:cubicBezTo>
                  <a:cubicBezTo>
                    <a:pt x="284984" y="6895"/>
                    <a:pt x="283656" y="8675"/>
                    <a:pt x="282579" y="10606"/>
                  </a:cubicBezTo>
                  <a:cubicBezTo>
                    <a:pt x="281497" y="11326"/>
                    <a:pt x="280462" y="12128"/>
                    <a:pt x="279485" y="13017"/>
                  </a:cubicBezTo>
                  <a:cubicBezTo>
                    <a:pt x="276021" y="15950"/>
                    <a:pt x="273769" y="19087"/>
                    <a:pt x="271751" y="23037"/>
                  </a:cubicBezTo>
                  <a:cubicBezTo>
                    <a:pt x="271312" y="23903"/>
                    <a:pt x="270891" y="24811"/>
                    <a:pt x="270458" y="25700"/>
                  </a:cubicBezTo>
                  <a:cubicBezTo>
                    <a:pt x="241756" y="25086"/>
                    <a:pt x="195527" y="31459"/>
                    <a:pt x="139534" y="25624"/>
                  </a:cubicBezTo>
                  <a:cubicBezTo>
                    <a:pt x="108276" y="22364"/>
                    <a:pt x="71887" y="13948"/>
                    <a:pt x="42495" y="28591"/>
                  </a:cubicBezTo>
                  <a:cubicBezTo>
                    <a:pt x="-12521" y="56006"/>
                    <a:pt x="1590" y="151440"/>
                    <a:pt x="1701" y="200820"/>
                  </a:cubicBezTo>
                  <a:cubicBezTo>
                    <a:pt x="1783" y="239875"/>
                    <a:pt x="2456" y="297852"/>
                    <a:pt x="5059" y="336925"/>
                  </a:cubicBezTo>
                  <a:cubicBezTo>
                    <a:pt x="9160" y="398472"/>
                    <a:pt x="13724" y="385883"/>
                    <a:pt x="163152" y="391648"/>
                  </a:cubicBezTo>
                  <a:cubicBezTo>
                    <a:pt x="200202" y="393076"/>
                    <a:pt x="280421" y="413063"/>
                    <a:pt x="300294" y="370877"/>
                  </a:cubicBezTo>
                  <a:cubicBezTo>
                    <a:pt x="316031" y="337464"/>
                    <a:pt x="313077" y="256040"/>
                    <a:pt x="311152" y="139787"/>
                  </a:cubicBezTo>
                  <a:cubicBezTo>
                    <a:pt x="310895" y="124974"/>
                    <a:pt x="319050" y="81506"/>
                    <a:pt x="301172" y="72083"/>
                  </a:cubicBezTo>
                  <a:close/>
                  <a:moveTo>
                    <a:pt x="233999" y="362812"/>
                  </a:moveTo>
                  <a:cubicBezTo>
                    <a:pt x="162163" y="357029"/>
                    <a:pt x="49054" y="358194"/>
                    <a:pt x="38968" y="353992"/>
                  </a:cubicBezTo>
                  <a:cubicBezTo>
                    <a:pt x="32901" y="320145"/>
                    <a:pt x="33697" y="169835"/>
                    <a:pt x="34475" y="135222"/>
                  </a:cubicBezTo>
                  <a:cubicBezTo>
                    <a:pt x="35001" y="111735"/>
                    <a:pt x="31936" y="69847"/>
                    <a:pt x="56846" y="57463"/>
                  </a:cubicBezTo>
                  <a:cubicBezTo>
                    <a:pt x="77451" y="47221"/>
                    <a:pt x="105708" y="54297"/>
                    <a:pt x="127488" y="56749"/>
                  </a:cubicBezTo>
                  <a:cubicBezTo>
                    <a:pt x="166475" y="61139"/>
                    <a:pt x="205168" y="59219"/>
                    <a:pt x="244289" y="58932"/>
                  </a:cubicBezTo>
                  <a:cubicBezTo>
                    <a:pt x="247057" y="58914"/>
                    <a:pt x="250596" y="59172"/>
                    <a:pt x="254516" y="59476"/>
                  </a:cubicBezTo>
                  <a:cubicBezTo>
                    <a:pt x="251076" y="66137"/>
                    <a:pt x="247513" y="72733"/>
                    <a:pt x="243839" y="79241"/>
                  </a:cubicBezTo>
                  <a:cubicBezTo>
                    <a:pt x="229792" y="104115"/>
                    <a:pt x="213944" y="127906"/>
                    <a:pt x="197733" y="151405"/>
                  </a:cubicBezTo>
                  <a:cubicBezTo>
                    <a:pt x="172331" y="188231"/>
                    <a:pt x="145981" y="224576"/>
                    <a:pt x="123814" y="263421"/>
                  </a:cubicBezTo>
                  <a:cubicBezTo>
                    <a:pt x="115343" y="250949"/>
                    <a:pt x="108095" y="240378"/>
                    <a:pt x="94434" y="233326"/>
                  </a:cubicBezTo>
                  <a:cubicBezTo>
                    <a:pt x="85249" y="228585"/>
                    <a:pt x="73309" y="233461"/>
                    <a:pt x="72987" y="244762"/>
                  </a:cubicBezTo>
                  <a:cubicBezTo>
                    <a:pt x="72759" y="252874"/>
                    <a:pt x="72917" y="259880"/>
                    <a:pt x="76158" y="267512"/>
                  </a:cubicBezTo>
                  <a:cubicBezTo>
                    <a:pt x="78750" y="273604"/>
                    <a:pt x="81675" y="279568"/>
                    <a:pt x="84676" y="285468"/>
                  </a:cubicBezTo>
                  <a:cubicBezTo>
                    <a:pt x="90930" y="297764"/>
                    <a:pt x="97927" y="309804"/>
                    <a:pt x="104889" y="321714"/>
                  </a:cubicBezTo>
                  <a:cubicBezTo>
                    <a:pt x="112985" y="335561"/>
                    <a:pt x="137352" y="339735"/>
                    <a:pt x="145490" y="322990"/>
                  </a:cubicBezTo>
                  <a:cubicBezTo>
                    <a:pt x="168809" y="275003"/>
                    <a:pt x="199845" y="231494"/>
                    <a:pt x="230214" y="187827"/>
                  </a:cubicBezTo>
                  <a:cubicBezTo>
                    <a:pt x="246039" y="165077"/>
                    <a:pt x="262244" y="141853"/>
                    <a:pt x="276799" y="117740"/>
                  </a:cubicBezTo>
                  <a:cubicBezTo>
                    <a:pt x="277630" y="126935"/>
                    <a:pt x="278812" y="135281"/>
                    <a:pt x="278894" y="140320"/>
                  </a:cubicBezTo>
                  <a:cubicBezTo>
                    <a:pt x="283094" y="393053"/>
                    <a:pt x="278010" y="366359"/>
                    <a:pt x="233999" y="3628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8739" y="10400472"/>
              <a:ext cx="369946" cy="388518"/>
            </a:xfrm>
            <a:custGeom>
              <a:rect b="b" l="l" r="r" t="t"/>
              <a:pathLst>
                <a:path extrusionOk="0" h="388518" w="369946">
                  <a:moveTo>
                    <a:pt x="369925" y="20513"/>
                  </a:moveTo>
                  <a:cubicBezTo>
                    <a:pt x="369357" y="5746"/>
                    <a:pt x="354585" y="-5052"/>
                    <a:pt x="340626" y="2445"/>
                  </a:cubicBezTo>
                  <a:cubicBezTo>
                    <a:pt x="325971" y="10323"/>
                    <a:pt x="317336" y="28648"/>
                    <a:pt x="308134" y="41986"/>
                  </a:cubicBezTo>
                  <a:cubicBezTo>
                    <a:pt x="307338" y="43139"/>
                    <a:pt x="306496" y="44251"/>
                    <a:pt x="305694" y="45393"/>
                  </a:cubicBezTo>
                  <a:cubicBezTo>
                    <a:pt x="298153" y="44720"/>
                    <a:pt x="289214" y="47096"/>
                    <a:pt x="282094" y="47933"/>
                  </a:cubicBezTo>
                  <a:cubicBezTo>
                    <a:pt x="169968" y="61043"/>
                    <a:pt x="65189" y="27501"/>
                    <a:pt x="19089" y="69488"/>
                  </a:cubicBezTo>
                  <a:cubicBezTo>
                    <a:pt x="46" y="86836"/>
                    <a:pt x="-182" y="114835"/>
                    <a:pt x="34" y="138674"/>
                  </a:cubicBezTo>
                  <a:cubicBezTo>
                    <a:pt x="1731" y="324603"/>
                    <a:pt x="3515" y="358209"/>
                    <a:pt x="26560" y="381457"/>
                  </a:cubicBezTo>
                  <a:cubicBezTo>
                    <a:pt x="33943" y="388907"/>
                    <a:pt x="48598" y="387251"/>
                    <a:pt x="58011" y="387619"/>
                  </a:cubicBezTo>
                  <a:cubicBezTo>
                    <a:pt x="83822" y="388632"/>
                    <a:pt x="109680" y="388562"/>
                    <a:pt x="135504" y="388468"/>
                  </a:cubicBezTo>
                  <a:cubicBezTo>
                    <a:pt x="355205" y="387672"/>
                    <a:pt x="335420" y="392384"/>
                    <a:pt x="343288" y="143004"/>
                  </a:cubicBezTo>
                  <a:cubicBezTo>
                    <a:pt x="343721" y="129303"/>
                    <a:pt x="352813" y="92683"/>
                    <a:pt x="340509" y="78361"/>
                  </a:cubicBezTo>
                  <a:cubicBezTo>
                    <a:pt x="343165" y="74680"/>
                    <a:pt x="345868" y="71033"/>
                    <a:pt x="348431" y="67288"/>
                  </a:cubicBezTo>
                  <a:cubicBezTo>
                    <a:pt x="357376" y="54218"/>
                    <a:pt x="370556" y="36965"/>
                    <a:pt x="369925" y="20513"/>
                  </a:cubicBezTo>
                  <a:close/>
                  <a:moveTo>
                    <a:pt x="225276" y="354300"/>
                  </a:moveTo>
                  <a:cubicBezTo>
                    <a:pt x="166727" y="355827"/>
                    <a:pt x="105258" y="359842"/>
                    <a:pt x="46696" y="353937"/>
                  </a:cubicBezTo>
                  <a:cubicBezTo>
                    <a:pt x="30602" y="330333"/>
                    <a:pt x="36406" y="295919"/>
                    <a:pt x="34931" y="221419"/>
                  </a:cubicBezTo>
                  <a:cubicBezTo>
                    <a:pt x="31345" y="40307"/>
                    <a:pt x="5838" y="92969"/>
                    <a:pt x="259261" y="82756"/>
                  </a:cubicBezTo>
                  <a:cubicBezTo>
                    <a:pt x="263666" y="82581"/>
                    <a:pt x="270429" y="82657"/>
                    <a:pt x="277853" y="82358"/>
                  </a:cubicBezTo>
                  <a:cubicBezTo>
                    <a:pt x="260688" y="103703"/>
                    <a:pt x="242061" y="124691"/>
                    <a:pt x="223720" y="145586"/>
                  </a:cubicBezTo>
                  <a:cubicBezTo>
                    <a:pt x="192292" y="181398"/>
                    <a:pt x="160414" y="217925"/>
                    <a:pt x="134597" y="258221"/>
                  </a:cubicBezTo>
                  <a:cubicBezTo>
                    <a:pt x="132959" y="255178"/>
                    <a:pt x="131408" y="252094"/>
                    <a:pt x="129712" y="249085"/>
                  </a:cubicBezTo>
                  <a:cubicBezTo>
                    <a:pt x="125342" y="241319"/>
                    <a:pt x="120796" y="233757"/>
                    <a:pt x="115589" y="226529"/>
                  </a:cubicBezTo>
                  <a:cubicBezTo>
                    <a:pt x="110125" y="218949"/>
                    <a:pt x="105410" y="211224"/>
                    <a:pt x="96781" y="206911"/>
                  </a:cubicBezTo>
                  <a:cubicBezTo>
                    <a:pt x="89977" y="203504"/>
                    <a:pt x="79130" y="205108"/>
                    <a:pt x="77276" y="214144"/>
                  </a:cubicBezTo>
                  <a:cubicBezTo>
                    <a:pt x="73473" y="232674"/>
                    <a:pt x="82915" y="251883"/>
                    <a:pt x="89778" y="268756"/>
                  </a:cubicBezTo>
                  <a:cubicBezTo>
                    <a:pt x="96740" y="285864"/>
                    <a:pt x="104737" y="302538"/>
                    <a:pt x="112535" y="319277"/>
                  </a:cubicBezTo>
                  <a:cubicBezTo>
                    <a:pt x="119801" y="334869"/>
                    <a:pt x="145502" y="336063"/>
                    <a:pt x="153634" y="320565"/>
                  </a:cubicBezTo>
                  <a:cubicBezTo>
                    <a:pt x="181961" y="266562"/>
                    <a:pt x="220403" y="221220"/>
                    <a:pt x="260208" y="175873"/>
                  </a:cubicBezTo>
                  <a:cubicBezTo>
                    <a:pt x="276326" y="157513"/>
                    <a:pt x="292414" y="139118"/>
                    <a:pt x="307964" y="120272"/>
                  </a:cubicBezTo>
                  <a:cubicBezTo>
                    <a:pt x="308479" y="129163"/>
                    <a:pt x="309339" y="137234"/>
                    <a:pt x="309257" y="142185"/>
                  </a:cubicBezTo>
                  <a:cubicBezTo>
                    <a:pt x="305642" y="359901"/>
                    <a:pt x="309696" y="352093"/>
                    <a:pt x="225276" y="3543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647064" y="9148394"/>
              <a:ext cx="1047257" cy="187329"/>
            </a:xfrm>
            <a:custGeom>
              <a:rect b="b" l="l" r="r" t="t"/>
              <a:pathLst>
                <a:path extrusionOk="0" h="187329" w="1047257">
                  <a:moveTo>
                    <a:pt x="1045210" y="147496"/>
                  </a:moveTo>
                  <a:cubicBezTo>
                    <a:pt x="1037493" y="129411"/>
                    <a:pt x="1027618" y="113462"/>
                    <a:pt x="1015982" y="97643"/>
                  </a:cubicBezTo>
                  <a:cubicBezTo>
                    <a:pt x="1004258" y="81705"/>
                    <a:pt x="989539" y="61391"/>
                    <a:pt x="966728" y="67993"/>
                  </a:cubicBezTo>
                  <a:cubicBezTo>
                    <a:pt x="949394" y="73008"/>
                    <a:pt x="941847" y="93745"/>
                    <a:pt x="934628" y="109728"/>
                  </a:cubicBezTo>
                  <a:cubicBezTo>
                    <a:pt x="932668" y="105684"/>
                    <a:pt x="930767" y="101101"/>
                    <a:pt x="929129" y="97525"/>
                  </a:cubicBezTo>
                  <a:cubicBezTo>
                    <a:pt x="920815" y="79359"/>
                    <a:pt x="912502" y="61198"/>
                    <a:pt x="904189" y="43031"/>
                  </a:cubicBezTo>
                  <a:cubicBezTo>
                    <a:pt x="897010" y="27345"/>
                    <a:pt x="889247" y="8008"/>
                    <a:pt x="870760" y="2951"/>
                  </a:cubicBezTo>
                  <a:cubicBezTo>
                    <a:pt x="849688" y="-2814"/>
                    <a:pt x="834939" y="11637"/>
                    <a:pt x="825426" y="28411"/>
                  </a:cubicBezTo>
                  <a:cubicBezTo>
                    <a:pt x="815569" y="45781"/>
                    <a:pt x="805787" y="63193"/>
                    <a:pt x="795964" y="80588"/>
                  </a:cubicBezTo>
                  <a:cubicBezTo>
                    <a:pt x="788587" y="93651"/>
                    <a:pt x="781754" y="111145"/>
                    <a:pt x="770375" y="120252"/>
                  </a:cubicBezTo>
                  <a:cubicBezTo>
                    <a:pt x="768878" y="121451"/>
                    <a:pt x="767626" y="121434"/>
                    <a:pt x="764525" y="119514"/>
                  </a:cubicBezTo>
                  <a:cubicBezTo>
                    <a:pt x="759301" y="116278"/>
                    <a:pt x="755287" y="110571"/>
                    <a:pt x="751760" y="105544"/>
                  </a:cubicBezTo>
                  <a:cubicBezTo>
                    <a:pt x="741276" y="90578"/>
                    <a:pt x="732179" y="74507"/>
                    <a:pt x="724181" y="58090"/>
                  </a:cubicBezTo>
                  <a:cubicBezTo>
                    <a:pt x="720174" y="49861"/>
                    <a:pt x="716424" y="41497"/>
                    <a:pt x="713048" y="32987"/>
                  </a:cubicBezTo>
                  <a:cubicBezTo>
                    <a:pt x="709754" y="24694"/>
                    <a:pt x="707274" y="16003"/>
                    <a:pt x="700874" y="9401"/>
                  </a:cubicBezTo>
                  <a:cubicBezTo>
                    <a:pt x="692806" y="1072"/>
                    <a:pt x="681375" y="-2316"/>
                    <a:pt x="670341" y="1664"/>
                  </a:cubicBezTo>
                  <a:cubicBezTo>
                    <a:pt x="660466" y="5228"/>
                    <a:pt x="654937" y="13802"/>
                    <a:pt x="651562" y="23313"/>
                  </a:cubicBezTo>
                  <a:cubicBezTo>
                    <a:pt x="645869" y="39373"/>
                    <a:pt x="644009" y="56826"/>
                    <a:pt x="641078" y="73523"/>
                  </a:cubicBezTo>
                  <a:cubicBezTo>
                    <a:pt x="638492" y="88231"/>
                    <a:pt x="635719" y="103987"/>
                    <a:pt x="628769" y="117419"/>
                  </a:cubicBezTo>
                  <a:cubicBezTo>
                    <a:pt x="623989" y="111063"/>
                    <a:pt x="620368" y="103466"/>
                    <a:pt x="616349" y="96624"/>
                  </a:cubicBezTo>
                  <a:cubicBezTo>
                    <a:pt x="610428" y="86540"/>
                    <a:pt x="604502" y="76450"/>
                    <a:pt x="598581" y="66365"/>
                  </a:cubicBezTo>
                  <a:cubicBezTo>
                    <a:pt x="593433" y="57598"/>
                    <a:pt x="588648" y="48082"/>
                    <a:pt x="581826" y="40450"/>
                  </a:cubicBezTo>
                  <a:cubicBezTo>
                    <a:pt x="565902" y="22634"/>
                    <a:pt x="541588" y="24173"/>
                    <a:pt x="524458" y="39221"/>
                  </a:cubicBezTo>
                  <a:cubicBezTo>
                    <a:pt x="509090" y="52717"/>
                    <a:pt x="498846" y="73494"/>
                    <a:pt x="487701" y="90373"/>
                  </a:cubicBezTo>
                  <a:cubicBezTo>
                    <a:pt x="482026" y="98971"/>
                    <a:pt x="476386" y="107586"/>
                    <a:pt x="470729" y="116196"/>
                  </a:cubicBezTo>
                  <a:cubicBezTo>
                    <a:pt x="464013" y="101101"/>
                    <a:pt x="457274" y="86013"/>
                    <a:pt x="450411" y="70989"/>
                  </a:cubicBezTo>
                  <a:cubicBezTo>
                    <a:pt x="439518" y="47128"/>
                    <a:pt x="419832" y="23787"/>
                    <a:pt x="390715" y="27919"/>
                  </a:cubicBezTo>
                  <a:cubicBezTo>
                    <a:pt x="362996" y="31858"/>
                    <a:pt x="353829" y="60033"/>
                    <a:pt x="345498" y="82800"/>
                  </a:cubicBezTo>
                  <a:cubicBezTo>
                    <a:pt x="340794" y="95653"/>
                    <a:pt x="336494" y="108634"/>
                    <a:pt x="332557" y="121726"/>
                  </a:cubicBezTo>
                  <a:cubicBezTo>
                    <a:pt x="329497" y="111391"/>
                    <a:pt x="327485" y="100499"/>
                    <a:pt x="324332" y="91521"/>
                  </a:cubicBezTo>
                  <a:cubicBezTo>
                    <a:pt x="315784" y="67202"/>
                    <a:pt x="300427" y="41193"/>
                    <a:pt x="273212" y="35287"/>
                  </a:cubicBezTo>
                  <a:cubicBezTo>
                    <a:pt x="242703" y="28668"/>
                    <a:pt x="217716" y="48374"/>
                    <a:pt x="198972" y="70164"/>
                  </a:cubicBezTo>
                  <a:cubicBezTo>
                    <a:pt x="185194" y="86177"/>
                    <a:pt x="171604" y="102354"/>
                    <a:pt x="158026" y="118548"/>
                  </a:cubicBezTo>
                  <a:cubicBezTo>
                    <a:pt x="154001" y="99907"/>
                    <a:pt x="149864" y="81272"/>
                    <a:pt x="144781" y="62977"/>
                  </a:cubicBezTo>
                  <a:cubicBezTo>
                    <a:pt x="137988" y="38524"/>
                    <a:pt x="122345" y="12245"/>
                    <a:pt x="93421" y="13305"/>
                  </a:cubicBezTo>
                  <a:cubicBezTo>
                    <a:pt x="60291" y="14516"/>
                    <a:pt x="45548" y="44705"/>
                    <a:pt x="36129" y="71967"/>
                  </a:cubicBezTo>
                  <a:cubicBezTo>
                    <a:pt x="25803" y="101874"/>
                    <a:pt x="12535" y="130547"/>
                    <a:pt x="1062" y="159986"/>
                  </a:cubicBezTo>
                  <a:cubicBezTo>
                    <a:pt x="-5268" y="176227"/>
                    <a:pt x="18373" y="185141"/>
                    <a:pt x="27588" y="172165"/>
                  </a:cubicBezTo>
                  <a:cubicBezTo>
                    <a:pt x="42968" y="150510"/>
                    <a:pt x="54241" y="126561"/>
                    <a:pt x="64310" y="102020"/>
                  </a:cubicBezTo>
                  <a:cubicBezTo>
                    <a:pt x="68797" y="91082"/>
                    <a:pt x="72278" y="79610"/>
                    <a:pt x="77210" y="68870"/>
                  </a:cubicBezTo>
                  <a:cubicBezTo>
                    <a:pt x="80269" y="62204"/>
                    <a:pt x="85166" y="52588"/>
                    <a:pt x="93392" y="51371"/>
                  </a:cubicBezTo>
                  <a:cubicBezTo>
                    <a:pt x="97610" y="50745"/>
                    <a:pt x="99774" y="53706"/>
                    <a:pt x="102424" y="58611"/>
                  </a:cubicBezTo>
                  <a:cubicBezTo>
                    <a:pt x="106818" y="66734"/>
                    <a:pt x="108608" y="76555"/>
                    <a:pt x="110691" y="85873"/>
                  </a:cubicBezTo>
                  <a:cubicBezTo>
                    <a:pt x="116635" y="112438"/>
                    <a:pt x="122661" y="138980"/>
                    <a:pt x="128680" y="165528"/>
                  </a:cubicBezTo>
                  <a:cubicBezTo>
                    <a:pt x="131641" y="178580"/>
                    <a:pt x="151116" y="186464"/>
                    <a:pt x="160740" y="175080"/>
                  </a:cubicBezTo>
                  <a:cubicBezTo>
                    <a:pt x="181005" y="151101"/>
                    <a:pt x="201247" y="127093"/>
                    <a:pt x="221525" y="103127"/>
                  </a:cubicBezTo>
                  <a:cubicBezTo>
                    <a:pt x="232207" y="90502"/>
                    <a:pt x="250858" y="65932"/>
                    <a:pt x="268344" y="74325"/>
                  </a:cubicBezTo>
                  <a:cubicBezTo>
                    <a:pt x="273276" y="76690"/>
                    <a:pt x="279045" y="84702"/>
                    <a:pt x="282578" y="91591"/>
                  </a:cubicBezTo>
                  <a:cubicBezTo>
                    <a:pt x="287188" y="100581"/>
                    <a:pt x="289546" y="110238"/>
                    <a:pt x="292196" y="120047"/>
                  </a:cubicBezTo>
                  <a:cubicBezTo>
                    <a:pt x="298930" y="144956"/>
                    <a:pt x="307781" y="169204"/>
                    <a:pt x="329936" y="184368"/>
                  </a:cubicBezTo>
                  <a:cubicBezTo>
                    <a:pt x="339946" y="191216"/>
                    <a:pt x="356017" y="185597"/>
                    <a:pt x="358989" y="173593"/>
                  </a:cubicBezTo>
                  <a:cubicBezTo>
                    <a:pt x="364377" y="151821"/>
                    <a:pt x="370689" y="130301"/>
                    <a:pt x="378002" y="109096"/>
                  </a:cubicBezTo>
                  <a:cubicBezTo>
                    <a:pt x="381565" y="98772"/>
                    <a:pt x="385309" y="88501"/>
                    <a:pt x="389387" y="78369"/>
                  </a:cubicBezTo>
                  <a:cubicBezTo>
                    <a:pt x="391013" y="74325"/>
                    <a:pt x="393658" y="66646"/>
                    <a:pt x="397449" y="66758"/>
                  </a:cubicBezTo>
                  <a:cubicBezTo>
                    <a:pt x="409389" y="67121"/>
                    <a:pt x="417012" y="94102"/>
                    <a:pt x="420733" y="102606"/>
                  </a:cubicBezTo>
                  <a:cubicBezTo>
                    <a:pt x="430298" y="124454"/>
                    <a:pt x="439869" y="146296"/>
                    <a:pt x="449440" y="168144"/>
                  </a:cubicBezTo>
                  <a:cubicBezTo>
                    <a:pt x="455852" y="182782"/>
                    <a:pt x="476708" y="181032"/>
                    <a:pt x="484577" y="169251"/>
                  </a:cubicBezTo>
                  <a:cubicBezTo>
                    <a:pt x="501151" y="144412"/>
                    <a:pt x="517690" y="119555"/>
                    <a:pt x="534187" y="94663"/>
                  </a:cubicBezTo>
                  <a:cubicBezTo>
                    <a:pt x="538218" y="88582"/>
                    <a:pt x="542085" y="82332"/>
                    <a:pt x="546333" y="76397"/>
                  </a:cubicBezTo>
                  <a:cubicBezTo>
                    <a:pt x="547672" y="74524"/>
                    <a:pt x="551019" y="71440"/>
                    <a:pt x="552534" y="69643"/>
                  </a:cubicBezTo>
                  <a:cubicBezTo>
                    <a:pt x="555588" y="75566"/>
                    <a:pt x="559671" y="81682"/>
                    <a:pt x="563135" y="87611"/>
                  </a:cubicBezTo>
                  <a:cubicBezTo>
                    <a:pt x="570518" y="100229"/>
                    <a:pt x="577895" y="112848"/>
                    <a:pt x="585272" y="125472"/>
                  </a:cubicBezTo>
                  <a:cubicBezTo>
                    <a:pt x="592368" y="137611"/>
                    <a:pt x="599617" y="150393"/>
                    <a:pt x="612020" y="157908"/>
                  </a:cubicBezTo>
                  <a:cubicBezTo>
                    <a:pt x="625914" y="166318"/>
                    <a:pt x="643342" y="164563"/>
                    <a:pt x="654779" y="152886"/>
                  </a:cubicBezTo>
                  <a:cubicBezTo>
                    <a:pt x="664152" y="143323"/>
                    <a:pt x="669756" y="128943"/>
                    <a:pt x="673764" y="116424"/>
                  </a:cubicBezTo>
                  <a:cubicBezTo>
                    <a:pt x="678192" y="102594"/>
                    <a:pt x="680450" y="88196"/>
                    <a:pt x="682890" y="73916"/>
                  </a:cubicBezTo>
                  <a:cubicBezTo>
                    <a:pt x="683124" y="72558"/>
                    <a:pt x="683370" y="71206"/>
                    <a:pt x="683604" y="69854"/>
                  </a:cubicBezTo>
                  <a:cubicBezTo>
                    <a:pt x="686646" y="76520"/>
                    <a:pt x="689805" y="83128"/>
                    <a:pt x="693227" y="89613"/>
                  </a:cubicBezTo>
                  <a:cubicBezTo>
                    <a:pt x="703032" y="108207"/>
                    <a:pt x="714072" y="128276"/>
                    <a:pt x="728487" y="143733"/>
                  </a:cubicBezTo>
                  <a:cubicBezTo>
                    <a:pt x="744078" y="160448"/>
                    <a:pt x="767380" y="169362"/>
                    <a:pt x="788956" y="158324"/>
                  </a:cubicBezTo>
                  <a:cubicBezTo>
                    <a:pt x="807367" y="148907"/>
                    <a:pt x="817125" y="129669"/>
                    <a:pt x="826871" y="112468"/>
                  </a:cubicBezTo>
                  <a:cubicBezTo>
                    <a:pt x="838168" y="92539"/>
                    <a:pt x="849465" y="72605"/>
                    <a:pt x="860762" y="52676"/>
                  </a:cubicBezTo>
                  <a:cubicBezTo>
                    <a:pt x="860826" y="52565"/>
                    <a:pt x="860943" y="52401"/>
                    <a:pt x="861025" y="52266"/>
                  </a:cubicBezTo>
                  <a:cubicBezTo>
                    <a:pt x="863260" y="57130"/>
                    <a:pt x="865366" y="62058"/>
                    <a:pt x="867537" y="66951"/>
                  </a:cubicBezTo>
                  <a:cubicBezTo>
                    <a:pt x="877061" y="88424"/>
                    <a:pt x="886012" y="110273"/>
                    <a:pt x="896150" y="131460"/>
                  </a:cubicBezTo>
                  <a:cubicBezTo>
                    <a:pt x="905201" y="150358"/>
                    <a:pt x="923822" y="167957"/>
                    <a:pt x="946305" y="161648"/>
                  </a:cubicBezTo>
                  <a:cubicBezTo>
                    <a:pt x="960486" y="157668"/>
                    <a:pt x="966647" y="145120"/>
                    <a:pt x="972626" y="133005"/>
                  </a:cubicBezTo>
                  <a:cubicBezTo>
                    <a:pt x="974597" y="129007"/>
                    <a:pt x="976574" y="125010"/>
                    <a:pt x="978546" y="121007"/>
                  </a:cubicBezTo>
                  <a:cubicBezTo>
                    <a:pt x="979640" y="122429"/>
                    <a:pt x="980746" y="123839"/>
                    <a:pt x="981828" y="125273"/>
                  </a:cubicBezTo>
                  <a:cubicBezTo>
                    <a:pt x="984630" y="129001"/>
                    <a:pt x="987298" y="132823"/>
                    <a:pt x="990007" y="136628"/>
                  </a:cubicBezTo>
                  <a:cubicBezTo>
                    <a:pt x="997969" y="147818"/>
                    <a:pt x="1006136" y="158815"/>
                    <a:pt x="1014209" y="169918"/>
                  </a:cubicBezTo>
                  <a:cubicBezTo>
                    <a:pt x="1019779" y="177579"/>
                    <a:pt x="1032585" y="177351"/>
                    <a:pt x="1039459" y="172218"/>
                  </a:cubicBezTo>
                  <a:cubicBezTo>
                    <a:pt x="1047609" y="166125"/>
                    <a:pt x="1049089" y="156591"/>
                    <a:pt x="1045210" y="147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658620" y="9627860"/>
              <a:ext cx="1000993" cy="202485"/>
            </a:xfrm>
            <a:custGeom>
              <a:rect b="b" l="l" r="r" t="t"/>
              <a:pathLst>
                <a:path extrusionOk="0" h="202485" w="1000993">
                  <a:moveTo>
                    <a:pt x="990736" y="88320"/>
                  </a:moveTo>
                  <a:cubicBezTo>
                    <a:pt x="984272" y="75123"/>
                    <a:pt x="978778" y="60543"/>
                    <a:pt x="970079" y="48645"/>
                  </a:cubicBezTo>
                  <a:cubicBezTo>
                    <a:pt x="958823" y="33246"/>
                    <a:pt x="938704" y="27756"/>
                    <a:pt x="922335" y="38777"/>
                  </a:cubicBezTo>
                  <a:cubicBezTo>
                    <a:pt x="908961" y="47784"/>
                    <a:pt x="903005" y="63815"/>
                    <a:pt x="897945" y="78476"/>
                  </a:cubicBezTo>
                  <a:cubicBezTo>
                    <a:pt x="895950" y="84247"/>
                    <a:pt x="894265" y="90480"/>
                    <a:pt x="891674" y="95900"/>
                  </a:cubicBezTo>
                  <a:cubicBezTo>
                    <a:pt x="890691" y="97960"/>
                    <a:pt x="889328" y="100266"/>
                    <a:pt x="887871" y="102215"/>
                  </a:cubicBezTo>
                  <a:cubicBezTo>
                    <a:pt x="887964" y="101823"/>
                    <a:pt x="883916" y="105996"/>
                    <a:pt x="884905" y="105223"/>
                  </a:cubicBezTo>
                  <a:cubicBezTo>
                    <a:pt x="885741" y="104568"/>
                    <a:pt x="882606" y="107043"/>
                    <a:pt x="881804" y="107599"/>
                  </a:cubicBezTo>
                  <a:cubicBezTo>
                    <a:pt x="881787" y="107582"/>
                    <a:pt x="881787" y="107570"/>
                    <a:pt x="881769" y="107547"/>
                  </a:cubicBezTo>
                  <a:cubicBezTo>
                    <a:pt x="881886" y="107436"/>
                    <a:pt x="882038" y="107301"/>
                    <a:pt x="882342" y="107038"/>
                  </a:cubicBezTo>
                  <a:cubicBezTo>
                    <a:pt x="882389" y="106997"/>
                    <a:pt x="882026" y="107149"/>
                    <a:pt x="881588" y="107336"/>
                  </a:cubicBezTo>
                  <a:cubicBezTo>
                    <a:pt x="880587" y="106125"/>
                    <a:pt x="878826" y="104357"/>
                    <a:pt x="878112" y="103198"/>
                  </a:cubicBezTo>
                  <a:cubicBezTo>
                    <a:pt x="869916" y="89924"/>
                    <a:pt x="862358" y="76205"/>
                    <a:pt x="854501" y="62726"/>
                  </a:cubicBezTo>
                  <a:cubicBezTo>
                    <a:pt x="850651" y="56130"/>
                    <a:pt x="846808" y="49529"/>
                    <a:pt x="842958" y="42927"/>
                  </a:cubicBezTo>
                  <a:cubicBezTo>
                    <a:pt x="838529" y="35330"/>
                    <a:pt x="834551" y="26282"/>
                    <a:pt x="828713" y="19686"/>
                  </a:cubicBezTo>
                  <a:cubicBezTo>
                    <a:pt x="816603" y="6008"/>
                    <a:pt x="795144" y="5399"/>
                    <a:pt x="781483" y="17251"/>
                  </a:cubicBezTo>
                  <a:cubicBezTo>
                    <a:pt x="769742" y="27434"/>
                    <a:pt x="765641" y="44191"/>
                    <a:pt x="760247" y="58185"/>
                  </a:cubicBezTo>
                  <a:cubicBezTo>
                    <a:pt x="755531" y="70435"/>
                    <a:pt x="750319" y="86097"/>
                    <a:pt x="745463" y="96438"/>
                  </a:cubicBezTo>
                  <a:cubicBezTo>
                    <a:pt x="744276" y="98961"/>
                    <a:pt x="742895" y="101501"/>
                    <a:pt x="741315" y="103795"/>
                  </a:cubicBezTo>
                  <a:cubicBezTo>
                    <a:pt x="740537" y="104925"/>
                    <a:pt x="739092" y="106528"/>
                    <a:pt x="738683" y="106973"/>
                  </a:cubicBezTo>
                  <a:cubicBezTo>
                    <a:pt x="738683" y="106973"/>
                    <a:pt x="738683" y="106973"/>
                    <a:pt x="738683" y="106973"/>
                  </a:cubicBezTo>
                  <a:cubicBezTo>
                    <a:pt x="738811" y="106833"/>
                    <a:pt x="738811" y="106792"/>
                    <a:pt x="738636" y="106891"/>
                  </a:cubicBezTo>
                  <a:cubicBezTo>
                    <a:pt x="737793" y="105364"/>
                    <a:pt x="736945" y="103842"/>
                    <a:pt x="736097" y="102320"/>
                  </a:cubicBezTo>
                  <a:cubicBezTo>
                    <a:pt x="732113" y="95174"/>
                    <a:pt x="728123" y="88028"/>
                    <a:pt x="724133" y="80882"/>
                  </a:cubicBezTo>
                  <a:cubicBezTo>
                    <a:pt x="716727" y="67608"/>
                    <a:pt x="709326" y="54334"/>
                    <a:pt x="701919" y="41060"/>
                  </a:cubicBezTo>
                  <a:cubicBezTo>
                    <a:pt x="694729" y="28166"/>
                    <a:pt x="687867" y="14436"/>
                    <a:pt x="675037" y="6218"/>
                  </a:cubicBezTo>
                  <a:cubicBezTo>
                    <a:pt x="661371" y="-2531"/>
                    <a:pt x="641808" y="-2280"/>
                    <a:pt x="629276" y="8454"/>
                  </a:cubicBezTo>
                  <a:cubicBezTo>
                    <a:pt x="617710" y="18363"/>
                    <a:pt x="612995" y="37109"/>
                    <a:pt x="607075" y="50804"/>
                  </a:cubicBezTo>
                  <a:cubicBezTo>
                    <a:pt x="600745" y="65448"/>
                    <a:pt x="594420" y="80092"/>
                    <a:pt x="588085" y="94729"/>
                  </a:cubicBezTo>
                  <a:cubicBezTo>
                    <a:pt x="585809" y="99997"/>
                    <a:pt x="584557" y="103245"/>
                    <a:pt x="581298" y="108641"/>
                  </a:cubicBezTo>
                  <a:cubicBezTo>
                    <a:pt x="580005" y="110777"/>
                    <a:pt x="579485" y="111761"/>
                    <a:pt x="578613" y="112762"/>
                  </a:cubicBezTo>
                  <a:cubicBezTo>
                    <a:pt x="577718" y="113786"/>
                    <a:pt x="576694" y="114675"/>
                    <a:pt x="575699" y="115594"/>
                  </a:cubicBezTo>
                  <a:cubicBezTo>
                    <a:pt x="577262" y="114143"/>
                    <a:pt x="574910" y="115384"/>
                    <a:pt x="574641" y="115823"/>
                  </a:cubicBezTo>
                  <a:cubicBezTo>
                    <a:pt x="574565" y="115834"/>
                    <a:pt x="574477" y="115852"/>
                    <a:pt x="574395" y="115863"/>
                  </a:cubicBezTo>
                  <a:cubicBezTo>
                    <a:pt x="573693" y="114950"/>
                    <a:pt x="572728" y="113950"/>
                    <a:pt x="572330" y="113411"/>
                  </a:cubicBezTo>
                  <a:cubicBezTo>
                    <a:pt x="569475" y="109543"/>
                    <a:pt x="566678" y="105627"/>
                    <a:pt x="563853" y="101735"/>
                  </a:cubicBezTo>
                  <a:cubicBezTo>
                    <a:pt x="554673" y="89087"/>
                    <a:pt x="545489" y="76439"/>
                    <a:pt x="536309" y="63792"/>
                  </a:cubicBezTo>
                  <a:cubicBezTo>
                    <a:pt x="527557" y="51723"/>
                    <a:pt x="519221" y="37419"/>
                    <a:pt x="504121" y="32620"/>
                  </a:cubicBezTo>
                  <a:cubicBezTo>
                    <a:pt x="487442" y="27323"/>
                    <a:pt x="471026" y="36383"/>
                    <a:pt x="463614" y="51524"/>
                  </a:cubicBezTo>
                  <a:cubicBezTo>
                    <a:pt x="456681" y="65676"/>
                    <a:pt x="452744" y="81660"/>
                    <a:pt x="447783" y="96590"/>
                  </a:cubicBezTo>
                  <a:cubicBezTo>
                    <a:pt x="442781" y="111632"/>
                    <a:pt x="437691" y="126644"/>
                    <a:pt x="432783" y="141721"/>
                  </a:cubicBezTo>
                  <a:cubicBezTo>
                    <a:pt x="432133" y="141627"/>
                    <a:pt x="431174" y="141370"/>
                    <a:pt x="431215" y="141446"/>
                  </a:cubicBezTo>
                  <a:cubicBezTo>
                    <a:pt x="430817" y="141282"/>
                    <a:pt x="430478" y="141147"/>
                    <a:pt x="430507" y="141171"/>
                  </a:cubicBezTo>
                  <a:cubicBezTo>
                    <a:pt x="431993" y="142523"/>
                    <a:pt x="429138" y="140117"/>
                    <a:pt x="428904" y="139930"/>
                  </a:cubicBezTo>
                  <a:cubicBezTo>
                    <a:pt x="420304" y="132930"/>
                    <a:pt x="414793" y="120780"/>
                    <a:pt x="408919" y="111269"/>
                  </a:cubicBezTo>
                  <a:cubicBezTo>
                    <a:pt x="400811" y="98130"/>
                    <a:pt x="392708" y="84984"/>
                    <a:pt x="384594" y="71845"/>
                  </a:cubicBezTo>
                  <a:cubicBezTo>
                    <a:pt x="376684" y="59051"/>
                    <a:pt x="367704" y="45221"/>
                    <a:pt x="352300" y="40855"/>
                  </a:cubicBezTo>
                  <a:cubicBezTo>
                    <a:pt x="337797" y="36746"/>
                    <a:pt x="320545" y="41089"/>
                    <a:pt x="312086" y="54287"/>
                  </a:cubicBezTo>
                  <a:cubicBezTo>
                    <a:pt x="307990" y="60672"/>
                    <a:pt x="305516" y="68737"/>
                    <a:pt x="302532" y="75696"/>
                  </a:cubicBezTo>
                  <a:cubicBezTo>
                    <a:pt x="299285" y="83264"/>
                    <a:pt x="296038" y="90837"/>
                    <a:pt x="292797" y="98405"/>
                  </a:cubicBezTo>
                  <a:cubicBezTo>
                    <a:pt x="287982" y="109630"/>
                    <a:pt x="283091" y="123314"/>
                    <a:pt x="277844" y="132977"/>
                  </a:cubicBezTo>
                  <a:cubicBezTo>
                    <a:pt x="275919" y="130068"/>
                    <a:pt x="273907" y="126855"/>
                    <a:pt x="273240" y="125848"/>
                  </a:cubicBezTo>
                  <a:cubicBezTo>
                    <a:pt x="255794" y="99529"/>
                    <a:pt x="238348" y="73209"/>
                    <a:pt x="220909" y="46889"/>
                  </a:cubicBezTo>
                  <a:cubicBezTo>
                    <a:pt x="212040" y="33504"/>
                    <a:pt x="202913" y="21178"/>
                    <a:pt x="185152" y="21283"/>
                  </a:cubicBezTo>
                  <a:cubicBezTo>
                    <a:pt x="169578" y="21377"/>
                    <a:pt x="156006" y="29506"/>
                    <a:pt x="147763" y="42622"/>
                  </a:cubicBezTo>
                  <a:cubicBezTo>
                    <a:pt x="140122" y="54784"/>
                    <a:pt x="137174" y="69703"/>
                    <a:pt x="133260" y="83328"/>
                  </a:cubicBezTo>
                  <a:cubicBezTo>
                    <a:pt x="129539" y="96298"/>
                    <a:pt x="125824" y="109267"/>
                    <a:pt x="122103" y="122237"/>
                  </a:cubicBezTo>
                  <a:cubicBezTo>
                    <a:pt x="116364" y="109899"/>
                    <a:pt x="110643" y="97556"/>
                    <a:pt x="104868" y="85242"/>
                  </a:cubicBezTo>
                  <a:cubicBezTo>
                    <a:pt x="93478" y="60953"/>
                    <a:pt x="82046" y="27066"/>
                    <a:pt x="49583" y="27674"/>
                  </a:cubicBezTo>
                  <a:cubicBezTo>
                    <a:pt x="16342" y="28301"/>
                    <a:pt x="9959" y="68872"/>
                    <a:pt x="4986" y="94630"/>
                  </a:cubicBezTo>
                  <a:cubicBezTo>
                    <a:pt x="-864" y="124941"/>
                    <a:pt x="-1630" y="155890"/>
                    <a:pt x="3026" y="186406"/>
                  </a:cubicBezTo>
                  <a:cubicBezTo>
                    <a:pt x="5308" y="201366"/>
                    <a:pt x="28645" y="198305"/>
                    <a:pt x="29072" y="183708"/>
                  </a:cubicBezTo>
                  <a:cubicBezTo>
                    <a:pt x="29768" y="159964"/>
                    <a:pt x="32278" y="136652"/>
                    <a:pt x="37883" y="113563"/>
                  </a:cubicBezTo>
                  <a:cubicBezTo>
                    <a:pt x="40661" y="102127"/>
                    <a:pt x="43938" y="90966"/>
                    <a:pt x="47886" y="79875"/>
                  </a:cubicBezTo>
                  <a:cubicBezTo>
                    <a:pt x="48185" y="79038"/>
                    <a:pt x="50145" y="73367"/>
                    <a:pt x="51754" y="69036"/>
                  </a:cubicBezTo>
                  <a:cubicBezTo>
                    <a:pt x="54380" y="73291"/>
                    <a:pt x="58639" y="81742"/>
                    <a:pt x="61015" y="86957"/>
                  </a:cubicBezTo>
                  <a:cubicBezTo>
                    <a:pt x="66157" y="98235"/>
                    <a:pt x="71299" y="109507"/>
                    <a:pt x="76442" y="120786"/>
                  </a:cubicBezTo>
                  <a:cubicBezTo>
                    <a:pt x="87212" y="144407"/>
                    <a:pt x="98246" y="167935"/>
                    <a:pt x="108671" y="191715"/>
                  </a:cubicBezTo>
                  <a:cubicBezTo>
                    <a:pt x="116130" y="208735"/>
                    <a:pt x="142105" y="204164"/>
                    <a:pt x="147131" y="187911"/>
                  </a:cubicBezTo>
                  <a:cubicBezTo>
                    <a:pt x="155865" y="159671"/>
                    <a:pt x="163734" y="131139"/>
                    <a:pt x="171924" y="102736"/>
                  </a:cubicBezTo>
                  <a:cubicBezTo>
                    <a:pt x="175148" y="91545"/>
                    <a:pt x="177073" y="78102"/>
                    <a:pt x="182426" y="67713"/>
                  </a:cubicBezTo>
                  <a:cubicBezTo>
                    <a:pt x="182601" y="67368"/>
                    <a:pt x="182718" y="67134"/>
                    <a:pt x="182858" y="66853"/>
                  </a:cubicBezTo>
                  <a:cubicBezTo>
                    <a:pt x="183999" y="68380"/>
                    <a:pt x="185058" y="69738"/>
                    <a:pt x="185351" y="70183"/>
                  </a:cubicBezTo>
                  <a:cubicBezTo>
                    <a:pt x="201462" y="94577"/>
                    <a:pt x="217580" y="118965"/>
                    <a:pt x="233692" y="143360"/>
                  </a:cubicBezTo>
                  <a:cubicBezTo>
                    <a:pt x="240952" y="154351"/>
                    <a:pt x="247738" y="167338"/>
                    <a:pt x="259175" y="174596"/>
                  </a:cubicBezTo>
                  <a:cubicBezTo>
                    <a:pt x="272883" y="183293"/>
                    <a:pt x="290521" y="181625"/>
                    <a:pt x="302579" y="170838"/>
                  </a:cubicBezTo>
                  <a:cubicBezTo>
                    <a:pt x="312249" y="162188"/>
                    <a:pt x="316935" y="150307"/>
                    <a:pt x="321902" y="138666"/>
                  </a:cubicBezTo>
                  <a:cubicBezTo>
                    <a:pt x="327905" y="124602"/>
                    <a:pt x="333907" y="110537"/>
                    <a:pt x="339915" y="96473"/>
                  </a:cubicBezTo>
                  <a:cubicBezTo>
                    <a:pt x="340337" y="95484"/>
                    <a:pt x="342279" y="91703"/>
                    <a:pt x="344192" y="87729"/>
                  </a:cubicBezTo>
                  <a:cubicBezTo>
                    <a:pt x="349691" y="95759"/>
                    <a:pt x="354395" y="104585"/>
                    <a:pt x="359408" y="112838"/>
                  </a:cubicBezTo>
                  <a:cubicBezTo>
                    <a:pt x="372847" y="134937"/>
                    <a:pt x="385319" y="164236"/>
                    <a:pt x="408065" y="178341"/>
                  </a:cubicBezTo>
                  <a:cubicBezTo>
                    <a:pt x="431525" y="192891"/>
                    <a:pt x="463573" y="184645"/>
                    <a:pt x="473758" y="158319"/>
                  </a:cubicBezTo>
                  <a:cubicBezTo>
                    <a:pt x="482844" y="134838"/>
                    <a:pt x="489267" y="110327"/>
                    <a:pt x="497528" y="86530"/>
                  </a:cubicBezTo>
                  <a:cubicBezTo>
                    <a:pt x="497727" y="86793"/>
                    <a:pt x="497914" y="87039"/>
                    <a:pt x="497955" y="87091"/>
                  </a:cubicBezTo>
                  <a:cubicBezTo>
                    <a:pt x="506906" y="99909"/>
                    <a:pt x="515863" y="112715"/>
                    <a:pt x="524814" y="125532"/>
                  </a:cubicBezTo>
                  <a:cubicBezTo>
                    <a:pt x="532103" y="135968"/>
                    <a:pt x="538895" y="149347"/>
                    <a:pt x="549917" y="156294"/>
                  </a:cubicBezTo>
                  <a:cubicBezTo>
                    <a:pt x="561431" y="163557"/>
                    <a:pt x="576396" y="164628"/>
                    <a:pt x="589138" y="160333"/>
                  </a:cubicBezTo>
                  <a:cubicBezTo>
                    <a:pt x="617786" y="150670"/>
                    <a:pt x="627480" y="120786"/>
                    <a:pt x="638397" y="95578"/>
                  </a:cubicBezTo>
                  <a:cubicBezTo>
                    <a:pt x="644031" y="82567"/>
                    <a:pt x="649665" y="69551"/>
                    <a:pt x="655304" y="56540"/>
                  </a:cubicBezTo>
                  <a:cubicBezTo>
                    <a:pt x="655497" y="56095"/>
                    <a:pt x="655690" y="55651"/>
                    <a:pt x="655883" y="55212"/>
                  </a:cubicBezTo>
                  <a:cubicBezTo>
                    <a:pt x="656849" y="56985"/>
                    <a:pt x="657820" y="58752"/>
                    <a:pt x="658791" y="60520"/>
                  </a:cubicBezTo>
                  <a:cubicBezTo>
                    <a:pt x="662149" y="66677"/>
                    <a:pt x="665513" y="72834"/>
                    <a:pt x="668871" y="78991"/>
                  </a:cubicBezTo>
                  <a:cubicBezTo>
                    <a:pt x="676155" y="92330"/>
                    <a:pt x="683432" y="105674"/>
                    <a:pt x="690716" y="119012"/>
                  </a:cubicBezTo>
                  <a:cubicBezTo>
                    <a:pt x="697157" y="130811"/>
                    <a:pt x="702610" y="143284"/>
                    <a:pt x="714930" y="150043"/>
                  </a:cubicBezTo>
                  <a:cubicBezTo>
                    <a:pt x="728216" y="157330"/>
                    <a:pt x="744305" y="156956"/>
                    <a:pt x="757948" y="150857"/>
                  </a:cubicBezTo>
                  <a:cubicBezTo>
                    <a:pt x="784046" y="139187"/>
                    <a:pt x="792254" y="108097"/>
                    <a:pt x="801649" y="83726"/>
                  </a:cubicBezTo>
                  <a:cubicBezTo>
                    <a:pt x="802925" y="80413"/>
                    <a:pt x="804200" y="77107"/>
                    <a:pt x="805481" y="73794"/>
                  </a:cubicBezTo>
                  <a:cubicBezTo>
                    <a:pt x="809261" y="80279"/>
                    <a:pt x="813034" y="86764"/>
                    <a:pt x="816813" y="93248"/>
                  </a:cubicBezTo>
                  <a:cubicBezTo>
                    <a:pt x="831813" y="118995"/>
                    <a:pt x="846755" y="157675"/>
                    <a:pt x="882641" y="155410"/>
                  </a:cubicBezTo>
                  <a:cubicBezTo>
                    <a:pt x="898150" y="154433"/>
                    <a:pt x="912460" y="146625"/>
                    <a:pt x="922692" y="135031"/>
                  </a:cubicBezTo>
                  <a:cubicBezTo>
                    <a:pt x="932216" y="124239"/>
                    <a:pt x="937312" y="111257"/>
                    <a:pt x="941998" y="97931"/>
                  </a:cubicBezTo>
                  <a:cubicBezTo>
                    <a:pt x="943671" y="101355"/>
                    <a:pt x="945350" y="104778"/>
                    <a:pt x="947023" y="108202"/>
                  </a:cubicBezTo>
                  <a:cubicBezTo>
                    <a:pt x="948363" y="110947"/>
                    <a:pt x="949685" y="113704"/>
                    <a:pt x="951054" y="116437"/>
                  </a:cubicBezTo>
                  <a:cubicBezTo>
                    <a:pt x="951013" y="116870"/>
                    <a:pt x="950913" y="117291"/>
                    <a:pt x="950896" y="117731"/>
                  </a:cubicBezTo>
                  <a:cubicBezTo>
                    <a:pt x="950106" y="138203"/>
                    <a:pt x="974180" y="152227"/>
                    <a:pt x="990947" y="139351"/>
                  </a:cubicBezTo>
                  <a:cubicBezTo>
                    <a:pt x="1009054" y="125433"/>
                    <a:pt x="998705" y="104585"/>
                    <a:pt x="990736" y="88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0" name="Google Shape;900;p34"/>
            <p:cNvGrpSpPr/>
            <p:nvPr/>
          </p:nvGrpSpPr>
          <p:grpSpPr>
            <a:xfrm>
              <a:off x="645413" y="10100082"/>
              <a:ext cx="1069723" cy="232679"/>
              <a:chOff x="645413" y="10100082"/>
              <a:chExt cx="1069723" cy="232679"/>
            </a:xfrm>
          </p:grpSpPr>
          <p:sp>
            <p:nvSpPr>
              <p:cNvPr id="901" name="Google Shape;901;p34"/>
              <p:cNvSpPr/>
              <p:nvPr/>
            </p:nvSpPr>
            <p:spPr>
              <a:xfrm>
                <a:off x="1575988" y="10237963"/>
                <a:ext cx="116" cy="35"/>
              </a:xfrm>
              <a:custGeom>
                <a:rect b="b" l="l" r="r" t="t"/>
                <a:pathLst>
                  <a:path extrusionOk="0" h="35" w="116">
                    <a:moveTo>
                      <a:pt x="117" y="35"/>
                    </a:moveTo>
                    <a:cubicBezTo>
                      <a:pt x="64" y="18"/>
                      <a:pt x="53" y="1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12"/>
                      <a:pt x="76" y="23"/>
                      <a:pt x="117" y="35"/>
                    </a:cubicBezTo>
                    <a:cubicBezTo>
                      <a:pt x="117" y="35"/>
                      <a:pt x="117" y="35"/>
                      <a:pt x="117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34"/>
              <p:cNvSpPr/>
              <p:nvPr/>
            </p:nvSpPr>
            <p:spPr>
              <a:xfrm>
                <a:off x="876685" y="10178020"/>
                <a:ext cx="614" cy="187"/>
              </a:xfrm>
              <a:custGeom>
                <a:rect b="b" l="l" r="r" t="t"/>
                <a:pathLst>
                  <a:path extrusionOk="0" h="187" w="614">
                    <a:moveTo>
                      <a:pt x="0" y="187"/>
                    </a:moveTo>
                    <a:cubicBezTo>
                      <a:pt x="123" y="152"/>
                      <a:pt x="328" y="88"/>
                      <a:pt x="614" y="0"/>
                    </a:cubicBezTo>
                    <a:cubicBezTo>
                      <a:pt x="404" y="53"/>
                      <a:pt x="216" y="105"/>
                      <a:pt x="76" y="146"/>
                    </a:cubicBezTo>
                    <a:cubicBezTo>
                      <a:pt x="47" y="158"/>
                      <a:pt x="23" y="170"/>
                      <a:pt x="0" y="1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34"/>
              <p:cNvSpPr/>
              <p:nvPr/>
            </p:nvSpPr>
            <p:spPr>
              <a:xfrm>
                <a:off x="645413" y="10100082"/>
                <a:ext cx="1069723" cy="232679"/>
              </a:xfrm>
              <a:custGeom>
                <a:rect b="b" l="l" r="r" t="t"/>
                <a:pathLst>
                  <a:path extrusionOk="0" h="232679" w="1069723">
                    <a:moveTo>
                      <a:pt x="1069524" y="92318"/>
                    </a:moveTo>
                    <a:cubicBezTo>
                      <a:pt x="1069004" y="87589"/>
                      <a:pt x="1068477" y="82860"/>
                      <a:pt x="1067957" y="78131"/>
                    </a:cubicBezTo>
                    <a:cubicBezTo>
                      <a:pt x="1066892" y="68497"/>
                      <a:pt x="1056133" y="62112"/>
                      <a:pt x="1047135" y="62147"/>
                    </a:cubicBezTo>
                    <a:cubicBezTo>
                      <a:pt x="1041326" y="55767"/>
                      <a:pt x="1035382" y="49499"/>
                      <a:pt x="1029549" y="43143"/>
                    </a:cubicBezTo>
                    <a:cubicBezTo>
                      <a:pt x="1015684" y="28031"/>
                      <a:pt x="998443" y="9911"/>
                      <a:pt x="975984" y="21061"/>
                    </a:cubicBezTo>
                    <a:cubicBezTo>
                      <a:pt x="960381" y="28804"/>
                      <a:pt x="954484" y="47972"/>
                      <a:pt x="950032" y="63587"/>
                    </a:cubicBezTo>
                    <a:cubicBezTo>
                      <a:pt x="945551" y="79296"/>
                      <a:pt x="943000" y="95484"/>
                      <a:pt x="938402" y="111158"/>
                    </a:cubicBezTo>
                    <a:cubicBezTo>
                      <a:pt x="936413" y="117941"/>
                      <a:pt x="934026" y="124988"/>
                      <a:pt x="930884" y="130683"/>
                    </a:cubicBezTo>
                    <a:cubicBezTo>
                      <a:pt x="930463" y="131449"/>
                      <a:pt x="929188" y="133474"/>
                      <a:pt x="928129" y="135113"/>
                    </a:cubicBezTo>
                    <a:cubicBezTo>
                      <a:pt x="927333" y="134147"/>
                      <a:pt x="926590" y="133258"/>
                      <a:pt x="926567" y="133305"/>
                    </a:cubicBezTo>
                    <a:cubicBezTo>
                      <a:pt x="922068" y="126826"/>
                      <a:pt x="918868" y="119270"/>
                      <a:pt x="915287" y="112282"/>
                    </a:cubicBezTo>
                    <a:cubicBezTo>
                      <a:pt x="898199" y="78903"/>
                      <a:pt x="881110" y="45525"/>
                      <a:pt x="864021" y="12147"/>
                    </a:cubicBezTo>
                    <a:cubicBezTo>
                      <a:pt x="854953" y="-5557"/>
                      <a:pt x="824859" y="-3743"/>
                      <a:pt x="819963" y="16507"/>
                    </a:cubicBezTo>
                    <a:cubicBezTo>
                      <a:pt x="811737" y="50535"/>
                      <a:pt x="803518" y="84569"/>
                      <a:pt x="795292" y="118597"/>
                    </a:cubicBezTo>
                    <a:cubicBezTo>
                      <a:pt x="794578" y="121552"/>
                      <a:pt x="793882" y="124514"/>
                      <a:pt x="793075" y="127440"/>
                    </a:cubicBezTo>
                    <a:cubicBezTo>
                      <a:pt x="791893" y="126006"/>
                      <a:pt x="790132" y="123858"/>
                      <a:pt x="789998" y="123753"/>
                    </a:cubicBezTo>
                    <a:cubicBezTo>
                      <a:pt x="785774" y="118023"/>
                      <a:pt x="782246" y="111667"/>
                      <a:pt x="778946" y="105375"/>
                    </a:cubicBezTo>
                    <a:cubicBezTo>
                      <a:pt x="766357" y="81391"/>
                      <a:pt x="758043" y="55241"/>
                      <a:pt x="743330" y="32362"/>
                    </a:cubicBezTo>
                    <a:cubicBezTo>
                      <a:pt x="732682" y="15805"/>
                      <a:pt x="717723" y="-372"/>
                      <a:pt x="696136" y="7886"/>
                    </a:cubicBezTo>
                    <a:cubicBezTo>
                      <a:pt x="679152" y="14383"/>
                      <a:pt x="672401" y="32450"/>
                      <a:pt x="666352" y="48130"/>
                    </a:cubicBezTo>
                    <a:cubicBezTo>
                      <a:pt x="656184" y="74485"/>
                      <a:pt x="650901" y="103590"/>
                      <a:pt x="636217" y="127194"/>
                    </a:cubicBezTo>
                    <a:cubicBezTo>
                      <a:pt x="635357" y="126123"/>
                      <a:pt x="634760" y="125304"/>
                      <a:pt x="633877" y="123811"/>
                    </a:cubicBezTo>
                    <a:cubicBezTo>
                      <a:pt x="625072" y="109039"/>
                      <a:pt x="617244" y="93594"/>
                      <a:pt x="608972" y="78517"/>
                    </a:cubicBezTo>
                    <a:cubicBezTo>
                      <a:pt x="600987" y="63967"/>
                      <a:pt x="593650" y="48733"/>
                      <a:pt x="584711" y="34745"/>
                    </a:cubicBezTo>
                    <a:cubicBezTo>
                      <a:pt x="575093" y="19697"/>
                      <a:pt x="561778" y="6657"/>
                      <a:pt x="543004" y="5381"/>
                    </a:cubicBezTo>
                    <a:cubicBezTo>
                      <a:pt x="511980" y="3268"/>
                      <a:pt x="494968" y="32485"/>
                      <a:pt x="487924" y="58512"/>
                    </a:cubicBezTo>
                    <a:cubicBezTo>
                      <a:pt x="483290" y="75632"/>
                      <a:pt x="478885" y="92470"/>
                      <a:pt x="472029" y="108893"/>
                    </a:cubicBezTo>
                    <a:cubicBezTo>
                      <a:pt x="470431" y="112721"/>
                      <a:pt x="468752" y="116554"/>
                      <a:pt x="466834" y="120253"/>
                    </a:cubicBezTo>
                    <a:cubicBezTo>
                      <a:pt x="463657" y="115700"/>
                      <a:pt x="459456" y="109730"/>
                      <a:pt x="456297" y="105118"/>
                    </a:cubicBezTo>
                    <a:cubicBezTo>
                      <a:pt x="450581" y="96778"/>
                      <a:pt x="444860" y="88432"/>
                      <a:pt x="439144" y="80091"/>
                    </a:cubicBezTo>
                    <a:cubicBezTo>
                      <a:pt x="427707" y="63405"/>
                      <a:pt x="416269" y="46725"/>
                      <a:pt x="404838" y="30039"/>
                    </a:cubicBezTo>
                    <a:cubicBezTo>
                      <a:pt x="394606" y="15109"/>
                      <a:pt x="374528" y="13031"/>
                      <a:pt x="363599" y="28745"/>
                    </a:cubicBezTo>
                    <a:cubicBezTo>
                      <a:pt x="348558" y="50371"/>
                      <a:pt x="344071" y="76381"/>
                      <a:pt x="341965" y="102115"/>
                    </a:cubicBezTo>
                    <a:cubicBezTo>
                      <a:pt x="341000" y="113873"/>
                      <a:pt x="340485" y="125673"/>
                      <a:pt x="339174" y="137401"/>
                    </a:cubicBezTo>
                    <a:cubicBezTo>
                      <a:pt x="336103" y="132678"/>
                      <a:pt x="333032" y="127955"/>
                      <a:pt x="329954" y="123226"/>
                    </a:cubicBezTo>
                    <a:cubicBezTo>
                      <a:pt x="320395" y="108530"/>
                      <a:pt x="310958" y="93746"/>
                      <a:pt x="301276" y="79132"/>
                    </a:cubicBezTo>
                    <a:cubicBezTo>
                      <a:pt x="283807" y="52771"/>
                      <a:pt x="257510" y="23630"/>
                      <a:pt x="222268" y="31011"/>
                    </a:cubicBezTo>
                    <a:cubicBezTo>
                      <a:pt x="189401" y="37899"/>
                      <a:pt x="173383" y="73817"/>
                      <a:pt x="162741" y="102074"/>
                    </a:cubicBezTo>
                    <a:cubicBezTo>
                      <a:pt x="159132" y="111661"/>
                      <a:pt x="155914" y="121400"/>
                      <a:pt x="152334" y="131004"/>
                    </a:cubicBezTo>
                    <a:cubicBezTo>
                      <a:pt x="145928" y="112352"/>
                      <a:pt x="139533" y="93699"/>
                      <a:pt x="133098" y="75052"/>
                    </a:cubicBezTo>
                    <a:cubicBezTo>
                      <a:pt x="127493" y="58811"/>
                      <a:pt x="122661" y="41867"/>
                      <a:pt x="111686" y="28295"/>
                    </a:cubicBezTo>
                    <a:cubicBezTo>
                      <a:pt x="100108" y="13973"/>
                      <a:pt x="80779" y="6564"/>
                      <a:pt x="62661" y="11140"/>
                    </a:cubicBezTo>
                    <a:cubicBezTo>
                      <a:pt x="43495" y="15981"/>
                      <a:pt x="29407" y="30162"/>
                      <a:pt x="21650" y="47884"/>
                    </a:cubicBezTo>
                    <a:cubicBezTo>
                      <a:pt x="14378" y="64500"/>
                      <a:pt x="13126" y="83153"/>
                      <a:pt x="10675" y="100945"/>
                    </a:cubicBezTo>
                    <a:cubicBezTo>
                      <a:pt x="8071" y="119884"/>
                      <a:pt x="5304" y="138894"/>
                      <a:pt x="3567" y="157933"/>
                    </a:cubicBezTo>
                    <a:cubicBezTo>
                      <a:pt x="1835" y="176925"/>
                      <a:pt x="1420" y="195993"/>
                      <a:pt x="45" y="215032"/>
                    </a:cubicBezTo>
                    <a:cubicBezTo>
                      <a:pt x="-1342" y="234258"/>
                      <a:pt x="29840" y="240117"/>
                      <a:pt x="34047" y="220727"/>
                    </a:cubicBezTo>
                    <a:cubicBezTo>
                      <a:pt x="37569" y="204503"/>
                      <a:pt x="42220" y="188455"/>
                      <a:pt x="45355" y="172178"/>
                    </a:cubicBezTo>
                    <a:cubicBezTo>
                      <a:pt x="48456" y="156083"/>
                      <a:pt x="51059" y="139942"/>
                      <a:pt x="53634" y="123753"/>
                    </a:cubicBezTo>
                    <a:cubicBezTo>
                      <a:pt x="55833" y="109952"/>
                      <a:pt x="57530" y="95630"/>
                      <a:pt x="60139" y="82169"/>
                    </a:cubicBezTo>
                    <a:cubicBezTo>
                      <a:pt x="61327" y="76053"/>
                      <a:pt x="62935" y="70113"/>
                      <a:pt x="65451" y="64669"/>
                    </a:cubicBezTo>
                    <a:cubicBezTo>
                      <a:pt x="67066" y="61181"/>
                      <a:pt x="65907" y="63007"/>
                      <a:pt x="68370" y="60549"/>
                    </a:cubicBezTo>
                    <a:cubicBezTo>
                      <a:pt x="69675" y="59250"/>
                      <a:pt x="71184" y="58249"/>
                      <a:pt x="71746" y="57904"/>
                    </a:cubicBezTo>
                    <a:cubicBezTo>
                      <a:pt x="70512" y="58173"/>
                      <a:pt x="71161" y="57992"/>
                      <a:pt x="73601" y="57377"/>
                    </a:cubicBezTo>
                    <a:cubicBezTo>
                      <a:pt x="73753" y="57383"/>
                      <a:pt x="73993" y="57383"/>
                      <a:pt x="74180" y="57389"/>
                    </a:cubicBezTo>
                    <a:cubicBezTo>
                      <a:pt x="74390" y="57652"/>
                      <a:pt x="74712" y="58044"/>
                      <a:pt x="74975" y="58360"/>
                    </a:cubicBezTo>
                    <a:cubicBezTo>
                      <a:pt x="76894" y="60930"/>
                      <a:pt x="78187" y="64043"/>
                      <a:pt x="79591" y="66894"/>
                    </a:cubicBezTo>
                    <a:cubicBezTo>
                      <a:pt x="80896" y="69527"/>
                      <a:pt x="82364" y="74297"/>
                      <a:pt x="84195" y="79670"/>
                    </a:cubicBezTo>
                    <a:cubicBezTo>
                      <a:pt x="86851" y="87460"/>
                      <a:pt x="89537" y="95244"/>
                      <a:pt x="92216" y="103028"/>
                    </a:cubicBezTo>
                    <a:cubicBezTo>
                      <a:pt x="102548" y="133059"/>
                      <a:pt x="112879" y="163083"/>
                      <a:pt x="123211" y="193114"/>
                    </a:cubicBezTo>
                    <a:cubicBezTo>
                      <a:pt x="128751" y="209215"/>
                      <a:pt x="149180" y="218784"/>
                      <a:pt x="162905" y="204942"/>
                    </a:cubicBezTo>
                    <a:cubicBezTo>
                      <a:pt x="186628" y="181016"/>
                      <a:pt x="196164" y="149610"/>
                      <a:pt x="207537" y="118807"/>
                    </a:cubicBezTo>
                    <a:cubicBezTo>
                      <a:pt x="212299" y="105902"/>
                      <a:pt x="216962" y="93477"/>
                      <a:pt x="224942" y="83814"/>
                    </a:cubicBezTo>
                    <a:cubicBezTo>
                      <a:pt x="226088" y="82427"/>
                      <a:pt x="227504" y="80981"/>
                      <a:pt x="228844" y="79822"/>
                    </a:cubicBezTo>
                    <a:cubicBezTo>
                      <a:pt x="235308" y="74245"/>
                      <a:pt x="230815" y="78377"/>
                      <a:pt x="230540" y="78535"/>
                    </a:cubicBezTo>
                    <a:cubicBezTo>
                      <a:pt x="230839" y="78359"/>
                      <a:pt x="231008" y="78265"/>
                      <a:pt x="231260" y="78119"/>
                    </a:cubicBezTo>
                    <a:cubicBezTo>
                      <a:pt x="230985" y="78195"/>
                      <a:pt x="231049" y="78160"/>
                      <a:pt x="231336" y="78078"/>
                    </a:cubicBezTo>
                    <a:cubicBezTo>
                      <a:pt x="236069" y="75363"/>
                      <a:pt x="232810" y="77633"/>
                      <a:pt x="232278" y="77803"/>
                    </a:cubicBezTo>
                    <a:cubicBezTo>
                      <a:pt x="232102" y="77862"/>
                      <a:pt x="232009" y="77891"/>
                      <a:pt x="231874" y="77932"/>
                    </a:cubicBezTo>
                    <a:cubicBezTo>
                      <a:pt x="232325" y="77821"/>
                      <a:pt x="232863" y="77710"/>
                      <a:pt x="233284" y="77704"/>
                    </a:cubicBezTo>
                    <a:cubicBezTo>
                      <a:pt x="238040" y="77645"/>
                      <a:pt x="235308" y="77914"/>
                      <a:pt x="234127" y="77786"/>
                    </a:cubicBezTo>
                    <a:cubicBezTo>
                      <a:pt x="234723" y="77850"/>
                      <a:pt x="235180" y="77938"/>
                      <a:pt x="235548" y="78020"/>
                    </a:cubicBezTo>
                    <a:cubicBezTo>
                      <a:pt x="239292" y="79699"/>
                      <a:pt x="241533" y="81537"/>
                      <a:pt x="243534" y="83305"/>
                    </a:cubicBezTo>
                    <a:cubicBezTo>
                      <a:pt x="256270" y="94560"/>
                      <a:pt x="263138" y="108015"/>
                      <a:pt x="272598" y="122553"/>
                    </a:cubicBezTo>
                    <a:cubicBezTo>
                      <a:pt x="283439" y="139204"/>
                      <a:pt x="294285" y="155861"/>
                      <a:pt x="305126" y="172512"/>
                    </a:cubicBezTo>
                    <a:cubicBezTo>
                      <a:pt x="316393" y="189813"/>
                      <a:pt x="330651" y="209905"/>
                      <a:pt x="354520" y="203713"/>
                    </a:cubicBezTo>
                    <a:cubicBezTo>
                      <a:pt x="376470" y="198018"/>
                      <a:pt x="381589" y="172916"/>
                      <a:pt x="384801" y="153678"/>
                    </a:cubicBezTo>
                    <a:cubicBezTo>
                      <a:pt x="387884" y="135207"/>
                      <a:pt x="388387" y="116560"/>
                      <a:pt x="390189" y="97960"/>
                    </a:cubicBezTo>
                    <a:cubicBezTo>
                      <a:pt x="390329" y="96526"/>
                      <a:pt x="390499" y="95116"/>
                      <a:pt x="390669" y="93699"/>
                    </a:cubicBezTo>
                    <a:cubicBezTo>
                      <a:pt x="402825" y="111550"/>
                      <a:pt x="415012" y="129383"/>
                      <a:pt x="427379" y="147088"/>
                    </a:cubicBezTo>
                    <a:cubicBezTo>
                      <a:pt x="438027" y="162334"/>
                      <a:pt x="451477" y="175936"/>
                      <a:pt x="471742" y="173595"/>
                    </a:cubicBezTo>
                    <a:cubicBezTo>
                      <a:pt x="489691" y="171523"/>
                      <a:pt x="501684" y="157500"/>
                      <a:pt x="509125" y="142090"/>
                    </a:cubicBezTo>
                    <a:cubicBezTo>
                      <a:pt x="517128" y="125515"/>
                      <a:pt x="524008" y="108436"/>
                      <a:pt x="529010" y="90708"/>
                    </a:cubicBezTo>
                    <a:cubicBezTo>
                      <a:pt x="530906" y="84001"/>
                      <a:pt x="532310" y="77165"/>
                      <a:pt x="534246" y="70470"/>
                    </a:cubicBezTo>
                    <a:cubicBezTo>
                      <a:pt x="535112" y="67479"/>
                      <a:pt x="536101" y="64547"/>
                      <a:pt x="537160" y="61620"/>
                    </a:cubicBezTo>
                    <a:cubicBezTo>
                      <a:pt x="537259" y="61351"/>
                      <a:pt x="537792" y="60093"/>
                      <a:pt x="538148" y="59221"/>
                    </a:cubicBezTo>
                    <a:cubicBezTo>
                      <a:pt x="538693" y="58273"/>
                      <a:pt x="539962" y="55855"/>
                      <a:pt x="539927" y="55914"/>
                    </a:cubicBezTo>
                    <a:cubicBezTo>
                      <a:pt x="540132" y="55580"/>
                      <a:pt x="540372" y="55264"/>
                      <a:pt x="540576" y="54931"/>
                    </a:cubicBezTo>
                    <a:cubicBezTo>
                      <a:pt x="541097" y="55469"/>
                      <a:pt x="541501" y="55879"/>
                      <a:pt x="541354" y="55691"/>
                    </a:cubicBezTo>
                    <a:cubicBezTo>
                      <a:pt x="550452" y="67333"/>
                      <a:pt x="558291" y="85728"/>
                      <a:pt x="566031" y="99839"/>
                    </a:cubicBezTo>
                    <a:cubicBezTo>
                      <a:pt x="574578" y="115425"/>
                      <a:pt x="582628" y="131432"/>
                      <a:pt x="591766" y="146678"/>
                    </a:cubicBezTo>
                    <a:cubicBezTo>
                      <a:pt x="601080" y="162217"/>
                      <a:pt x="615214" y="177551"/>
                      <a:pt x="634362" y="179167"/>
                    </a:cubicBezTo>
                    <a:cubicBezTo>
                      <a:pt x="671874" y="182327"/>
                      <a:pt x="688366" y="133539"/>
                      <a:pt x="697815" y="105200"/>
                    </a:cubicBezTo>
                    <a:cubicBezTo>
                      <a:pt x="701752" y="93395"/>
                      <a:pt x="705274" y="81449"/>
                      <a:pt x="709433" y="69720"/>
                    </a:cubicBezTo>
                    <a:cubicBezTo>
                      <a:pt x="722304" y="94425"/>
                      <a:pt x="730775" y="121429"/>
                      <a:pt x="746425" y="144647"/>
                    </a:cubicBezTo>
                    <a:cubicBezTo>
                      <a:pt x="757119" y="160520"/>
                      <a:pt x="770809" y="178897"/>
                      <a:pt x="791150" y="181578"/>
                    </a:cubicBezTo>
                    <a:cubicBezTo>
                      <a:pt x="813498" y="184522"/>
                      <a:pt x="829124" y="168105"/>
                      <a:pt x="836648" y="148738"/>
                    </a:cubicBezTo>
                    <a:cubicBezTo>
                      <a:pt x="843586" y="130876"/>
                      <a:pt x="846506" y="110748"/>
                      <a:pt x="850999" y="92136"/>
                    </a:cubicBezTo>
                    <a:cubicBezTo>
                      <a:pt x="858352" y="106499"/>
                      <a:pt x="865700" y="120862"/>
                      <a:pt x="873054" y="135224"/>
                    </a:cubicBezTo>
                    <a:cubicBezTo>
                      <a:pt x="880958" y="150664"/>
                      <a:pt x="888674" y="166829"/>
                      <a:pt x="903171" y="177235"/>
                    </a:cubicBezTo>
                    <a:cubicBezTo>
                      <a:pt x="919605" y="189028"/>
                      <a:pt x="940760" y="187659"/>
                      <a:pt x="956321" y="175111"/>
                    </a:cubicBezTo>
                    <a:cubicBezTo>
                      <a:pt x="982706" y="153830"/>
                      <a:pt x="986462" y="114283"/>
                      <a:pt x="994336" y="83720"/>
                    </a:cubicBezTo>
                    <a:cubicBezTo>
                      <a:pt x="994834" y="81783"/>
                      <a:pt x="995454" y="79846"/>
                      <a:pt x="996127" y="77914"/>
                    </a:cubicBezTo>
                    <a:cubicBezTo>
                      <a:pt x="1007055" y="90141"/>
                      <a:pt x="1017767" y="103063"/>
                      <a:pt x="1030210" y="113581"/>
                    </a:cubicBezTo>
                    <a:cubicBezTo>
                      <a:pt x="1048539" y="129067"/>
                      <a:pt x="1072134" y="115852"/>
                      <a:pt x="1069524" y="923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4" name="Google Shape;904;p34"/>
            <p:cNvGrpSpPr/>
            <p:nvPr/>
          </p:nvGrpSpPr>
          <p:grpSpPr>
            <a:xfrm>
              <a:off x="668427" y="10523484"/>
              <a:ext cx="993132" cy="220231"/>
              <a:chOff x="668427" y="10523484"/>
              <a:chExt cx="993132" cy="220231"/>
            </a:xfrm>
          </p:grpSpPr>
          <p:sp>
            <p:nvSpPr>
              <p:cNvPr id="905" name="Google Shape;905;p34"/>
              <p:cNvSpPr/>
              <p:nvPr/>
            </p:nvSpPr>
            <p:spPr>
              <a:xfrm>
                <a:off x="668427" y="10523484"/>
                <a:ext cx="993132" cy="220231"/>
              </a:xfrm>
              <a:custGeom>
                <a:rect b="b" l="l" r="r" t="t"/>
                <a:pathLst>
                  <a:path extrusionOk="0" h="220231" w="993132">
                    <a:moveTo>
                      <a:pt x="984690" y="70244"/>
                    </a:moveTo>
                    <a:cubicBezTo>
                      <a:pt x="978085" y="66094"/>
                      <a:pt x="967607" y="66422"/>
                      <a:pt x="962108" y="72438"/>
                    </a:cubicBezTo>
                    <a:cubicBezTo>
                      <a:pt x="954503" y="80755"/>
                      <a:pt x="947038" y="88352"/>
                      <a:pt x="940474" y="97570"/>
                    </a:cubicBezTo>
                    <a:cubicBezTo>
                      <a:pt x="935027" y="105220"/>
                      <a:pt x="929388" y="112811"/>
                      <a:pt x="923116" y="119799"/>
                    </a:cubicBezTo>
                    <a:cubicBezTo>
                      <a:pt x="922385" y="120612"/>
                      <a:pt x="919454" y="123521"/>
                      <a:pt x="917377" y="125599"/>
                    </a:cubicBezTo>
                    <a:cubicBezTo>
                      <a:pt x="915879" y="124294"/>
                      <a:pt x="914142" y="122871"/>
                      <a:pt x="912112" y="120636"/>
                    </a:cubicBezTo>
                    <a:cubicBezTo>
                      <a:pt x="908958" y="117171"/>
                      <a:pt x="907759" y="115655"/>
                      <a:pt x="906133" y="113255"/>
                    </a:cubicBezTo>
                    <a:cubicBezTo>
                      <a:pt x="896146" y="98512"/>
                      <a:pt x="889629" y="81680"/>
                      <a:pt x="882322" y="65538"/>
                    </a:cubicBezTo>
                    <a:cubicBezTo>
                      <a:pt x="874763" y="48840"/>
                      <a:pt x="865824" y="27167"/>
                      <a:pt x="849730" y="17077"/>
                    </a:cubicBezTo>
                    <a:cubicBezTo>
                      <a:pt x="837790" y="9592"/>
                      <a:pt x="821602" y="10224"/>
                      <a:pt x="810972" y="19846"/>
                    </a:cubicBezTo>
                    <a:cubicBezTo>
                      <a:pt x="803121" y="26951"/>
                      <a:pt x="799511" y="36526"/>
                      <a:pt x="797352" y="46622"/>
                    </a:cubicBezTo>
                    <a:cubicBezTo>
                      <a:pt x="792666" y="68482"/>
                      <a:pt x="787348" y="90190"/>
                      <a:pt x="781206" y="111687"/>
                    </a:cubicBezTo>
                    <a:cubicBezTo>
                      <a:pt x="778216" y="122157"/>
                      <a:pt x="775045" y="132575"/>
                      <a:pt x="771699" y="142940"/>
                    </a:cubicBezTo>
                    <a:cubicBezTo>
                      <a:pt x="771471" y="143660"/>
                      <a:pt x="771248" y="144404"/>
                      <a:pt x="771026" y="145135"/>
                    </a:cubicBezTo>
                    <a:cubicBezTo>
                      <a:pt x="770424" y="144175"/>
                      <a:pt x="769798" y="143227"/>
                      <a:pt x="769213" y="142256"/>
                    </a:cubicBezTo>
                    <a:cubicBezTo>
                      <a:pt x="764450" y="134273"/>
                      <a:pt x="760496" y="125833"/>
                      <a:pt x="757009" y="117218"/>
                    </a:cubicBezTo>
                    <a:cubicBezTo>
                      <a:pt x="754716" y="111552"/>
                      <a:pt x="751118" y="100877"/>
                      <a:pt x="748350" y="92607"/>
                    </a:cubicBezTo>
                    <a:cubicBezTo>
                      <a:pt x="745355" y="83658"/>
                      <a:pt x="742371" y="74703"/>
                      <a:pt x="739043" y="65872"/>
                    </a:cubicBezTo>
                    <a:cubicBezTo>
                      <a:pt x="731075" y="44720"/>
                      <a:pt x="721621" y="25230"/>
                      <a:pt x="707147" y="7684"/>
                    </a:cubicBezTo>
                    <a:cubicBezTo>
                      <a:pt x="695130" y="-6878"/>
                      <a:pt x="672267" y="953"/>
                      <a:pt x="666680" y="17025"/>
                    </a:cubicBezTo>
                    <a:cubicBezTo>
                      <a:pt x="658133" y="41635"/>
                      <a:pt x="649586" y="66246"/>
                      <a:pt x="641039" y="90857"/>
                    </a:cubicBezTo>
                    <a:cubicBezTo>
                      <a:pt x="636897" y="102773"/>
                      <a:pt x="632954" y="114783"/>
                      <a:pt x="628601" y="126623"/>
                    </a:cubicBezTo>
                    <a:cubicBezTo>
                      <a:pt x="627911" y="128502"/>
                      <a:pt x="627197" y="130369"/>
                      <a:pt x="626430" y="132218"/>
                    </a:cubicBezTo>
                    <a:cubicBezTo>
                      <a:pt x="626196" y="132780"/>
                      <a:pt x="626097" y="133067"/>
                      <a:pt x="626056" y="133219"/>
                    </a:cubicBezTo>
                    <a:cubicBezTo>
                      <a:pt x="625863" y="133553"/>
                      <a:pt x="625717" y="133804"/>
                      <a:pt x="625442" y="134290"/>
                    </a:cubicBezTo>
                    <a:cubicBezTo>
                      <a:pt x="624260" y="136391"/>
                      <a:pt x="622996" y="138416"/>
                      <a:pt x="621774" y="140482"/>
                    </a:cubicBezTo>
                    <a:cubicBezTo>
                      <a:pt x="621428" y="141068"/>
                      <a:pt x="621206" y="141472"/>
                      <a:pt x="621054" y="141770"/>
                    </a:cubicBezTo>
                    <a:cubicBezTo>
                      <a:pt x="620802" y="141946"/>
                      <a:pt x="620446" y="142221"/>
                      <a:pt x="619820" y="142794"/>
                    </a:cubicBezTo>
                    <a:cubicBezTo>
                      <a:pt x="619615" y="142981"/>
                      <a:pt x="619404" y="143163"/>
                      <a:pt x="619199" y="143350"/>
                    </a:cubicBezTo>
                    <a:cubicBezTo>
                      <a:pt x="619112" y="143397"/>
                      <a:pt x="619053" y="143420"/>
                      <a:pt x="618930" y="143491"/>
                    </a:cubicBezTo>
                    <a:cubicBezTo>
                      <a:pt x="618954" y="143502"/>
                      <a:pt x="618977" y="143520"/>
                      <a:pt x="619001" y="143532"/>
                    </a:cubicBezTo>
                    <a:cubicBezTo>
                      <a:pt x="618989" y="143543"/>
                      <a:pt x="618971" y="143555"/>
                      <a:pt x="618960" y="143567"/>
                    </a:cubicBezTo>
                    <a:cubicBezTo>
                      <a:pt x="618866" y="143590"/>
                      <a:pt x="618784" y="143608"/>
                      <a:pt x="618690" y="143625"/>
                    </a:cubicBezTo>
                    <a:cubicBezTo>
                      <a:pt x="618679" y="143631"/>
                      <a:pt x="618661" y="143643"/>
                      <a:pt x="618650" y="143649"/>
                    </a:cubicBezTo>
                    <a:cubicBezTo>
                      <a:pt x="618644" y="143643"/>
                      <a:pt x="618638" y="143643"/>
                      <a:pt x="618632" y="143637"/>
                    </a:cubicBezTo>
                    <a:cubicBezTo>
                      <a:pt x="617017" y="144000"/>
                      <a:pt x="616748" y="144041"/>
                      <a:pt x="618000" y="143707"/>
                    </a:cubicBezTo>
                    <a:cubicBezTo>
                      <a:pt x="617930" y="143444"/>
                      <a:pt x="617983" y="143321"/>
                      <a:pt x="618088" y="143262"/>
                    </a:cubicBezTo>
                    <a:cubicBezTo>
                      <a:pt x="617848" y="143093"/>
                      <a:pt x="617725" y="143016"/>
                      <a:pt x="617444" y="142812"/>
                    </a:cubicBezTo>
                    <a:cubicBezTo>
                      <a:pt x="617801" y="143069"/>
                      <a:pt x="617994" y="143198"/>
                      <a:pt x="618088" y="143257"/>
                    </a:cubicBezTo>
                    <a:cubicBezTo>
                      <a:pt x="618100" y="143251"/>
                      <a:pt x="618106" y="143239"/>
                      <a:pt x="618117" y="143233"/>
                    </a:cubicBezTo>
                    <a:cubicBezTo>
                      <a:pt x="617790" y="142905"/>
                      <a:pt x="615976" y="141466"/>
                      <a:pt x="616058" y="141629"/>
                    </a:cubicBezTo>
                    <a:cubicBezTo>
                      <a:pt x="608915" y="135010"/>
                      <a:pt x="603620" y="127747"/>
                      <a:pt x="598571" y="119535"/>
                    </a:cubicBezTo>
                    <a:cubicBezTo>
                      <a:pt x="586953" y="100649"/>
                      <a:pt x="578452" y="80094"/>
                      <a:pt x="568758" y="60206"/>
                    </a:cubicBezTo>
                    <a:cubicBezTo>
                      <a:pt x="558292" y="38727"/>
                      <a:pt x="543795" y="5805"/>
                      <a:pt x="514017" y="14005"/>
                    </a:cubicBezTo>
                    <a:cubicBezTo>
                      <a:pt x="487591" y="21286"/>
                      <a:pt x="481548" y="54459"/>
                      <a:pt x="473826" y="76729"/>
                    </a:cubicBezTo>
                    <a:cubicBezTo>
                      <a:pt x="469736" y="88510"/>
                      <a:pt x="465653" y="100292"/>
                      <a:pt x="461563" y="112079"/>
                    </a:cubicBezTo>
                    <a:cubicBezTo>
                      <a:pt x="457884" y="122690"/>
                      <a:pt x="455017" y="134636"/>
                      <a:pt x="449342" y="143982"/>
                    </a:cubicBezTo>
                    <a:cubicBezTo>
                      <a:pt x="447049" y="147757"/>
                      <a:pt x="448722" y="145527"/>
                      <a:pt x="447020" y="147506"/>
                    </a:cubicBezTo>
                    <a:cubicBezTo>
                      <a:pt x="446593" y="148003"/>
                      <a:pt x="442725" y="151731"/>
                      <a:pt x="444925" y="149642"/>
                    </a:cubicBezTo>
                    <a:cubicBezTo>
                      <a:pt x="443182" y="151298"/>
                      <a:pt x="443603" y="151175"/>
                      <a:pt x="442298" y="151234"/>
                    </a:cubicBezTo>
                    <a:cubicBezTo>
                      <a:pt x="442287" y="151228"/>
                      <a:pt x="442275" y="151216"/>
                      <a:pt x="442263" y="151210"/>
                    </a:cubicBezTo>
                    <a:cubicBezTo>
                      <a:pt x="442187" y="151216"/>
                      <a:pt x="442105" y="151222"/>
                      <a:pt x="442012" y="151228"/>
                    </a:cubicBezTo>
                    <a:cubicBezTo>
                      <a:pt x="442082" y="151222"/>
                      <a:pt x="442199" y="151210"/>
                      <a:pt x="442252" y="151205"/>
                    </a:cubicBezTo>
                    <a:cubicBezTo>
                      <a:pt x="441918" y="150976"/>
                      <a:pt x="441421" y="150654"/>
                      <a:pt x="440590" y="150169"/>
                    </a:cubicBezTo>
                    <a:cubicBezTo>
                      <a:pt x="440110" y="149513"/>
                      <a:pt x="439414" y="148571"/>
                      <a:pt x="438864" y="147822"/>
                    </a:cubicBezTo>
                    <a:cubicBezTo>
                      <a:pt x="438782" y="147693"/>
                      <a:pt x="438355" y="147061"/>
                      <a:pt x="437185" y="145323"/>
                    </a:cubicBezTo>
                    <a:cubicBezTo>
                      <a:pt x="434822" y="141805"/>
                      <a:pt x="432692" y="138100"/>
                      <a:pt x="430592" y="134419"/>
                    </a:cubicBezTo>
                    <a:cubicBezTo>
                      <a:pt x="418997" y="114063"/>
                      <a:pt x="410227" y="92285"/>
                      <a:pt x="399995" y="71244"/>
                    </a:cubicBezTo>
                    <a:cubicBezTo>
                      <a:pt x="390260" y="51222"/>
                      <a:pt x="378326" y="22813"/>
                      <a:pt x="354708" y="16416"/>
                    </a:cubicBezTo>
                    <a:cubicBezTo>
                      <a:pt x="324561" y="8251"/>
                      <a:pt x="308637" y="36667"/>
                      <a:pt x="298785" y="59603"/>
                    </a:cubicBezTo>
                    <a:cubicBezTo>
                      <a:pt x="290694" y="78426"/>
                      <a:pt x="285136" y="98220"/>
                      <a:pt x="277221" y="117112"/>
                    </a:cubicBezTo>
                    <a:cubicBezTo>
                      <a:pt x="274413" y="123820"/>
                      <a:pt x="269879" y="132470"/>
                      <a:pt x="264771" y="139838"/>
                    </a:cubicBezTo>
                    <a:cubicBezTo>
                      <a:pt x="262238" y="143502"/>
                      <a:pt x="261285" y="144919"/>
                      <a:pt x="258131" y="147997"/>
                    </a:cubicBezTo>
                    <a:cubicBezTo>
                      <a:pt x="257950" y="148173"/>
                      <a:pt x="257470" y="148764"/>
                      <a:pt x="256938" y="149361"/>
                    </a:cubicBezTo>
                    <a:cubicBezTo>
                      <a:pt x="256569" y="149232"/>
                      <a:pt x="256183" y="149162"/>
                      <a:pt x="255815" y="149010"/>
                    </a:cubicBezTo>
                    <a:cubicBezTo>
                      <a:pt x="255388" y="148852"/>
                      <a:pt x="255165" y="148782"/>
                      <a:pt x="254949" y="148717"/>
                    </a:cubicBezTo>
                    <a:cubicBezTo>
                      <a:pt x="254574" y="148489"/>
                      <a:pt x="254048" y="148179"/>
                      <a:pt x="253293" y="147757"/>
                    </a:cubicBezTo>
                    <a:cubicBezTo>
                      <a:pt x="251251" y="146610"/>
                      <a:pt x="249268" y="145369"/>
                      <a:pt x="247338" y="144047"/>
                    </a:cubicBezTo>
                    <a:cubicBezTo>
                      <a:pt x="246472" y="143450"/>
                      <a:pt x="245629" y="142812"/>
                      <a:pt x="244781" y="142180"/>
                    </a:cubicBezTo>
                    <a:cubicBezTo>
                      <a:pt x="244682" y="142004"/>
                      <a:pt x="241394" y="139265"/>
                      <a:pt x="241271" y="139154"/>
                    </a:cubicBezTo>
                    <a:cubicBezTo>
                      <a:pt x="234947" y="133184"/>
                      <a:pt x="229471" y="126436"/>
                      <a:pt x="224241" y="119512"/>
                    </a:cubicBezTo>
                    <a:cubicBezTo>
                      <a:pt x="223790" y="118921"/>
                      <a:pt x="223539" y="118587"/>
                      <a:pt x="223281" y="118260"/>
                    </a:cubicBezTo>
                    <a:cubicBezTo>
                      <a:pt x="223041" y="117897"/>
                      <a:pt x="222708" y="117405"/>
                      <a:pt x="222187" y="116650"/>
                    </a:cubicBezTo>
                    <a:cubicBezTo>
                      <a:pt x="220807" y="114648"/>
                      <a:pt x="219408" y="112658"/>
                      <a:pt x="218033" y="110651"/>
                    </a:cubicBezTo>
                    <a:cubicBezTo>
                      <a:pt x="215729" y="107303"/>
                      <a:pt x="213447" y="103938"/>
                      <a:pt x="211130" y="100596"/>
                    </a:cubicBezTo>
                    <a:cubicBezTo>
                      <a:pt x="205368" y="92285"/>
                      <a:pt x="199535" y="83974"/>
                      <a:pt x="193070" y="76190"/>
                    </a:cubicBezTo>
                    <a:cubicBezTo>
                      <a:pt x="179433" y="59767"/>
                      <a:pt x="157729" y="38651"/>
                      <a:pt x="134474" y="43321"/>
                    </a:cubicBezTo>
                    <a:cubicBezTo>
                      <a:pt x="119152" y="46400"/>
                      <a:pt x="110312" y="58866"/>
                      <a:pt x="103526" y="71795"/>
                    </a:cubicBezTo>
                    <a:cubicBezTo>
                      <a:pt x="97260" y="83734"/>
                      <a:pt x="91819" y="96119"/>
                      <a:pt x="86484" y="108497"/>
                    </a:cubicBezTo>
                    <a:cubicBezTo>
                      <a:pt x="78317" y="127425"/>
                      <a:pt x="70753" y="145791"/>
                      <a:pt x="59280" y="163004"/>
                    </a:cubicBezTo>
                    <a:cubicBezTo>
                      <a:pt x="55647" y="152767"/>
                      <a:pt x="52915" y="142022"/>
                      <a:pt x="50429" y="131580"/>
                    </a:cubicBezTo>
                    <a:cubicBezTo>
                      <a:pt x="44017" y="104664"/>
                      <a:pt x="39448" y="77343"/>
                      <a:pt x="34112" y="50216"/>
                    </a:cubicBezTo>
                    <a:cubicBezTo>
                      <a:pt x="31281" y="35824"/>
                      <a:pt x="7569" y="34249"/>
                      <a:pt x="4387" y="49285"/>
                    </a:cubicBezTo>
                    <a:cubicBezTo>
                      <a:pt x="-1329" y="76278"/>
                      <a:pt x="-1112" y="102018"/>
                      <a:pt x="3035" y="129274"/>
                    </a:cubicBezTo>
                    <a:cubicBezTo>
                      <a:pt x="4966" y="141975"/>
                      <a:pt x="8067" y="154523"/>
                      <a:pt x="11659" y="166849"/>
                    </a:cubicBezTo>
                    <a:cubicBezTo>
                      <a:pt x="14993" y="178285"/>
                      <a:pt x="18194" y="190769"/>
                      <a:pt x="24769" y="200818"/>
                    </a:cubicBezTo>
                    <a:cubicBezTo>
                      <a:pt x="32878" y="213203"/>
                      <a:pt x="45579" y="221736"/>
                      <a:pt x="60842" y="220009"/>
                    </a:cubicBezTo>
                    <a:cubicBezTo>
                      <a:pt x="75953" y="218300"/>
                      <a:pt x="85331" y="207795"/>
                      <a:pt x="94066" y="196370"/>
                    </a:cubicBezTo>
                    <a:cubicBezTo>
                      <a:pt x="108516" y="177477"/>
                      <a:pt x="118087" y="155319"/>
                      <a:pt x="127483" y="133635"/>
                    </a:cubicBezTo>
                    <a:cubicBezTo>
                      <a:pt x="131718" y="123855"/>
                      <a:pt x="135679" y="114303"/>
                      <a:pt x="140102" y="105243"/>
                    </a:cubicBezTo>
                    <a:cubicBezTo>
                      <a:pt x="141693" y="101983"/>
                      <a:pt x="143349" y="98741"/>
                      <a:pt x="145069" y="95533"/>
                    </a:cubicBezTo>
                    <a:cubicBezTo>
                      <a:pt x="146186" y="96540"/>
                      <a:pt x="147321" y="97523"/>
                      <a:pt x="148386" y="98559"/>
                    </a:cubicBezTo>
                    <a:cubicBezTo>
                      <a:pt x="151516" y="101609"/>
                      <a:pt x="154453" y="104839"/>
                      <a:pt x="157267" y="108175"/>
                    </a:cubicBezTo>
                    <a:cubicBezTo>
                      <a:pt x="159940" y="111342"/>
                      <a:pt x="162473" y="114631"/>
                      <a:pt x="164936" y="117961"/>
                    </a:cubicBezTo>
                    <a:cubicBezTo>
                      <a:pt x="165632" y="118950"/>
                      <a:pt x="167522" y="121572"/>
                      <a:pt x="167499" y="121537"/>
                    </a:cubicBezTo>
                    <a:cubicBezTo>
                      <a:pt x="168897" y="123539"/>
                      <a:pt x="170278" y="125546"/>
                      <a:pt x="171658" y="127559"/>
                    </a:cubicBezTo>
                    <a:cubicBezTo>
                      <a:pt x="182645" y="143573"/>
                      <a:pt x="193416" y="160540"/>
                      <a:pt x="207942" y="173638"/>
                    </a:cubicBezTo>
                    <a:cubicBezTo>
                      <a:pt x="226171" y="190084"/>
                      <a:pt x="253042" y="206173"/>
                      <a:pt x="277625" y="193016"/>
                    </a:cubicBezTo>
                    <a:cubicBezTo>
                      <a:pt x="299113" y="181522"/>
                      <a:pt x="312059" y="156659"/>
                      <a:pt x="321431" y="135232"/>
                    </a:cubicBezTo>
                    <a:cubicBezTo>
                      <a:pt x="330213" y="115163"/>
                      <a:pt x="335905" y="93906"/>
                      <a:pt x="344663" y="73831"/>
                    </a:cubicBezTo>
                    <a:cubicBezTo>
                      <a:pt x="344956" y="73153"/>
                      <a:pt x="345377" y="72333"/>
                      <a:pt x="345716" y="71596"/>
                    </a:cubicBezTo>
                    <a:cubicBezTo>
                      <a:pt x="348413" y="76213"/>
                      <a:pt x="351034" y="80878"/>
                      <a:pt x="353479" y="85630"/>
                    </a:cubicBezTo>
                    <a:cubicBezTo>
                      <a:pt x="364665" y="107397"/>
                      <a:pt x="373622" y="130252"/>
                      <a:pt x="385258" y="151796"/>
                    </a:cubicBezTo>
                    <a:cubicBezTo>
                      <a:pt x="397374" y="174223"/>
                      <a:pt x="412632" y="198588"/>
                      <a:pt x="441087" y="199296"/>
                    </a:cubicBezTo>
                    <a:cubicBezTo>
                      <a:pt x="470754" y="200034"/>
                      <a:pt x="489493" y="174937"/>
                      <a:pt x="499081" y="150104"/>
                    </a:cubicBezTo>
                    <a:cubicBezTo>
                      <a:pt x="508126" y="126682"/>
                      <a:pt x="515778" y="102615"/>
                      <a:pt x="523933" y="78853"/>
                    </a:cubicBezTo>
                    <a:cubicBezTo>
                      <a:pt x="525770" y="82095"/>
                      <a:pt x="527566" y="85344"/>
                      <a:pt x="529128" y="88621"/>
                    </a:cubicBezTo>
                    <a:cubicBezTo>
                      <a:pt x="540870" y="113267"/>
                      <a:pt x="551869" y="137895"/>
                      <a:pt x="568255" y="159908"/>
                    </a:cubicBezTo>
                    <a:cubicBezTo>
                      <a:pt x="585537" y="183125"/>
                      <a:pt x="613887" y="201316"/>
                      <a:pt x="642495" y="185425"/>
                    </a:cubicBezTo>
                    <a:cubicBezTo>
                      <a:pt x="666394" y="172151"/>
                      <a:pt x="673952" y="142384"/>
                      <a:pt x="682248" y="118499"/>
                    </a:cubicBezTo>
                    <a:cubicBezTo>
                      <a:pt x="686337" y="106730"/>
                      <a:pt x="690427" y="94960"/>
                      <a:pt x="694510" y="83184"/>
                    </a:cubicBezTo>
                    <a:cubicBezTo>
                      <a:pt x="694545" y="83278"/>
                      <a:pt x="694586" y="83383"/>
                      <a:pt x="694621" y="83477"/>
                    </a:cubicBezTo>
                    <a:cubicBezTo>
                      <a:pt x="701414" y="102358"/>
                      <a:pt x="707205" y="121543"/>
                      <a:pt x="714746" y="140155"/>
                    </a:cubicBezTo>
                    <a:cubicBezTo>
                      <a:pt x="721983" y="158017"/>
                      <a:pt x="731747" y="177460"/>
                      <a:pt x="746297" y="190465"/>
                    </a:cubicBezTo>
                    <a:cubicBezTo>
                      <a:pt x="756734" y="199794"/>
                      <a:pt x="770184" y="204734"/>
                      <a:pt x="784131" y="201052"/>
                    </a:cubicBezTo>
                    <a:cubicBezTo>
                      <a:pt x="797815" y="197441"/>
                      <a:pt x="806461" y="185894"/>
                      <a:pt x="811779" y="173527"/>
                    </a:cubicBezTo>
                    <a:cubicBezTo>
                      <a:pt x="820759" y="152656"/>
                      <a:pt x="826282" y="129602"/>
                      <a:pt x="832080" y="107672"/>
                    </a:cubicBezTo>
                    <a:cubicBezTo>
                      <a:pt x="834162" y="99794"/>
                      <a:pt x="836023" y="91858"/>
                      <a:pt x="837901" y="83927"/>
                    </a:cubicBezTo>
                    <a:cubicBezTo>
                      <a:pt x="841259" y="91167"/>
                      <a:pt x="844453" y="98477"/>
                      <a:pt x="847741" y="105746"/>
                    </a:cubicBezTo>
                    <a:cubicBezTo>
                      <a:pt x="855785" y="123533"/>
                      <a:pt x="865134" y="141296"/>
                      <a:pt x="878835" y="155448"/>
                    </a:cubicBezTo>
                    <a:cubicBezTo>
                      <a:pt x="888190" y="165111"/>
                      <a:pt x="899446" y="173767"/>
                      <a:pt x="913229" y="175183"/>
                    </a:cubicBezTo>
                    <a:cubicBezTo>
                      <a:pt x="928247" y="176728"/>
                      <a:pt x="941574" y="169617"/>
                      <a:pt x="951958" y="159176"/>
                    </a:cubicBezTo>
                    <a:cubicBezTo>
                      <a:pt x="961283" y="149800"/>
                      <a:pt x="969913" y="139048"/>
                      <a:pt x="977255" y="128057"/>
                    </a:cubicBezTo>
                    <a:cubicBezTo>
                      <a:pt x="985047" y="116387"/>
                      <a:pt x="989447" y="105114"/>
                      <a:pt x="992518" y="91483"/>
                    </a:cubicBezTo>
                    <a:cubicBezTo>
                      <a:pt x="994390" y="83354"/>
                      <a:pt x="992038" y="74861"/>
                      <a:pt x="984690" y="70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34"/>
              <p:cNvSpPr/>
              <p:nvPr/>
            </p:nvSpPr>
            <p:spPr>
              <a:xfrm>
                <a:off x="1110685" y="10674642"/>
                <a:ext cx="469" cy="46"/>
              </a:xfrm>
              <a:custGeom>
                <a:rect b="b" l="l" r="r" t="t"/>
                <a:pathLst>
                  <a:path extrusionOk="0" h="46" w="469">
                    <a:moveTo>
                      <a:pt x="0" y="40"/>
                    </a:moveTo>
                    <a:cubicBezTo>
                      <a:pt x="6" y="40"/>
                      <a:pt x="6" y="46"/>
                      <a:pt x="12" y="46"/>
                    </a:cubicBezTo>
                    <a:cubicBezTo>
                      <a:pt x="515" y="5"/>
                      <a:pt x="725" y="-30"/>
                      <a:pt x="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34"/>
              <p:cNvSpPr/>
              <p:nvPr/>
            </p:nvSpPr>
            <p:spPr>
              <a:xfrm>
                <a:off x="1286515" y="10666701"/>
                <a:ext cx="842" cy="413"/>
              </a:xfrm>
              <a:custGeom>
                <a:rect b="b" l="l" r="r" t="t"/>
                <a:pathLst>
                  <a:path extrusionOk="0" h="413" w="842">
                    <a:moveTo>
                      <a:pt x="0" y="33"/>
                    </a:moveTo>
                    <a:cubicBezTo>
                      <a:pt x="0" y="39"/>
                      <a:pt x="0" y="39"/>
                      <a:pt x="0" y="33"/>
                    </a:cubicBezTo>
                    <a:cubicBezTo>
                      <a:pt x="199" y="180"/>
                      <a:pt x="369" y="297"/>
                      <a:pt x="544" y="414"/>
                    </a:cubicBezTo>
                    <a:cubicBezTo>
                      <a:pt x="562" y="408"/>
                      <a:pt x="585" y="402"/>
                      <a:pt x="603" y="402"/>
                    </a:cubicBezTo>
                    <a:cubicBezTo>
                      <a:pt x="673" y="361"/>
                      <a:pt x="784" y="297"/>
                      <a:pt x="842" y="268"/>
                    </a:cubicBezTo>
                    <a:cubicBezTo>
                      <a:pt x="509" y="86"/>
                      <a:pt x="205" y="-37"/>
                      <a:pt x="35" y="10"/>
                    </a:cubicBezTo>
                    <a:cubicBezTo>
                      <a:pt x="94" y="80"/>
                      <a:pt x="88" y="86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8" name="Google Shape;908;p34"/>
            <p:cNvGrpSpPr/>
            <p:nvPr/>
          </p:nvGrpSpPr>
          <p:grpSpPr>
            <a:xfrm>
              <a:off x="146078" y="8645751"/>
              <a:ext cx="1686479" cy="111669"/>
              <a:chOff x="146078" y="8645751"/>
              <a:chExt cx="1686479" cy="111669"/>
            </a:xfrm>
          </p:grpSpPr>
          <p:sp>
            <p:nvSpPr>
              <p:cNvPr id="909" name="Google Shape;909;p34"/>
              <p:cNvSpPr/>
              <p:nvPr/>
            </p:nvSpPr>
            <p:spPr>
              <a:xfrm>
                <a:off x="1769234" y="8694071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6" y="63350"/>
                      <a:pt x="0" y="49169"/>
                      <a:pt x="0" y="31675"/>
                    </a:cubicBezTo>
                    <a:cubicBezTo>
                      <a:pt x="0" y="14181"/>
                      <a:pt x="14176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34"/>
              <p:cNvSpPr/>
              <p:nvPr/>
            </p:nvSpPr>
            <p:spPr>
              <a:xfrm>
                <a:off x="1633976" y="8690044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6" y="63350"/>
                      <a:pt x="0" y="49169"/>
                      <a:pt x="0" y="31675"/>
                    </a:cubicBezTo>
                    <a:cubicBezTo>
                      <a:pt x="0" y="14181"/>
                      <a:pt x="14176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34"/>
              <p:cNvSpPr/>
              <p:nvPr/>
            </p:nvSpPr>
            <p:spPr>
              <a:xfrm>
                <a:off x="1498711" y="8686017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6" y="63350"/>
                      <a:pt x="0" y="49169"/>
                      <a:pt x="0" y="31675"/>
                    </a:cubicBezTo>
                    <a:cubicBezTo>
                      <a:pt x="0" y="14181"/>
                      <a:pt x="14176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34"/>
              <p:cNvSpPr/>
              <p:nvPr/>
            </p:nvSpPr>
            <p:spPr>
              <a:xfrm>
                <a:off x="1363447" y="8681991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34"/>
              <p:cNvSpPr/>
              <p:nvPr/>
            </p:nvSpPr>
            <p:spPr>
              <a:xfrm>
                <a:off x="1228182" y="8677964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3" y="31675"/>
                    </a:moveTo>
                    <a:cubicBezTo>
                      <a:pt x="63323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3" y="14181"/>
                      <a:pt x="63323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34"/>
              <p:cNvSpPr/>
              <p:nvPr/>
            </p:nvSpPr>
            <p:spPr>
              <a:xfrm>
                <a:off x="1092923" y="8673937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34"/>
              <p:cNvSpPr/>
              <p:nvPr/>
            </p:nvSpPr>
            <p:spPr>
              <a:xfrm>
                <a:off x="957659" y="8669911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34"/>
              <p:cNvSpPr/>
              <p:nvPr/>
            </p:nvSpPr>
            <p:spPr>
              <a:xfrm>
                <a:off x="822394" y="8665884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34"/>
              <p:cNvSpPr/>
              <p:nvPr/>
            </p:nvSpPr>
            <p:spPr>
              <a:xfrm>
                <a:off x="687130" y="8661857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34"/>
              <p:cNvSpPr/>
              <p:nvPr/>
            </p:nvSpPr>
            <p:spPr>
              <a:xfrm>
                <a:off x="551865" y="8657831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34"/>
              <p:cNvSpPr/>
              <p:nvPr/>
            </p:nvSpPr>
            <p:spPr>
              <a:xfrm>
                <a:off x="416607" y="8653804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4"/>
              <p:cNvSpPr/>
              <p:nvPr/>
            </p:nvSpPr>
            <p:spPr>
              <a:xfrm>
                <a:off x="281342" y="8649777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4"/>
              <p:cNvSpPr/>
              <p:nvPr/>
            </p:nvSpPr>
            <p:spPr>
              <a:xfrm>
                <a:off x="146078" y="8645751"/>
                <a:ext cx="63323" cy="63349"/>
              </a:xfrm>
              <a:custGeom>
                <a:rect b="b" l="l" r="r" t="t"/>
                <a:pathLst>
                  <a:path extrusionOk="0" h="63349" w="63323">
                    <a:moveTo>
                      <a:pt x="63324" y="31675"/>
                    </a:moveTo>
                    <a:cubicBezTo>
                      <a:pt x="63324" y="49169"/>
                      <a:pt x="49148" y="63350"/>
                      <a:pt x="31662" y="63350"/>
                    </a:cubicBezTo>
                    <a:cubicBezTo>
                      <a:pt x="14175" y="63350"/>
                      <a:pt x="0" y="49169"/>
                      <a:pt x="0" y="31675"/>
                    </a:cubicBezTo>
                    <a:cubicBezTo>
                      <a:pt x="0" y="14181"/>
                      <a:pt x="14175" y="0"/>
                      <a:pt x="31662" y="0"/>
                    </a:cubicBezTo>
                    <a:cubicBezTo>
                      <a:pt x="49148" y="0"/>
                      <a:pt x="63324" y="14181"/>
                      <a:pt x="63324" y="31675"/>
                    </a:cubicBezTo>
                    <a:close/>
                  </a:path>
                </a:pathLst>
              </a:custGeom>
              <a:solidFill>
                <a:srgbClr val="022D4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34"/>
            <p:cNvGrpSpPr/>
            <p:nvPr/>
          </p:nvGrpSpPr>
          <p:grpSpPr>
            <a:xfrm>
              <a:off x="69263" y="8457731"/>
              <a:ext cx="1808850" cy="276473"/>
              <a:chOff x="69263" y="8457731"/>
              <a:chExt cx="1808850" cy="276473"/>
            </a:xfrm>
          </p:grpSpPr>
          <p:sp>
            <p:nvSpPr>
              <p:cNvPr id="923" name="Google Shape;923;p34"/>
              <p:cNvSpPr/>
              <p:nvPr/>
            </p:nvSpPr>
            <p:spPr>
              <a:xfrm>
                <a:off x="1692984" y="8504146"/>
                <a:ext cx="185129" cy="230058"/>
              </a:xfrm>
              <a:custGeom>
                <a:rect b="b" l="l" r="r" t="t"/>
                <a:pathLst>
                  <a:path extrusionOk="0" h="230058" w="185129">
                    <a:moveTo>
                      <a:pt x="147378" y="14782"/>
                    </a:moveTo>
                    <a:cubicBezTo>
                      <a:pt x="120279" y="-3508"/>
                      <a:pt x="84037" y="-4725"/>
                      <a:pt x="55429" y="10574"/>
                    </a:cubicBezTo>
                    <a:cubicBezTo>
                      <a:pt x="-3144" y="41904"/>
                      <a:pt x="-15793" y="124936"/>
                      <a:pt x="19853" y="177991"/>
                    </a:cubicBezTo>
                    <a:cubicBezTo>
                      <a:pt x="39709" y="207554"/>
                      <a:pt x="72752" y="227435"/>
                      <a:pt x="108392" y="230028"/>
                    </a:cubicBezTo>
                    <a:cubicBezTo>
                      <a:pt x="116447" y="230613"/>
                      <a:pt x="123327" y="222741"/>
                      <a:pt x="123327" y="215086"/>
                    </a:cubicBezTo>
                    <a:cubicBezTo>
                      <a:pt x="123327" y="206383"/>
                      <a:pt x="116459" y="200893"/>
                      <a:pt x="108392" y="200144"/>
                    </a:cubicBezTo>
                    <a:cubicBezTo>
                      <a:pt x="60109" y="195655"/>
                      <a:pt x="23603" y="150571"/>
                      <a:pt x="30495" y="102052"/>
                    </a:cubicBezTo>
                    <a:cubicBezTo>
                      <a:pt x="36538" y="59503"/>
                      <a:pt x="75454" y="18522"/>
                      <a:pt x="120835" y="36461"/>
                    </a:cubicBezTo>
                    <a:cubicBezTo>
                      <a:pt x="144938" y="45989"/>
                      <a:pt x="158833" y="71805"/>
                      <a:pt x="159640" y="96908"/>
                    </a:cubicBezTo>
                    <a:cubicBezTo>
                      <a:pt x="160061" y="110070"/>
                      <a:pt x="180923" y="114232"/>
                      <a:pt x="183620" y="100156"/>
                    </a:cubicBezTo>
                    <a:cubicBezTo>
                      <a:pt x="190038" y="66585"/>
                      <a:pt x="175623" y="33844"/>
                      <a:pt x="147378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4"/>
              <p:cNvSpPr/>
              <p:nvPr/>
            </p:nvSpPr>
            <p:spPr>
              <a:xfrm>
                <a:off x="1557673" y="8500277"/>
                <a:ext cx="185129" cy="230058"/>
              </a:xfrm>
              <a:custGeom>
                <a:rect b="b" l="l" r="r" t="t"/>
                <a:pathLst>
                  <a:path extrusionOk="0" h="230058" w="185129">
                    <a:moveTo>
                      <a:pt x="147378" y="14782"/>
                    </a:moveTo>
                    <a:cubicBezTo>
                      <a:pt x="120279" y="-3508"/>
                      <a:pt x="84037" y="-4725"/>
                      <a:pt x="55429" y="10574"/>
                    </a:cubicBezTo>
                    <a:cubicBezTo>
                      <a:pt x="-3144" y="41904"/>
                      <a:pt x="-15793" y="124936"/>
                      <a:pt x="19853" y="177991"/>
                    </a:cubicBezTo>
                    <a:cubicBezTo>
                      <a:pt x="39709" y="207554"/>
                      <a:pt x="72752" y="227435"/>
                      <a:pt x="108392" y="230028"/>
                    </a:cubicBezTo>
                    <a:cubicBezTo>
                      <a:pt x="116447" y="230613"/>
                      <a:pt x="123327" y="222741"/>
                      <a:pt x="123327" y="215086"/>
                    </a:cubicBezTo>
                    <a:cubicBezTo>
                      <a:pt x="123327" y="206383"/>
                      <a:pt x="116459" y="200893"/>
                      <a:pt x="108392" y="200144"/>
                    </a:cubicBezTo>
                    <a:cubicBezTo>
                      <a:pt x="60109" y="195655"/>
                      <a:pt x="23603" y="150571"/>
                      <a:pt x="30495" y="102052"/>
                    </a:cubicBezTo>
                    <a:cubicBezTo>
                      <a:pt x="36538" y="59503"/>
                      <a:pt x="75454" y="18522"/>
                      <a:pt x="120835" y="36461"/>
                    </a:cubicBezTo>
                    <a:cubicBezTo>
                      <a:pt x="144938" y="45989"/>
                      <a:pt x="158833" y="71805"/>
                      <a:pt x="159640" y="96908"/>
                    </a:cubicBezTo>
                    <a:cubicBezTo>
                      <a:pt x="160061" y="110070"/>
                      <a:pt x="180923" y="114232"/>
                      <a:pt x="183620" y="100156"/>
                    </a:cubicBezTo>
                    <a:cubicBezTo>
                      <a:pt x="190038" y="66585"/>
                      <a:pt x="175623" y="33850"/>
                      <a:pt x="147378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4"/>
              <p:cNvSpPr/>
              <p:nvPr/>
            </p:nvSpPr>
            <p:spPr>
              <a:xfrm>
                <a:off x="1422362" y="8496408"/>
                <a:ext cx="185130" cy="230058"/>
              </a:xfrm>
              <a:custGeom>
                <a:rect b="b" l="l" r="r" t="t"/>
                <a:pathLst>
                  <a:path extrusionOk="0" h="230058" w="185130">
                    <a:moveTo>
                      <a:pt x="147378" y="14782"/>
                    </a:moveTo>
                    <a:cubicBezTo>
                      <a:pt x="120279" y="-3508"/>
                      <a:pt x="84037" y="-4725"/>
                      <a:pt x="55429" y="10574"/>
                    </a:cubicBezTo>
                    <a:cubicBezTo>
                      <a:pt x="-3144" y="41904"/>
                      <a:pt x="-15792" y="124936"/>
                      <a:pt x="19853" y="177991"/>
                    </a:cubicBezTo>
                    <a:cubicBezTo>
                      <a:pt x="39709" y="207554"/>
                      <a:pt x="72752" y="227435"/>
                      <a:pt x="108392" y="230028"/>
                    </a:cubicBezTo>
                    <a:cubicBezTo>
                      <a:pt x="116447" y="230613"/>
                      <a:pt x="123327" y="222741"/>
                      <a:pt x="123327" y="215086"/>
                    </a:cubicBezTo>
                    <a:cubicBezTo>
                      <a:pt x="123327" y="206383"/>
                      <a:pt x="116459" y="200893"/>
                      <a:pt x="108392" y="200144"/>
                    </a:cubicBezTo>
                    <a:cubicBezTo>
                      <a:pt x="60109" y="195655"/>
                      <a:pt x="23603" y="150571"/>
                      <a:pt x="30495" y="102052"/>
                    </a:cubicBezTo>
                    <a:cubicBezTo>
                      <a:pt x="36538" y="59503"/>
                      <a:pt x="75454" y="18522"/>
                      <a:pt x="120835" y="36461"/>
                    </a:cubicBezTo>
                    <a:cubicBezTo>
                      <a:pt x="144938" y="45989"/>
                      <a:pt x="158833" y="71805"/>
                      <a:pt x="159640" y="96908"/>
                    </a:cubicBezTo>
                    <a:cubicBezTo>
                      <a:pt x="160061" y="110070"/>
                      <a:pt x="180923" y="114232"/>
                      <a:pt x="183620" y="100156"/>
                    </a:cubicBezTo>
                    <a:cubicBezTo>
                      <a:pt x="190038" y="66590"/>
                      <a:pt x="175629" y="33850"/>
                      <a:pt x="147378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4"/>
              <p:cNvSpPr/>
              <p:nvPr/>
            </p:nvSpPr>
            <p:spPr>
              <a:xfrm>
                <a:off x="1287050" y="8492540"/>
                <a:ext cx="185132" cy="230058"/>
              </a:xfrm>
              <a:custGeom>
                <a:rect b="b" l="l" r="r" t="t"/>
                <a:pathLst>
                  <a:path extrusionOk="0" h="230058" w="185132">
                    <a:moveTo>
                      <a:pt x="147378" y="14782"/>
                    </a:moveTo>
                    <a:cubicBezTo>
                      <a:pt x="120279" y="-3508"/>
                      <a:pt x="84037" y="-4725"/>
                      <a:pt x="55429" y="10574"/>
                    </a:cubicBezTo>
                    <a:cubicBezTo>
                      <a:pt x="-3144" y="41904"/>
                      <a:pt x="-15792" y="124936"/>
                      <a:pt x="19853" y="177991"/>
                    </a:cubicBezTo>
                    <a:cubicBezTo>
                      <a:pt x="39709" y="207554"/>
                      <a:pt x="72752" y="227435"/>
                      <a:pt x="108392" y="230028"/>
                    </a:cubicBezTo>
                    <a:cubicBezTo>
                      <a:pt x="116447" y="230613"/>
                      <a:pt x="123327" y="222741"/>
                      <a:pt x="123327" y="215086"/>
                    </a:cubicBezTo>
                    <a:cubicBezTo>
                      <a:pt x="123327" y="206383"/>
                      <a:pt x="116459" y="200893"/>
                      <a:pt x="108392" y="200144"/>
                    </a:cubicBezTo>
                    <a:cubicBezTo>
                      <a:pt x="60109" y="195655"/>
                      <a:pt x="23603" y="150571"/>
                      <a:pt x="30495" y="102052"/>
                    </a:cubicBezTo>
                    <a:cubicBezTo>
                      <a:pt x="36538" y="59503"/>
                      <a:pt x="75454" y="18522"/>
                      <a:pt x="120835" y="36461"/>
                    </a:cubicBezTo>
                    <a:cubicBezTo>
                      <a:pt x="144938" y="45989"/>
                      <a:pt x="158833" y="71805"/>
                      <a:pt x="159640" y="96908"/>
                    </a:cubicBezTo>
                    <a:cubicBezTo>
                      <a:pt x="160061" y="110070"/>
                      <a:pt x="180923" y="114232"/>
                      <a:pt x="183620" y="100156"/>
                    </a:cubicBezTo>
                    <a:cubicBezTo>
                      <a:pt x="190044" y="66590"/>
                      <a:pt x="175629" y="33850"/>
                      <a:pt x="147378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4"/>
              <p:cNvSpPr/>
              <p:nvPr/>
            </p:nvSpPr>
            <p:spPr>
              <a:xfrm>
                <a:off x="1151745" y="8488671"/>
                <a:ext cx="185129" cy="230058"/>
              </a:xfrm>
              <a:custGeom>
                <a:rect b="b" l="l" r="r" t="t"/>
                <a:pathLst>
                  <a:path extrusionOk="0" h="230058" w="185129">
                    <a:moveTo>
                      <a:pt x="147378" y="14782"/>
                    </a:moveTo>
                    <a:cubicBezTo>
                      <a:pt x="120279" y="-3508"/>
                      <a:pt x="84037" y="-4725"/>
                      <a:pt x="55429" y="10574"/>
                    </a:cubicBezTo>
                    <a:cubicBezTo>
                      <a:pt x="-3144" y="41904"/>
                      <a:pt x="-15792" y="124936"/>
                      <a:pt x="19853" y="177991"/>
                    </a:cubicBezTo>
                    <a:cubicBezTo>
                      <a:pt x="39709" y="207554"/>
                      <a:pt x="72752" y="227435"/>
                      <a:pt x="108392" y="230028"/>
                    </a:cubicBezTo>
                    <a:cubicBezTo>
                      <a:pt x="116447" y="230613"/>
                      <a:pt x="123327" y="222741"/>
                      <a:pt x="123327" y="215086"/>
                    </a:cubicBezTo>
                    <a:cubicBezTo>
                      <a:pt x="123327" y="206383"/>
                      <a:pt x="116459" y="200893"/>
                      <a:pt x="108392" y="200144"/>
                    </a:cubicBezTo>
                    <a:cubicBezTo>
                      <a:pt x="60109" y="195655"/>
                      <a:pt x="23603" y="150571"/>
                      <a:pt x="30495" y="102052"/>
                    </a:cubicBezTo>
                    <a:cubicBezTo>
                      <a:pt x="36538" y="59503"/>
                      <a:pt x="75454" y="18522"/>
                      <a:pt x="120835" y="36461"/>
                    </a:cubicBezTo>
                    <a:cubicBezTo>
                      <a:pt x="144938" y="45989"/>
                      <a:pt x="158833" y="71805"/>
                      <a:pt x="159640" y="96908"/>
                    </a:cubicBezTo>
                    <a:cubicBezTo>
                      <a:pt x="160061" y="110070"/>
                      <a:pt x="180923" y="114232"/>
                      <a:pt x="183620" y="100156"/>
                    </a:cubicBezTo>
                    <a:cubicBezTo>
                      <a:pt x="190038" y="66590"/>
                      <a:pt x="175623" y="33850"/>
                      <a:pt x="147378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4"/>
              <p:cNvSpPr/>
              <p:nvPr/>
            </p:nvSpPr>
            <p:spPr>
              <a:xfrm>
                <a:off x="1016433" y="8484802"/>
                <a:ext cx="185129" cy="230058"/>
              </a:xfrm>
              <a:custGeom>
                <a:rect b="b" l="l" r="r" t="t"/>
                <a:pathLst>
                  <a:path extrusionOk="0" h="230058" w="185129">
                    <a:moveTo>
                      <a:pt x="147378" y="14782"/>
                    </a:moveTo>
                    <a:cubicBezTo>
                      <a:pt x="120279" y="-3508"/>
                      <a:pt x="84037" y="-4725"/>
                      <a:pt x="55429" y="10574"/>
                    </a:cubicBezTo>
                    <a:cubicBezTo>
                      <a:pt x="-3144" y="41904"/>
                      <a:pt x="-15792" y="124936"/>
                      <a:pt x="19853" y="177991"/>
                    </a:cubicBezTo>
                    <a:cubicBezTo>
                      <a:pt x="39709" y="207554"/>
                      <a:pt x="72752" y="227435"/>
                      <a:pt x="108392" y="230028"/>
                    </a:cubicBezTo>
                    <a:cubicBezTo>
                      <a:pt x="116447" y="230613"/>
                      <a:pt x="123327" y="222741"/>
                      <a:pt x="123327" y="215086"/>
                    </a:cubicBezTo>
                    <a:cubicBezTo>
                      <a:pt x="123327" y="206383"/>
                      <a:pt x="116459" y="200893"/>
                      <a:pt x="108392" y="200144"/>
                    </a:cubicBezTo>
                    <a:cubicBezTo>
                      <a:pt x="60109" y="195655"/>
                      <a:pt x="23603" y="150571"/>
                      <a:pt x="30495" y="102052"/>
                    </a:cubicBezTo>
                    <a:cubicBezTo>
                      <a:pt x="36538" y="59503"/>
                      <a:pt x="75454" y="18522"/>
                      <a:pt x="120835" y="36461"/>
                    </a:cubicBezTo>
                    <a:cubicBezTo>
                      <a:pt x="144938" y="45989"/>
                      <a:pt x="158833" y="71805"/>
                      <a:pt x="159640" y="96908"/>
                    </a:cubicBezTo>
                    <a:cubicBezTo>
                      <a:pt x="160061" y="110070"/>
                      <a:pt x="180923" y="114232"/>
                      <a:pt x="183620" y="100156"/>
                    </a:cubicBezTo>
                    <a:cubicBezTo>
                      <a:pt x="190038" y="66590"/>
                      <a:pt x="175623" y="33850"/>
                      <a:pt x="147378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34"/>
              <p:cNvSpPr/>
              <p:nvPr/>
            </p:nvSpPr>
            <p:spPr>
              <a:xfrm>
                <a:off x="881122" y="8480940"/>
                <a:ext cx="185129" cy="230058"/>
              </a:xfrm>
              <a:custGeom>
                <a:rect b="b" l="l" r="r" t="t"/>
                <a:pathLst>
                  <a:path extrusionOk="0" h="230058" w="185129">
                    <a:moveTo>
                      <a:pt x="147378" y="14782"/>
                    </a:moveTo>
                    <a:cubicBezTo>
                      <a:pt x="120279" y="-3508"/>
                      <a:pt x="84037" y="-4725"/>
                      <a:pt x="55429" y="10574"/>
                    </a:cubicBezTo>
                    <a:cubicBezTo>
                      <a:pt x="-3144" y="41904"/>
                      <a:pt x="-15792" y="124936"/>
                      <a:pt x="19853" y="177991"/>
                    </a:cubicBezTo>
                    <a:cubicBezTo>
                      <a:pt x="39709" y="207554"/>
                      <a:pt x="72752" y="227435"/>
                      <a:pt x="108392" y="230028"/>
                    </a:cubicBezTo>
                    <a:cubicBezTo>
                      <a:pt x="116447" y="230613"/>
                      <a:pt x="123327" y="222741"/>
                      <a:pt x="123327" y="215086"/>
                    </a:cubicBezTo>
                    <a:cubicBezTo>
                      <a:pt x="123327" y="206383"/>
                      <a:pt x="116459" y="200893"/>
                      <a:pt x="108392" y="200144"/>
                    </a:cubicBezTo>
                    <a:cubicBezTo>
                      <a:pt x="60109" y="195655"/>
                      <a:pt x="23603" y="150571"/>
                      <a:pt x="30495" y="102052"/>
                    </a:cubicBezTo>
                    <a:cubicBezTo>
                      <a:pt x="36538" y="59503"/>
                      <a:pt x="75454" y="18522"/>
                      <a:pt x="120835" y="36461"/>
                    </a:cubicBezTo>
                    <a:cubicBezTo>
                      <a:pt x="144938" y="45989"/>
                      <a:pt x="158833" y="71805"/>
                      <a:pt x="159640" y="96908"/>
                    </a:cubicBezTo>
                    <a:cubicBezTo>
                      <a:pt x="160061" y="110070"/>
                      <a:pt x="180923" y="114232"/>
                      <a:pt x="183620" y="100156"/>
                    </a:cubicBezTo>
                    <a:cubicBezTo>
                      <a:pt x="190038" y="66585"/>
                      <a:pt x="175623" y="33844"/>
                      <a:pt x="147378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34"/>
              <p:cNvSpPr/>
              <p:nvPr/>
            </p:nvSpPr>
            <p:spPr>
              <a:xfrm>
                <a:off x="745811" y="8477071"/>
                <a:ext cx="185132" cy="230058"/>
              </a:xfrm>
              <a:custGeom>
                <a:rect b="b" l="l" r="r" t="t"/>
                <a:pathLst>
                  <a:path extrusionOk="0" h="230058" w="185132">
                    <a:moveTo>
                      <a:pt x="147378" y="14782"/>
                    </a:moveTo>
                    <a:cubicBezTo>
                      <a:pt x="120279" y="-3508"/>
                      <a:pt x="84037" y="-4725"/>
                      <a:pt x="55429" y="10574"/>
                    </a:cubicBezTo>
                    <a:cubicBezTo>
                      <a:pt x="-3144" y="41904"/>
                      <a:pt x="-15792" y="124936"/>
                      <a:pt x="19853" y="177991"/>
                    </a:cubicBezTo>
                    <a:cubicBezTo>
                      <a:pt x="39709" y="207554"/>
                      <a:pt x="72752" y="227435"/>
                      <a:pt x="108392" y="230028"/>
                    </a:cubicBezTo>
                    <a:cubicBezTo>
                      <a:pt x="116447" y="230613"/>
                      <a:pt x="123327" y="222741"/>
                      <a:pt x="123327" y="215086"/>
                    </a:cubicBezTo>
                    <a:cubicBezTo>
                      <a:pt x="123327" y="206383"/>
                      <a:pt x="116459" y="200893"/>
                      <a:pt x="108392" y="200144"/>
                    </a:cubicBezTo>
                    <a:cubicBezTo>
                      <a:pt x="60109" y="195655"/>
                      <a:pt x="23603" y="150571"/>
                      <a:pt x="30495" y="102052"/>
                    </a:cubicBezTo>
                    <a:cubicBezTo>
                      <a:pt x="36538" y="59503"/>
                      <a:pt x="75454" y="18522"/>
                      <a:pt x="120835" y="36461"/>
                    </a:cubicBezTo>
                    <a:cubicBezTo>
                      <a:pt x="144938" y="45989"/>
                      <a:pt x="158833" y="71805"/>
                      <a:pt x="159640" y="96908"/>
                    </a:cubicBezTo>
                    <a:cubicBezTo>
                      <a:pt x="160061" y="110070"/>
                      <a:pt x="180923" y="114232"/>
                      <a:pt x="183620" y="100156"/>
                    </a:cubicBezTo>
                    <a:cubicBezTo>
                      <a:pt x="190044" y="66585"/>
                      <a:pt x="175629" y="33850"/>
                      <a:pt x="147378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34"/>
              <p:cNvSpPr/>
              <p:nvPr/>
            </p:nvSpPr>
            <p:spPr>
              <a:xfrm>
                <a:off x="610504" y="8473202"/>
                <a:ext cx="185128" cy="230064"/>
              </a:xfrm>
              <a:custGeom>
                <a:rect b="b" l="l" r="r" t="t"/>
                <a:pathLst>
                  <a:path extrusionOk="0" h="230064" w="185128">
                    <a:moveTo>
                      <a:pt x="147374" y="14782"/>
                    </a:moveTo>
                    <a:cubicBezTo>
                      <a:pt x="120275" y="-3508"/>
                      <a:pt x="84033" y="-4725"/>
                      <a:pt x="55425" y="10574"/>
                    </a:cubicBezTo>
                    <a:cubicBezTo>
                      <a:pt x="-3142" y="41904"/>
                      <a:pt x="-15791" y="124936"/>
                      <a:pt x="19849" y="177997"/>
                    </a:cubicBezTo>
                    <a:cubicBezTo>
                      <a:pt x="39705" y="207559"/>
                      <a:pt x="72748" y="227441"/>
                      <a:pt x="108387" y="230034"/>
                    </a:cubicBezTo>
                    <a:cubicBezTo>
                      <a:pt x="116443" y="230619"/>
                      <a:pt x="123323" y="222747"/>
                      <a:pt x="123323" y="215092"/>
                    </a:cubicBezTo>
                    <a:cubicBezTo>
                      <a:pt x="123323" y="206389"/>
                      <a:pt x="116455" y="200899"/>
                      <a:pt x="108387" y="200150"/>
                    </a:cubicBezTo>
                    <a:cubicBezTo>
                      <a:pt x="60105" y="195661"/>
                      <a:pt x="23599" y="150577"/>
                      <a:pt x="30491" y="102058"/>
                    </a:cubicBezTo>
                    <a:cubicBezTo>
                      <a:pt x="36534" y="59509"/>
                      <a:pt x="75450" y="18528"/>
                      <a:pt x="120831" y="36466"/>
                    </a:cubicBezTo>
                    <a:cubicBezTo>
                      <a:pt x="144934" y="45995"/>
                      <a:pt x="158829" y="71811"/>
                      <a:pt x="159636" y="96913"/>
                    </a:cubicBezTo>
                    <a:cubicBezTo>
                      <a:pt x="160057" y="110076"/>
                      <a:pt x="180919" y="114238"/>
                      <a:pt x="183616" y="100162"/>
                    </a:cubicBezTo>
                    <a:cubicBezTo>
                      <a:pt x="190040" y="66590"/>
                      <a:pt x="175625" y="33850"/>
                      <a:pt x="147374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34"/>
              <p:cNvSpPr/>
              <p:nvPr/>
            </p:nvSpPr>
            <p:spPr>
              <a:xfrm>
                <a:off x="475194" y="8469334"/>
                <a:ext cx="185129" cy="230063"/>
              </a:xfrm>
              <a:custGeom>
                <a:rect b="b" l="l" r="r" t="t"/>
                <a:pathLst>
                  <a:path extrusionOk="0" h="230063" w="185129">
                    <a:moveTo>
                      <a:pt x="147378" y="14781"/>
                    </a:moveTo>
                    <a:cubicBezTo>
                      <a:pt x="120279" y="-3509"/>
                      <a:pt x="84037" y="-4726"/>
                      <a:pt x="55429" y="10579"/>
                    </a:cubicBezTo>
                    <a:cubicBezTo>
                      <a:pt x="-3144" y="41909"/>
                      <a:pt x="-15792" y="124941"/>
                      <a:pt x="19853" y="177996"/>
                    </a:cubicBezTo>
                    <a:cubicBezTo>
                      <a:pt x="39709" y="207558"/>
                      <a:pt x="72752" y="227440"/>
                      <a:pt x="108392" y="230033"/>
                    </a:cubicBezTo>
                    <a:cubicBezTo>
                      <a:pt x="116447" y="230618"/>
                      <a:pt x="123327" y="222746"/>
                      <a:pt x="123327" y="215091"/>
                    </a:cubicBezTo>
                    <a:cubicBezTo>
                      <a:pt x="123327" y="206388"/>
                      <a:pt x="116459" y="200898"/>
                      <a:pt x="108392" y="200149"/>
                    </a:cubicBezTo>
                    <a:cubicBezTo>
                      <a:pt x="60109" y="195660"/>
                      <a:pt x="23603" y="150576"/>
                      <a:pt x="30495" y="102057"/>
                    </a:cubicBezTo>
                    <a:cubicBezTo>
                      <a:pt x="36538" y="59508"/>
                      <a:pt x="75454" y="18527"/>
                      <a:pt x="120835" y="36466"/>
                    </a:cubicBezTo>
                    <a:cubicBezTo>
                      <a:pt x="144938" y="45994"/>
                      <a:pt x="158833" y="71810"/>
                      <a:pt x="159640" y="96913"/>
                    </a:cubicBezTo>
                    <a:cubicBezTo>
                      <a:pt x="160061" y="110075"/>
                      <a:pt x="180923" y="114237"/>
                      <a:pt x="183620" y="100161"/>
                    </a:cubicBezTo>
                    <a:cubicBezTo>
                      <a:pt x="190038" y="66590"/>
                      <a:pt x="175623" y="33849"/>
                      <a:pt x="147378" y="14781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34"/>
              <p:cNvSpPr/>
              <p:nvPr/>
            </p:nvSpPr>
            <p:spPr>
              <a:xfrm>
                <a:off x="339883" y="8465465"/>
                <a:ext cx="185129" cy="230058"/>
              </a:xfrm>
              <a:custGeom>
                <a:rect b="b" l="l" r="r" t="t"/>
                <a:pathLst>
                  <a:path extrusionOk="0" h="230058" w="185129">
                    <a:moveTo>
                      <a:pt x="147378" y="14782"/>
                    </a:moveTo>
                    <a:cubicBezTo>
                      <a:pt x="120279" y="-3508"/>
                      <a:pt x="84037" y="-4725"/>
                      <a:pt x="55429" y="10574"/>
                    </a:cubicBezTo>
                    <a:cubicBezTo>
                      <a:pt x="-3144" y="41904"/>
                      <a:pt x="-15792" y="124936"/>
                      <a:pt x="19853" y="177991"/>
                    </a:cubicBezTo>
                    <a:cubicBezTo>
                      <a:pt x="39709" y="207554"/>
                      <a:pt x="72752" y="227435"/>
                      <a:pt x="108392" y="230028"/>
                    </a:cubicBezTo>
                    <a:cubicBezTo>
                      <a:pt x="116447" y="230613"/>
                      <a:pt x="123327" y="222741"/>
                      <a:pt x="123327" y="215086"/>
                    </a:cubicBezTo>
                    <a:cubicBezTo>
                      <a:pt x="123327" y="206383"/>
                      <a:pt x="116459" y="200893"/>
                      <a:pt x="108392" y="200144"/>
                    </a:cubicBezTo>
                    <a:cubicBezTo>
                      <a:pt x="60109" y="195655"/>
                      <a:pt x="23603" y="150571"/>
                      <a:pt x="30495" y="102052"/>
                    </a:cubicBezTo>
                    <a:cubicBezTo>
                      <a:pt x="36538" y="59503"/>
                      <a:pt x="75454" y="18522"/>
                      <a:pt x="120835" y="36461"/>
                    </a:cubicBezTo>
                    <a:cubicBezTo>
                      <a:pt x="144938" y="45989"/>
                      <a:pt x="158833" y="71805"/>
                      <a:pt x="159640" y="96908"/>
                    </a:cubicBezTo>
                    <a:cubicBezTo>
                      <a:pt x="160061" y="110070"/>
                      <a:pt x="180923" y="114232"/>
                      <a:pt x="183620" y="100156"/>
                    </a:cubicBezTo>
                    <a:cubicBezTo>
                      <a:pt x="190038" y="66590"/>
                      <a:pt x="175623" y="33850"/>
                      <a:pt x="147378" y="14782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34"/>
              <p:cNvSpPr/>
              <p:nvPr/>
            </p:nvSpPr>
            <p:spPr>
              <a:xfrm>
                <a:off x="204577" y="8461600"/>
                <a:ext cx="185129" cy="230061"/>
              </a:xfrm>
              <a:custGeom>
                <a:rect b="b" l="l" r="r" t="t"/>
                <a:pathLst>
                  <a:path extrusionOk="0" h="230061" w="185129">
                    <a:moveTo>
                      <a:pt x="147372" y="14779"/>
                    </a:moveTo>
                    <a:cubicBezTo>
                      <a:pt x="120274" y="-3511"/>
                      <a:pt x="84037" y="-4723"/>
                      <a:pt x="55429" y="10577"/>
                    </a:cubicBezTo>
                    <a:cubicBezTo>
                      <a:pt x="-3144" y="41906"/>
                      <a:pt x="-15792" y="124939"/>
                      <a:pt x="19853" y="177994"/>
                    </a:cubicBezTo>
                    <a:cubicBezTo>
                      <a:pt x="39709" y="207556"/>
                      <a:pt x="72752" y="227438"/>
                      <a:pt x="108392" y="230031"/>
                    </a:cubicBezTo>
                    <a:cubicBezTo>
                      <a:pt x="116447" y="230616"/>
                      <a:pt x="123327" y="222744"/>
                      <a:pt x="123327" y="215089"/>
                    </a:cubicBezTo>
                    <a:cubicBezTo>
                      <a:pt x="123327" y="206386"/>
                      <a:pt x="116459" y="200896"/>
                      <a:pt x="108392" y="200147"/>
                    </a:cubicBezTo>
                    <a:cubicBezTo>
                      <a:pt x="60109" y="195658"/>
                      <a:pt x="23603" y="150574"/>
                      <a:pt x="30495" y="102055"/>
                    </a:cubicBezTo>
                    <a:cubicBezTo>
                      <a:pt x="36538" y="59505"/>
                      <a:pt x="75454" y="18525"/>
                      <a:pt x="120835" y="36463"/>
                    </a:cubicBezTo>
                    <a:cubicBezTo>
                      <a:pt x="144938" y="45991"/>
                      <a:pt x="158833" y="71808"/>
                      <a:pt x="159640" y="96910"/>
                    </a:cubicBezTo>
                    <a:cubicBezTo>
                      <a:pt x="160061" y="110073"/>
                      <a:pt x="180923" y="114234"/>
                      <a:pt x="183620" y="100158"/>
                    </a:cubicBezTo>
                    <a:cubicBezTo>
                      <a:pt x="190038" y="66587"/>
                      <a:pt x="175623" y="33847"/>
                      <a:pt x="147372" y="14779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34"/>
              <p:cNvSpPr/>
              <p:nvPr/>
            </p:nvSpPr>
            <p:spPr>
              <a:xfrm>
                <a:off x="69263" y="8457731"/>
                <a:ext cx="185129" cy="230060"/>
              </a:xfrm>
              <a:custGeom>
                <a:rect b="b" l="l" r="r" t="t"/>
                <a:pathLst>
                  <a:path extrusionOk="0" h="230060" w="185129">
                    <a:moveTo>
                      <a:pt x="147375" y="14784"/>
                    </a:moveTo>
                    <a:cubicBezTo>
                      <a:pt x="120276" y="-3512"/>
                      <a:pt x="84040" y="-4723"/>
                      <a:pt x="55432" y="10576"/>
                    </a:cubicBezTo>
                    <a:cubicBezTo>
                      <a:pt x="-3147" y="41906"/>
                      <a:pt x="-15790" y="124938"/>
                      <a:pt x="19850" y="177993"/>
                    </a:cubicBezTo>
                    <a:cubicBezTo>
                      <a:pt x="39706" y="207556"/>
                      <a:pt x="72749" y="227437"/>
                      <a:pt x="108389" y="230030"/>
                    </a:cubicBezTo>
                    <a:cubicBezTo>
                      <a:pt x="116445" y="230615"/>
                      <a:pt x="123324" y="222743"/>
                      <a:pt x="123324" y="215088"/>
                    </a:cubicBezTo>
                    <a:cubicBezTo>
                      <a:pt x="123324" y="206385"/>
                      <a:pt x="116456" y="200895"/>
                      <a:pt x="108389" y="200146"/>
                    </a:cubicBezTo>
                    <a:cubicBezTo>
                      <a:pt x="60106" y="195657"/>
                      <a:pt x="23600" y="150573"/>
                      <a:pt x="30492" y="102054"/>
                    </a:cubicBezTo>
                    <a:cubicBezTo>
                      <a:pt x="36535" y="59505"/>
                      <a:pt x="75452" y="18524"/>
                      <a:pt x="120832" y="36463"/>
                    </a:cubicBezTo>
                    <a:cubicBezTo>
                      <a:pt x="144935" y="45991"/>
                      <a:pt x="158830" y="71807"/>
                      <a:pt x="159637" y="96910"/>
                    </a:cubicBezTo>
                    <a:cubicBezTo>
                      <a:pt x="160058" y="110072"/>
                      <a:pt x="180921" y="114234"/>
                      <a:pt x="183618" y="100158"/>
                    </a:cubicBezTo>
                    <a:cubicBezTo>
                      <a:pt x="190041" y="66587"/>
                      <a:pt x="175626" y="33846"/>
                      <a:pt x="147375" y="14784"/>
                    </a:cubicBezTo>
                    <a:close/>
                  </a:path>
                </a:pathLst>
              </a:custGeom>
              <a:solidFill>
                <a:srgbClr val="E8BB2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35"/>
          <p:cNvSpPr/>
          <p:nvPr/>
        </p:nvSpPr>
        <p:spPr>
          <a:xfrm>
            <a:off x="0" y="0"/>
            <a:ext cx="9144000" cy="159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1" name="Google Shape;941;p35"/>
          <p:cNvCxnSpPr/>
          <p:nvPr/>
        </p:nvCxnSpPr>
        <p:spPr>
          <a:xfrm rot="-5400000">
            <a:off x="4490201" y="2746559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2" name="Google Shape;942;p35"/>
          <p:cNvCxnSpPr/>
          <p:nvPr/>
        </p:nvCxnSpPr>
        <p:spPr>
          <a:xfrm rot="-5400000">
            <a:off x="2544487" y="2921977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43" name="Google Shape;943;p35"/>
          <p:cNvGrpSpPr/>
          <p:nvPr/>
        </p:nvGrpSpPr>
        <p:grpSpPr>
          <a:xfrm>
            <a:off x="1725962" y="3007843"/>
            <a:ext cx="1809150" cy="519546"/>
            <a:chOff x="0" y="0"/>
            <a:chExt cx="4824400" cy="1385455"/>
          </a:xfrm>
        </p:grpSpPr>
        <p:sp>
          <p:nvSpPr>
            <p:cNvPr id="944" name="Google Shape;944;p35"/>
            <p:cNvSpPr/>
            <p:nvPr/>
          </p:nvSpPr>
          <p:spPr>
            <a:xfrm>
              <a:off x="12700" y="0"/>
              <a:ext cx="4811700" cy="137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45" name="Google Shape;945;p35"/>
            <p:cNvPicPr preferRelativeResize="0"/>
            <p:nvPr/>
          </p:nvPicPr>
          <p:blipFill rotWithShape="1">
            <a:blip r:embed="rId3">
              <a:alphaModFix/>
            </a:blip>
            <a:srcRect b="2400" l="0" r="0" t="0"/>
            <a:stretch/>
          </p:blipFill>
          <p:spPr>
            <a:xfrm>
              <a:off x="0" y="6847"/>
              <a:ext cx="942283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6" name="Google Shape;946;p35"/>
            <p:cNvSpPr txBox="1"/>
            <p:nvPr/>
          </p:nvSpPr>
          <p:spPr>
            <a:xfrm>
              <a:off x="1187307" y="98325"/>
              <a:ext cx="34137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947" name="Google Shape;947;p35"/>
          <p:cNvCxnSpPr/>
          <p:nvPr/>
        </p:nvCxnSpPr>
        <p:spPr>
          <a:xfrm>
            <a:off x="2630486" y="2833329"/>
            <a:ext cx="3887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8" name="Google Shape;948;p35"/>
          <p:cNvCxnSpPr/>
          <p:nvPr/>
        </p:nvCxnSpPr>
        <p:spPr>
          <a:xfrm rot="-5400000">
            <a:off x="2548837" y="3611531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9" name="Google Shape;949;p35"/>
          <p:cNvCxnSpPr/>
          <p:nvPr/>
        </p:nvCxnSpPr>
        <p:spPr>
          <a:xfrm>
            <a:off x="1725962" y="3698302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0" name="Google Shape;950;p35"/>
          <p:cNvCxnSpPr/>
          <p:nvPr/>
        </p:nvCxnSpPr>
        <p:spPr>
          <a:xfrm rot="-5400000">
            <a:off x="3449011" y="3784382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51" name="Google Shape;951;p35"/>
          <p:cNvGrpSpPr/>
          <p:nvPr/>
        </p:nvGrpSpPr>
        <p:grpSpPr>
          <a:xfrm>
            <a:off x="2813642" y="3875263"/>
            <a:ext cx="1442925" cy="516978"/>
            <a:chOff x="0" y="0"/>
            <a:chExt cx="3847800" cy="1378608"/>
          </a:xfrm>
        </p:grpSpPr>
        <p:sp>
          <p:nvSpPr>
            <p:cNvPr id="952" name="Google Shape;952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53" name="Google Shape;953;p35"/>
            <p:cNvPicPr preferRelativeResize="0"/>
            <p:nvPr/>
          </p:nvPicPr>
          <p:blipFill rotWithShape="1">
            <a:blip r:embed="rId4">
              <a:alphaModFix/>
            </a:blip>
            <a:srcRect b="41182" l="38485" r="35369" t="333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4" name="Google Shape;954;p35"/>
            <p:cNvSpPr txBox="1"/>
            <p:nvPr/>
          </p:nvSpPr>
          <p:spPr>
            <a:xfrm>
              <a:off x="1187307" y="91478"/>
              <a:ext cx="23967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955" name="Google Shape;955;p35"/>
          <p:cNvCxnSpPr/>
          <p:nvPr/>
        </p:nvCxnSpPr>
        <p:spPr>
          <a:xfrm rot="-5400000">
            <a:off x="1642224" y="378181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56" name="Google Shape;956;p35"/>
          <p:cNvGrpSpPr/>
          <p:nvPr/>
        </p:nvGrpSpPr>
        <p:grpSpPr>
          <a:xfrm>
            <a:off x="1004474" y="3875263"/>
            <a:ext cx="1447688" cy="516978"/>
            <a:chOff x="0" y="0"/>
            <a:chExt cx="3860500" cy="1378609"/>
          </a:xfrm>
        </p:grpSpPr>
        <p:sp>
          <p:nvSpPr>
            <p:cNvPr id="957" name="Google Shape;957;p35"/>
            <p:cNvSpPr/>
            <p:nvPr/>
          </p:nvSpPr>
          <p:spPr>
            <a:xfrm>
              <a:off x="1270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58" name="Google Shape;958;p35"/>
            <p:cNvPicPr preferRelativeResize="0"/>
            <p:nvPr/>
          </p:nvPicPr>
          <p:blipFill rotWithShape="1">
            <a:blip r:embed="rId5">
              <a:alphaModFix/>
            </a:blip>
            <a:srcRect b="0" l="27218" r="27213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9" name="Google Shape;959;p35"/>
            <p:cNvSpPr txBox="1"/>
            <p:nvPr/>
          </p:nvSpPr>
          <p:spPr>
            <a:xfrm>
              <a:off x="1187307" y="91478"/>
              <a:ext cx="23967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960" name="Google Shape;960;p35"/>
          <p:cNvCxnSpPr/>
          <p:nvPr/>
        </p:nvCxnSpPr>
        <p:spPr>
          <a:xfrm rot="-5400000">
            <a:off x="6427395" y="2919409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61" name="Google Shape;961;p35"/>
          <p:cNvGrpSpPr/>
          <p:nvPr/>
        </p:nvGrpSpPr>
        <p:grpSpPr>
          <a:xfrm>
            <a:off x="5608870" y="3007843"/>
            <a:ext cx="1809150" cy="517003"/>
            <a:chOff x="0" y="0"/>
            <a:chExt cx="4824400" cy="1378675"/>
          </a:xfrm>
        </p:grpSpPr>
        <p:sp>
          <p:nvSpPr>
            <p:cNvPr id="962" name="Google Shape;962;p35"/>
            <p:cNvSpPr/>
            <p:nvPr/>
          </p:nvSpPr>
          <p:spPr>
            <a:xfrm>
              <a:off x="12700" y="13375"/>
              <a:ext cx="4811700" cy="1365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3" name="Google Shape;963;p35"/>
            <p:cNvPicPr preferRelativeResize="0"/>
            <p:nvPr/>
          </p:nvPicPr>
          <p:blipFill rotWithShape="1">
            <a:blip r:embed="rId6">
              <a:alphaModFix/>
            </a:blip>
            <a:srcRect b="0" l="27218" r="27213" t="0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4" name="Google Shape;964;p35"/>
            <p:cNvSpPr txBox="1"/>
            <p:nvPr/>
          </p:nvSpPr>
          <p:spPr>
            <a:xfrm>
              <a:off x="1187307" y="91478"/>
              <a:ext cx="34137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965" name="Google Shape;965;p35"/>
          <p:cNvCxnSpPr/>
          <p:nvPr/>
        </p:nvCxnSpPr>
        <p:spPr>
          <a:xfrm rot="-5400000">
            <a:off x="6431745" y="3608963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6" name="Google Shape;966;p35"/>
          <p:cNvCxnSpPr/>
          <p:nvPr/>
        </p:nvCxnSpPr>
        <p:spPr>
          <a:xfrm>
            <a:off x="5608870" y="3695734"/>
            <a:ext cx="1814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7" name="Google Shape;967;p35"/>
          <p:cNvCxnSpPr/>
          <p:nvPr/>
        </p:nvCxnSpPr>
        <p:spPr>
          <a:xfrm rot="-5400000">
            <a:off x="7331920" y="378181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68" name="Google Shape;968;p35"/>
          <p:cNvGrpSpPr/>
          <p:nvPr/>
        </p:nvGrpSpPr>
        <p:grpSpPr>
          <a:xfrm>
            <a:off x="6696551" y="3872695"/>
            <a:ext cx="1442925" cy="516979"/>
            <a:chOff x="0" y="0"/>
            <a:chExt cx="3847800" cy="1378609"/>
          </a:xfrm>
        </p:grpSpPr>
        <p:sp>
          <p:nvSpPr>
            <p:cNvPr id="969" name="Google Shape;969;p35"/>
            <p:cNvSpPr/>
            <p:nvPr/>
          </p:nvSpPr>
          <p:spPr>
            <a:xfrm>
              <a:off x="0" y="0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70" name="Google Shape;970;p35"/>
            <p:cNvPicPr preferRelativeResize="0"/>
            <p:nvPr/>
          </p:nvPicPr>
          <p:blipFill rotWithShape="1">
            <a:blip r:embed="rId7">
              <a:alphaModFix/>
            </a:blip>
            <a:srcRect b="45616" l="39354" r="29325" t="23815"/>
            <a:stretch/>
          </p:blipFill>
          <p:spPr>
            <a:xfrm>
              <a:off x="0" y="0"/>
              <a:ext cx="942282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1" name="Google Shape;971;p35"/>
            <p:cNvSpPr txBox="1"/>
            <p:nvPr/>
          </p:nvSpPr>
          <p:spPr>
            <a:xfrm>
              <a:off x="1187307" y="91478"/>
              <a:ext cx="23967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972" name="Google Shape;972;p35"/>
          <p:cNvCxnSpPr/>
          <p:nvPr/>
        </p:nvCxnSpPr>
        <p:spPr>
          <a:xfrm rot="-5400000">
            <a:off x="5522752" y="3781814"/>
            <a:ext cx="1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73" name="Google Shape;973;p35"/>
          <p:cNvGrpSpPr/>
          <p:nvPr/>
        </p:nvGrpSpPr>
        <p:grpSpPr>
          <a:xfrm>
            <a:off x="4887382" y="3872695"/>
            <a:ext cx="1447688" cy="519505"/>
            <a:chOff x="0" y="0"/>
            <a:chExt cx="3860500" cy="1385347"/>
          </a:xfrm>
        </p:grpSpPr>
        <p:sp>
          <p:nvSpPr>
            <p:cNvPr id="974" name="Google Shape;974;p35"/>
            <p:cNvSpPr/>
            <p:nvPr/>
          </p:nvSpPr>
          <p:spPr>
            <a:xfrm>
              <a:off x="12700" y="6847"/>
              <a:ext cx="3847800" cy="137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75" name="Google Shape;975;p35"/>
            <p:cNvPicPr preferRelativeResize="0"/>
            <p:nvPr/>
          </p:nvPicPr>
          <p:blipFill rotWithShape="1">
            <a:blip r:embed="rId8">
              <a:alphaModFix/>
            </a:blip>
            <a:srcRect b="44989" l="25617" r="22724" t="4625"/>
            <a:stretch/>
          </p:blipFill>
          <p:spPr>
            <a:xfrm>
              <a:off x="0" y="0"/>
              <a:ext cx="942282" cy="137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6" name="Google Shape;976;p35"/>
            <p:cNvSpPr txBox="1"/>
            <p:nvPr/>
          </p:nvSpPr>
          <p:spPr>
            <a:xfrm>
              <a:off x="1187307" y="91478"/>
              <a:ext cx="23967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77" name="Google Shape;977;p35"/>
          <p:cNvGrpSpPr/>
          <p:nvPr/>
        </p:nvGrpSpPr>
        <p:grpSpPr>
          <a:xfrm>
            <a:off x="3758470" y="2147886"/>
            <a:ext cx="1631813" cy="516978"/>
            <a:chOff x="0" y="0"/>
            <a:chExt cx="4351500" cy="1378608"/>
          </a:xfrm>
        </p:grpSpPr>
        <p:sp>
          <p:nvSpPr>
            <p:cNvPr id="978" name="Google Shape;978;p35"/>
            <p:cNvSpPr/>
            <p:nvPr/>
          </p:nvSpPr>
          <p:spPr>
            <a:xfrm>
              <a:off x="0" y="0"/>
              <a:ext cx="4351500" cy="1378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79" name="Google Shape;979;p35"/>
            <p:cNvPicPr preferRelativeResize="0"/>
            <p:nvPr/>
          </p:nvPicPr>
          <p:blipFill rotWithShape="1">
            <a:blip r:embed="rId9">
              <a:alphaModFix/>
            </a:blip>
            <a:srcRect b="57476" l="27542" r="43843" t="14615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0" name="Google Shape;980;p35"/>
            <p:cNvSpPr txBox="1"/>
            <p:nvPr/>
          </p:nvSpPr>
          <p:spPr>
            <a:xfrm>
              <a:off x="1187307" y="91478"/>
              <a:ext cx="29190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981" name="Google Shape;981;p35"/>
          <p:cNvSpPr txBox="1"/>
          <p:nvPr/>
        </p:nvSpPr>
        <p:spPr>
          <a:xfrm>
            <a:off x="1093199" y="526876"/>
            <a:ext cx="695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Add a Chart Page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6"/>
          <p:cNvSpPr/>
          <p:nvPr/>
        </p:nvSpPr>
        <p:spPr>
          <a:xfrm>
            <a:off x="0" y="0"/>
            <a:ext cx="353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36"/>
          <p:cNvSpPr txBox="1"/>
          <p:nvPr/>
        </p:nvSpPr>
        <p:spPr>
          <a:xfrm>
            <a:off x="518934" y="561117"/>
            <a:ext cx="2497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Icons</a:t>
            </a:r>
            <a:endParaRPr sz="4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Resource </a:t>
            </a:r>
            <a:endParaRPr sz="4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Page</a:t>
            </a:r>
            <a:endParaRPr sz="4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88" name="Google Shape;988;p36"/>
          <p:cNvSpPr txBox="1"/>
          <p:nvPr/>
        </p:nvSpPr>
        <p:spPr>
          <a:xfrm>
            <a:off x="518934" y="3303885"/>
            <a:ext cx="2497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Use these design resources</a:t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in your Presentation. Happy designing!</a:t>
            </a:r>
            <a:r>
              <a:rPr lang="en" sz="12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Don't forget to delete this page before presenting. 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989" name="Google Shape;989;p36"/>
          <p:cNvGrpSpPr/>
          <p:nvPr/>
        </p:nvGrpSpPr>
        <p:grpSpPr>
          <a:xfrm>
            <a:off x="4129070" y="893101"/>
            <a:ext cx="406824" cy="350032"/>
            <a:chOff x="4129070" y="893101"/>
            <a:chExt cx="406824" cy="350032"/>
          </a:xfrm>
        </p:grpSpPr>
        <p:sp>
          <p:nvSpPr>
            <p:cNvPr id="990" name="Google Shape;990;p36"/>
            <p:cNvSpPr/>
            <p:nvPr/>
          </p:nvSpPr>
          <p:spPr>
            <a:xfrm>
              <a:off x="4133139" y="897171"/>
              <a:ext cx="398685" cy="341913"/>
            </a:xfrm>
            <a:custGeom>
              <a:rect b="b" l="l" r="r" t="t"/>
              <a:pathLst>
                <a:path extrusionOk="0" h="683826" w="797369">
                  <a:moveTo>
                    <a:pt x="99667" y="400004"/>
                  </a:moveTo>
                  <a:cubicBezTo>
                    <a:pt x="30178" y="331801"/>
                    <a:pt x="0" y="257054"/>
                    <a:pt x="0" y="190170"/>
                  </a:cubicBezTo>
                  <a:cubicBezTo>
                    <a:pt x="0" y="76081"/>
                    <a:pt x="76081" y="0"/>
                    <a:pt x="191456" y="0"/>
                  </a:cubicBezTo>
                  <a:cubicBezTo>
                    <a:pt x="298969" y="0"/>
                    <a:pt x="335740" y="49858"/>
                    <a:pt x="398685" y="121967"/>
                  </a:cubicBezTo>
                  <a:cubicBezTo>
                    <a:pt x="461630" y="49858"/>
                    <a:pt x="498336" y="0"/>
                    <a:pt x="605865" y="0"/>
                  </a:cubicBezTo>
                  <a:cubicBezTo>
                    <a:pt x="721305" y="0"/>
                    <a:pt x="797370" y="76081"/>
                    <a:pt x="797370" y="190170"/>
                  </a:cubicBezTo>
                  <a:cubicBezTo>
                    <a:pt x="797370" y="257054"/>
                    <a:pt x="767191" y="331817"/>
                    <a:pt x="697719" y="400004"/>
                  </a:cubicBezTo>
                  <a:lnTo>
                    <a:pt x="422515" y="673987"/>
                  </a:lnTo>
                  <a:cubicBezTo>
                    <a:pt x="409347" y="687106"/>
                    <a:pt x="388039" y="687106"/>
                    <a:pt x="374871" y="673987"/>
                  </a:cubicBezTo>
                  <a:lnTo>
                    <a:pt x="99667" y="400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4129070" y="893101"/>
              <a:ext cx="406824" cy="350032"/>
            </a:xfrm>
            <a:custGeom>
              <a:rect b="b" l="l" r="r" t="t"/>
              <a:pathLst>
                <a:path extrusionOk="0" h="700063" w="813647">
                  <a:moveTo>
                    <a:pt x="614004" y="0"/>
                  </a:moveTo>
                  <a:cubicBezTo>
                    <a:pt x="508916" y="0"/>
                    <a:pt x="467946" y="47237"/>
                    <a:pt x="411235" y="112624"/>
                  </a:cubicBezTo>
                  <a:cubicBezTo>
                    <a:pt x="409770" y="114301"/>
                    <a:pt x="408305" y="115994"/>
                    <a:pt x="406824" y="117703"/>
                  </a:cubicBezTo>
                  <a:cubicBezTo>
                    <a:pt x="405375" y="116026"/>
                    <a:pt x="403926" y="114366"/>
                    <a:pt x="402510" y="112722"/>
                  </a:cubicBezTo>
                  <a:cubicBezTo>
                    <a:pt x="345734" y="47286"/>
                    <a:pt x="304731" y="0"/>
                    <a:pt x="199595" y="0"/>
                  </a:cubicBezTo>
                  <a:cubicBezTo>
                    <a:pt x="80216" y="0"/>
                    <a:pt x="0" y="79695"/>
                    <a:pt x="0" y="198309"/>
                  </a:cubicBezTo>
                  <a:cubicBezTo>
                    <a:pt x="0" y="272746"/>
                    <a:pt x="36250" y="349315"/>
                    <a:pt x="102076" y="413921"/>
                  </a:cubicBezTo>
                  <a:lnTo>
                    <a:pt x="377247" y="687888"/>
                  </a:lnTo>
                  <a:cubicBezTo>
                    <a:pt x="385402" y="696010"/>
                    <a:pt x="396113" y="700063"/>
                    <a:pt x="406824" y="700063"/>
                  </a:cubicBezTo>
                  <a:cubicBezTo>
                    <a:pt x="417534" y="700063"/>
                    <a:pt x="428245" y="696010"/>
                    <a:pt x="436384" y="687888"/>
                  </a:cubicBezTo>
                  <a:lnTo>
                    <a:pt x="711555" y="413937"/>
                  </a:lnTo>
                  <a:cubicBezTo>
                    <a:pt x="777397" y="349332"/>
                    <a:pt x="813647" y="272746"/>
                    <a:pt x="813647" y="198293"/>
                  </a:cubicBezTo>
                  <a:cubicBezTo>
                    <a:pt x="813647" y="79695"/>
                    <a:pt x="733415" y="0"/>
                    <a:pt x="614004" y="0"/>
                  </a:cubicBezTo>
                  <a:close/>
                  <a:moveTo>
                    <a:pt x="700112" y="402364"/>
                  </a:moveTo>
                  <a:lnTo>
                    <a:pt x="424908" y="676347"/>
                  </a:lnTo>
                  <a:cubicBezTo>
                    <a:pt x="414930" y="686276"/>
                    <a:pt x="398717" y="686276"/>
                    <a:pt x="388739" y="676347"/>
                  </a:cubicBezTo>
                  <a:lnTo>
                    <a:pt x="113536" y="402364"/>
                  </a:lnTo>
                  <a:cubicBezTo>
                    <a:pt x="113519" y="402348"/>
                    <a:pt x="113503" y="402331"/>
                    <a:pt x="113487" y="402315"/>
                  </a:cubicBezTo>
                  <a:cubicBezTo>
                    <a:pt x="50802" y="340802"/>
                    <a:pt x="16278" y="268335"/>
                    <a:pt x="16278" y="198309"/>
                  </a:cubicBezTo>
                  <a:cubicBezTo>
                    <a:pt x="16278" y="144479"/>
                    <a:pt x="33597" y="98805"/>
                    <a:pt x="66347" y="66217"/>
                  </a:cubicBezTo>
                  <a:cubicBezTo>
                    <a:pt x="99163" y="33548"/>
                    <a:pt x="145244" y="16278"/>
                    <a:pt x="199595" y="16278"/>
                  </a:cubicBezTo>
                  <a:cubicBezTo>
                    <a:pt x="297309" y="16278"/>
                    <a:pt x="334258" y="58892"/>
                    <a:pt x="390204" y="123400"/>
                  </a:cubicBezTo>
                  <a:cubicBezTo>
                    <a:pt x="393623" y="127339"/>
                    <a:pt x="397122" y="131376"/>
                    <a:pt x="400687" y="135461"/>
                  </a:cubicBezTo>
                  <a:cubicBezTo>
                    <a:pt x="402233" y="137236"/>
                    <a:pt x="404463" y="138245"/>
                    <a:pt x="406824" y="138245"/>
                  </a:cubicBezTo>
                  <a:cubicBezTo>
                    <a:pt x="409168" y="138245"/>
                    <a:pt x="411414" y="137236"/>
                    <a:pt x="412960" y="135461"/>
                  </a:cubicBezTo>
                  <a:cubicBezTo>
                    <a:pt x="416558" y="131327"/>
                    <a:pt x="420090" y="127274"/>
                    <a:pt x="423541" y="123286"/>
                  </a:cubicBezTo>
                  <a:cubicBezTo>
                    <a:pt x="479421" y="58843"/>
                    <a:pt x="516339" y="16278"/>
                    <a:pt x="614004" y="16278"/>
                  </a:cubicBezTo>
                  <a:cubicBezTo>
                    <a:pt x="668387" y="16278"/>
                    <a:pt x="714468" y="33548"/>
                    <a:pt x="747300" y="66201"/>
                  </a:cubicBezTo>
                  <a:cubicBezTo>
                    <a:pt x="780050" y="98788"/>
                    <a:pt x="797370" y="144463"/>
                    <a:pt x="797370" y="198293"/>
                  </a:cubicBezTo>
                  <a:cubicBezTo>
                    <a:pt x="797370" y="268351"/>
                    <a:pt x="762845" y="340802"/>
                    <a:pt x="700112" y="402364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36"/>
          <p:cNvGrpSpPr/>
          <p:nvPr/>
        </p:nvGrpSpPr>
        <p:grpSpPr>
          <a:xfrm>
            <a:off x="5389044" y="868242"/>
            <a:ext cx="278332" cy="399654"/>
            <a:chOff x="5389044" y="868242"/>
            <a:chExt cx="278332" cy="399654"/>
          </a:xfrm>
        </p:grpSpPr>
        <p:sp>
          <p:nvSpPr>
            <p:cNvPr id="993" name="Google Shape;993;p36"/>
            <p:cNvSpPr/>
            <p:nvPr/>
          </p:nvSpPr>
          <p:spPr>
            <a:xfrm>
              <a:off x="5393045" y="872238"/>
              <a:ext cx="270327" cy="391660"/>
            </a:xfrm>
            <a:custGeom>
              <a:rect b="b" l="l" r="r" t="t"/>
              <a:pathLst>
                <a:path extrusionOk="0" h="783321" w="540654">
                  <a:moveTo>
                    <a:pt x="539851" y="754431"/>
                  </a:moveTo>
                  <a:cubicBezTo>
                    <a:pt x="497158" y="771842"/>
                    <a:pt x="450707" y="781946"/>
                    <a:pt x="402047" y="783193"/>
                  </a:cubicBezTo>
                  <a:cubicBezTo>
                    <a:pt x="179482" y="788868"/>
                    <a:pt x="-4213" y="606468"/>
                    <a:pt x="74" y="383970"/>
                  </a:cubicBezTo>
                  <a:cubicBezTo>
                    <a:pt x="4168" y="171209"/>
                    <a:pt x="178011" y="0"/>
                    <a:pt x="391858" y="0"/>
                  </a:cubicBezTo>
                  <a:cubicBezTo>
                    <a:pt x="444228" y="0"/>
                    <a:pt x="494199" y="10264"/>
                    <a:pt x="539851" y="28889"/>
                  </a:cubicBezTo>
                  <a:cubicBezTo>
                    <a:pt x="540923" y="29321"/>
                    <a:pt x="540923" y="30856"/>
                    <a:pt x="539851" y="31303"/>
                  </a:cubicBezTo>
                  <a:cubicBezTo>
                    <a:pt x="399856" y="91048"/>
                    <a:pt x="301754" y="229899"/>
                    <a:pt x="301754" y="391660"/>
                  </a:cubicBezTo>
                  <a:cubicBezTo>
                    <a:pt x="301754" y="553405"/>
                    <a:pt x="399856" y="692272"/>
                    <a:pt x="539851" y="752017"/>
                  </a:cubicBezTo>
                  <a:cubicBezTo>
                    <a:pt x="540923" y="752465"/>
                    <a:pt x="540923" y="753984"/>
                    <a:pt x="539851" y="754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5389044" y="868242"/>
              <a:ext cx="278332" cy="399654"/>
            </a:xfrm>
            <a:custGeom>
              <a:rect b="b" l="l" r="r" t="t"/>
              <a:pathLst>
                <a:path extrusionOk="0" h="799308" w="556665">
                  <a:moveTo>
                    <a:pt x="551003" y="752657"/>
                  </a:moveTo>
                  <a:cubicBezTo>
                    <a:pt x="409312" y="692192"/>
                    <a:pt x="317753" y="553629"/>
                    <a:pt x="317753" y="399654"/>
                  </a:cubicBezTo>
                  <a:cubicBezTo>
                    <a:pt x="317753" y="245679"/>
                    <a:pt x="409312" y="107116"/>
                    <a:pt x="551003" y="46651"/>
                  </a:cubicBezTo>
                  <a:cubicBezTo>
                    <a:pt x="554474" y="45165"/>
                    <a:pt x="556697" y="41775"/>
                    <a:pt x="556665" y="38018"/>
                  </a:cubicBezTo>
                  <a:cubicBezTo>
                    <a:pt x="556633" y="34261"/>
                    <a:pt x="554362" y="30904"/>
                    <a:pt x="550875" y="29481"/>
                  </a:cubicBezTo>
                  <a:cubicBezTo>
                    <a:pt x="502904" y="9928"/>
                    <a:pt x="452085" y="0"/>
                    <a:pt x="399859" y="0"/>
                  </a:cubicBezTo>
                  <a:cubicBezTo>
                    <a:pt x="294415" y="0"/>
                    <a:pt x="194921" y="40656"/>
                    <a:pt x="119693" y="114486"/>
                  </a:cubicBezTo>
                  <a:cubicBezTo>
                    <a:pt x="44577" y="188220"/>
                    <a:pt x="2092" y="286719"/>
                    <a:pt x="76" y="391820"/>
                  </a:cubicBezTo>
                  <a:cubicBezTo>
                    <a:pt x="-995" y="447249"/>
                    <a:pt x="9210" y="501158"/>
                    <a:pt x="30388" y="552062"/>
                  </a:cubicBezTo>
                  <a:cubicBezTo>
                    <a:pt x="50799" y="601112"/>
                    <a:pt x="80391" y="645093"/>
                    <a:pt x="118333" y="682792"/>
                  </a:cubicBezTo>
                  <a:cubicBezTo>
                    <a:pt x="156291" y="720490"/>
                    <a:pt x="200487" y="749795"/>
                    <a:pt x="249707" y="769891"/>
                  </a:cubicBezTo>
                  <a:cubicBezTo>
                    <a:pt x="297566" y="789428"/>
                    <a:pt x="348017" y="799308"/>
                    <a:pt x="399811" y="799308"/>
                  </a:cubicBezTo>
                  <a:cubicBezTo>
                    <a:pt x="403282" y="799308"/>
                    <a:pt x="406769" y="799260"/>
                    <a:pt x="410240" y="799180"/>
                  </a:cubicBezTo>
                  <a:cubicBezTo>
                    <a:pt x="458835" y="797933"/>
                    <a:pt x="506151" y="788069"/>
                    <a:pt x="550859" y="769827"/>
                  </a:cubicBezTo>
                  <a:cubicBezTo>
                    <a:pt x="554346" y="768404"/>
                    <a:pt x="556617" y="765063"/>
                    <a:pt x="556649" y="761306"/>
                  </a:cubicBezTo>
                  <a:cubicBezTo>
                    <a:pt x="556681" y="757533"/>
                    <a:pt x="554474" y="754144"/>
                    <a:pt x="551003" y="752657"/>
                  </a:cubicBezTo>
                  <a:close/>
                  <a:moveTo>
                    <a:pt x="409840" y="783193"/>
                  </a:moveTo>
                  <a:cubicBezTo>
                    <a:pt x="356606" y="784536"/>
                    <a:pt x="304764" y="775087"/>
                    <a:pt x="255753" y="755087"/>
                  </a:cubicBezTo>
                  <a:cubicBezTo>
                    <a:pt x="208501" y="735806"/>
                    <a:pt x="166065" y="707652"/>
                    <a:pt x="129610" y="671457"/>
                  </a:cubicBezTo>
                  <a:cubicBezTo>
                    <a:pt x="93156" y="635261"/>
                    <a:pt x="64747" y="593022"/>
                    <a:pt x="45153" y="545939"/>
                  </a:cubicBezTo>
                  <a:cubicBezTo>
                    <a:pt x="24822" y="497082"/>
                    <a:pt x="15048" y="445346"/>
                    <a:pt x="16072" y="392140"/>
                  </a:cubicBezTo>
                  <a:cubicBezTo>
                    <a:pt x="18008" y="291243"/>
                    <a:pt x="58797" y="196693"/>
                    <a:pt x="130922" y="125917"/>
                  </a:cubicBezTo>
                  <a:cubicBezTo>
                    <a:pt x="203111" y="55029"/>
                    <a:pt x="298638" y="15987"/>
                    <a:pt x="399859" y="15987"/>
                  </a:cubicBezTo>
                  <a:cubicBezTo>
                    <a:pt x="444647" y="15987"/>
                    <a:pt x="488347" y="23581"/>
                    <a:pt x="529984" y="38594"/>
                  </a:cubicBezTo>
                  <a:cubicBezTo>
                    <a:pt x="390821" y="104686"/>
                    <a:pt x="301757" y="244672"/>
                    <a:pt x="301757" y="399654"/>
                  </a:cubicBezTo>
                  <a:cubicBezTo>
                    <a:pt x="301757" y="554636"/>
                    <a:pt x="390821" y="694638"/>
                    <a:pt x="529984" y="760714"/>
                  </a:cubicBezTo>
                  <a:cubicBezTo>
                    <a:pt x="491499" y="774591"/>
                    <a:pt x="451157" y="782138"/>
                    <a:pt x="409840" y="783193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36"/>
          <p:cNvGrpSpPr/>
          <p:nvPr/>
        </p:nvGrpSpPr>
        <p:grpSpPr>
          <a:xfrm>
            <a:off x="4762682" y="868242"/>
            <a:ext cx="399398" cy="399390"/>
            <a:chOff x="4762682" y="868242"/>
            <a:chExt cx="399398" cy="399390"/>
          </a:xfrm>
        </p:grpSpPr>
        <p:sp>
          <p:nvSpPr>
            <p:cNvPr id="996" name="Google Shape;996;p36"/>
            <p:cNvSpPr/>
            <p:nvPr/>
          </p:nvSpPr>
          <p:spPr>
            <a:xfrm>
              <a:off x="4762682" y="868242"/>
              <a:ext cx="399398" cy="399390"/>
            </a:xfrm>
            <a:custGeom>
              <a:rect b="b" l="l" r="r" t="t"/>
              <a:pathLst>
                <a:path extrusionOk="0" h="798780" w="798796">
                  <a:moveTo>
                    <a:pt x="798797" y="399382"/>
                  </a:moveTo>
                  <a:cubicBezTo>
                    <a:pt x="798797" y="406113"/>
                    <a:pt x="794688" y="411932"/>
                    <a:pt x="788341" y="414203"/>
                  </a:cubicBezTo>
                  <a:lnTo>
                    <a:pt x="627491" y="471390"/>
                  </a:lnTo>
                  <a:cubicBezTo>
                    <a:pt x="623286" y="484691"/>
                    <a:pt x="617947" y="497497"/>
                    <a:pt x="611584" y="509680"/>
                  </a:cubicBezTo>
                  <a:lnTo>
                    <a:pt x="684902" y="663926"/>
                  </a:lnTo>
                  <a:cubicBezTo>
                    <a:pt x="687780" y="670018"/>
                    <a:pt x="686581" y="677020"/>
                    <a:pt x="681816" y="681784"/>
                  </a:cubicBezTo>
                  <a:cubicBezTo>
                    <a:pt x="678763" y="684838"/>
                    <a:pt x="674798" y="686437"/>
                    <a:pt x="670737" y="686437"/>
                  </a:cubicBezTo>
                  <a:cubicBezTo>
                    <a:pt x="668451" y="686437"/>
                    <a:pt x="666133" y="685925"/>
                    <a:pt x="663942" y="684886"/>
                  </a:cubicBezTo>
                  <a:lnTo>
                    <a:pt x="509696" y="611568"/>
                  </a:lnTo>
                  <a:cubicBezTo>
                    <a:pt x="497513" y="617931"/>
                    <a:pt x="484707" y="623270"/>
                    <a:pt x="471406" y="627475"/>
                  </a:cubicBezTo>
                  <a:lnTo>
                    <a:pt x="414219" y="788325"/>
                  </a:lnTo>
                  <a:cubicBezTo>
                    <a:pt x="411948" y="794672"/>
                    <a:pt x="406145" y="798781"/>
                    <a:pt x="399398" y="798781"/>
                  </a:cubicBezTo>
                  <a:cubicBezTo>
                    <a:pt x="392668" y="798781"/>
                    <a:pt x="386848" y="794672"/>
                    <a:pt x="384578" y="788325"/>
                  </a:cubicBezTo>
                  <a:lnTo>
                    <a:pt x="327391" y="627475"/>
                  </a:lnTo>
                  <a:cubicBezTo>
                    <a:pt x="314089" y="623270"/>
                    <a:pt x="301283" y="617931"/>
                    <a:pt x="289101" y="611568"/>
                  </a:cubicBezTo>
                  <a:lnTo>
                    <a:pt x="134870" y="684886"/>
                  </a:lnTo>
                  <a:cubicBezTo>
                    <a:pt x="132664" y="685925"/>
                    <a:pt x="130346" y="686437"/>
                    <a:pt x="128059" y="686437"/>
                  </a:cubicBezTo>
                  <a:cubicBezTo>
                    <a:pt x="123999" y="686437"/>
                    <a:pt x="120034" y="684838"/>
                    <a:pt x="116980" y="681784"/>
                  </a:cubicBezTo>
                  <a:cubicBezTo>
                    <a:pt x="112216" y="677020"/>
                    <a:pt x="111017" y="670018"/>
                    <a:pt x="113895" y="663926"/>
                  </a:cubicBezTo>
                  <a:lnTo>
                    <a:pt x="187213" y="509680"/>
                  </a:lnTo>
                  <a:cubicBezTo>
                    <a:pt x="180850" y="497497"/>
                    <a:pt x="175510" y="484691"/>
                    <a:pt x="171305" y="471390"/>
                  </a:cubicBezTo>
                  <a:lnTo>
                    <a:pt x="10456" y="414203"/>
                  </a:lnTo>
                  <a:cubicBezTo>
                    <a:pt x="4109" y="411932"/>
                    <a:pt x="0" y="406113"/>
                    <a:pt x="0" y="399382"/>
                  </a:cubicBezTo>
                  <a:cubicBezTo>
                    <a:pt x="0" y="392636"/>
                    <a:pt x="4109" y="386832"/>
                    <a:pt x="10456" y="384562"/>
                  </a:cubicBezTo>
                  <a:lnTo>
                    <a:pt x="171305" y="327375"/>
                  </a:lnTo>
                  <a:cubicBezTo>
                    <a:pt x="175510" y="314073"/>
                    <a:pt x="180850" y="301267"/>
                    <a:pt x="187213" y="289085"/>
                  </a:cubicBezTo>
                  <a:lnTo>
                    <a:pt x="113895" y="134854"/>
                  </a:lnTo>
                  <a:cubicBezTo>
                    <a:pt x="111017" y="128763"/>
                    <a:pt x="112232" y="121744"/>
                    <a:pt x="116996" y="116980"/>
                  </a:cubicBezTo>
                  <a:cubicBezTo>
                    <a:pt x="121760" y="112216"/>
                    <a:pt x="128779" y="111001"/>
                    <a:pt x="134854" y="113879"/>
                  </a:cubicBezTo>
                  <a:lnTo>
                    <a:pt x="289101" y="187197"/>
                  </a:lnTo>
                  <a:cubicBezTo>
                    <a:pt x="301283" y="180834"/>
                    <a:pt x="314089" y="175494"/>
                    <a:pt x="327391" y="171289"/>
                  </a:cubicBezTo>
                  <a:lnTo>
                    <a:pt x="384578" y="10440"/>
                  </a:lnTo>
                  <a:cubicBezTo>
                    <a:pt x="385713" y="7258"/>
                    <a:pt x="387727" y="4652"/>
                    <a:pt x="390317" y="2846"/>
                  </a:cubicBezTo>
                  <a:cubicBezTo>
                    <a:pt x="392891" y="1023"/>
                    <a:pt x="396041" y="0"/>
                    <a:pt x="399398" y="0"/>
                  </a:cubicBezTo>
                  <a:cubicBezTo>
                    <a:pt x="406129" y="0"/>
                    <a:pt x="411948" y="4093"/>
                    <a:pt x="414219" y="10440"/>
                  </a:cubicBezTo>
                  <a:lnTo>
                    <a:pt x="471406" y="171289"/>
                  </a:lnTo>
                  <a:cubicBezTo>
                    <a:pt x="484707" y="175494"/>
                    <a:pt x="497513" y="180834"/>
                    <a:pt x="509696" y="187197"/>
                  </a:cubicBezTo>
                  <a:lnTo>
                    <a:pt x="663926" y="113879"/>
                  </a:lnTo>
                  <a:cubicBezTo>
                    <a:pt x="670018" y="111001"/>
                    <a:pt x="677036" y="112216"/>
                    <a:pt x="681800" y="116980"/>
                  </a:cubicBezTo>
                  <a:cubicBezTo>
                    <a:pt x="686565" y="121744"/>
                    <a:pt x="687780" y="128763"/>
                    <a:pt x="684902" y="134838"/>
                  </a:cubicBezTo>
                  <a:lnTo>
                    <a:pt x="611584" y="289085"/>
                  </a:lnTo>
                  <a:cubicBezTo>
                    <a:pt x="617947" y="301267"/>
                    <a:pt x="623286" y="314073"/>
                    <a:pt x="627491" y="327375"/>
                  </a:cubicBezTo>
                  <a:lnTo>
                    <a:pt x="788325" y="384562"/>
                  </a:lnTo>
                  <a:cubicBezTo>
                    <a:pt x="794688" y="386832"/>
                    <a:pt x="798797" y="392636"/>
                    <a:pt x="798797" y="399382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4770932" y="876483"/>
              <a:ext cx="382899" cy="382899"/>
            </a:xfrm>
            <a:custGeom>
              <a:rect b="b" l="l" r="r" t="t"/>
              <a:pathLst>
                <a:path extrusionOk="0" h="765798" w="765798">
                  <a:moveTo>
                    <a:pt x="510063" y="180402"/>
                  </a:moveTo>
                  <a:lnTo>
                    <a:pt x="653647" y="112152"/>
                  </a:lnTo>
                  <a:lnTo>
                    <a:pt x="585396" y="255735"/>
                  </a:lnTo>
                  <a:cubicBezTo>
                    <a:pt x="566243" y="225359"/>
                    <a:pt x="540439" y="199555"/>
                    <a:pt x="510063" y="180402"/>
                  </a:cubicBezTo>
                  <a:close/>
                  <a:moveTo>
                    <a:pt x="765798" y="382899"/>
                  </a:moveTo>
                  <a:lnTo>
                    <a:pt x="616108" y="329677"/>
                  </a:lnTo>
                  <a:cubicBezTo>
                    <a:pt x="620009" y="346800"/>
                    <a:pt x="622087" y="364610"/>
                    <a:pt x="622087" y="382899"/>
                  </a:cubicBezTo>
                  <a:cubicBezTo>
                    <a:pt x="622087" y="401189"/>
                    <a:pt x="620009" y="418999"/>
                    <a:pt x="616108" y="436121"/>
                  </a:cubicBezTo>
                  <a:lnTo>
                    <a:pt x="765798" y="382899"/>
                  </a:lnTo>
                  <a:close/>
                  <a:moveTo>
                    <a:pt x="510063" y="585396"/>
                  </a:moveTo>
                  <a:lnTo>
                    <a:pt x="653631" y="653647"/>
                  </a:lnTo>
                  <a:lnTo>
                    <a:pt x="585396" y="510063"/>
                  </a:lnTo>
                  <a:cubicBezTo>
                    <a:pt x="566243" y="540439"/>
                    <a:pt x="540439" y="566243"/>
                    <a:pt x="510063" y="585396"/>
                  </a:cubicBezTo>
                  <a:close/>
                  <a:moveTo>
                    <a:pt x="329677" y="616108"/>
                  </a:moveTo>
                  <a:lnTo>
                    <a:pt x="382899" y="765798"/>
                  </a:lnTo>
                  <a:lnTo>
                    <a:pt x="436121" y="616108"/>
                  </a:lnTo>
                  <a:cubicBezTo>
                    <a:pt x="418999" y="620009"/>
                    <a:pt x="401189" y="622087"/>
                    <a:pt x="382899" y="622087"/>
                  </a:cubicBezTo>
                  <a:cubicBezTo>
                    <a:pt x="364610" y="622087"/>
                    <a:pt x="346800" y="620009"/>
                    <a:pt x="329677" y="616108"/>
                  </a:cubicBezTo>
                  <a:close/>
                  <a:moveTo>
                    <a:pt x="180402" y="510063"/>
                  </a:moveTo>
                  <a:lnTo>
                    <a:pt x="112152" y="653647"/>
                  </a:lnTo>
                  <a:lnTo>
                    <a:pt x="255735" y="585396"/>
                  </a:lnTo>
                  <a:cubicBezTo>
                    <a:pt x="225359" y="566243"/>
                    <a:pt x="199555" y="540439"/>
                    <a:pt x="180402" y="510063"/>
                  </a:cubicBezTo>
                  <a:close/>
                  <a:moveTo>
                    <a:pt x="143711" y="382899"/>
                  </a:moveTo>
                  <a:cubicBezTo>
                    <a:pt x="143711" y="364610"/>
                    <a:pt x="145789" y="346800"/>
                    <a:pt x="149690" y="329677"/>
                  </a:cubicBezTo>
                  <a:lnTo>
                    <a:pt x="0" y="382899"/>
                  </a:lnTo>
                  <a:lnTo>
                    <a:pt x="149690" y="436121"/>
                  </a:lnTo>
                  <a:cubicBezTo>
                    <a:pt x="145789" y="418999"/>
                    <a:pt x="143711" y="401189"/>
                    <a:pt x="143711" y="382899"/>
                  </a:cubicBezTo>
                  <a:close/>
                  <a:moveTo>
                    <a:pt x="255735" y="180402"/>
                  </a:moveTo>
                  <a:lnTo>
                    <a:pt x="112152" y="112152"/>
                  </a:lnTo>
                  <a:lnTo>
                    <a:pt x="180402" y="255735"/>
                  </a:lnTo>
                  <a:cubicBezTo>
                    <a:pt x="199555" y="225359"/>
                    <a:pt x="225359" y="199555"/>
                    <a:pt x="255735" y="180402"/>
                  </a:cubicBezTo>
                  <a:close/>
                  <a:moveTo>
                    <a:pt x="382899" y="159699"/>
                  </a:moveTo>
                  <a:cubicBezTo>
                    <a:pt x="259828" y="159699"/>
                    <a:pt x="159699" y="259828"/>
                    <a:pt x="159699" y="382899"/>
                  </a:cubicBezTo>
                  <a:cubicBezTo>
                    <a:pt x="159699" y="505971"/>
                    <a:pt x="259828" y="606100"/>
                    <a:pt x="382899" y="606100"/>
                  </a:cubicBezTo>
                  <a:cubicBezTo>
                    <a:pt x="505970" y="606100"/>
                    <a:pt x="606100" y="505971"/>
                    <a:pt x="606100" y="382899"/>
                  </a:cubicBezTo>
                  <a:cubicBezTo>
                    <a:pt x="606100" y="259828"/>
                    <a:pt x="505970" y="159699"/>
                    <a:pt x="382899" y="159699"/>
                  </a:cubicBezTo>
                  <a:close/>
                  <a:moveTo>
                    <a:pt x="436121" y="149690"/>
                  </a:moveTo>
                  <a:lnTo>
                    <a:pt x="382899" y="0"/>
                  </a:lnTo>
                  <a:lnTo>
                    <a:pt x="329677" y="149690"/>
                  </a:lnTo>
                  <a:cubicBezTo>
                    <a:pt x="346800" y="145789"/>
                    <a:pt x="364610" y="143711"/>
                    <a:pt x="382899" y="143711"/>
                  </a:cubicBezTo>
                  <a:cubicBezTo>
                    <a:pt x="401189" y="143711"/>
                    <a:pt x="418999" y="145789"/>
                    <a:pt x="436121" y="1496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4762682" y="868242"/>
              <a:ext cx="399398" cy="399390"/>
            </a:xfrm>
            <a:custGeom>
              <a:rect b="b" l="l" r="r" t="t"/>
              <a:pathLst>
                <a:path extrusionOk="0" h="798780" w="798796">
                  <a:moveTo>
                    <a:pt x="788325" y="384562"/>
                  </a:moveTo>
                  <a:lnTo>
                    <a:pt x="627491" y="327375"/>
                  </a:lnTo>
                  <a:cubicBezTo>
                    <a:pt x="623286" y="314073"/>
                    <a:pt x="617947" y="301267"/>
                    <a:pt x="611584" y="289085"/>
                  </a:cubicBezTo>
                  <a:lnTo>
                    <a:pt x="684902" y="134838"/>
                  </a:lnTo>
                  <a:cubicBezTo>
                    <a:pt x="687780" y="128763"/>
                    <a:pt x="686565" y="121744"/>
                    <a:pt x="681800" y="116980"/>
                  </a:cubicBezTo>
                  <a:cubicBezTo>
                    <a:pt x="677036" y="112216"/>
                    <a:pt x="670018" y="111001"/>
                    <a:pt x="663926" y="113879"/>
                  </a:cubicBezTo>
                  <a:lnTo>
                    <a:pt x="509696" y="187197"/>
                  </a:lnTo>
                  <a:cubicBezTo>
                    <a:pt x="497513" y="180834"/>
                    <a:pt x="484707" y="175494"/>
                    <a:pt x="471406" y="171289"/>
                  </a:cubicBezTo>
                  <a:lnTo>
                    <a:pt x="414219" y="10440"/>
                  </a:lnTo>
                  <a:cubicBezTo>
                    <a:pt x="411948" y="4093"/>
                    <a:pt x="406129" y="0"/>
                    <a:pt x="399398" y="0"/>
                  </a:cubicBezTo>
                  <a:cubicBezTo>
                    <a:pt x="396041" y="0"/>
                    <a:pt x="392891" y="1023"/>
                    <a:pt x="390317" y="2846"/>
                  </a:cubicBezTo>
                  <a:cubicBezTo>
                    <a:pt x="387727" y="4652"/>
                    <a:pt x="385713" y="7258"/>
                    <a:pt x="384578" y="10440"/>
                  </a:cubicBezTo>
                  <a:lnTo>
                    <a:pt x="327391" y="171289"/>
                  </a:lnTo>
                  <a:cubicBezTo>
                    <a:pt x="314089" y="175494"/>
                    <a:pt x="301283" y="180834"/>
                    <a:pt x="289101" y="187197"/>
                  </a:cubicBezTo>
                  <a:lnTo>
                    <a:pt x="134854" y="113879"/>
                  </a:lnTo>
                  <a:cubicBezTo>
                    <a:pt x="128779" y="111001"/>
                    <a:pt x="121760" y="112216"/>
                    <a:pt x="116996" y="116980"/>
                  </a:cubicBezTo>
                  <a:cubicBezTo>
                    <a:pt x="112232" y="121744"/>
                    <a:pt x="111017" y="128763"/>
                    <a:pt x="113895" y="134854"/>
                  </a:cubicBezTo>
                  <a:lnTo>
                    <a:pt x="187213" y="289085"/>
                  </a:lnTo>
                  <a:cubicBezTo>
                    <a:pt x="180850" y="301267"/>
                    <a:pt x="175510" y="314073"/>
                    <a:pt x="171305" y="327375"/>
                  </a:cubicBezTo>
                  <a:lnTo>
                    <a:pt x="10456" y="384562"/>
                  </a:lnTo>
                  <a:cubicBezTo>
                    <a:pt x="4109" y="386832"/>
                    <a:pt x="0" y="392636"/>
                    <a:pt x="0" y="399382"/>
                  </a:cubicBezTo>
                  <a:cubicBezTo>
                    <a:pt x="0" y="406113"/>
                    <a:pt x="4109" y="411932"/>
                    <a:pt x="10456" y="414203"/>
                  </a:cubicBezTo>
                  <a:lnTo>
                    <a:pt x="171305" y="471390"/>
                  </a:lnTo>
                  <a:cubicBezTo>
                    <a:pt x="175510" y="484691"/>
                    <a:pt x="180850" y="497497"/>
                    <a:pt x="187213" y="509680"/>
                  </a:cubicBezTo>
                  <a:lnTo>
                    <a:pt x="113895" y="663926"/>
                  </a:lnTo>
                  <a:cubicBezTo>
                    <a:pt x="111017" y="670018"/>
                    <a:pt x="112216" y="677020"/>
                    <a:pt x="116980" y="681784"/>
                  </a:cubicBezTo>
                  <a:cubicBezTo>
                    <a:pt x="120034" y="684838"/>
                    <a:pt x="123999" y="686437"/>
                    <a:pt x="128059" y="686437"/>
                  </a:cubicBezTo>
                  <a:cubicBezTo>
                    <a:pt x="130346" y="686437"/>
                    <a:pt x="132664" y="685925"/>
                    <a:pt x="134870" y="684886"/>
                  </a:cubicBezTo>
                  <a:lnTo>
                    <a:pt x="289101" y="611568"/>
                  </a:lnTo>
                  <a:cubicBezTo>
                    <a:pt x="301283" y="617931"/>
                    <a:pt x="314089" y="623270"/>
                    <a:pt x="327391" y="627475"/>
                  </a:cubicBezTo>
                  <a:lnTo>
                    <a:pt x="384578" y="788325"/>
                  </a:lnTo>
                  <a:cubicBezTo>
                    <a:pt x="386848" y="794672"/>
                    <a:pt x="392668" y="798781"/>
                    <a:pt x="399398" y="798781"/>
                  </a:cubicBezTo>
                  <a:cubicBezTo>
                    <a:pt x="406145" y="798781"/>
                    <a:pt x="411948" y="794672"/>
                    <a:pt x="414219" y="788325"/>
                  </a:cubicBezTo>
                  <a:lnTo>
                    <a:pt x="471406" y="627475"/>
                  </a:lnTo>
                  <a:cubicBezTo>
                    <a:pt x="484707" y="623270"/>
                    <a:pt x="497513" y="617931"/>
                    <a:pt x="509696" y="611568"/>
                  </a:cubicBezTo>
                  <a:lnTo>
                    <a:pt x="663942" y="684886"/>
                  </a:lnTo>
                  <a:cubicBezTo>
                    <a:pt x="666133" y="685925"/>
                    <a:pt x="668451" y="686437"/>
                    <a:pt x="670737" y="686437"/>
                  </a:cubicBezTo>
                  <a:cubicBezTo>
                    <a:pt x="674798" y="686437"/>
                    <a:pt x="678763" y="684838"/>
                    <a:pt x="681816" y="681784"/>
                  </a:cubicBezTo>
                  <a:cubicBezTo>
                    <a:pt x="686581" y="677020"/>
                    <a:pt x="687780" y="670018"/>
                    <a:pt x="684902" y="663926"/>
                  </a:cubicBezTo>
                  <a:lnTo>
                    <a:pt x="611584" y="509680"/>
                  </a:lnTo>
                  <a:cubicBezTo>
                    <a:pt x="617947" y="497497"/>
                    <a:pt x="623286" y="484691"/>
                    <a:pt x="627491" y="471390"/>
                  </a:cubicBezTo>
                  <a:lnTo>
                    <a:pt x="788341" y="414203"/>
                  </a:lnTo>
                  <a:cubicBezTo>
                    <a:pt x="794688" y="411932"/>
                    <a:pt x="798797" y="406113"/>
                    <a:pt x="798797" y="399382"/>
                  </a:cubicBezTo>
                  <a:cubicBezTo>
                    <a:pt x="798797" y="392636"/>
                    <a:pt x="794688" y="386832"/>
                    <a:pt x="788325" y="384562"/>
                  </a:cubicBezTo>
                  <a:close/>
                  <a:moveTo>
                    <a:pt x="166189" y="452604"/>
                  </a:moveTo>
                  <a:lnTo>
                    <a:pt x="16499" y="399382"/>
                  </a:lnTo>
                  <a:lnTo>
                    <a:pt x="166189" y="346160"/>
                  </a:lnTo>
                  <a:cubicBezTo>
                    <a:pt x="162289" y="363283"/>
                    <a:pt x="160210" y="381093"/>
                    <a:pt x="160210" y="399382"/>
                  </a:cubicBezTo>
                  <a:cubicBezTo>
                    <a:pt x="160210" y="417672"/>
                    <a:pt x="162289" y="435482"/>
                    <a:pt x="166189" y="452604"/>
                  </a:cubicBezTo>
                  <a:close/>
                  <a:moveTo>
                    <a:pt x="670146" y="128635"/>
                  </a:moveTo>
                  <a:lnTo>
                    <a:pt x="601895" y="272218"/>
                  </a:lnTo>
                  <a:cubicBezTo>
                    <a:pt x="582742" y="241842"/>
                    <a:pt x="556938" y="216038"/>
                    <a:pt x="526562" y="196885"/>
                  </a:cubicBezTo>
                  <a:lnTo>
                    <a:pt x="670146" y="128635"/>
                  </a:lnTo>
                  <a:close/>
                  <a:moveTo>
                    <a:pt x="399398" y="16483"/>
                  </a:moveTo>
                  <a:lnTo>
                    <a:pt x="452620" y="166173"/>
                  </a:lnTo>
                  <a:cubicBezTo>
                    <a:pt x="435498" y="162273"/>
                    <a:pt x="417688" y="160194"/>
                    <a:pt x="399398" y="160194"/>
                  </a:cubicBezTo>
                  <a:cubicBezTo>
                    <a:pt x="381109" y="160194"/>
                    <a:pt x="363299" y="162273"/>
                    <a:pt x="346176" y="166173"/>
                  </a:cubicBezTo>
                  <a:lnTo>
                    <a:pt x="399398" y="16483"/>
                  </a:lnTo>
                  <a:close/>
                  <a:moveTo>
                    <a:pt x="128651" y="128635"/>
                  </a:moveTo>
                  <a:lnTo>
                    <a:pt x="272234" y="196885"/>
                  </a:lnTo>
                  <a:cubicBezTo>
                    <a:pt x="241858" y="216038"/>
                    <a:pt x="216054" y="241842"/>
                    <a:pt x="196901" y="272218"/>
                  </a:cubicBezTo>
                  <a:lnTo>
                    <a:pt x="128651" y="128635"/>
                  </a:lnTo>
                  <a:close/>
                  <a:moveTo>
                    <a:pt x="128651" y="670130"/>
                  </a:moveTo>
                  <a:lnTo>
                    <a:pt x="196901" y="526546"/>
                  </a:lnTo>
                  <a:cubicBezTo>
                    <a:pt x="216054" y="556923"/>
                    <a:pt x="241858" y="582726"/>
                    <a:pt x="272234" y="601879"/>
                  </a:cubicBezTo>
                  <a:lnTo>
                    <a:pt x="128651" y="670130"/>
                  </a:lnTo>
                  <a:close/>
                  <a:moveTo>
                    <a:pt x="399398" y="782281"/>
                  </a:moveTo>
                  <a:lnTo>
                    <a:pt x="346176" y="632591"/>
                  </a:lnTo>
                  <a:cubicBezTo>
                    <a:pt x="363299" y="636492"/>
                    <a:pt x="381109" y="638570"/>
                    <a:pt x="399398" y="638570"/>
                  </a:cubicBezTo>
                  <a:cubicBezTo>
                    <a:pt x="417688" y="638570"/>
                    <a:pt x="435498" y="636492"/>
                    <a:pt x="452620" y="632591"/>
                  </a:cubicBezTo>
                  <a:lnTo>
                    <a:pt x="399398" y="782281"/>
                  </a:lnTo>
                  <a:close/>
                  <a:moveTo>
                    <a:pt x="670130" y="670130"/>
                  </a:moveTo>
                  <a:lnTo>
                    <a:pt x="526562" y="601879"/>
                  </a:lnTo>
                  <a:cubicBezTo>
                    <a:pt x="556938" y="582726"/>
                    <a:pt x="582742" y="556923"/>
                    <a:pt x="601895" y="526546"/>
                  </a:cubicBezTo>
                  <a:lnTo>
                    <a:pt x="670130" y="670130"/>
                  </a:lnTo>
                  <a:close/>
                  <a:moveTo>
                    <a:pt x="399398" y="622583"/>
                  </a:moveTo>
                  <a:cubicBezTo>
                    <a:pt x="276327" y="622583"/>
                    <a:pt x="176198" y="522454"/>
                    <a:pt x="176198" y="399382"/>
                  </a:cubicBezTo>
                  <a:cubicBezTo>
                    <a:pt x="176198" y="276311"/>
                    <a:pt x="276327" y="176182"/>
                    <a:pt x="399398" y="176182"/>
                  </a:cubicBezTo>
                  <a:cubicBezTo>
                    <a:pt x="522470" y="176182"/>
                    <a:pt x="622599" y="276311"/>
                    <a:pt x="622599" y="399382"/>
                  </a:cubicBezTo>
                  <a:cubicBezTo>
                    <a:pt x="622599" y="522454"/>
                    <a:pt x="522470" y="622583"/>
                    <a:pt x="399398" y="622583"/>
                  </a:cubicBezTo>
                  <a:close/>
                  <a:moveTo>
                    <a:pt x="632607" y="452604"/>
                  </a:moveTo>
                  <a:cubicBezTo>
                    <a:pt x="636508" y="435482"/>
                    <a:pt x="638586" y="417672"/>
                    <a:pt x="638586" y="399382"/>
                  </a:cubicBezTo>
                  <a:cubicBezTo>
                    <a:pt x="638586" y="381093"/>
                    <a:pt x="636508" y="363283"/>
                    <a:pt x="632607" y="346160"/>
                  </a:cubicBezTo>
                  <a:lnTo>
                    <a:pt x="782297" y="399382"/>
                  </a:lnTo>
                  <a:lnTo>
                    <a:pt x="632607" y="452604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36"/>
          <p:cNvGrpSpPr/>
          <p:nvPr/>
        </p:nvGrpSpPr>
        <p:grpSpPr>
          <a:xfrm>
            <a:off x="5894043" y="917961"/>
            <a:ext cx="488499" cy="300110"/>
            <a:chOff x="5894043" y="917961"/>
            <a:chExt cx="488499" cy="300110"/>
          </a:xfrm>
        </p:grpSpPr>
        <p:sp>
          <p:nvSpPr>
            <p:cNvPr id="1000" name="Google Shape;1000;p36"/>
            <p:cNvSpPr/>
            <p:nvPr/>
          </p:nvSpPr>
          <p:spPr>
            <a:xfrm>
              <a:off x="5898939" y="922851"/>
              <a:ext cx="478708" cy="290340"/>
            </a:xfrm>
            <a:custGeom>
              <a:rect b="b" l="l" r="r" t="t"/>
              <a:pathLst>
                <a:path extrusionOk="0" h="580679" w="957417">
                  <a:moveTo>
                    <a:pt x="957181" y="407710"/>
                  </a:moveTo>
                  <a:cubicBezTo>
                    <a:pt x="962194" y="502342"/>
                    <a:pt x="886843" y="580680"/>
                    <a:pt x="793163" y="580680"/>
                  </a:cubicBezTo>
                  <a:lnTo>
                    <a:pt x="186263" y="580680"/>
                  </a:lnTo>
                  <a:cubicBezTo>
                    <a:pt x="83380" y="580660"/>
                    <a:pt x="0" y="497354"/>
                    <a:pt x="0" y="394605"/>
                  </a:cubicBezTo>
                  <a:cubicBezTo>
                    <a:pt x="0" y="324521"/>
                    <a:pt x="38811" y="263494"/>
                    <a:pt x="96108" y="231748"/>
                  </a:cubicBezTo>
                  <a:cubicBezTo>
                    <a:pt x="104078" y="227327"/>
                    <a:pt x="108699" y="218760"/>
                    <a:pt x="108151" y="209684"/>
                  </a:cubicBezTo>
                  <a:cubicBezTo>
                    <a:pt x="107896" y="205596"/>
                    <a:pt x="107779" y="201449"/>
                    <a:pt x="107779" y="197283"/>
                  </a:cubicBezTo>
                  <a:cubicBezTo>
                    <a:pt x="107759" y="88333"/>
                    <a:pt x="196191" y="0"/>
                    <a:pt x="305301" y="0"/>
                  </a:cubicBezTo>
                  <a:cubicBezTo>
                    <a:pt x="397434" y="0"/>
                    <a:pt x="474841" y="63042"/>
                    <a:pt x="496655" y="148304"/>
                  </a:cubicBezTo>
                  <a:cubicBezTo>
                    <a:pt x="498946" y="157302"/>
                    <a:pt x="508933" y="161918"/>
                    <a:pt x="517333" y="157948"/>
                  </a:cubicBezTo>
                  <a:cubicBezTo>
                    <a:pt x="538560" y="147933"/>
                    <a:pt x="562293" y="142339"/>
                    <a:pt x="587338" y="142339"/>
                  </a:cubicBezTo>
                  <a:cubicBezTo>
                    <a:pt x="656423" y="142339"/>
                    <a:pt x="715521" y="184921"/>
                    <a:pt x="739803" y="245244"/>
                  </a:cubicBezTo>
                  <a:cubicBezTo>
                    <a:pt x="742995" y="253185"/>
                    <a:pt x="751297" y="257684"/>
                    <a:pt x="759678" y="255943"/>
                  </a:cubicBezTo>
                  <a:cubicBezTo>
                    <a:pt x="772289" y="253342"/>
                    <a:pt x="785448" y="252168"/>
                    <a:pt x="798960" y="252638"/>
                  </a:cubicBezTo>
                  <a:cubicBezTo>
                    <a:pt x="883455" y="255533"/>
                    <a:pt x="952716" y="323347"/>
                    <a:pt x="957181" y="4077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5894043" y="917961"/>
              <a:ext cx="488499" cy="300110"/>
            </a:xfrm>
            <a:custGeom>
              <a:rect b="b" l="l" r="r" t="t"/>
              <a:pathLst>
                <a:path extrusionOk="0" h="600220" w="976998">
                  <a:moveTo>
                    <a:pt x="976743" y="416962"/>
                  </a:moveTo>
                  <a:cubicBezTo>
                    <a:pt x="972024" y="327885"/>
                    <a:pt x="898396" y="255709"/>
                    <a:pt x="809083" y="252638"/>
                  </a:cubicBezTo>
                  <a:cubicBezTo>
                    <a:pt x="795082" y="252149"/>
                    <a:pt x="781081" y="253342"/>
                    <a:pt x="767492" y="256139"/>
                  </a:cubicBezTo>
                  <a:cubicBezTo>
                    <a:pt x="763751" y="256921"/>
                    <a:pt x="760129" y="254946"/>
                    <a:pt x="758680" y="251366"/>
                  </a:cubicBezTo>
                  <a:cubicBezTo>
                    <a:pt x="732029" y="185136"/>
                    <a:pt x="668603" y="142339"/>
                    <a:pt x="597129" y="142339"/>
                  </a:cubicBezTo>
                  <a:cubicBezTo>
                    <a:pt x="571203" y="142339"/>
                    <a:pt x="546236" y="147913"/>
                    <a:pt x="522953" y="158886"/>
                  </a:cubicBezTo>
                  <a:cubicBezTo>
                    <a:pt x="521073" y="159767"/>
                    <a:pt x="519429" y="159278"/>
                    <a:pt x="518626" y="158886"/>
                  </a:cubicBezTo>
                  <a:cubicBezTo>
                    <a:pt x="517842" y="158515"/>
                    <a:pt x="516433" y="157595"/>
                    <a:pt x="515943" y="155659"/>
                  </a:cubicBezTo>
                  <a:cubicBezTo>
                    <a:pt x="492484" y="64020"/>
                    <a:pt x="409907" y="0"/>
                    <a:pt x="315092" y="0"/>
                  </a:cubicBezTo>
                  <a:cubicBezTo>
                    <a:pt x="200773" y="0"/>
                    <a:pt x="107759" y="92891"/>
                    <a:pt x="107759" y="207063"/>
                  </a:cubicBezTo>
                  <a:cubicBezTo>
                    <a:pt x="107759" y="211405"/>
                    <a:pt x="107896" y="215787"/>
                    <a:pt x="108151" y="220070"/>
                  </a:cubicBezTo>
                  <a:cubicBezTo>
                    <a:pt x="108484" y="225449"/>
                    <a:pt x="105801" y="230398"/>
                    <a:pt x="101140" y="232980"/>
                  </a:cubicBezTo>
                  <a:cubicBezTo>
                    <a:pt x="38753" y="267543"/>
                    <a:pt x="0" y="333225"/>
                    <a:pt x="0" y="404385"/>
                  </a:cubicBezTo>
                  <a:cubicBezTo>
                    <a:pt x="0" y="512376"/>
                    <a:pt x="87942" y="600220"/>
                    <a:pt x="196054" y="600220"/>
                  </a:cubicBezTo>
                  <a:lnTo>
                    <a:pt x="802954" y="600220"/>
                  </a:lnTo>
                  <a:cubicBezTo>
                    <a:pt x="851184" y="600220"/>
                    <a:pt x="896027" y="580973"/>
                    <a:pt x="929238" y="546000"/>
                  </a:cubicBezTo>
                  <a:cubicBezTo>
                    <a:pt x="962429" y="511046"/>
                    <a:pt x="979309" y="465236"/>
                    <a:pt x="976743" y="416962"/>
                  </a:cubicBezTo>
                  <a:close/>
                  <a:moveTo>
                    <a:pt x="915041" y="532542"/>
                  </a:moveTo>
                  <a:cubicBezTo>
                    <a:pt x="885570" y="563584"/>
                    <a:pt x="845760" y="580660"/>
                    <a:pt x="802954" y="580660"/>
                  </a:cubicBezTo>
                  <a:lnTo>
                    <a:pt x="196054" y="580660"/>
                  </a:lnTo>
                  <a:cubicBezTo>
                    <a:pt x="98751" y="580660"/>
                    <a:pt x="19582" y="501579"/>
                    <a:pt x="19582" y="404385"/>
                  </a:cubicBezTo>
                  <a:cubicBezTo>
                    <a:pt x="19582" y="340326"/>
                    <a:pt x="54477" y="281196"/>
                    <a:pt x="110638" y="250075"/>
                  </a:cubicBezTo>
                  <a:cubicBezTo>
                    <a:pt x="121799" y="243894"/>
                    <a:pt x="128496" y="231650"/>
                    <a:pt x="127693" y="218858"/>
                  </a:cubicBezTo>
                  <a:cubicBezTo>
                    <a:pt x="127458" y="214985"/>
                    <a:pt x="127321" y="211014"/>
                    <a:pt x="127321" y="207063"/>
                  </a:cubicBezTo>
                  <a:cubicBezTo>
                    <a:pt x="127341" y="103668"/>
                    <a:pt x="211562" y="19560"/>
                    <a:pt x="315092" y="19560"/>
                  </a:cubicBezTo>
                  <a:cubicBezTo>
                    <a:pt x="400958" y="19560"/>
                    <a:pt x="475741" y="77517"/>
                    <a:pt x="496968" y="160510"/>
                  </a:cubicBezTo>
                  <a:cubicBezTo>
                    <a:pt x="498789" y="167610"/>
                    <a:pt x="503646" y="173459"/>
                    <a:pt x="510284" y="176588"/>
                  </a:cubicBezTo>
                  <a:cubicBezTo>
                    <a:pt x="516961" y="179737"/>
                    <a:pt x="524637" y="179737"/>
                    <a:pt x="531315" y="176588"/>
                  </a:cubicBezTo>
                  <a:cubicBezTo>
                    <a:pt x="551974" y="166847"/>
                    <a:pt x="574121" y="161918"/>
                    <a:pt x="597149" y="161918"/>
                  </a:cubicBezTo>
                  <a:cubicBezTo>
                    <a:pt x="660594" y="161918"/>
                    <a:pt x="716872" y="199904"/>
                    <a:pt x="740527" y="258682"/>
                  </a:cubicBezTo>
                  <a:cubicBezTo>
                    <a:pt x="745482" y="271005"/>
                    <a:pt x="758484" y="278007"/>
                    <a:pt x="771467" y="275308"/>
                  </a:cubicBezTo>
                  <a:cubicBezTo>
                    <a:pt x="783529" y="272804"/>
                    <a:pt x="795964" y="271768"/>
                    <a:pt x="808418" y="272198"/>
                  </a:cubicBezTo>
                  <a:cubicBezTo>
                    <a:pt x="887665" y="274917"/>
                    <a:pt x="953030" y="338956"/>
                    <a:pt x="957201" y="417999"/>
                  </a:cubicBezTo>
                  <a:cubicBezTo>
                    <a:pt x="959453" y="460855"/>
                    <a:pt x="944492" y="501520"/>
                    <a:pt x="915041" y="532542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36"/>
          <p:cNvGrpSpPr/>
          <p:nvPr/>
        </p:nvGrpSpPr>
        <p:grpSpPr>
          <a:xfrm>
            <a:off x="6609285" y="889533"/>
            <a:ext cx="357404" cy="357404"/>
            <a:chOff x="6609285" y="889533"/>
            <a:chExt cx="357404" cy="357404"/>
          </a:xfrm>
        </p:grpSpPr>
        <p:sp>
          <p:nvSpPr>
            <p:cNvPr id="1003" name="Google Shape;1003;p36"/>
            <p:cNvSpPr/>
            <p:nvPr/>
          </p:nvSpPr>
          <p:spPr>
            <a:xfrm>
              <a:off x="6612863" y="893111"/>
              <a:ext cx="350248" cy="350248"/>
            </a:xfrm>
            <a:custGeom>
              <a:rect b="b" l="l" r="r" t="t"/>
              <a:pathLst>
                <a:path extrusionOk="0" h="700495" w="700495">
                  <a:moveTo>
                    <a:pt x="700495" y="350248"/>
                  </a:moveTo>
                  <a:cubicBezTo>
                    <a:pt x="700495" y="543685"/>
                    <a:pt x="543685" y="700495"/>
                    <a:pt x="350248" y="700495"/>
                  </a:cubicBezTo>
                  <a:cubicBezTo>
                    <a:pt x="156811" y="700495"/>
                    <a:pt x="0" y="543685"/>
                    <a:pt x="0" y="350248"/>
                  </a:cubicBezTo>
                  <a:cubicBezTo>
                    <a:pt x="0" y="156811"/>
                    <a:pt x="156811" y="0"/>
                    <a:pt x="350248" y="0"/>
                  </a:cubicBezTo>
                  <a:cubicBezTo>
                    <a:pt x="543685" y="0"/>
                    <a:pt x="700495" y="156811"/>
                    <a:pt x="700495" y="350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6609285" y="889533"/>
              <a:ext cx="357404" cy="357404"/>
            </a:xfrm>
            <a:custGeom>
              <a:rect b="b" l="l" r="r" t="t"/>
              <a:pathLst>
                <a:path extrusionOk="0" h="714808" w="714808">
                  <a:moveTo>
                    <a:pt x="610125" y="104684"/>
                  </a:moveTo>
                  <a:cubicBezTo>
                    <a:pt x="542626" y="37170"/>
                    <a:pt x="452870" y="0"/>
                    <a:pt x="357404" y="0"/>
                  </a:cubicBezTo>
                  <a:cubicBezTo>
                    <a:pt x="261938" y="0"/>
                    <a:pt x="172183" y="37170"/>
                    <a:pt x="104684" y="104684"/>
                  </a:cubicBezTo>
                  <a:cubicBezTo>
                    <a:pt x="37185" y="172197"/>
                    <a:pt x="0" y="261938"/>
                    <a:pt x="0" y="357404"/>
                  </a:cubicBezTo>
                  <a:cubicBezTo>
                    <a:pt x="0" y="452870"/>
                    <a:pt x="37170" y="542626"/>
                    <a:pt x="104684" y="610125"/>
                  </a:cubicBezTo>
                  <a:cubicBezTo>
                    <a:pt x="172197" y="677624"/>
                    <a:pt x="261938" y="714808"/>
                    <a:pt x="357404" y="714808"/>
                  </a:cubicBezTo>
                  <a:cubicBezTo>
                    <a:pt x="452870" y="714808"/>
                    <a:pt x="542626" y="677638"/>
                    <a:pt x="610125" y="610125"/>
                  </a:cubicBezTo>
                  <a:cubicBezTo>
                    <a:pt x="677624" y="542611"/>
                    <a:pt x="714808" y="452870"/>
                    <a:pt x="714808" y="357404"/>
                  </a:cubicBezTo>
                  <a:cubicBezTo>
                    <a:pt x="714808" y="261938"/>
                    <a:pt x="677638" y="172183"/>
                    <a:pt x="610125" y="104684"/>
                  </a:cubicBezTo>
                  <a:close/>
                  <a:moveTo>
                    <a:pt x="600005" y="600005"/>
                  </a:moveTo>
                  <a:cubicBezTo>
                    <a:pt x="535197" y="664814"/>
                    <a:pt x="449049" y="700495"/>
                    <a:pt x="357404" y="700495"/>
                  </a:cubicBezTo>
                  <a:cubicBezTo>
                    <a:pt x="265759" y="700495"/>
                    <a:pt x="179597" y="664814"/>
                    <a:pt x="114803" y="600005"/>
                  </a:cubicBezTo>
                  <a:cubicBezTo>
                    <a:pt x="49994" y="535212"/>
                    <a:pt x="14313" y="449049"/>
                    <a:pt x="14313" y="357404"/>
                  </a:cubicBezTo>
                  <a:cubicBezTo>
                    <a:pt x="14313" y="265759"/>
                    <a:pt x="49994" y="179597"/>
                    <a:pt x="114803" y="114803"/>
                  </a:cubicBezTo>
                  <a:cubicBezTo>
                    <a:pt x="179611" y="49994"/>
                    <a:pt x="265759" y="14313"/>
                    <a:pt x="357404" y="14313"/>
                  </a:cubicBezTo>
                  <a:cubicBezTo>
                    <a:pt x="449049" y="14313"/>
                    <a:pt x="535212" y="49994"/>
                    <a:pt x="600005" y="114803"/>
                  </a:cubicBezTo>
                  <a:cubicBezTo>
                    <a:pt x="664814" y="179611"/>
                    <a:pt x="700495" y="265759"/>
                    <a:pt x="700495" y="357404"/>
                  </a:cubicBezTo>
                  <a:cubicBezTo>
                    <a:pt x="700495" y="449049"/>
                    <a:pt x="664814" y="535212"/>
                    <a:pt x="600005" y="600005"/>
                  </a:cubicBezTo>
                  <a:close/>
                  <a:moveTo>
                    <a:pt x="364560" y="638149"/>
                  </a:moveTo>
                  <a:lnTo>
                    <a:pt x="364560" y="678253"/>
                  </a:lnTo>
                  <a:cubicBezTo>
                    <a:pt x="364560" y="682204"/>
                    <a:pt x="361354" y="685410"/>
                    <a:pt x="357404" y="685410"/>
                  </a:cubicBezTo>
                  <a:cubicBezTo>
                    <a:pt x="353454" y="685410"/>
                    <a:pt x="350248" y="682204"/>
                    <a:pt x="350248" y="678253"/>
                  </a:cubicBezTo>
                  <a:lnTo>
                    <a:pt x="350248" y="638149"/>
                  </a:lnTo>
                  <a:cubicBezTo>
                    <a:pt x="350248" y="634199"/>
                    <a:pt x="353454" y="630993"/>
                    <a:pt x="357404" y="630993"/>
                  </a:cubicBezTo>
                  <a:cubicBezTo>
                    <a:pt x="361354" y="630993"/>
                    <a:pt x="364560" y="634199"/>
                    <a:pt x="364560" y="638149"/>
                  </a:cubicBezTo>
                  <a:close/>
                  <a:moveTo>
                    <a:pt x="524033" y="631708"/>
                  </a:moveTo>
                  <a:cubicBezTo>
                    <a:pt x="526008" y="635129"/>
                    <a:pt x="524835" y="639509"/>
                    <a:pt x="521414" y="641484"/>
                  </a:cubicBezTo>
                  <a:cubicBezTo>
                    <a:pt x="520283" y="642142"/>
                    <a:pt x="519052" y="642443"/>
                    <a:pt x="517836" y="642443"/>
                  </a:cubicBezTo>
                  <a:cubicBezTo>
                    <a:pt x="515360" y="642443"/>
                    <a:pt x="512955" y="641155"/>
                    <a:pt x="511638" y="638865"/>
                  </a:cubicBezTo>
                  <a:lnTo>
                    <a:pt x="491601" y="604170"/>
                  </a:lnTo>
                  <a:cubicBezTo>
                    <a:pt x="489625" y="600750"/>
                    <a:pt x="490799" y="596370"/>
                    <a:pt x="494220" y="594395"/>
                  </a:cubicBezTo>
                  <a:cubicBezTo>
                    <a:pt x="497641" y="592420"/>
                    <a:pt x="502020" y="593593"/>
                    <a:pt x="503995" y="597014"/>
                  </a:cubicBezTo>
                  <a:lnTo>
                    <a:pt x="524033" y="631708"/>
                  </a:lnTo>
                  <a:close/>
                  <a:moveTo>
                    <a:pt x="641484" y="521414"/>
                  </a:moveTo>
                  <a:cubicBezTo>
                    <a:pt x="640153" y="523704"/>
                    <a:pt x="637748" y="524992"/>
                    <a:pt x="635286" y="524992"/>
                  </a:cubicBezTo>
                  <a:cubicBezTo>
                    <a:pt x="634070" y="524992"/>
                    <a:pt x="632839" y="524677"/>
                    <a:pt x="631708" y="524033"/>
                  </a:cubicBezTo>
                  <a:lnTo>
                    <a:pt x="597014" y="503995"/>
                  </a:lnTo>
                  <a:cubicBezTo>
                    <a:pt x="593593" y="502020"/>
                    <a:pt x="592420" y="497641"/>
                    <a:pt x="594395" y="494220"/>
                  </a:cubicBezTo>
                  <a:cubicBezTo>
                    <a:pt x="596370" y="490799"/>
                    <a:pt x="600750" y="489625"/>
                    <a:pt x="604170" y="491601"/>
                  </a:cubicBezTo>
                  <a:lnTo>
                    <a:pt x="638865" y="511638"/>
                  </a:lnTo>
                  <a:cubicBezTo>
                    <a:pt x="642285" y="513614"/>
                    <a:pt x="643459" y="517993"/>
                    <a:pt x="641484" y="521414"/>
                  </a:cubicBezTo>
                  <a:close/>
                  <a:moveTo>
                    <a:pt x="685424" y="357404"/>
                  </a:moveTo>
                  <a:cubicBezTo>
                    <a:pt x="685424" y="361354"/>
                    <a:pt x="682218" y="364560"/>
                    <a:pt x="678268" y="364560"/>
                  </a:cubicBezTo>
                  <a:lnTo>
                    <a:pt x="638163" y="364560"/>
                  </a:lnTo>
                  <a:cubicBezTo>
                    <a:pt x="634213" y="364560"/>
                    <a:pt x="631007" y="361354"/>
                    <a:pt x="631007" y="357404"/>
                  </a:cubicBezTo>
                  <a:cubicBezTo>
                    <a:pt x="631007" y="353454"/>
                    <a:pt x="634213" y="350248"/>
                    <a:pt x="638163" y="350248"/>
                  </a:cubicBezTo>
                  <a:lnTo>
                    <a:pt x="678268" y="350248"/>
                  </a:lnTo>
                  <a:cubicBezTo>
                    <a:pt x="682218" y="350248"/>
                    <a:pt x="685424" y="353454"/>
                    <a:pt x="685424" y="357404"/>
                  </a:cubicBezTo>
                  <a:close/>
                  <a:moveTo>
                    <a:pt x="594381" y="220588"/>
                  </a:moveTo>
                  <a:cubicBezTo>
                    <a:pt x="592405" y="217168"/>
                    <a:pt x="593579" y="212788"/>
                    <a:pt x="597000" y="210813"/>
                  </a:cubicBezTo>
                  <a:lnTo>
                    <a:pt x="631694" y="190775"/>
                  </a:lnTo>
                  <a:cubicBezTo>
                    <a:pt x="635115" y="188800"/>
                    <a:pt x="639494" y="189973"/>
                    <a:pt x="641470" y="193394"/>
                  </a:cubicBezTo>
                  <a:cubicBezTo>
                    <a:pt x="643445" y="196815"/>
                    <a:pt x="642271" y="201195"/>
                    <a:pt x="638850" y="203170"/>
                  </a:cubicBezTo>
                  <a:lnTo>
                    <a:pt x="604156" y="223208"/>
                  </a:lnTo>
                  <a:cubicBezTo>
                    <a:pt x="603025" y="223852"/>
                    <a:pt x="601795" y="224167"/>
                    <a:pt x="600578" y="224167"/>
                  </a:cubicBezTo>
                  <a:cubicBezTo>
                    <a:pt x="598116" y="224167"/>
                    <a:pt x="595712" y="222878"/>
                    <a:pt x="594381" y="220588"/>
                  </a:cubicBezTo>
                  <a:close/>
                  <a:moveTo>
                    <a:pt x="524033" y="83100"/>
                  </a:moveTo>
                  <a:lnTo>
                    <a:pt x="503995" y="117794"/>
                  </a:lnTo>
                  <a:cubicBezTo>
                    <a:pt x="502664" y="120084"/>
                    <a:pt x="500260" y="121372"/>
                    <a:pt x="497798" y="121372"/>
                  </a:cubicBezTo>
                  <a:cubicBezTo>
                    <a:pt x="496581" y="121372"/>
                    <a:pt x="495351" y="121057"/>
                    <a:pt x="494220" y="120413"/>
                  </a:cubicBezTo>
                  <a:cubicBezTo>
                    <a:pt x="490799" y="118438"/>
                    <a:pt x="489625" y="114058"/>
                    <a:pt x="491601" y="110638"/>
                  </a:cubicBezTo>
                  <a:lnTo>
                    <a:pt x="511638" y="75944"/>
                  </a:lnTo>
                  <a:cubicBezTo>
                    <a:pt x="513614" y="72523"/>
                    <a:pt x="517993" y="71349"/>
                    <a:pt x="521414" y="73324"/>
                  </a:cubicBezTo>
                  <a:cubicBezTo>
                    <a:pt x="524835" y="75299"/>
                    <a:pt x="526008" y="79679"/>
                    <a:pt x="524033" y="83100"/>
                  </a:cubicBezTo>
                  <a:close/>
                  <a:moveTo>
                    <a:pt x="350248" y="76659"/>
                  </a:moveTo>
                  <a:lnTo>
                    <a:pt x="350248" y="36555"/>
                  </a:lnTo>
                  <a:cubicBezTo>
                    <a:pt x="350248" y="32604"/>
                    <a:pt x="353454" y="29398"/>
                    <a:pt x="357404" y="29398"/>
                  </a:cubicBezTo>
                  <a:cubicBezTo>
                    <a:pt x="361354" y="29398"/>
                    <a:pt x="364560" y="32604"/>
                    <a:pt x="364560" y="36555"/>
                  </a:cubicBezTo>
                  <a:lnTo>
                    <a:pt x="364560" y="76659"/>
                  </a:lnTo>
                  <a:cubicBezTo>
                    <a:pt x="364560" y="80609"/>
                    <a:pt x="361354" y="83816"/>
                    <a:pt x="357404" y="83816"/>
                  </a:cubicBezTo>
                  <a:cubicBezTo>
                    <a:pt x="353454" y="83816"/>
                    <a:pt x="350248" y="80609"/>
                    <a:pt x="350248" y="76659"/>
                  </a:cubicBezTo>
                  <a:close/>
                  <a:moveTo>
                    <a:pt x="223208" y="110652"/>
                  </a:moveTo>
                  <a:cubicBezTo>
                    <a:pt x="225183" y="114073"/>
                    <a:pt x="224009" y="118452"/>
                    <a:pt x="220588" y="120428"/>
                  </a:cubicBezTo>
                  <a:cubicBezTo>
                    <a:pt x="219458" y="121072"/>
                    <a:pt x="218227" y="121387"/>
                    <a:pt x="217010" y="121387"/>
                  </a:cubicBezTo>
                  <a:cubicBezTo>
                    <a:pt x="214534" y="121387"/>
                    <a:pt x="212130" y="120098"/>
                    <a:pt x="210813" y="117808"/>
                  </a:cubicBezTo>
                  <a:lnTo>
                    <a:pt x="190775" y="83114"/>
                  </a:lnTo>
                  <a:cubicBezTo>
                    <a:pt x="188800" y="79693"/>
                    <a:pt x="189973" y="75314"/>
                    <a:pt x="193394" y="73339"/>
                  </a:cubicBezTo>
                  <a:cubicBezTo>
                    <a:pt x="196815" y="71363"/>
                    <a:pt x="201195" y="72537"/>
                    <a:pt x="203170" y="75958"/>
                  </a:cubicBezTo>
                  <a:lnTo>
                    <a:pt x="223208" y="110652"/>
                  </a:lnTo>
                  <a:close/>
                  <a:moveTo>
                    <a:pt x="120428" y="220588"/>
                  </a:moveTo>
                  <a:cubicBezTo>
                    <a:pt x="119097" y="222878"/>
                    <a:pt x="116692" y="224167"/>
                    <a:pt x="114230" y="224167"/>
                  </a:cubicBezTo>
                  <a:cubicBezTo>
                    <a:pt x="113014" y="224167"/>
                    <a:pt x="111783" y="223852"/>
                    <a:pt x="110652" y="223208"/>
                  </a:cubicBezTo>
                  <a:lnTo>
                    <a:pt x="75958" y="203170"/>
                  </a:lnTo>
                  <a:cubicBezTo>
                    <a:pt x="72537" y="201195"/>
                    <a:pt x="71363" y="196815"/>
                    <a:pt x="73339" y="193394"/>
                  </a:cubicBezTo>
                  <a:cubicBezTo>
                    <a:pt x="75314" y="189973"/>
                    <a:pt x="79693" y="188800"/>
                    <a:pt x="83114" y="190775"/>
                  </a:cubicBezTo>
                  <a:lnTo>
                    <a:pt x="117808" y="210813"/>
                  </a:lnTo>
                  <a:cubicBezTo>
                    <a:pt x="121229" y="212788"/>
                    <a:pt x="122403" y="217168"/>
                    <a:pt x="120428" y="220588"/>
                  </a:cubicBezTo>
                  <a:close/>
                  <a:moveTo>
                    <a:pt x="76659" y="364560"/>
                  </a:moveTo>
                  <a:lnTo>
                    <a:pt x="36555" y="364560"/>
                  </a:lnTo>
                  <a:cubicBezTo>
                    <a:pt x="32604" y="364560"/>
                    <a:pt x="29398" y="361354"/>
                    <a:pt x="29398" y="357404"/>
                  </a:cubicBezTo>
                  <a:cubicBezTo>
                    <a:pt x="29398" y="353454"/>
                    <a:pt x="32604" y="350248"/>
                    <a:pt x="36555" y="350248"/>
                  </a:cubicBezTo>
                  <a:lnTo>
                    <a:pt x="76659" y="350248"/>
                  </a:lnTo>
                  <a:cubicBezTo>
                    <a:pt x="80609" y="350248"/>
                    <a:pt x="83816" y="353454"/>
                    <a:pt x="83816" y="357404"/>
                  </a:cubicBezTo>
                  <a:cubicBezTo>
                    <a:pt x="83816" y="361354"/>
                    <a:pt x="80609" y="364560"/>
                    <a:pt x="76659" y="364560"/>
                  </a:cubicBezTo>
                  <a:close/>
                  <a:moveTo>
                    <a:pt x="120428" y="494220"/>
                  </a:moveTo>
                  <a:cubicBezTo>
                    <a:pt x="122403" y="497641"/>
                    <a:pt x="121229" y="502020"/>
                    <a:pt x="117808" y="503995"/>
                  </a:cubicBezTo>
                  <a:lnTo>
                    <a:pt x="83114" y="524033"/>
                  </a:lnTo>
                  <a:cubicBezTo>
                    <a:pt x="81984" y="524692"/>
                    <a:pt x="80753" y="524992"/>
                    <a:pt x="79536" y="524992"/>
                  </a:cubicBezTo>
                  <a:cubicBezTo>
                    <a:pt x="77060" y="524992"/>
                    <a:pt x="74655" y="523704"/>
                    <a:pt x="73339" y="521414"/>
                  </a:cubicBezTo>
                  <a:cubicBezTo>
                    <a:pt x="71363" y="517993"/>
                    <a:pt x="72537" y="513614"/>
                    <a:pt x="75958" y="511638"/>
                  </a:cubicBezTo>
                  <a:lnTo>
                    <a:pt x="110652" y="491601"/>
                  </a:lnTo>
                  <a:cubicBezTo>
                    <a:pt x="114073" y="489625"/>
                    <a:pt x="118452" y="490799"/>
                    <a:pt x="120428" y="494220"/>
                  </a:cubicBezTo>
                  <a:close/>
                  <a:moveTo>
                    <a:pt x="223208" y="604156"/>
                  </a:moveTo>
                  <a:lnTo>
                    <a:pt x="203170" y="638850"/>
                  </a:lnTo>
                  <a:cubicBezTo>
                    <a:pt x="201839" y="641140"/>
                    <a:pt x="199434" y="642429"/>
                    <a:pt x="196972" y="642429"/>
                  </a:cubicBezTo>
                  <a:cubicBezTo>
                    <a:pt x="195756" y="642429"/>
                    <a:pt x="194525" y="642114"/>
                    <a:pt x="193394" y="641470"/>
                  </a:cubicBezTo>
                  <a:cubicBezTo>
                    <a:pt x="189973" y="639494"/>
                    <a:pt x="188800" y="635115"/>
                    <a:pt x="190775" y="631694"/>
                  </a:cubicBezTo>
                  <a:lnTo>
                    <a:pt x="210813" y="597000"/>
                  </a:lnTo>
                  <a:cubicBezTo>
                    <a:pt x="212788" y="593579"/>
                    <a:pt x="217168" y="592405"/>
                    <a:pt x="220588" y="594381"/>
                  </a:cubicBezTo>
                  <a:cubicBezTo>
                    <a:pt x="224009" y="596370"/>
                    <a:pt x="225183" y="600735"/>
                    <a:pt x="223208" y="604156"/>
                  </a:cubicBezTo>
                  <a:close/>
                  <a:moveTo>
                    <a:pt x="483156" y="357404"/>
                  </a:moveTo>
                  <a:cubicBezTo>
                    <a:pt x="483156" y="361354"/>
                    <a:pt x="479950" y="364560"/>
                    <a:pt x="476000" y="364560"/>
                  </a:cubicBezTo>
                  <a:lnTo>
                    <a:pt x="357404" y="364560"/>
                  </a:lnTo>
                  <a:cubicBezTo>
                    <a:pt x="353454" y="364560"/>
                    <a:pt x="350248" y="361354"/>
                    <a:pt x="350248" y="357404"/>
                  </a:cubicBezTo>
                  <a:lnTo>
                    <a:pt x="350248" y="155308"/>
                  </a:lnTo>
                  <a:cubicBezTo>
                    <a:pt x="350248" y="151358"/>
                    <a:pt x="353454" y="148151"/>
                    <a:pt x="357404" y="148151"/>
                  </a:cubicBezTo>
                  <a:cubicBezTo>
                    <a:pt x="361354" y="148151"/>
                    <a:pt x="364560" y="151358"/>
                    <a:pt x="364560" y="155308"/>
                  </a:cubicBezTo>
                  <a:lnTo>
                    <a:pt x="364560" y="350248"/>
                  </a:lnTo>
                  <a:lnTo>
                    <a:pt x="476000" y="350248"/>
                  </a:lnTo>
                  <a:cubicBezTo>
                    <a:pt x="479964" y="350248"/>
                    <a:pt x="483156" y="353454"/>
                    <a:pt x="483156" y="357404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7193063" y="889529"/>
            <a:ext cx="394907" cy="357155"/>
            <a:chOff x="7193063" y="889529"/>
            <a:chExt cx="394907" cy="357155"/>
          </a:xfrm>
        </p:grpSpPr>
        <p:sp>
          <p:nvSpPr>
            <p:cNvPr id="1006" name="Google Shape;1006;p36"/>
            <p:cNvSpPr/>
            <p:nvPr/>
          </p:nvSpPr>
          <p:spPr>
            <a:xfrm>
              <a:off x="7193063" y="889529"/>
              <a:ext cx="394907" cy="357155"/>
            </a:xfrm>
            <a:custGeom>
              <a:rect b="b" l="l" r="r" t="t"/>
              <a:pathLst>
                <a:path extrusionOk="0" h="714309" w="789815">
                  <a:moveTo>
                    <a:pt x="789816" y="276220"/>
                  </a:moveTo>
                  <a:cubicBezTo>
                    <a:pt x="789816" y="311376"/>
                    <a:pt x="763238" y="340419"/>
                    <a:pt x="729120" y="344363"/>
                  </a:cubicBezTo>
                  <a:lnTo>
                    <a:pt x="729120" y="535599"/>
                  </a:lnTo>
                  <a:cubicBezTo>
                    <a:pt x="729120" y="542393"/>
                    <a:pt x="725256" y="548300"/>
                    <a:pt x="719031" y="551008"/>
                  </a:cubicBezTo>
                  <a:cubicBezTo>
                    <a:pt x="716813" y="551974"/>
                    <a:pt x="714517" y="552449"/>
                    <a:pt x="712252" y="552449"/>
                  </a:cubicBezTo>
                  <a:cubicBezTo>
                    <a:pt x="708134" y="552449"/>
                    <a:pt x="704110" y="550897"/>
                    <a:pt x="700911" y="547935"/>
                  </a:cubicBezTo>
                  <a:cubicBezTo>
                    <a:pt x="665083" y="514632"/>
                    <a:pt x="562002" y="437210"/>
                    <a:pt x="379029" y="437210"/>
                  </a:cubicBezTo>
                  <a:cubicBezTo>
                    <a:pt x="378997" y="437210"/>
                    <a:pt x="378966" y="437194"/>
                    <a:pt x="378934" y="437194"/>
                  </a:cubicBezTo>
                  <a:lnTo>
                    <a:pt x="247501" y="437194"/>
                  </a:lnTo>
                  <a:lnTo>
                    <a:pt x="324955" y="685804"/>
                  </a:lnTo>
                  <a:cubicBezTo>
                    <a:pt x="327061" y="692550"/>
                    <a:pt x="325857" y="699677"/>
                    <a:pt x="321676" y="705362"/>
                  </a:cubicBezTo>
                  <a:cubicBezTo>
                    <a:pt x="317494" y="711047"/>
                    <a:pt x="311048" y="714309"/>
                    <a:pt x="303984" y="714309"/>
                  </a:cubicBezTo>
                  <a:lnTo>
                    <a:pt x="217201" y="714309"/>
                  </a:lnTo>
                  <a:cubicBezTo>
                    <a:pt x="207539" y="714309"/>
                    <a:pt x="199097" y="708101"/>
                    <a:pt x="196230" y="698869"/>
                  </a:cubicBezTo>
                  <a:lnTo>
                    <a:pt x="112347" y="429672"/>
                  </a:lnTo>
                  <a:cubicBezTo>
                    <a:pt x="45997" y="408657"/>
                    <a:pt x="0" y="346200"/>
                    <a:pt x="0" y="276220"/>
                  </a:cubicBezTo>
                  <a:cubicBezTo>
                    <a:pt x="0" y="233225"/>
                    <a:pt x="16758" y="192811"/>
                    <a:pt x="47153" y="162390"/>
                  </a:cubicBezTo>
                  <a:cubicBezTo>
                    <a:pt x="77564" y="131985"/>
                    <a:pt x="118001" y="115246"/>
                    <a:pt x="161020" y="115246"/>
                  </a:cubicBezTo>
                  <a:lnTo>
                    <a:pt x="379013" y="115246"/>
                  </a:lnTo>
                  <a:cubicBezTo>
                    <a:pt x="379029" y="115246"/>
                    <a:pt x="379029" y="115246"/>
                    <a:pt x="379045" y="115246"/>
                  </a:cubicBezTo>
                  <a:cubicBezTo>
                    <a:pt x="562002" y="115246"/>
                    <a:pt x="665083" y="37808"/>
                    <a:pt x="700911" y="4520"/>
                  </a:cubicBezTo>
                  <a:cubicBezTo>
                    <a:pt x="705869" y="-88"/>
                    <a:pt x="712806" y="-1276"/>
                    <a:pt x="719031" y="1432"/>
                  </a:cubicBezTo>
                  <a:cubicBezTo>
                    <a:pt x="725256" y="4156"/>
                    <a:pt x="729120" y="10063"/>
                    <a:pt x="729120" y="16841"/>
                  </a:cubicBezTo>
                  <a:lnTo>
                    <a:pt x="729120" y="208093"/>
                  </a:lnTo>
                  <a:cubicBezTo>
                    <a:pt x="763238" y="212036"/>
                    <a:pt x="789816" y="241064"/>
                    <a:pt x="789816" y="27622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7200983" y="897454"/>
              <a:ext cx="379068" cy="341312"/>
            </a:xfrm>
            <a:custGeom>
              <a:rect b="b" l="l" r="r" t="t"/>
              <a:pathLst>
                <a:path extrusionOk="0" h="682623" w="758137">
                  <a:moveTo>
                    <a:pt x="294005" y="674673"/>
                  </a:moveTo>
                  <a:cubicBezTo>
                    <a:pt x="294591" y="676542"/>
                    <a:pt x="294243" y="678537"/>
                    <a:pt x="293086" y="680121"/>
                  </a:cubicBezTo>
                  <a:cubicBezTo>
                    <a:pt x="291914" y="681720"/>
                    <a:pt x="290109" y="682623"/>
                    <a:pt x="288145" y="682623"/>
                  </a:cubicBezTo>
                  <a:lnTo>
                    <a:pt x="201362" y="682623"/>
                  </a:lnTo>
                  <a:cubicBezTo>
                    <a:pt x="198670" y="682623"/>
                    <a:pt x="196310" y="680897"/>
                    <a:pt x="195502" y="678316"/>
                  </a:cubicBezTo>
                  <a:lnTo>
                    <a:pt x="114532" y="418398"/>
                  </a:lnTo>
                  <a:cubicBezTo>
                    <a:pt x="124590" y="420346"/>
                    <a:pt x="134838" y="421344"/>
                    <a:pt x="145181" y="421344"/>
                  </a:cubicBezTo>
                  <a:lnTo>
                    <a:pt x="215063" y="421344"/>
                  </a:lnTo>
                  <a:lnTo>
                    <a:pt x="294005" y="674673"/>
                  </a:lnTo>
                  <a:close/>
                  <a:moveTo>
                    <a:pt x="287796" y="405508"/>
                  </a:moveTo>
                  <a:lnTo>
                    <a:pt x="287796" y="115232"/>
                  </a:lnTo>
                  <a:lnTo>
                    <a:pt x="145181" y="115232"/>
                  </a:lnTo>
                  <a:cubicBezTo>
                    <a:pt x="106391" y="115232"/>
                    <a:pt x="69930" y="130324"/>
                    <a:pt x="42512" y="157736"/>
                  </a:cubicBezTo>
                  <a:cubicBezTo>
                    <a:pt x="15110" y="185164"/>
                    <a:pt x="0" y="221603"/>
                    <a:pt x="0" y="260370"/>
                  </a:cubicBezTo>
                  <a:cubicBezTo>
                    <a:pt x="0" y="324775"/>
                    <a:pt x="43193" y="382134"/>
                    <a:pt x="105013" y="399870"/>
                  </a:cubicBezTo>
                  <a:cubicBezTo>
                    <a:pt x="118017" y="403607"/>
                    <a:pt x="131528" y="405508"/>
                    <a:pt x="145181" y="405508"/>
                  </a:cubicBezTo>
                  <a:lnTo>
                    <a:pt x="287796" y="405508"/>
                  </a:lnTo>
                  <a:close/>
                  <a:moveTo>
                    <a:pt x="363158" y="115232"/>
                  </a:moveTo>
                  <a:lnTo>
                    <a:pt x="303635" y="115232"/>
                  </a:lnTo>
                  <a:lnTo>
                    <a:pt x="303635" y="405508"/>
                  </a:lnTo>
                  <a:lnTo>
                    <a:pt x="363174" y="405508"/>
                  </a:lnTo>
                  <a:cubicBezTo>
                    <a:pt x="363206" y="405508"/>
                    <a:pt x="363238" y="405523"/>
                    <a:pt x="363269" y="405523"/>
                  </a:cubicBezTo>
                  <a:cubicBezTo>
                    <a:pt x="480716" y="405539"/>
                    <a:pt x="566453" y="436721"/>
                    <a:pt x="623410" y="468599"/>
                  </a:cubicBezTo>
                  <a:lnTo>
                    <a:pt x="623410" y="52141"/>
                  </a:lnTo>
                  <a:cubicBezTo>
                    <a:pt x="566437" y="84035"/>
                    <a:pt x="480669" y="115232"/>
                    <a:pt x="363190" y="115232"/>
                  </a:cubicBezTo>
                  <a:cubicBezTo>
                    <a:pt x="363174" y="115232"/>
                    <a:pt x="363174" y="115232"/>
                    <a:pt x="363158" y="115232"/>
                  </a:cubicBezTo>
                  <a:close/>
                  <a:moveTo>
                    <a:pt x="696856" y="104"/>
                  </a:moveTo>
                  <a:cubicBezTo>
                    <a:pt x="696302" y="-149"/>
                    <a:pt x="696001" y="120"/>
                    <a:pt x="695842" y="278"/>
                  </a:cubicBezTo>
                  <a:cubicBezTo>
                    <a:pt x="684090" y="11205"/>
                    <a:pt x="665336" y="26725"/>
                    <a:pt x="639249" y="42830"/>
                  </a:cubicBezTo>
                  <a:lnTo>
                    <a:pt x="639249" y="477910"/>
                  </a:lnTo>
                  <a:cubicBezTo>
                    <a:pt x="665336" y="494031"/>
                    <a:pt x="684090" y="509551"/>
                    <a:pt x="695858" y="520478"/>
                  </a:cubicBezTo>
                  <a:cubicBezTo>
                    <a:pt x="696001" y="520620"/>
                    <a:pt x="696302" y="520889"/>
                    <a:pt x="696856" y="520652"/>
                  </a:cubicBezTo>
                  <a:cubicBezTo>
                    <a:pt x="697442" y="520382"/>
                    <a:pt x="697442" y="519955"/>
                    <a:pt x="697442" y="519749"/>
                  </a:cubicBezTo>
                  <a:lnTo>
                    <a:pt x="697442" y="260370"/>
                  </a:lnTo>
                  <a:lnTo>
                    <a:pt x="697442" y="991"/>
                  </a:lnTo>
                  <a:cubicBezTo>
                    <a:pt x="697442" y="785"/>
                    <a:pt x="697442" y="357"/>
                    <a:pt x="696856" y="104"/>
                  </a:cubicBezTo>
                  <a:close/>
                  <a:moveTo>
                    <a:pt x="713281" y="208206"/>
                  </a:moveTo>
                  <a:lnTo>
                    <a:pt x="713281" y="260370"/>
                  </a:lnTo>
                  <a:lnTo>
                    <a:pt x="713281" y="312550"/>
                  </a:lnTo>
                  <a:cubicBezTo>
                    <a:pt x="738640" y="308718"/>
                    <a:pt x="758137" y="286785"/>
                    <a:pt x="758137" y="260370"/>
                  </a:cubicBezTo>
                  <a:cubicBezTo>
                    <a:pt x="758137" y="233971"/>
                    <a:pt x="738640" y="212038"/>
                    <a:pt x="713281" y="2082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7193063" y="889529"/>
              <a:ext cx="394907" cy="357155"/>
            </a:xfrm>
            <a:custGeom>
              <a:rect b="b" l="l" r="r" t="t"/>
              <a:pathLst>
                <a:path extrusionOk="0" h="714309" w="789815">
                  <a:moveTo>
                    <a:pt x="729120" y="208093"/>
                  </a:moveTo>
                  <a:lnTo>
                    <a:pt x="729120" y="16841"/>
                  </a:lnTo>
                  <a:cubicBezTo>
                    <a:pt x="729120" y="10063"/>
                    <a:pt x="725256" y="4156"/>
                    <a:pt x="719031" y="1432"/>
                  </a:cubicBezTo>
                  <a:cubicBezTo>
                    <a:pt x="712806" y="-1276"/>
                    <a:pt x="705869" y="-88"/>
                    <a:pt x="700911" y="4520"/>
                  </a:cubicBezTo>
                  <a:cubicBezTo>
                    <a:pt x="665083" y="37808"/>
                    <a:pt x="562002" y="115246"/>
                    <a:pt x="379045" y="115246"/>
                  </a:cubicBezTo>
                  <a:cubicBezTo>
                    <a:pt x="379029" y="115246"/>
                    <a:pt x="379029" y="115246"/>
                    <a:pt x="379013" y="115246"/>
                  </a:cubicBezTo>
                  <a:lnTo>
                    <a:pt x="161020" y="115246"/>
                  </a:lnTo>
                  <a:cubicBezTo>
                    <a:pt x="118001" y="115246"/>
                    <a:pt x="77564" y="131985"/>
                    <a:pt x="47153" y="162390"/>
                  </a:cubicBezTo>
                  <a:cubicBezTo>
                    <a:pt x="16758" y="192811"/>
                    <a:pt x="0" y="233225"/>
                    <a:pt x="0" y="276220"/>
                  </a:cubicBezTo>
                  <a:cubicBezTo>
                    <a:pt x="0" y="346200"/>
                    <a:pt x="45997" y="408657"/>
                    <a:pt x="112347" y="429672"/>
                  </a:cubicBezTo>
                  <a:lnTo>
                    <a:pt x="196230" y="698869"/>
                  </a:lnTo>
                  <a:cubicBezTo>
                    <a:pt x="199097" y="708101"/>
                    <a:pt x="207539" y="714309"/>
                    <a:pt x="217201" y="714309"/>
                  </a:cubicBezTo>
                  <a:lnTo>
                    <a:pt x="303984" y="714309"/>
                  </a:lnTo>
                  <a:cubicBezTo>
                    <a:pt x="311048" y="714309"/>
                    <a:pt x="317494" y="711047"/>
                    <a:pt x="321676" y="705362"/>
                  </a:cubicBezTo>
                  <a:cubicBezTo>
                    <a:pt x="325857" y="699677"/>
                    <a:pt x="327061" y="692550"/>
                    <a:pt x="324955" y="685804"/>
                  </a:cubicBezTo>
                  <a:lnTo>
                    <a:pt x="247501" y="437194"/>
                  </a:lnTo>
                  <a:lnTo>
                    <a:pt x="378934" y="437194"/>
                  </a:lnTo>
                  <a:cubicBezTo>
                    <a:pt x="378966" y="437194"/>
                    <a:pt x="378997" y="437210"/>
                    <a:pt x="379029" y="437210"/>
                  </a:cubicBezTo>
                  <a:cubicBezTo>
                    <a:pt x="562002" y="437210"/>
                    <a:pt x="665083" y="514632"/>
                    <a:pt x="700911" y="547935"/>
                  </a:cubicBezTo>
                  <a:cubicBezTo>
                    <a:pt x="704110" y="550897"/>
                    <a:pt x="708134" y="552449"/>
                    <a:pt x="712252" y="552449"/>
                  </a:cubicBezTo>
                  <a:cubicBezTo>
                    <a:pt x="714517" y="552449"/>
                    <a:pt x="716813" y="551974"/>
                    <a:pt x="719031" y="551008"/>
                  </a:cubicBezTo>
                  <a:cubicBezTo>
                    <a:pt x="725256" y="548300"/>
                    <a:pt x="729120" y="542393"/>
                    <a:pt x="729120" y="535599"/>
                  </a:cubicBezTo>
                  <a:lnTo>
                    <a:pt x="729120" y="344363"/>
                  </a:lnTo>
                  <a:cubicBezTo>
                    <a:pt x="763238" y="340419"/>
                    <a:pt x="789816" y="311376"/>
                    <a:pt x="789816" y="276220"/>
                  </a:cubicBezTo>
                  <a:cubicBezTo>
                    <a:pt x="789816" y="241064"/>
                    <a:pt x="763238" y="212036"/>
                    <a:pt x="729120" y="208093"/>
                  </a:cubicBezTo>
                  <a:close/>
                  <a:moveTo>
                    <a:pt x="309844" y="690523"/>
                  </a:moveTo>
                  <a:cubicBezTo>
                    <a:pt x="310430" y="692392"/>
                    <a:pt x="310082" y="694387"/>
                    <a:pt x="308925" y="695971"/>
                  </a:cubicBezTo>
                  <a:cubicBezTo>
                    <a:pt x="307753" y="697570"/>
                    <a:pt x="305948" y="698473"/>
                    <a:pt x="303984" y="698473"/>
                  </a:cubicBezTo>
                  <a:lnTo>
                    <a:pt x="217201" y="698473"/>
                  </a:lnTo>
                  <a:cubicBezTo>
                    <a:pt x="214509" y="698473"/>
                    <a:pt x="212149" y="696747"/>
                    <a:pt x="211341" y="694166"/>
                  </a:cubicBezTo>
                  <a:lnTo>
                    <a:pt x="130371" y="434248"/>
                  </a:lnTo>
                  <a:cubicBezTo>
                    <a:pt x="140429" y="436196"/>
                    <a:pt x="150677" y="437194"/>
                    <a:pt x="161020" y="437194"/>
                  </a:cubicBezTo>
                  <a:lnTo>
                    <a:pt x="230902" y="437194"/>
                  </a:lnTo>
                  <a:lnTo>
                    <a:pt x="309844" y="690523"/>
                  </a:lnTo>
                  <a:close/>
                  <a:moveTo>
                    <a:pt x="303635" y="421358"/>
                  </a:moveTo>
                  <a:lnTo>
                    <a:pt x="161020" y="421358"/>
                  </a:lnTo>
                  <a:cubicBezTo>
                    <a:pt x="147367" y="421358"/>
                    <a:pt x="133856" y="419457"/>
                    <a:pt x="120852" y="415720"/>
                  </a:cubicBezTo>
                  <a:cubicBezTo>
                    <a:pt x="59032" y="397984"/>
                    <a:pt x="15839" y="340625"/>
                    <a:pt x="15839" y="276220"/>
                  </a:cubicBezTo>
                  <a:cubicBezTo>
                    <a:pt x="15839" y="237453"/>
                    <a:pt x="30950" y="201014"/>
                    <a:pt x="58351" y="173586"/>
                  </a:cubicBezTo>
                  <a:cubicBezTo>
                    <a:pt x="85769" y="146174"/>
                    <a:pt x="122230" y="131082"/>
                    <a:pt x="161020" y="131082"/>
                  </a:cubicBezTo>
                  <a:lnTo>
                    <a:pt x="303635" y="131082"/>
                  </a:lnTo>
                  <a:lnTo>
                    <a:pt x="303635" y="421358"/>
                  </a:lnTo>
                  <a:close/>
                  <a:moveTo>
                    <a:pt x="639249" y="484449"/>
                  </a:moveTo>
                  <a:cubicBezTo>
                    <a:pt x="582292" y="452571"/>
                    <a:pt x="496555" y="421389"/>
                    <a:pt x="379108" y="421373"/>
                  </a:cubicBezTo>
                  <a:cubicBezTo>
                    <a:pt x="379077" y="421373"/>
                    <a:pt x="379045" y="421358"/>
                    <a:pt x="379013" y="421358"/>
                  </a:cubicBezTo>
                  <a:lnTo>
                    <a:pt x="319474" y="421358"/>
                  </a:lnTo>
                  <a:lnTo>
                    <a:pt x="319474" y="131082"/>
                  </a:lnTo>
                  <a:lnTo>
                    <a:pt x="378997" y="131082"/>
                  </a:lnTo>
                  <a:cubicBezTo>
                    <a:pt x="379013" y="131082"/>
                    <a:pt x="379013" y="131082"/>
                    <a:pt x="379029" y="131082"/>
                  </a:cubicBezTo>
                  <a:cubicBezTo>
                    <a:pt x="496508" y="131082"/>
                    <a:pt x="582276" y="99885"/>
                    <a:pt x="639249" y="67991"/>
                  </a:cubicBezTo>
                  <a:lnTo>
                    <a:pt x="639249" y="484449"/>
                  </a:lnTo>
                  <a:close/>
                  <a:moveTo>
                    <a:pt x="713281" y="276220"/>
                  </a:moveTo>
                  <a:lnTo>
                    <a:pt x="713281" y="535599"/>
                  </a:lnTo>
                  <a:cubicBezTo>
                    <a:pt x="713281" y="535805"/>
                    <a:pt x="713281" y="536232"/>
                    <a:pt x="712695" y="536502"/>
                  </a:cubicBezTo>
                  <a:cubicBezTo>
                    <a:pt x="712141" y="536739"/>
                    <a:pt x="711840" y="536470"/>
                    <a:pt x="711697" y="536328"/>
                  </a:cubicBezTo>
                  <a:cubicBezTo>
                    <a:pt x="699929" y="525401"/>
                    <a:pt x="681175" y="509881"/>
                    <a:pt x="655088" y="493760"/>
                  </a:cubicBezTo>
                  <a:lnTo>
                    <a:pt x="655088" y="58680"/>
                  </a:lnTo>
                  <a:cubicBezTo>
                    <a:pt x="681175" y="42575"/>
                    <a:pt x="699929" y="27055"/>
                    <a:pt x="711682" y="16128"/>
                  </a:cubicBezTo>
                  <a:cubicBezTo>
                    <a:pt x="711840" y="15970"/>
                    <a:pt x="712141" y="15701"/>
                    <a:pt x="712695" y="15954"/>
                  </a:cubicBezTo>
                  <a:cubicBezTo>
                    <a:pt x="713281" y="16207"/>
                    <a:pt x="713281" y="16635"/>
                    <a:pt x="713281" y="16841"/>
                  </a:cubicBezTo>
                  <a:lnTo>
                    <a:pt x="713281" y="276220"/>
                  </a:lnTo>
                  <a:close/>
                  <a:moveTo>
                    <a:pt x="729120" y="328400"/>
                  </a:moveTo>
                  <a:lnTo>
                    <a:pt x="729120" y="276220"/>
                  </a:lnTo>
                  <a:lnTo>
                    <a:pt x="729120" y="224056"/>
                  </a:lnTo>
                  <a:cubicBezTo>
                    <a:pt x="754479" y="227888"/>
                    <a:pt x="773977" y="249821"/>
                    <a:pt x="773977" y="276220"/>
                  </a:cubicBezTo>
                  <a:cubicBezTo>
                    <a:pt x="773977" y="302635"/>
                    <a:pt x="754479" y="324568"/>
                    <a:pt x="729120" y="32840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36"/>
          <p:cNvGrpSpPr/>
          <p:nvPr/>
        </p:nvGrpSpPr>
        <p:grpSpPr>
          <a:xfrm>
            <a:off x="7814922" y="889533"/>
            <a:ext cx="238299" cy="357053"/>
            <a:chOff x="7814922" y="889533"/>
            <a:chExt cx="238299" cy="357053"/>
          </a:xfrm>
        </p:grpSpPr>
        <p:sp>
          <p:nvSpPr>
            <p:cNvPr id="1010" name="Google Shape;1010;p36"/>
            <p:cNvSpPr/>
            <p:nvPr/>
          </p:nvSpPr>
          <p:spPr>
            <a:xfrm>
              <a:off x="7814922" y="889533"/>
              <a:ext cx="238299" cy="357053"/>
            </a:xfrm>
            <a:custGeom>
              <a:rect b="b" l="l" r="r" t="t"/>
              <a:pathLst>
                <a:path extrusionOk="0" h="714106" w="476599">
                  <a:moveTo>
                    <a:pt x="476600" y="236561"/>
                  </a:moveTo>
                  <a:cubicBezTo>
                    <a:pt x="476600" y="295201"/>
                    <a:pt x="449594" y="346412"/>
                    <a:pt x="423490" y="395948"/>
                  </a:cubicBezTo>
                  <a:cubicBezTo>
                    <a:pt x="418180" y="406010"/>
                    <a:pt x="412699" y="416430"/>
                    <a:pt x="407590" y="426635"/>
                  </a:cubicBezTo>
                  <a:cubicBezTo>
                    <a:pt x="378423" y="484945"/>
                    <a:pt x="362995" y="545488"/>
                    <a:pt x="362995" y="601694"/>
                  </a:cubicBezTo>
                  <a:cubicBezTo>
                    <a:pt x="362995" y="620287"/>
                    <a:pt x="365013" y="630592"/>
                    <a:pt x="365028" y="630692"/>
                  </a:cubicBezTo>
                  <a:cubicBezTo>
                    <a:pt x="365443" y="632796"/>
                    <a:pt x="364899" y="634986"/>
                    <a:pt x="363539" y="636646"/>
                  </a:cubicBezTo>
                  <a:cubicBezTo>
                    <a:pt x="362180" y="638292"/>
                    <a:pt x="360162" y="639265"/>
                    <a:pt x="358015" y="639265"/>
                  </a:cubicBezTo>
                  <a:lnTo>
                    <a:pt x="324211" y="639265"/>
                  </a:lnTo>
                  <a:lnTo>
                    <a:pt x="324211" y="695128"/>
                  </a:lnTo>
                  <a:cubicBezTo>
                    <a:pt x="324211" y="705591"/>
                    <a:pt x="315696" y="714107"/>
                    <a:pt x="305220" y="714107"/>
                  </a:cubicBezTo>
                  <a:lnTo>
                    <a:pt x="167845" y="714107"/>
                  </a:lnTo>
                  <a:cubicBezTo>
                    <a:pt x="157369" y="714107"/>
                    <a:pt x="148853" y="705591"/>
                    <a:pt x="148853" y="695128"/>
                  </a:cubicBezTo>
                  <a:lnTo>
                    <a:pt x="148853" y="639265"/>
                  </a:lnTo>
                  <a:lnTo>
                    <a:pt x="118685" y="639265"/>
                  </a:lnTo>
                  <a:cubicBezTo>
                    <a:pt x="116538" y="639265"/>
                    <a:pt x="114449" y="638306"/>
                    <a:pt x="113089" y="636632"/>
                  </a:cubicBezTo>
                  <a:cubicBezTo>
                    <a:pt x="111729" y="634972"/>
                    <a:pt x="111143" y="632796"/>
                    <a:pt x="111572" y="630692"/>
                  </a:cubicBezTo>
                  <a:cubicBezTo>
                    <a:pt x="111586" y="630592"/>
                    <a:pt x="113604" y="620287"/>
                    <a:pt x="113604" y="601694"/>
                  </a:cubicBezTo>
                  <a:cubicBezTo>
                    <a:pt x="113604" y="582787"/>
                    <a:pt x="111844" y="563379"/>
                    <a:pt x="108423" y="543742"/>
                  </a:cubicBezTo>
                  <a:cubicBezTo>
                    <a:pt x="107980" y="542826"/>
                    <a:pt x="107722" y="541795"/>
                    <a:pt x="107722" y="540708"/>
                  </a:cubicBezTo>
                  <a:cubicBezTo>
                    <a:pt x="107722" y="540522"/>
                    <a:pt x="107765" y="540350"/>
                    <a:pt x="107779" y="540164"/>
                  </a:cubicBezTo>
                  <a:cubicBezTo>
                    <a:pt x="100838" y="502564"/>
                    <a:pt x="87772" y="464149"/>
                    <a:pt x="69010" y="426635"/>
                  </a:cubicBezTo>
                  <a:cubicBezTo>
                    <a:pt x="63901" y="416430"/>
                    <a:pt x="58419" y="406010"/>
                    <a:pt x="53110" y="395948"/>
                  </a:cubicBezTo>
                  <a:cubicBezTo>
                    <a:pt x="27006" y="346412"/>
                    <a:pt x="0" y="295201"/>
                    <a:pt x="0" y="236561"/>
                  </a:cubicBezTo>
                  <a:cubicBezTo>
                    <a:pt x="0" y="106129"/>
                    <a:pt x="106105" y="0"/>
                    <a:pt x="236525" y="0"/>
                  </a:cubicBezTo>
                  <a:lnTo>
                    <a:pt x="240074" y="0"/>
                  </a:lnTo>
                  <a:cubicBezTo>
                    <a:pt x="370495" y="0"/>
                    <a:pt x="476600" y="106129"/>
                    <a:pt x="476600" y="236561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7822077" y="896689"/>
              <a:ext cx="223988" cy="342741"/>
            </a:xfrm>
            <a:custGeom>
              <a:rect b="b" l="l" r="r" t="t"/>
              <a:pathLst>
                <a:path extrusionOk="0" h="685481" w="447976">
                  <a:moveTo>
                    <a:pt x="148853" y="624953"/>
                  </a:moveTo>
                  <a:lnTo>
                    <a:pt x="295589" y="624953"/>
                  </a:lnTo>
                  <a:lnTo>
                    <a:pt x="295589" y="680815"/>
                  </a:lnTo>
                  <a:cubicBezTo>
                    <a:pt x="295589" y="683392"/>
                    <a:pt x="293485" y="685481"/>
                    <a:pt x="290909" y="685481"/>
                  </a:cubicBezTo>
                  <a:lnTo>
                    <a:pt x="153533" y="685481"/>
                  </a:lnTo>
                  <a:cubicBezTo>
                    <a:pt x="150957" y="685481"/>
                    <a:pt x="148853" y="683392"/>
                    <a:pt x="148853" y="680815"/>
                  </a:cubicBezTo>
                  <a:lnTo>
                    <a:pt x="148853" y="624953"/>
                  </a:lnTo>
                  <a:close/>
                  <a:moveTo>
                    <a:pt x="334530" y="577563"/>
                  </a:moveTo>
                  <a:lnTo>
                    <a:pt x="113447" y="577563"/>
                  </a:lnTo>
                  <a:cubicBezTo>
                    <a:pt x="113547" y="580841"/>
                    <a:pt x="113604" y="584118"/>
                    <a:pt x="113604" y="587382"/>
                  </a:cubicBezTo>
                  <a:cubicBezTo>
                    <a:pt x="113604" y="597444"/>
                    <a:pt x="113046" y="605258"/>
                    <a:pt x="112488" y="610640"/>
                  </a:cubicBezTo>
                  <a:lnTo>
                    <a:pt x="141640" y="610640"/>
                  </a:lnTo>
                  <a:cubicBezTo>
                    <a:pt x="141655" y="610640"/>
                    <a:pt x="141683" y="610640"/>
                    <a:pt x="141698" y="610640"/>
                  </a:cubicBezTo>
                  <a:lnTo>
                    <a:pt x="302744" y="610640"/>
                  </a:lnTo>
                  <a:cubicBezTo>
                    <a:pt x="302759" y="610640"/>
                    <a:pt x="302787" y="610640"/>
                    <a:pt x="302801" y="610640"/>
                  </a:cubicBezTo>
                  <a:lnTo>
                    <a:pt x="335489" y="610640"/>
                  </a:lnTo>
                  <a:cubicBezTo>
                    <a:pt x="334931" y="605258"/>
                    <a:pt x="334373" y="597444"/>
                    <a:pt x="334373" y="587382"/>
                  </a:cubicBezTo>
                  <a:cubicBezTo>
                    <a:pt x="334373" y="584118"/>
                    <a:pt x="334430" y="580841"/>
                    <a:pt x="334530" y="577563"/>
                  </a:cubicBezTo>
                  <a:close/>
                  <a:moveTo>
                    <a:pt x="112703" y="563250"/>
                  </a:moveTo>
                  <a:lnTo>
                    <a:pt x="335274" y="563250"/>
                  </a:lnTo>
                  <a:cubicBezTo>
                    <a:pt x="335975" y="553432"/>
                    <a:pt x="337120" y="543527"/>
                    <a:pt x="338680" y="533551"/>
                  </a:cubicBezTo>
                  <a:lnTo>
                    <a:pt x="109296" y="533551"/>
                  </a:lnTo>
                  <a:cubicBezTo>
                    <a:pt x="110856" y="543527"/>
                    <a:pt x="112001" y="553432"/>
                    <a:pt x="112703" y="563250"/>
                  </a:cubicBezTo>
                  <a:close/>
                  <a:moveTo>
                    <a:pt x="225763" y="0"/>
                  </a:moveTo>
                  <a:lnTo>
                    <a:pt x="222214" y="0"/>
                  </a:lnTo>
                  <a:cubicBezTo>
                    <a:pt x="99694" y="0"/>
                    <a:pt x="0" y="99703"/>
                    <a:pt x="0" y="222249"/>
                  </a:cubicBezTo>
                  <a:cubicBezTo>
                    <a:pt x="0" y="277338"/>
                    <a:pt x="26161" y="326961"/>
                    <a:pt x="51450" y="374966"/>
                  </a:cubicBezTo>
                  <a:cubicBezTo>
                    <a:pt x="56802" y="385099"/>
                    <a:pt x="62326" y="395576"/>
                    <a:pt x="67493" y="405924"/>
                  </a:cubicBezTo>
                  <a:cubicBezTo>
                    <a:pt x="86184" y="443295"/>
                    <a:pt x="99422" y="481596"/>
                    <a:pt x="106778" y="519239"/>
                  </a:cubicBezTo>
                  <a:lnTo>
                    <a:pt x="216833" y="519239"/>
                  </a:lnTo>
                  <a:lnTo>
                    <a:pt x="216833" y="282906"/>
                  </a:lnTo>
                  <a:lnTo>
                    <a:pt x="148166" y="222234"/>
                  </a:lnTo>
                  <a:cubicBezTo>
                    <a:pt x="145204" y="219615"/>
                    <a:pt x="144918" y="215092"/>
                    <a:pt x="147537" y="212130"/>
                  </a:cubicBezTo>
                  <a:cubicBezTo>
                    <a:pt x="150156" y="209167"/>
                    <a:pt x="154678" y="208895"/>
                    <a:pt x="157641" y="211500"/>
                  </a:cubicBezTo>
                  <a:lnTo>
                    <a:pt x="222214" y="268565"/>
                  </a:lnTo>
                  <a:lnTo>
                    <a:pt x="286801" y="211500"/>
                  </a:lnTo>
                  <a:cubicBezTo>
                    <a:pt x="289764" y="208895"/>
                    <a:pt x="294286" y="209167"/>
                    <a:pt x="296905" y="212130"/>
                  </a:cubicBezTo>
                  <a:cubicBezTo>
                    <a:pt x="299524" y="215092"/>
                    <a:pt x="299238" y="219615"/>
                    <a:pt x="296275" y="222234"/>
                  </a:cubicBezTo>
                  <a:lnTo>
                    <a:pt x="231144" y="279772"/>
                  </a:lnTo>
                  <a:lnTo>
                    <a:pt x="231144" y="519239"/>
                  </a:lnTo>
                  <a:lnTo>
                    <a:pt x="340154" y="519239"/>
                  </a:lnTo>
                  <a:cubicBezTo>
                    <a:pt x="340512" y="519239"/>
                    <a:pt x="340841" y="519296"/>
                    <a:pt x="341185" y="519339"/>
                  </a:cubicBezTo>
                  <a:cubicBezTo>
                    <a:pt x="348541" y="481668"/>
                    <a:pt x="361765" y="443324"/>
                    <a:pt x="380484" y="405924"/>
                  </a:cubicBezTo>
                  <a:cubicBezTo>
                    <a:pt x="385650" y="395576"/>
                    <a:pt x="391175" y="385099"/>
                    <a:pt x="396527" y="374966"/>
                  </a:cubicBezTo>
                  <a:cubicBezTo>
                    <a:pt x="421815" y="326961"/>
                    <a:pt x="447977" y="277338"/>
                    <a:pt x="447977" y="222249"/>
                  </a:cubicBezTo>
                  <a:cubicBezTo>
                    <a:pt x="447977" y="99703"/>
                    <a:pt x="348283" y="0"/>
                    <a:pt x="225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7814922" y="889533"/>
              <a:ext cx="238299" cy="357053"/>
            </a:xfrm>
            <a:custGeom>
              <a:rect b="b" l="l" r="r" t="t"/>
              <a:pathLst>
                <a:path extrusionOk="0" h="714106" w="476599">
                  <a:moveTo>
                    <a:pt x="240074" y="0"/>
                  </a:moveTo>
                  <a:lnTo>
                    <a:pt x="236525" y="0"/>
                  </a:lnTo>
                  <a:cubicBezTo>
                    <a:pt x="106105" y="0"/>
                    <a:pt x="0" y="106129"/>
                    <a:pt x="0" y="236561"/>
                  </a:cubicBezTo>
                  <a:cubicBezTo>
                    <a:pt x="0" y="295201"/>
                    <a:pt x="27006" y="346412"/>
                    <a:pt x="53110" y="395948"/>
                  </a:cubicBezTo>
                  <a:cubicBezTo>
                    <a:pt x="58419" y="406010"/>
                    <a:pt x="63901" y="416430"/>
                    <a:pt x="69010" y="426635"/>
                  </a:cubicBezTo>
                  <a:cubicBezTo>
                    <a:pt x="87772" y="464149"/>
                    <a:pt x="100838" y="502564"/>
                    <a:pt x="107779" y="540164"/>
                  </a:cubicBezTo>
                  <a:cubicBezTo>
                    <a:pt x="107765" y="540350"/>
                    <a:pt x="107722" y="540522"/>
                    <a:pt x="107722" y="540708"/>
                  </a:cubicBezTo>
                  <a:cubicBezTo>
                    <a:pt x="107722" y="541795"/>
                    <a:pt x="107980" y="542826"/>
                    <a:pt x="108423" y="543742"/>
                  </a:cubicBezTo>
                  <a:cubicBezTo>
                    <a:pt x="111844" y="563379"/>
                    <a:pt x="113604" y="582787"/>
                    <a:pt x="113604" y="601694"/>
                  </a:cubicBezTo>
                  <a:cubicBezTo>
                    <a:pt x="113604" y="620287"/>
                    <a:pt x="111586" y="630592"/>
                    <a:pt x="111572" y="630692"/>
                  </a:cubicBezTo>
                  <a:cubicBezTo>
                    <a:pt x="111143" y="632796"/>
                    <a:pt x="111729" y="634972"/>
                    <a:pt x="113089" y="636632"/>
                  </a:cubicBezTo>
                  <a:cubicBezTo>
                    <a:pt x="114449" y="638306"/>
                    <a:pt x="116538" y="639265"/>
                    <a:pt x="118685" y="639265"/>
                  </a:cubicBezTo>
                  <a:lnTo>
                    <a:pt x="148853" y="639265"/>
                  </a:lnTo>
                  <a:lnTo>
                    <a:pt x="148853" y="695128"/>
                  </a:lnTo>
                  <a:cubicBezTo>
                    <a:pt x="148853" y="705591"/>
                    <a:pt x="157369" y="714107"/>
                    <a:pt x="167845" y="714107"/>
                  </a:cubicBezTo>
                  <a:lnTo>
                    <a:pt x="305220" y="714107"/>
                  </a:lnTo>
                  <a:cubicBezTo>
                    <a:pt x="315696" y="714107"/>
                    <a:pt x="324211" y="705591"/>
                    <a:pt x="324211" y="695128"/>
                  </a:cubicBezTo>
                  <a:lnTo>
                    <a:pt x="324211" y="639265"/>
                  </a:lnTo>
                  <a:lnTo>
                    <a:pt x="358015" y="639265"/>
                  </a:lnTo>
                  <a:cubicBezTo>
                    <a:pt x="360162" y="639265"/>
                    <a:pt x="362180" y="638292"/>
                    <a:pt x="363539" y="636646"/>
                  </a:cubicBezTo>
                  <a:cubicBezTo>
                    <a:pt x="364899" y="634986"/>
                    <a:pt x="365443" y="632796"/>
                    <a:pt x="365028" y="630692"/>
                  </a:cubicBezTo>
                  <a:cubicBezTo>
                    <a:pt x="365013" y="630592"/>
                    <a:pt x="362995" y="620287"/>
                    <a:pt x="362995" y="601694"/>
                  </a:cubicBezTo>
                  <a:cubicBezTo>
                    <a:pt x="362995" y="545488"/>
                    <a:pt x="378423" y="484945"/>
                    <a:pt x="407590" y="426635"/>
                  </a:cubicBezTo>
                  <a:cubicBezTo>
                    <a:pt x="412699" y="416430"/>
                    <a:pt x="418180" y="406010"/>
                    <a:pt x="423490" y="395948"/>
                  </a:cubicBezTo>
                  <a:cubicBezTo>
                    <a:pt x="449594" y="346412"/>
                    <a:pt x="476600" y="295201"/>
                    <a:pt x="476600" y="236561"/>
                  </a:cubicBezTo>
                  <a:cubicBezTo>
                    <a:pt x="476600" y="106129"/>
                    <a:pt x="370495" y="0"/>
                    <a:pt x="240074" y="0"/>
                  </a:cubicBezTo>
                  <a:close/>
                  <a:moveTo>
                    <a:pt x="309900" y="695128"/>
                  </a:moveTo>
                  <a:cubicBezTo>
                    <a:pt x="309900" y="697704"/>
                    <a:pt x="307796" y="699794"/>
                    <a:pt x="305220" y="699794"/>
                  </a:cubicBezTo>
                  <a:lnTo>
                    <a:pt x="167845" y="699794"/>
                  </a:lnTo>
                  <a:cubicBezTo>
                    <a:pt x="165269" y="699794"/>
                    <a:pt x="163165" y="697704"/>
                    <a:pt x="163165" y="695128"/>
                  </a:cubicBezTo>
                  <a:lnTo>
                    <a:pt x="163165" y="639265"/>
                  </a:lnTo>
                  <a:lnTo>
                    <a:pt x="309900" y="639265"/>
                  </a:lnTo>
                  <a:lnTo>
                    <a:pt x="309900" y="695128"/>
                  </a:lnTo>
                  <a:close/>
                  <a:moveTo>
                    <a:pt x="317113" y="624953"/>
                  </a:moveTo>
                  <a:cubicBezTo>
                    <a:pt x="317099" y="624953"/>
                    <a:pt x="317070" y="624953"/>
                    <a:pt x="317056" y="624953"/>
                  </a:cubicBezTo>
                  <a:lnTo>
                    <a:pt x="156009" y="624953"/>
                  </a:lnTo>
                  <a:cubicBezTo>
                    <a:pt x="155995" y="624953"/>
                    <a:pt x="155966" y="624953"/>
                    <a:pt x="155952" y="624953"/>
                  </a:cubicBezTo>
                  <a:lnTo>
                    <a:pt x="126799" y="624953"/>
                  </a:lnTo>
                  <a:cubicBezTo>
                    <a:pt x="127358" y="619571"/>
                    <a:pt x="127916" y="611756"/>
                    <a:pt x="127916" y="601694"/>
                  </a:cubicBezTo>
                  <a:cubicBezTo>
                    <a:pt x="127916" y="598431"/>
                    <a:pt x="127858" y="595153"/>
                    <a:pt x="127758" y="591876"/>
                  </a:cubicBezTo>
                  <a:lnTo>
                    <a:pt x="348841" y="591876"/>
                  </a:lnTo>
                  <a:cubicBezTo>
                    <a:pt x="348741" y="595153"/>
                    <a:pt x="348684" y="598431"/>
                    <a:pt x="348684" y="601694"/>
                  </a:cubicBezTo>
                  <a:cubicBezTo>
                    <a:pt x="348684" y="611756"/>
                    <a:pt x="349242" y="619571"/>
                    <a:pt x="349800" y="624953"/>
                  </a:cubicBezTo>
                  <a:lnTo>
                    <a:pt x="317113" y="624953"/>
                  </a:lnTo>
                  <a:close/>
                  <a:moveTo>
                    <a:pt x="349586" y="577563"/>
                  </a:moveTo>
                  <a:lnTo>
                    <a:pt x="127014" y="577563"/>
                  </a:lnTo>
                  <a:cubicBezTo>
                    <a:pt x="126313" y="567745"/>
                    <a:pt x="125168" y="557840"/>
                    <a:pt x="123608" y="547864"/>
                  </a:cubicBezTo>
                  <a:lnTo>
                    <a:pt x="352992" y="547864"/>
                  </a:lnTo>
                  <a:cubicBezTo>
                    <a:pt x="351432" y="557840"/>
                    <a:pt x="350287" y="567745"/>
                    <a:pt x="349586" y="577563"/>
                  </a:cubicBezTo>
                  <a:close/>
                  <a:moveTo>
                    <a:pt x="410839" y="389279"/>
                  </a:moveTo>
                  <a:cubicBezTo>
                    <a:pt x="405486" y="399412"/>
                    <a:pt x="399962" y="409889"/>
                    <a:pt x="394795" y="420237"/>
                  </a:cubicBezTo>
                  <a:cubicBezTo>
                    <a:pt x="376076" y="457636"/>
                    <a:pt x="362852" y="495980"/>
                    <a:pt x="355496" y="533652"/>
                  </a:cubicBezTo>
                  <a:cubicBezTo>
                    <a:pt x="355153" y="533609"/>
                    <a:pt x="354824" y="533551"/>
                    <a:pt x="354466" y="533551"/>
                  </a:cubicBezTo>
                  <a:lnTo>
                    <a:pt x="245456" y="533551"/>
                  </a:lnTo>
                  <a:lnTo>
                    <a:pt x="245456" y="294084"/>
                  </a:lnTo>
                  <a:lnTo>
                    <a:pt x="310587" y="236547"/>
                  </a:lnTo>
                  <a:cubicBezTo>
                    <a:pt x="313549" y="233928"/>
                    <a:pt x="313836" y="229405"/>
                    <a:pt x="311217" y="226442"/>
                  </a:cubicBezTo>
                  <a:cubicBezTo>
                    <a:pt x="308598" y="223480"/>
                    <a:pt x="304075" y="223208"/>
                    <a:pt x="301113" y="225813"/>
                  </a:cubicBezTo>
                  <a:lnTo>
                    <a:pt x="236525" y="282878"/>
                  </a:lnTo>
                  <a:lnTo>
                    <a:pt x="171952" y="225813"/>
                  </a:lnTo>
                  <a:cubicBezTo>
                    <a:pt x="168990" y="223208"/>
                    <a:pt x="164467" y="223480"/>
                    <a:pt x="161848" y="226442"/>
                  </a:cubicBezTo>
                  <a:cubicBezTo>
                    <a:pt x="159229" y="229405"/>
                    <a:pt x="159515" y="233928"/>
                    <a:pt x="162478" y="236547"/>
                  </a:cubicBezTo>
                  <a:lnTo>
                    <a:pt x="231144" y="297219"/>
                  </a:lnTo>
                  <a:lnTo>
                    <a:pt x="231144" y="533551"/>
                  </a:lnTo>
                  <a:lnTo>
                    <a:pt x="121089" y="533551"/>
                  </a:lnTo>
                  <a:cubicBezTo>
                    <a:pt x="113733" y="495909"/>
                    <a:pt x="100495" y="457608"/>
                    <a:pt x="81804" y="420237"/>
                  </a:cubicBezTo>
                  <a:cubicBezTo>
                    <a:pt x="76638" y="409889"/>
                    <a:pt x="71114" y="399412"/>
                    <a:pt x="65761" y="389279"/>
                  </a:cubicBezTo>
                  <a:cubicBezTo>
                    <a:pt x="40473" y="341274"/>
                    <a:pt x="14311" y="291651"/>
                    <a:pt x="14311" y="236561"/>
                  </a:cubicBezTo>
                  <a:cubicBezTo>
                    <a:pt x="14311" y="114015"/>
                    <a:pt x="114005" y="14313"/>
                    <a:pt x="236525" y="14313"/>
                  </a:cubicBezTo>
                  <a:lnTo>
                    <a:pt x="240074" y="14313"/>
                  </a:lnTo>
                  <a:cubicBezTo>
                    <a:pt x="362595" y="14313"/>
                    <a:pt x="462288" y="114015"/>
                    <a:pt x="462288" y="236561"/>
                  </a:cubicBezTo>
                  <a:cubicBezTo>
                    <a:pt x="462288" y="291651"/>
                    <a:pt x="436127" y="341274"/>
                    <a:pt x="410839" y="389279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36"/>
          <p:cNvGrpSpPr/>
          <p:nvPr/>
        </p:nvGrpSpPr>
        <p:grpSpPr>
          <a:xfrm>
            <a:off x="4695430" y="1624495"/>
            <a:ext cx="357261" cy="357260"/>
            <a:chOff x="4695430" y="1624495"/>
            <a:chExt cx="357261" cy="357260"/>
          </a:xfrm>
        </p:grpSpPr>
        <p:sp>
          <p:nvSpPr>
            <p:cNvPr id="1014" name="Google Shape;1014;p36"/>
            <p:cNvSpPr/>
            <p:nvPr/>
          </p:nvSpPr>
          <p:spPr>
            <a:xfrm>
              <a:off x="4699009" y="1628072"/>
              <a:ext cx="350104" cy="350105"/>
            </a:xfrm>
            <a:custGeom>
              <a:rect b="b" l="l" r="r" t="t"/>
              <a:pathLst>
                <a:path extrusionOk="0" h="700209" w="700209">
                  <a:moveTo>
                    <a:pt x="700209" y="350105"/>
                  </a:moveTo>
                  <a:cubicBezTo>
                    <a:pt x="700209" y="543456"/>
                    <a:pt x="543470" y="700209"/>
                    <a:pt x="350105" y="700209"/>
                  </a:cubicBezTo>
                  <a:cubicBezTo>
                    <a:pt x="156739" y="700209"/>
                    <a:pt x="0" y="543456"/>
                    <a:pt x="0" y="350105"/>
                  </a:cubicBezTo>
                  <a:cubicBezTo>
                    <a:pt x="0" y="156753"/>
                    <a:pt x="156739" y="0"/>
                    <a:pt x="350105" y="0"/>
                  </a:cubicBezTo>
                  <a:cubicBezTo>
                    <a:pt x="543470" y="0"/>
                    <a:pt x="700209" y="156739"/>
                    <a:pt x="700209" y="350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695430" y="1624495"/>
              <a:ext cx="357261" cy="357260"/>
            </a:xfrm>
            <a:custGeom>
              <a:rect b="b" l="l" r="r" t="t"/>
              <a:pathLst>
                <a:path extrusionOk="0" h="714521" w="714521">
                  <a:moveTo>
                    <a:pt x="609881" y="104641"/>
                  </a:moveTo>
                  <a:cubicBezTo>
                    <a:pt x="542397" y="37156"/>
                    <a:pt x="452684" y="0"/>
                    <a:pt x="357261" y="0"/>
                  </a:cubicBezTo>
                  <a:cubicBezTo>
                    <a:pt x="261838" y="0"/>
                    <a:pt x="172111" y="37156"/>
                    <a:pt x="104641" y="104641"/>
                  </a:cubicBezTo>
                  <a:cubicBezTo>
                    <a:pt x="37156" y="172111"/>
                    <a:pt x="0" y="261838"/>
                    <a:pt x="0" y="357261"/>
                  </a:cubicBezTo>
                  <a:cubicBezTo>
                    <a:pt x="0" y="452684"/>
                    <a:pt x="37156" y="542411"/>
                    <a:pt x="104641" y="609881"/>
                  </a:cubicBezTo>
                  <a:cubicBezTo>
                    <a:pt x="172111" y="677352"/>
                    <a:pt x="261838" y="714522"/>
                    <a:pt x="357261" y="714522"/>
                  </a:cubicBezTo>
                  <a:cubicBezTo>
                    <a:pt x="452684" y="714522"/>
                    <a:pt x="542411" y="677366"/>
                    <a:pt x="609881" y="609881"/>
                  </a:cubicBezTo>
                  <a:cubicBezTo>
                    <a:pt x="677352" y="542397"/>
                    <a:pt x="714522" y="452684"/>
                    <a:pt x="714522" y="357261"/>
                  </a:cubicBezTo>
                  <a:cubicBezTo>
                    <a:pt x="714522" y="261838"/>
                    <a:pt x="677352" y="172111"/>
                    <a:pt x="609881" y="104641"/>
                  </a:cubicBezTo>
                  <a:close/>
                  <a:moveTo>
                    <a:pt x="599762" y="599762"/>
                  </a:moveTo>
                  <a:cubicBezTo>
                    <a:pt x="534983" y="664542"/>
                    <a:pt x="448863" y="700209"/>
                    <a:pt x="357261" y="700209"/>
                  </a:cubicBezTo>
                  <a:cubicBezTo>
                    <a:pt x="265659" y="700209"/>
                    <a:pt x="179539" y="664542"/>
                    <a:pt x="114760" y="599762"/>
                  </a:cubicBezTo>
                  <a:cubicBezTo>
                    <a:pt x="49980" y="534983"/>
                    <a:pt x="14313" y="448863"/>
                    <a:pt x="14313" y="357261"/>
                  </a:cubicBezTo>
                  <a:cubicBezTo>
                    <a:pt x="14313" y="265659"/>
                    <a:pt x="49980" y="179539"/>
                    <a:pt x="114760" y="114760"/>
                  </a:cubicBezTo>
                  <a:cubicBezTo>
                    <a:pt x="179539" y="49980"/>
                    <a:pt x="265659" y="14313"/>
                    <a:pt x="357261" y="14313"/>
                  </a:cubicBezTo>
                  <a:cubicBezTo>
                    <a:pt x="448863" y="14313"/>
                    <a:pt x="534983" y="49980"/>
                    <a:pt x="599762" y="114760"/>
                  </a:cubicBezTo>
                  <a:cubicBezTo>
                    <a:pt x="664542" y="179539"/>
                    <a:pt x="700209" y="265659"/>
                    <a:pt x="700209" y="357261"/>
                  </a:cubicBezTo>
                  <a:cubicBezTo>
                    <a:pt x="700209" y="448863"/>
                    <a:pt x="664527" y="534983"/>
                    <a:pt x="599762" y="599762"/>
                  </a:cubicBezTo>
                  <a:close/>
                  <a:moveTo>
                    <a:pt x="538389" y="535541"/>
                  </a:moveTo>
                  <a:cubicBezTo>
                    <a:pt x="539806" y="539233"/>
                    <a:pt x="537960" y="543370"/>
                    <a:pt x="534267" y="544787"/>
                  </a:cubicBezTo>
                  <a:cubicBezTo>
                    <a:pt x="533422" y="545116"/>
                    <a:pt x="532549" y="545259"/>
                    <a:pt x="531705" y="545259"/>
                  </a:cubicBezTo>
                  <a:cubicBezTo>
                    <a:pt x="528828" y="545259"/>
                    <a:pt x="526109" y="543513"/>
                    <a:pt x="525021" y="540665"/>
                  </a:cubicBezTo>
                  <a:cubicBezTo>
                    <a:pt x="512139" y="507116"/>
                    <a:pt x="489697" y="478447"/>
                    <a:pt x="460127" y="457765"/>
                  </a:cubicBezTo>
                  <a:cubicBezTo>
                    <a:pt x="429884" y="436611"/>
                    <a:pt x="394317" y="425433"/>
                    <a:pt x="357261" y="425433"/>
                  </a:cubicBezTo>
                  <a:cubicBezTo>
                    <a:pt x="320205" y="425433"/>
                    <a:pt x="284638" y="436611"/>
                    <a:pt x="254395" y="457765"/>
                  </a:cubicBezTo>
                  <a:cubicBezTo>
                    <a:pt x="224825" y="478447"/>
                    <a:pt x="202383" y="507116"/>
                    <a:pt x="189501" y="540665"/>
                  </a:cubicBezTo>
                  <a:cubicBezTo>
                    <a:pt x="188084" y="544357"/>
                    <a:pt x="183948" y="546189"/>
                    <a:pt x="180255" y="544787"/>
                  </a:cubicBezTo>
                  <a:cubicBezTo>
                    <a:pt x="176562" y="543370"/>
                    <a:pt x="174730" y="539233"/>
                    <a:pt x="176147" y="535541"/>
                  </a:cubicBezTo>
                  <a:cubicBezTo>
                    <a:pt x="190059" y="499315"/>
                    <a:pt x="214291" y="468371"/>
                    <a:pt x="246208" y="446043"/>
                  </a:cubicBezTo>
                  <a:cubicBezTo>
                    <a:pt x="278870" y="423200"/>
                    <a:pt x="317271" y="411120"/>
                    <a:pt x="357275" y="411120"/>
                  </a:cubicBezTo>
                  <a:cubicBezTo>
                    <a:pt x="397279" y="411120"/>
                    <a:pt x="435695" y="423200"/>
                    <a:pt x="468342" y="446043"/>
                  </a:cubicBezTo>
                  <a:cubicBezTo>
                    <a:pt x="500245" y="468371"/>
                    <a:pt x="524477" y="499329"/>
                    <a:pt x="538389" y="535541"/>
                  </a:cubicBezTo>
                  <a:close/>
                  <a:moveTo>
                    <a:pt x="217998" y="292825"/>
                  </a:moveTo>
                  <a:cubicBezTo>
                    <a:pt x="181973" y="292825"/>
                    <a:pt x="151558" y="264715"/>
                    <a:pt x="148753" y="228833"/>
                  </a:cubicBezTo>
                  <a:cubicBezTo>
                    <a:pt x="148452" y="224896"/>
                    <a:pt x="151386" y="221447"/>
                    <a:pt x="155336" y="221147"/>
                  </a:cubicBezTo>
                  <a:cubicBezTo>
                    <a:pt x="159287" y="220846"/>
                    <a:pt x="162722" y="223780"/>
                    <a:pt x="163022" y="227730"/>
                  </a:cubicBezTo>
                  <a:cubicBezTo>
                    <a:pt x="165241" y="256213"/>
                    <a:pt x="189387" y="278526"/>
                    <a:pt x="217998" y="278526"/>
                  </a:cubicBezTo>
                  <a:cubicBezTo>
                    <a:pt x="246609" y="278526"/>
                    <a:pt x="270755" y="256213"/>
                    <a:pt x="272987" y="227730"/>
                  </a:cubicBezTo>
                  <a:cubicBezTo>
                    <a:pt x="273288" y="223794"/>
                    <a:pt x="276723" y="220846"/>
                    <a:pt x="280673" y="221147"/>
                  </a:cubicBezTo>
                  <a:cubicBezTo>
                    <a:pt x="284609" y="221447"/>
                    <a:pt x="287558" y="224896"/>
                    <a:pt x="287257" y="228833"/>
                  </a:cubicBezTo>
                  <a:cubicBezTo>
                    <a:pt x="284452" y="264715"/>
                    <a:pt x="254037" y="292825"/>
                    <a:pt x="217998" y="292825"/>
                  </a:cubicBezTo>
                  <a:close/>
                  <a:moveTo>
                    <a:pt x="560059" y="228833"/>
                  </a:moveTo>
                  <a:cubicBezTo>
                    <a:pt x="557253" y="264715"/>
                    <a:pt x="526839" y="292825"/>
                    <a:pt x="490813" y="292825"/>
                  </a:cubicBezTo>
                  <a:cubicBezTo>
                    <a:pt x="454788" y="292825"/>
                    <a:pt x="424374" y="264715"/>
                    <a:pt x="421568" y="228833"/>
                  </a:cubicBezTo>
                  <a:cubicBezTo>
                    <a:pt x="421268" y="224896"/>
                    <a:pt x="424202" y="221447"/>
                    <a:pt x="428152" y="221147"/>
                  </a:cubicBezTo>
                  <a:cubicBezTo>
                    <a:pt x="432059" y="220846"/>
                    <a:pt x="435537" y="223780"/>
                    <a:pt x="435838" y="227730"/>
                  </a:cubicBezTo>
                  <a:cubicBezTo>
                    <a:pt x="438057" y="256213"/>
                    <a:pt x="462202" y="278526"/>
                    <a:pt x="490813" y="278526"/>
                  </a:cubicBezTo>
                  <a:cubicBezTo>
                    <a:pt x="519425" y="278526"/>
                    <a:pt x="543570" y="256213"/>
                    <a:pt x="545789" y="227730"/>
                  </a:cubicBezTo>
                  <a:cubicBezTo>
                    <a:pt x="546104" y="223794"/>
                    <a:pt x="549539" y="220846"/>
                    <a:pt x="553475" y="221147"/>
                  </a:cubicBezTo>
                  <a:cubicBezTo>
                    <a:pt x="557425" y="221447"/>
                    <a:pt x="560373" y="224896"/>
                    <a:pt x="560059" y="228833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36"/>
          <p:cNvGrpSpPr/>
          <p:nvPr/>
        </p:nvGrpSpPr>
        <p:grpSpPr>
          <a:xfrm>
            <a:off x="4138351" y="1624495"/>
            <a:ext cx="357261" cy="357260"/>
            <a:chOff x="4138351" y="1624495"/>
            <a:chExt cx="357261" cy="357260"/>
          </a:xfrm>
        </p:grpSpPr>
        <p:sp>
          <p:nvSpPr>
            <p:cNvPr id="1017" name="Google Shape;1017;p36"/>
            <p:cNvSpPr/>
            <p:nvPr/>
          </p:nvSpPr>
          <p:spPr>
            <a:xfrm>
              <a:off x="4141929" y="1628072"/>
              <a:ext cx="350104" cy="350105"/>
            </a:xfrm>
            <a:custGeom>
              <a:rect b="b" l="l" r="r" t="t"/>
              <a:pathLst>
                <a:path extrusionOk="0" h="700209" w="700209">
                  <a:moveTo>
                    <a:pt x="700209" y="350105"/>
                  </a:moveTo>
                  <a:cubicBezTo>
                    <a:pt x="700209" y="543456"/>
                    <a:pt x="543470" y="700209"/>
                    <a:pt x="350105" y="700209"/>
                  </a:cubicBezTo>
                  <a:cubicBezTo>
                    <a:pt x="156739" y="700209"/>
                    <a:pt x="0" y="543456"/>
                    <a:pt x="0" y="350105"/>
                  </a:cubicBezTo>
                  <a:cubicBezTo>
                    <a:pt x="0" y="156753"/>
                    <a:pt x="156739" y="0"/>
                    <a:pt x="350105" y="0"/>
                  </a:cubicBezTo>
                  <a:cubicBezTo>
                    <a:pt x="543470" y="0"/>
                    <a:pt x="700209" y="156739"/>
                    <a:pt x="700209" y="350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138351" y="1624495"/>
              <a:ext cx="357261" cy="357260"/>
            </a:xfrm>
            <a:custGeom>
              <a:rect b="b" l="l" r="r" t="t"/>
              <a:pathLst>
                <a:path extrusionOk="0" h="714521" w="714521">
                  <a:moveTo>
                    <a:pt x="609881" y="104641"/>
                  </a:moveTo>
                  <a:cubicBezTo>
                    <a:pt x="542397" y="37156"/>
                    <a:pt x="452684" y="0"/>
                    <a:pt x="357261" y="0"/>
                  </a:cubicBezTo>
                  <a:cubicBezTo>
                    <a:pt x="261838" y="0"/>
                    <a:pt x="172111" y="37156"/>
                    <a:pt x="104641" y="104641"/>
                  </a:cubicBezTo>
                  <a:cubicBezTo>
                    <a:pt x="37156" y="172111"/>
                    <a:pt x="0" y="261838"/>
                    <a:pt x="0" y="357261"/>
                  </a:cubicBezTo>
                  <a:cubicBezTo>
                    <a:pt x="0" y="452684"/>
                    <a:pt x="37156" y="542411"/>
                    <a:pt x="104641" y="609881"/>
                  </a:cubicBezTo>
                  <a:cubicBezTo>
                    <a:pt x="172111" y="677352"/>
                    <a:pt x="261838" y="714522"/>
                    <a:pt x="357261" y="714522"/>
                  </a:cubicBezTo>
                  <a:cubicBezTo>
                    <a:pt x="452684" y="714522"/>
                    <a:pt x="542411" y="677366"/>
                    <a:pt x="609881" y="609881"/>
                  </a:cubicBezTo>
                  <a:cubicBezTo>
                    <a:pt x="677352" y="542397"/>
                    <a:pt x="714522" y="452684"/>
                    <a:pt x="714522" y="357261"/>
                  </a:cubicBezTo>
                  <a:cubicBezTo>
                    <a:pt x="714522" y="261838"/>
                    <a:pt x="677352" y="172111"/>
                    <a:pt x="609881" y="104641"/>
                  </a:cubicBezTo>
                  <a:close/>
                  <a:moveTo>
                    <a:pt x="599762" y="599762"/>
                  </a:moveTo>
                  <a:cubicBezTo>
                    <a:pt x="534983" y="664542"/>
                    <a:pt x="448863" y="700209"/>
                    <a:pt x="357261" y="700209"/>
                  </a:cubicBezTo>
                  <a:cubicBezTo>
                    <a:pt x="265659" y="700209"/>
                    <a:pt x="179539" y="664542"/>
                    <a:pt x="114760" y="599762"/>
                  </a:cubicBezTo>
                  <a:cubicBezTo>
                    <a:pt x="49980" y="534983"/>
                    <a:pt x="14313" y="448863"/>
                    <a:pt x="14313" y="357261"/>
                  </a:cubicBezTo>
                  <a:cubicBezTo>
                    <a:pt x="14313" y="265659"/>
                    <a:pt x="49980" y="179539"/>
                    <a:pt x="114760" y="114760"/>
                  </a:cubicBezTo>
                  <a:cubicBezTo>
                    <a:pt x="179539" y="49980"/>
                    <a:pt x="265659" y="14313"/>
                    <a:pt x="357261" y="14313"/>
                  </a:cubicBezTo>
                  <a:cubicBezTo>
                    <a:pt x="448863" y="14313"/>
                    <a:pt x="534983" y="49980"/>
                    <a:pt x="599762" y="114760"/>
                  </a:cubicBezTo>
                  <a:cubicBezTo>
                    <a:pt x="664542" y="179539"/>
                    <a:pt x="700209" y="265659"/>
                    <a:pt x="700209" y="357261"/>
                  </a:cubicBezTo>
                  <a:cubicBezTo>
                    <a:pt x="700209" y="448863"/>
                    <a:pt x="664527" y="534983"/>
                    <a:pt x="599762" y="599762"/>
                  </a:cubicBezTo>
                  <a:close/>
                  <a:moveTo>
                    <a:pt x="538389" y="441649"/>
                  </a:moveTo>
                  <a:cubicBezTo>
                    <a:pt x="524477" y="477875"/>
                    <a:pt x="500245" y="508819"/>
                    <a:pt x="468328" y="531147"/>
                  </a:cubicBezTo>
                  <a:cubicBezTo>
                    <a:pt x="435666" y="553990"/>
                    <a:pt x="397265" y="566070"/>
                    <a:pt x="357261" y="566070"/>
                  </a:cubicBezTo>
                  <a:cubicBezTo>
                    <a:pt x="317257" y="566070"/>
                    <a:pt x="278856" y="553990"/>
                    <a:pt x="246194" y="531147"/>
                  </a:cubicBezTo>
                  <a:cubicBezTo>
                    <a:pt x="214276" y="508819"/>
                    <a:pt x="190045" y="477875"/>
                    <a:pt x="176133" y="441649"/>
                  </a:cubicBezTo>
                  <a:cubicBezTo>
                    <a:pt x="174716" y="437956"/>
                    <a:pt x="176562" y="433820"/>
                    <a:pt x="180241" y="432403"/>
                  </a:cubicBezTo>
                  <a:cubicBezTo>
                    <a:pt x="183933" y="430986"/>
                    <a:pt x="188070" y="432832"/>
                    <a:pt x="189487" y="436525"/>
                  </a:cubicBezTo>
                  <a:cubicBezTo>
                    <a:pt x="202368" y="470074"/>
                    <a:pt x="224811" y="498743"/>
                    <a:pt x="254381" y="519425"/>
                  </a:cubicBezTo>
                  <a:cubicBezTo>
                    <a:pt x="284624" y="540579"/>
                    <a:pt x="320191" y="551757"/>
                    <a:pt x="357247" y="551757"/>
                  </a:cubicBezTo>
                  <a:cubicBezTo>
                    <a:pt x="394302" y="551757"/>
                    <a:pt x="429870" y="540579"/>
                    <a:pt x="460112" y="519425"/>
                  </a:cubicBezTo>
                  <a:cubicBezTo>
                    <a:pt x="489683" y="498743"/>
                    <a:pt x="512125" y="470074"/>
                    <a:pt x="525007" y="436525"/>
                  </a:cubicBezTo>
                  <a:cubicBezTo>
                    <a:pt x="526424" y="432832"/>
                    <a:pt x="530560" y="431000"/>
                    <a:pt x="534253" y="432403"/>
                  </a:cubicBezTo>
                  <a:cubicBezTo>
                    <a:pt x="537960" y="433820"/>
                    <a:pt x="539806" y="437956"/>
                    <a:pt x="538389" y="441649"/>
                  </a:cubicBezTo>
                  <a:close/>
                  <a:moveTo>
                    <a:pt x="163037" y="286227"/>
                  </a:moveTo>
                  <a:cubicBezTo>
                    <a:pt x="162736" y="290163"/>
                    <a:pt x="159287" y="293111"/>
                    <a:pt x="155351" y="292811"/>
                  </a:cubicBezTo>
                  <a:cubicBezTo>
                    <a:pt x="151415" y="292510"/>
                    <a:pt x="148466" y="289061"/>
                    <a:pt x="148767" y="285125"/>
                  </a:cubicBezTo>
                  <a:cubicBezTo>
                    <a:pt x="151572" y="249243"/>
                    <a:pt x="181973" y="221132"/>
                    <a:pt x="218012" y="221132"/>
                  </a:cubicBezTo>
                  <a:cubicBezTo>
                    <a:pt x="254052" y="221132"/>
                    <a:pt x="284466" y="249243"/>
                    <a:pt x="287257" y="285125"/>
                  </a:cubicBezTo>
                  <a:cubicBezTo>
                    <a:pt x="287558" y="289061"/>
                    <a:pt x="284624" y="292510"/>
                    <a:pt x="280673" y="292811"/>
                  </a:cubicBezTo>
                  <a:cubicBezTo>
                    <a:pt x="280487" y="292825"/>
                    <a:pt x="280301" y="292839"/>
                    <a:pt x="280115" y="292839"/>
                  </a:cubicBezTo>
                  <a:cubicBezTo>
                    <a:pt x="276422" y="292839"/>
                    <a:pt x="273288" y="289991"/>
                    <a:pt x="272987" y="286241"/>
                  </a:cubicBezTo>
                  <a:cubicBezTo>
                    <a:pt x="270769" y="257759"/>
                    <a:pt x="246609" y="235445"/>
                    <a:pt x="217998" y="235445"/>
                  </a:cubicBezTo>
                  <a:cubicBezTo>
                    <a:pt x="189401" y="235431"/>
                    <a:pt x="165255" y="257744"/>
                    <a:pt x="163037" y="286227"/>
                  </a:cubicBezTo>
                  <a:close/>
                  <a:moveTo>
                    <a:pt x="560059" y="285110"/>
                  </a:moveTo>
                  <a:cubicBezTo>
                    <a:pt x="560359" y="289046"/>
                    <a:pt x="557425" y="292496"/>
                    <a:pt x="553475" y="292796"/>
                  </a:cubicBezTo>
                  <a:cubicBezTo>
                    <a:pt x="553289" y="292811"/>
                    <a:pt x="553103" y="292825"/>
                    <a:pt x="552916" y="292825"/>
                  </a:cubicBezTo>
                  <a:cubicBezTo>
                    <a:pt x="549224" y="292825"/>
                    <a:pt x="546089" y="289977"/>
                    <a:pt x="545789" y="286227"/>
                  </a:cubicBezTo>
                  <a:cubicBezTo>
                    <a:pt x="543570" y="257744"/>
                    <a:pt x="519425" y="235431"/>
                    <a:pt x="490813" y="235431"/>
                  </a:cubicBezTo>
                  <a:cubicBezTo>
                    <a:pt x="462216" y="235431"/>
                    <a:pt x="438071" y="257744"/>
                    <a:pt x="435838" y="286227"/>
                  </a:cubicBezTo>
                  <a:cubicBezTo>
                    <a:pt x="435523" y="290163"/>
                    <a:pt x="432088" y="293111"/>
                    <a:pt x="428152" y="292811"/>
                  </a:cubicBezTo>
                  <a:cubicBezTo>
                    <a:pt x="424216" y="292510"/>
                    <a:pt x="421268" y="289061"/>
                    <a:pt x="421568" y="285125"/>
                  </a:cubicBezTo>
                  <a:cubicBezTo>
                    <a:pt x="424374" y="249243"/>
                    <a:pt x="454774" y="221132"/>
                    <a:pt x="490813" y="221132"/>
                  </a:cubicBezTo>
                  <a:cubicBezTo>
                    <a:pt x="526853" y="221118"/>
                    <a:pt x="557268" y="249228"/>
                    <a:pt x="560059" y="28511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36"/>
          <p:cNvGrpSpPr/>
          <p:nvPr/>
        </p:nvGrpSpPr>
        <p:grpSpPr>
          <a:xfrm>
            <a:off x="8279884" y="868242"/>
            <a:ext cx="289491" cy="399518"/>
            <a:chOff x="8279884" y="868242"/>
            <a:chExt cx="289491" cy="399518"/>
          </a:xfrm>
        </p:grpSpPr>
        <p:sp>
          <p:nvSpPr>
            <p:cNvPr id="1020" name="Google Shape;1020;p36"/>
            <p:cNvSpPr/>
            <p:nvPr/>
          </p:nvSpPr>
          <p:spPr>
            <a:xfrm>
              <a:off x="8279884" y="868242"/>
              <a:ext cx="289491" cy="399518"/>
            </a:xfrm>
            <a:custGeom>
              <a:rect b="b" l="l" r="r" t="t"/>
              <a:pathLst>
                <a:path extrusionOk="0" h="799036" w="578983">
                  <a:moveTo>
                    <a:pt x="575922" y="701017"/>
                  </a:moveTo>
                  <a:cubicBezTo>
                    <a:pt x="572679" y="705734"/>
                    <a:pt x="567309" y="708563"/>
                    <a:pt x="561573" y="708563"/>
                  </a:cubicBezTo>
                  <a:lnTo>
                    <a:pt x="387573" y="708563"/>
                  </a:lnTo>
                  <a:cubicBezTo>
                    <a:pt x="383498" y="759132"/>
                    <a:pt x="341089" y="799036"/>
                    <a:pt x="289508" y="799036"/>
                  </a:cubicBezTo>
                  <a:cubicBezTo>
                    <a:pt x="237910" y="799036"/>
                    <a:pt x="195485" y="759132"/>
                    <a:pt x="191410" y="708563"/>
                  </a:cubicBezTo>
                  <a:lnTo>
                    <a:pt x="17411" y="708563"/>
                  </a:lnTo>
                  <a:cubicBezTo>
                    <a:pt x="11674" y="708563"/>
                    <a:pt x="6305" y="705734"/>
                    <a:pt x="3061" y="701017"/>
                  </a:cubicBezTo>
                  <a:cubicBezTo>
                    <a:pt x="-183" y="696285"/>
                    <a:pt x="-902" y="690274"/>
                    <a:pt x="1160" y="684918"/>
                  </a:cubicBezTo>
                  <a:cubicBezTo>
                    <a:pt x="7711" y="667843"/>
                    <a:pt x="18337" y="637036"/>
                    <a:pt x="27781" y="595580"/>
                  </a:cubicBezTo>
                  <a:cubicBezTo>
                    <a:pt x="27845" y="595196"/>
                    <a:pt x="27925" y="594829"/>
                    <a:pt x="28037" y="594461"/>
                  </a:cubicBezTo>
                  <a:cubicBezTo>
                    <a:pt x="38615" y="547682"/>
                    <a:pt x="47644" y="487489"/>
                    <a:pt x="47660" y="418279"/>
                  </a:cubicBezTo>
                  <a:cubicBezTo>
                    <a:pt x="47660" y="418263"/>
                    <a:pt x="47644" y="418247"/>
                    <a:pt x="47644" y="418231"/>
                  </a:cubicBezTo>
                  <a:lnTo>
                    <a:pt x="47644" y="334441"/>
                  </a:lnTo>
                  <a:cubicBezTo>
                    <a:pt x="47644" y="213113"/>
                    <a:pt x="137368" y="112376"/>
                    <a:pt x="253922" y="95109"/>
                  </a:cubicBezTo>
                  <a:cubicBezTo>
                    <a:pt x="242512" y="85165"/>
                    <a:pt x="235290" y="70537"/>
                    <a:pt x="235290" y="54245"/>
                  </a:cubicBezTo>
                  <a:cubicBezTo>
                    <a:pt x="235290" y="24333"/>
                    <a:pt x="259594" y="0"/>
                    <a:pt x="289492" y="0"/>
                  </a:cubicBezTo>
                  <a:cubicBezTo>
                    <a:pt x="319389" y="0"/>
                    <a:pt x="343694" y="24333"/>
                    <a:pt x="343694" y="54245"/>
                  </a:cubicBezTo>
                  <a:cubicBezTo>
                    <a:pt x="343694" y="70521"/>
                    <a:pt x="336487" y="85133"/>
                    <a:pt x="325094" y="95077"/>
                  </a:cubicBezTo>
                  <a:cubicBezTo>
                    <a:pt x="376180" y="102575"/>
                    <a:pt x="423319" y="126173"/>
                    <a:pt x="460503" y="163360"/>
                  </a:cubicBezTo>
                  <a:cubicBezTo>
                    <a:pt x="506188" y="209036"/>
                    <a:pt x="531340" y="269804"/>
                    <a:pt x="531340" y="334441"/>
                  </a:cubicBezTo>
                  <a:lnTo>
                    <a:pt x="531340" y="418231"/>
                  </a:lnTo>
                  <a:cubicBezTo>
                    <a:pt x="531340" y="418247"/>
                    <a:pt x="531324" y="418263"/>
                    <a:pt x="531324" y="418279"/>
                  </a:cubicBezTo>
                  <a:cubicBezTo>
                    <a:pt x="531340" y="549648"/>
                    <a:pt x="563842" y="648515"/>
                    <a:pt x="577824" y="684918"/>
                  </a:cubicBezTo>
                  <a:cubicBezTo>
                    <a:pt x="579885" y="690274"/>
                    <a:pt x="579166" y="696285"/>
                    <a:pt x="575922" y="701017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8287872" y="876235"/>
              <a:ext cx="273520" cy="383531"/>
            </a:xfrm>
            <a:custGeom>
              <a:rect b="b" l="l" r="r" t="t"/>
              <a:pathLst>
                <a:path extrusionOk="0" h="767061" w="547039">
                  <a:moveTo>
                    <a:pt x="273518" y="692576"/>
                  </a:moveTo>
                  <a:lnTo>
                    <a:pt x="355588" y="692576"/>
                  </a:lnTo>
                  <a:cubicBezTo>
                    <a:pt x="351561" y="734319"/>
                    <a:pt x="316295" y="767061"/>
                    <a:pt x="273534" y="767061"/>
                  </a:cubicBezTo>
                  <a:cubicBezTo>
                    <a:pt x="230757" y="767061"/>
                    <a:pt x="195475" y="734319"/>
                    <a:pt x="191448" y="692576"/>
                  </a:cubicBezTo>
                  <a:lnTo>
                    <a:pt x="273518" y="692576"/>
                  </a:lnTo>
                  <a:close/>
                  <a:moveTo>
                    <a:pt x="546941" y="674670"/>
                  </a:moveTo>
                  <a:cubicBezTo>
                    <a:pt x="540518" y="657947"/>
                    <a:pt x="530291" y="628370"/>
                    <a:pt x="520959" y="588738"/>
                  </a:cubicBezTo>
                  <a:lnTo>
                    <a:pt x="26077" y="588738"/>
                  </a:lnTo>
                  <a:cubicBezTo>
                    <a:pt x="16745" y="628370"/>
                    <a:pt x="6518" y="657947"/>
                    <a:pt x="111" y="674670"/>
                  </a:cubicBezTo>
                  <a:cubicBezTo>
                    <a:pt x="-81" y="675134"/>
                    <a:pt x="-17" y="675565"/>
                    <a:pt x="254" y="675965"/>
                  </a:cubicBezTo>
                  <a:cubicBezTo>
                    <a:pt x="542" y="676381"/>
                    <a:pt x="925" y="676589"/>
                    <a:pt x="1437" y="676589"/>
                  </a:cubicBezTo>
                  <a:lnTo>
                    <a:pt x="183075" y="676589"/>
                  </a:lnTo>
                  <a:lnTo>
                    <a:pt x="273518" y="676589"/>
                  </a:lnTo>
                  <a:lnTo>
                    <a:pt x="363961" y="676589"/>
                  </a:lnTo>
                  <a:lnTo>
                    <a:pt x="545599" y="676589"/>
                  </a:lnTo>
                  <a:cubicBezTo>
                    <a:pt x="546110" y="676589"/>
                    <a:pt x="546494" y="676381"/>
                    <a:pt x="546782" y="675965"/>
                  </a:cubicBezTo>
                  <a:cubicBezTo>
                    <a:pt x="547053" y="675565"/>
                    <a:pt x="547117" y="675134"/>
                    <a:pt x="546941" y="674670"/>
                  </a:cubicBezTo>
                  <a:close/>
                  <a:moveTo>
                    <a:pt x="273518" y="76500"/>
                  </a:moveTo>
                  <a:cubicBezTo>
                    <a:pt x="294595" y="76500"/>
                    <a:pt x="311741" y="59345"/>
                    <a:pt x="311741" y="38258"/>
                  </a:cubicBezTo>
                  <a:cubicBezTo>
                    <a:pt x="311741" y="17171"/>
                    <a:pt x="294595" y="0"/>
                    <a:pt x="273518" y="0"/>
                  </a:cubicBezTo>
                  <a:cubicBezTo>
                    <a:pt x="252441" y="0"/>
                    <a:pt x="235295" y="17171"/>
                    <a:pt x="235295" y="38258"/>
                  </a:cubicBezTo>
                  <a:cubicBezTo>
                    <a:pt x="235295" y="59345"/>
                    <a:pt x="252441" y="76500"/>
                    <a:pt x="273518" y="76500"/>
                  </a:cubicBezTo>
                  <a:close/>
                  <a:moveTo>
                    <a:pt x="517363" y="572750"/>
                  </a:moveTo>
                  <a:cubicBezTo>
                    <a:pt x="507456" y="526386"/>
                    <a:pt x="499371" y="468320"/>
                    <a:pt x="499371" y="402244"/>
                  </a:cubicBezTo>
                  <a:cubicBezTo>
                    <a:pt x="499371" y="402228"/>
                    <a:pt x="499387" y="402212"/>
                    <a:pt x="499387" y="402196"/>
                  </a:cubicBezTo>
                  <a:lnTo>
                    <a:pt x="499387" y="318454"/>
                  </a:lnTo>
                  <a:cubicBezTo>
                    <a:pt x="499387" y="258085"/>
                    <a:pt x="475897" y="201346"/>
                    <a:pt x="433232" y="158675"/>
                  </a:cubicBezTo>
                  <a:cubicBezTo>
                    <a:pt x="390551" y="116005"/>
                    <a:pt x="333840" y="92487"/>
                    <a:pt x="273518" y="92487"/>
                  </a:cubicBezTo>
                  <a:cubicBezTo>
                    <a:pt x="148975" y="92487"/>
                    <a:pt x="47649" y="193864"/>
                    <a:pt x="47649" y="318454"/>
                  </a:cubicBezTo>
                  <a:lnTo>
                    <a:pt x="47649" y="402196"/>
                  </a:lnTo>
                  <a:cubicBezTo>
                    <a:pt x="47649" y="402212"/>
                    <a:pt x="47665" y="402228"/>
                    <a:pt x="47665" y="402244"/>
                  </a:cubicBezTo>
                  <a:cubicBezTo>
                    <a:pt x="47665" y="468320"/>
                    <a:pt x="39580" y="526386"/>
                    <a:pt x="29672" y="572750"/>
                  </a:cubicBezTo>
                  <a:lnTo>
                    <a:pt x="517363" y="572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8279884" y="868242"/>
              <a:ext cx="289491" cy="399518"/>
            </a:xfrm>
            <a:custGeom>
              <a:rect b="b" l="l" r="r" t="t"/>
              <a:pathLst>
                <a:path extrusionOk="0" h="799036" w="578983">
                  <a:moveTo>
                    <a:pt x="577824" y="684918"/>
                  </a:moveTo>
                  <a:cubicBezTo>
                    <a:pt x="563842" y="648515"/>
                    <a:pt x="531340" y="549648"/>
                    <a:pt x="531324" y="418279"/>
                  </a:cubicBezTo>
                  <a:cubicBezTo>
                    <a:pt x="531324" y="418263"/>
                    <a:pt x="531340" y="418247"/>
                    <a:pt x="531340" y="418231"/>
                  </a:cubicBezTo>
                  <a:lnTo>
                    <a:pt x="531340" y="334441"/>
                  </a:lnTo>
                  <a:cubicBezTo>
                    <a:pt x="531340" y="269804"/>
                    <a:pt x="506188" y="209036"/>
                    <a:pt x="460503" y="163360"/>
                  </a:cubicBezTo>
                  <a:cubicBezTo>
                    <a:pt x="423319" y="126173"/>
                    <a:pt x="376180" y="102575"/>
                    <a:pt x="325094" y="95077"/>
                  </a:cubicBezTo>
                  <a:cubicBezTo>
                    <a:pt x="336487" y="85133"/>
                    <a:pt x="343694" y="70521"/>
                    <a:pt x="343694" y="54245"/>
                  </a:cubicBezTo>
                  <a:cubicBezTo>
                    <a:pt x="343694" y="24333"/>
                    <a:pt x="319389" y="0"/>
                    <a:pt x="289492" y="0"/>
                  </a:cubicBezTo>
                  <a:cubicBezTo>
                    <a:pt x="259594" y="0"/>
                    <a:pt x="235290" y="24333"/>
                    <a:pt x="235290" y="54245"/>
                  </a:cubicBezTo>
                  <a:cubicBezTo>
                    <a:pt x="235290" y="70537"/>
                    <a:pt x="242512" y="85165"/>
                    <a:pt x="253922" y="95109"/>
                  </a:cubicBezTo>
                  <a:cubicBezTo>
                    <a:pt x="137368" y="112376"/>
                    <a:pt x="47644" y="213113"/>
                    <a:pt x="47644" y="334441"/>
                  </a:cubicBezTo>
                  <a:lnTo>
                    <a:pt x="47644" y="418231"/>
                  </a:lnTo>
                  <a:cubicBezTo>
                    <a:pt x="47644" y="418247"/>
                    <a:pt x="47660" y="418263"/>
                    <a:pt x="47660" y="418279"/>
                  </a:cubicBezTo>
                  <a:cubicBezTo>
                    <a:pt x="47644" y="487489"/>
                    <a:pt x="38615" y="547682"/>
                    <a:pt x="28037" y="594461"/>
                  </a:cubicBezTo>
                  <a:cubicBezTo>
                    <a:pt x="27925" y="594829"/>
                    <a:pt x="27845" y="595196"/>
                    <a:pt x="27781" y="595580"/>
                  </a:cubicBezTo>
                  <a:cubicBezTo>
                    <a:pt x="18337" y="637036"/>
                    <a:pt x="7711" y="667843"/>
                    <a:pt x="1160" y="684918"/>
                  </a:cubicBezTo>
                  <a:cubicBezTo>
                    <a:pt x="-902" y="690274"/>
                    <a:pt x="-183" y="696285"/>
                    <a:pt x="3061" y="701017"/>
                  </a:cubicBezTo>
                  <a:cubicBezTo>
                    <a:pt x="6305" y="705734"/>
                    <a:pt x="11674" y="708563"/>
                    <a:pt x="17411" y="708563"/>
                  </a:cubicBezTo>
                  <a:lnTo>
                    <a:pt x="191410" y="708563"/>
                  </a:lnTo>
                  <a:cubicBezTo>
                    <a:pt x="195485" y="759132"/>
                    <a:pt x="237910" y="799036"/>
                    <a:pt x="289508" y="799036"/>
                  </a:cubicBezTo>
                  <a:cubicBezTo>
                    <a:pt x="341089" y="799036"/>
                    <a:pt x="383498" y="759132"/>
                    <a:pt x="387573" y="708563"/>
                  </a:cubicBezTo>
                  <a:lnTo>
                    <a:pt x="561573" y="708563"/>
                  </a:lnTo>
                  <a:cubicBezTo>
                    <a:pt x="567309" y="708563"/>
                    <a:pt x="572679" y="705734"/>
                    <a:pt x="575922" y="701017"/>
                  </a:cubicBezTo>
                  <a:cubicBezTo>
                    <a:pt x="579166" y="696285"/>
                    <a:pt x="579885" y="690274"/>
                    <a:pt x="577824" y="684918"/>
                  </a:cubicBezTo>
                  <a:close/>
                  <a:moveTo>
                    <a:pt x="251269" y="54245"/>
                  </a:moveTo>
                  <a:cubicBezTo>
                    <a:pt x="251269" y="33158"/>
                    <a:pt x="268415" y="15987"/>
                    <a:pt x="289492" y="15987"/>
                  </a:cubicBezTo>
                  <a:cubicBezTo>
                    <a:pt x="310569" y="15987"/>
                    <a:pt x="327714" y="33158"/>
                    <a:pt x="327714" y="54245"/>
                  </a:cubicBezTo>
                  <a:cubicBezTo>
                    <a:pt x="327714" y="75333"/>
                    <a:pt x="310569" y="92487"/>
                    <a:pt x="289492" y="92487"/>
                  </a:cubicBezTo>
                  <a:cubicBezTo>
                    <a:pt x="268415" y="92487"/>
                    <a:pt x="251269" y="75333"/>
                    <a:pt x="251269" y="54245"/>
                  </a:cubicBezTo>
                  <a:close/>
                  <a:moveTo>
                    <a:pt x="63639" y="418231"/>
                  </a:moveTo>
                  <a:cubicBezTo>
                    <a:pt x="63639" y="418215"/>
                    <a:pt x="63623" y="418199"/>
                    <a:pt x="63623" y="418183"/>
                  </a:cubicBezTo>
                  <a:lnTo>
                    <a:pt x="63623" y="334441"/>
                  </a:lnTo>
                  <a:cubicBezTo>
                    <a:pt x="63623" y="209851"/>
                    <a:pt x="164948" y="108475"/>
                    <a:pt x="289492" y="108475"/>
                  </a:cubicBezTo>
                  <a:cubicBezTo>
                    <a:pt x="349814" y="108475"/>
                    <a:pt x="406525" y="131992"/>
                    <a:pt x="449206" y="174663"/>
                  </a:cubicBezTo>
                  <a:cubicBezTo>
                    <a:pt x="491871" y="217333"/>
                    <a:pt x="515360" y="274073"/>
                    <a:pt x="515360" y="334441"/>
                  </a:cubicBezTo>
                  <a:lnTo>
                    <a:pt x="515360" y="418183"/>
                  </a:lnTo>
                  <a:cubicBezTo>
                    <a:pt x="515360" y="418199"/>
                    <a:pt x="515344" y="418215"/>
                    <a:pt x="515344" y="418231"/>
                  </a:cubicBezTo>
                  <a:cubicBezTo>
                    <a:pt x="515344" y="484308"/>
                    <a:pt x="523430" y="542374"/>
                    <a:pt x="533337" y="588738"/>
                  </a:cubicBezTo>
                  <a:lnTo>
                    <a:pt x="45646" y="588738"/>
                  </a:lnTo>
                  <a:cubicBezTo>
                    <a:pt x="55553" y="542374"/>
                    <a:pt x="63639" y="484308"/>
                    <a:pt x="63639" y="418231"/>
                  </a:cubicBezTo>
                  <a:close/>
                  <a:moveTo>
                    <a:pt x="289508" y="783049"/>
                  </a:moveTo>
                  <a:cubicBezTo>
                    <a:pt x="246731" y="783049"/>
                    <a:pt x="211448" y="750307"/>
                    <a:pt x="207422" y="708563"/>
                  </a:cubicBezTo>
                  <a:lnTo>
                    <a:pt x="289492" y="708563"/>
                  </a:lnTo>
                  <a:lnTo>
                    <a:pt x="371562" y="708563"/>
                  </a:lnTo>
                  <a:cubicBezTo>
                    <a:pt x="367535" y="750307"/>
                    <a:pt x="332269" y="783049"/>
                    <a:pt x="289508" y="783049"/>
                  </a:cubicBezTo>
                  <a:close/>
                  <a:moveTo>
                    <a:pt x="562755" y="691952"/>
                  </a:moveTo>
                  <a:cubicBezTo>
                    <a:pt x="562468" y="692368"/>
                    <a:pt x="562084" y="692576"/>
                    <a:pt x="561573" y="692576"/>
                  </a:cubicBezTo>
                  <a:lnTo>
                    <a:pt x="379935" y="692576"/>
                  </a:lnTo>
                  <a:lnTo>
                    <a:pt x="289492" y="692576"/>
                  </a:lnTo>
                  <a:lnTo>
                    <a:pt x="199048" y="692576"/>
                  </a:lnTo>
                  <a:lnTo>
                    <a:pt x="17411" y="692576"/>
                  </a:lnTo>
                  <a:cubicBezTo>
                    <a:pt x="16899" y="692576"/>
                    <a:pt x="16516" y="692368"/>
                    <a:pt x="16228" y="691952"/>
                  </a:cubicBezTo>
                  <a:cubicBezTo>
                    <a:pt x="15956" y="691553"/>
                    <a:pt x="15893" y="691121"/>
                    <a:pt x="16084" y="690657"/>
                  </a:cubicBezTo>
                  <a:cubicBezTo>
                    <a:pt x="22492" y="673935"/>
                    <a:pt x="32719" y="644358"/>
                    <a:pt x="42051" y="604725"/>
                  </a:cubicBezTo>
                  <a:lnTo>
                    <a:pt x="536933" y="604725"/>
                  </a:lnTo>
                  <a:cubicBezTo>
                    <a:pt x="546265" y="644358"/>
                    <a:pt x="556491" y="673935"/>
                    <a:pt x="562915" y="690657"/>
                  </a:cubicBezTo>
                  <a:cubicBezTo>
                    <a:pt x="563091" y="691121"/>
                    <a:pt x="563027" y="691553"/>
                    <a:pt x="562755" y="691952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7546651" y="1603203"/>
            <a:ext cx="397274" cy="399325"/>
            <a:chOff x="7546651" y="1603203"/>
            <a:chExt cx="397274" cy="399325"/>
          </a:xfrm>
        </p:grpSpPr>
        <p:sp>
          <p:nvSpPr>
            <p:cNvPr id="1024" name="Google Shape;1024;p36"/>
            <p:cNvSpPr/>
            <p:nvPr/>
          </p:nvSpPr>
          <p:spPr>
            <a:xfrm>
              <a:off x="7546651" y="1603203"/>
              <a:ext cx="397274" cy="399325"/>
            </a:xfrm>
            <a:custGeom>
              <a:rect b="b" l="l" r="r" t="t"/>
              <a:pathLst>
                <a:path extrusionOk="0" h="798651" w="794547">
                  <a:moveTo>
                    <a:pt x="794547" y="197892"/>
                  </a:moveTo>
                  <a:lnTo>
                    <a:pt x="794547" y="296710"/>
                  </a:lnTo>
                  <a:cubicBezTo>
                    <a:pt x="794547" y="316007"/>
                    <a:pt x="778839" y="331707"/>
                    <a:pt x="759531" y="331707"/>
                  </a:cubicBezTo>
                  <a:lnTo>
                    <a:pt x="747966" y="331707"/>
                  </a:lnTo>
                  <a:lnTo>
                    <a:pt x="747966" y="758987"/>
                  </a:lnTo>
                  <a:cubicBezTo>
                    <a:pt x="747966" y="780858"/>
                    <a:pt x="730162" y="798652"/>
                    <a:pt x="708280" y="798652"/>
                  </a:cubicBezTo>
                  <a:lnTo>
                    <a:pt x="462930" y="798652"/>
                  </a:lnTo>
                  <a:lnTo>
                    <a:pt x="331633" y="798652"/>
                  </a:lnTo>
                  <a:lnTo>
                    <a:pt x="86283" y="798652"/>
                  </a:lnTo>
                  <a:cubicBezTo>
                    <a:pt x="64385" y="798652"/>
                    <a:pt x="46581" y="780858"/>
                    <a:pt x="46581" y="758987"/>
                  </a:cubicBezTo>
                  <a:lnTo>
                    <a:pt x="46581" y="331707"/>
                  </a:lnTo>
                  <a:lnTo>
                    <a:pt x="35016" y="331707"/>
                  </a:lnTo>
                  <a:cubicBezTo>
                    <a:pt x="15708" y="331707"/>
                    <a:pt x="0" y="316007"/>
                    <a:pt x="0" y="296710"/>
                  </a:cubicBezTo>
                  <a:lnTo>
                    <a:pt x="0" y="197892"/>
                  </a:lnTo>
                  <a:cubicBezTo>
                    <a:pt x="0" y="178595"/>
                    <a:pt x="15708" y="162895"/>
                    <a:pt x="35016" y="162895"/>
                  </a:cubicBezTo>
                  <a:lnTo>
                    <a:pt x="203456" y="162895"/>
                  </a:lnTo>
                  <a:cubicBezTo>
                    <a:pt x="196897" y="157236"/>
                    <a:pt x="191139" y="150889"/>
                    <a:pt x="186180" y="143918"/>
                  </a:cubicBezTo>
                  <a:cubicBezTo>
                    <a:pt x="167160" y="117123"/>
                    <a:pt x="161130" y="78434"/>
                    <a:pt x="171511" y="49832"/>
                  </a:cubicBezTo>
                  <a:cubicBezTo>
                    <a:pt x="185748" y="10551"/>
                    <a:pt x="223259" y="-1488"/>
                    <a:pt x="251044" y="143"/>
                  </a:cubicBezTo>
                  <a:cubicBezTo>
                    <a:pt x="286844" y="2222"/>
                    <a:pt x="322259" y="21726"/>
                    <a:pt x="348189" y="53669"/>
                  </a:cubicBezTo>
                  <a:cubicBezTo>
                    <a:pt x="366489" y="76227"/>
                    <a:pt x="387636" y="112407"/>
                    <a:pt x="397282" y="151544"/>
                  </a:cubicBezTo>
                  <a:cubicBezTo>
                    <a:pt x="406911" y="112407"/>
                    <a:pt x="428074" y="76227"/>
                    <a:pt x="446358" y="53669"/>
                  </a:cubicBezTo>
                  <a:cubicBezTo>
                    <a:pt x="472304" y="21726"/>
                    <a:pt x="507703" y="2222"/>
                    <a:pt x="543519" y="143"/>
                  </a:cubicBezTo>
                  <a:cubicBezTo>
                    <a:pt x="571304" y="-1488"/>
                    <a:pt x="608799" y="10551"/>
                    <a:pt x="623036" y="49832"/>
                  </a:cubicBezTo>
                  <a:cubicBezTo>
                    <a:pt x="633417" y="78434"/>
                    <a:pt x="627387" y="117123"/>
                    <a:pt x="608367" y="143918"/>
                  </a:cubicBezTo>
                  <a:cubicBezTo>
                    <a:pt x="603425" y="150889"/>
                    <a:pt x="597650" y="157220"/>
                    <a:pt x="591108" y="162895"/>
                  </a:cubicBezTo>
                  <a:lnTo>
                    <a:pt x="759531" y="162895"/>
                  </a:lnTo>
                  <a:cubicBezTo>
                    <a:pt x="778839" y="162895"/>
                    <a:pt x="794547" y="178595"/>
                    <a:pt x="794547" y="197892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7554649" y="1611194"/>
              <a:ext cx="381277" cy="383341"/>
            </a:xfrm>
            <a:custGeom>
              <a:rect b="b" l="l" r="r" t="t"/>
              <a:pathLst>
                <a:path extrusionOk="0" h="766682" w="762554">
                  <a:moveTo>
                    <a:pt x="46581" y="315725"/>
                  </a:moveTo>
                  <a:lnTo>
                    <a:pt x="315637" y="315725"/>
                  </a:lnTo>
                  <a:lnTo>
                    <a:pt x="315637" y="766683"/>
                  </a:lnTo>
                  <a:lnTo>
                    <a:pt x="70287" y="766683"/>
                  </a:lnTo>
                  <a:cubicBezTo>
                    <a:pt x="57218" y="766683"/>
                    <a:pt x="46581" y="756067"/>
                    <a:pt x="46581" y="743006"/>
                  </a:cubicBezTo>
                  <a:lnTo>
                    <a:pt x="46581" y="315725"/>
                  </a:lnTo>
                  <a:close/>
                  <a:moveTo>
                    <a:pt x="331633" y="766683"/>
                  </a:moveTo>
                  <a:lnTo>
                    <a:pt x="430938" y="766683"/>
                  </a:lnTo>
                  <a:lnTo>
                    <a:pt x="430938" y="315725"/>
                  </a:lnTo>
                  <a:lnTo>
                    <a:pt x="331633" y="315725"/>
                  </a:lnTo>
                  <a:lnTo>
                    <a:pt x="331633" y="766683"/>
                  </a:lnTo>
                  <a:close/>
                  <a:moveTo>
                    <a:pt x="446934" y="766683"/>
                  </a:moveTo>
                  <a:lnTo>
                    <a:pt x="692283" y="766683"/>
                  </a:lnTo>
                  <a:cubicBezTo>
                    <a:pt x="705352" y="766683"/>
                    <a:pt x="715974" y="756067"/>
                    <a:pt x="715974" y="743006"/>
                  </a:cubicBezTo>
                  <a:lnTo>
                    <a:pt x="715974" y="315725"/>
                  </a:lnTo>
                  <a:lnTo>
                    <a:pt x="446934" y="315725"/>
                  </a:lnTo>
                  <a:lnTo>
                    <a:pt x="446934" y="766683"/>
                  </a:lnTo>
                  <a:close/>
                  <a:moveTo>
                    <a:pt x="743535" y="162901"/>
                  </a:moveTo>
                  <a:lnTo>
                    <a:pt x="446934" y="162901"/>
                  </a:lnTo>
                  <a:lnTo>
                    <a:pt x="446934" y="299738"/>
                  </a:lnTo>
                  <a:lnTo>
                    <a:pt x="731970" y="299738"/>
                  </a:lnTo>
                  <a:lnTo>
                    <a:pt x="743535" y="299738"/>
                  </a:lnTo>
                  <a:cubicBezTo>
                    <a:pt x="754029" y="299738"/>
                    <a:pt x="762555" y="291216"/>
                    <a:pt x="762555" y="280729"/>
                  </a:cubicBezTo>
                  <a:lnTo>
                    <a:pt x="762555" y="181910"/>
                  </a:lnTo>
                  <a:cubicBezTo>
                    <a:pt x="762555" y="171423"/>
                    <a:pt x="754029" y="162901"/>
                    <a:pt x="743535" y="162901"/>
                  </a:cubicBezTo>
                  <a:close/>
                  <a:moveTo>
                    <a:pt x="331633" y="299738"/>
                  </a:moveTo>
                  <a:lnTo>
                    <a:pt x="430938" y="299738"/>
                  </a:lnTo>
                  <a:lnTo>
                    <a:pt x="430938" y="162901"/>
                  </a:lnTo>
                  <a:lnTo>
                    <a:pt x="331633" y="162901"/>
                  </a:lnTo>
                  <a:lnTo>
                    <a:pt x="331633" y="299738"/>
                  </a:lnTo>
                  <a:close/>
                  <a:moveTo>
                    <a:pt x="0" y="181910"/>
                  </a:moveTo>
                  <a:lnTo>
                    <a:pt x="0" y="280729"/>
                  </a:lnTo>
                  <a:cubicBezTo>
                    <a:pt x="0" y="291216"/>
                    <a:pt x="8542" y="299738"/>
                    <a:pt x="19019" y="299738"/>
                  </a:cubicBezTo>
                  <a:lnTo>
                    <a:pt x="30585" y="299738"/>
                  </a:lnTo>
                  <a:lnTo>
                    <a:pt x="315637" y="299738"/>
                  </a:lnTo>
                  <a:lnTo>
                    <a:pt x="315637" y="162901"/>
                  </a:lnTo>
                  <a:lnTo>
                    <a:pt x="19019" y="162901"/>
                  </a:lnTo>
                  <a:cubicBezTo>
                    <a:pt x="8542" y="162901"/>
                    <a:pt x="0" y="171423"/>
                    <a:pt x="0" y="181910"/>
                  </a:cubicBezTo>
                  <a:close/>
                  <a:moveTo>
                    <a:pt x="547150" y="146914"/>
                  </a:moveTo>
                  <a:cubicBezTo>
                    <a:pt x="560347" y="139624"/>
                    <a:pt x="571192" y="130159"/>
                    <a:pt x="579334" y="118680"/>
                  </a:cubicBezTo>
                  <a:cubicBezTo>
                    <a:pt x="595490" y="95914"/>
                    <a:pt x="600705" y="63268"/>
                    <a:pt x="592003" y="39302"/>
                  </a:cubicBezTo>
                  <a:cubicBezTo>
                    <a:pt x="580758" y="8287"/>
                    <a:pt x="550701" y="-1178"/>
                    <a:pt x="528450" y="117"/>
                  </a:cubicBezTo>
                  <a:cubicBezTo>
                    <a:pt x="497114" y="1940"/>
                    <a:pt x="465905" y="19302"/>
                    <a:pt x="442791" y="47760"/>
                  </a:cubicBezTo>
                  <a:cubicBezTo>
                    <a:pt x="424443" y="70382"/>
                    <a:pt x="403040" y="107537"/>
                    <a:pt x="395122" y="146914"/>
                  </a:cubicBezTo>
                  <a:lnTo>
                    <a:pt x="446934" y="146914"/>
                  </a:lnTo>
                  <a:lnTo>
                    <a:pt x="547150" y="146914"/>
                  </a:lnTo>
                  <a:close/>
                  <a:moveTo>
                    <a:pt x="319764" y="47760"/>
                  </a:moveTo>
                  <a:cubicBezTo>
                    <a:pt x="296665" y="19302"/>
                    <a:pt x="265441" y="1940"/>
                    <a:pt x="234120" y="117"/>
                  </a:cubicBezTo>
                  <a:cubicBezTo>
                    <a:pt x="211822" y="-1194"/>
                    <a:pt x="181797" y="8287"/>
                    <a:pt x="170567" y="39302"/>
                  </a:cubicBezTo>
                  <a:cubicBezTo>
                    <a:pt x="161866" y="63268"/>
                    <a:pt x="167064" y="95914"/>
                    <a:pt x="183236" y="118680"/>
                  </a:cubicBezTo>
                  <a:cubicBezTo>
                    <a:pt x="191379" y="130159"/>
                    <a:pt x="202208" y="139624"/>
                    <a:pt x="215421" y="146914"/>
                  </a:cubicBezTo>
                  <a:lnTo>
                    <a:pt x="315637" y="146914"/>
                  </a:lnTo>
                  <a:lnTo>
                    <a:pt x="367433" y="146914"/>
                  </a:lnTo>
                  <a:cubicBezTo>
                    <a:pt x="359515" y="107537"/>
                    <a:pt x="338112" y="70382"/>
                    <a:pt x="319764" y="477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7546651" y="1603203"/>
              <a:ext cx="397274" cy="399325"/>
            </a:xfrm>
            <a:custGeom>
              <a:rect b="b" l="l" r="r" t="t"/>
              <a:pathLst>
                <a:path extrusionOk="0" h="798651" w="794547">
                  <a:moveTo>
                    <a:pt x="759531" y="162895"/>
                  </a:moveTo>
                  <a:lnTo>
                    <a:pt x="591108" y="162895"/>
                  </a:lnTo>
                  <a:cubicBezTo>
                    <a:pt x="597650" y="157220"/>
                    <a:pt x="603425" y="150889"/>
                    <a:pt x="608367" y="143918"/>
                  </a:cubicBezTo>
                  <a:cubicBezTo>
                    <a:pt x="627387" y="117123"/>
                    <a:pt x="633417" y="78434"/>
                    <a:pt x="623036" y="49832"/>
                  </a:cubicBezTo>
                  <a:cubicBezTo>
                    <a:pt x="608799" y="10551"/>
                    <a:pt x="571304" y="-1488"/>
                    <a:pt x="543519" y="143"/>
                  </a:cubicBezTo>
                  <a:cubicBezTo>
                    <a:pt x="507703" y="2222"/>
                    <a:pt x="472304" y="21726"/>
                    <a:pt x="446358" y="53669"/>
                  </a:cubicBezTo>
                  <a:cubicBezTo>
                    <a:pt x="428074" y="76227"/>
                    <a:pt x="406911" y="112407"/>
                    <a:pt x="397282" y="151544"/>
                  </a:cubicBezTo>
                  <a:cubicBezTo>
                    <a:pt x="387636" y="112407"/>
                    <a:pt x="366489" y="76227"/>
                    <a:pt x="348189" y="53669"/>
                  </a:cubicBezTo>
                  <a:cubicBezTo>
                    <a:pt x="322259" y="21726"/>
                    <a:pt x="286844" y="2222"/>
                    <a:pt x="251044" y="143"/>
                  </a:cubicBezTo>
                  <a:cubicBezTo>
                    <a:pt x="223259" y="-1488"/>
                    <a:pt x="185748" y="10551"/>
                    <a:pt x="171511" y="49832"/>
                  </a:cubicBezTo>
                  <a:cubicBezTo>
                    <a:pt x="161130" y="78434"/>
                    <a:pt x="167160" y="117123"/>
                    <a:pt x="186180" y="143918"/>
                  </a:cubicBezTo>
                  <a:cubicBezTo>
                    <a:pt x="191139" y="150889"/>
                    <a:pt x="196897" y="157236"/>
                    <a:pt x="203456" y="162895"/>
                  </a:cubicBezTo>
                  <a:lnTo>
                    <a:pt x="35016" y="162895"/>
                  </a:lnTo>
                  <a:cubicBezTo>
                    <a:pt x="15708" y="162895"/>
                    <a:pt x="0" y="178595"/>
                    <a:pt x="0" y="197892"/>
                  </a:cubicBezTo>
                  <a:lnTo>
                    <a:pt x="0" y="296710"/>
                  </a:lnTo>
                  <a:cubicBezTo>
                    <a:pt x="0" y="316007"/>
                    <a:pt x="15708" y="331707"/>
                    <a:pt x="35016" y="331707"/>
                  </a:cubicBezTo>
                  <a:lnTo>
                    <a:pt x="46581" y="331707"/>
                  </a:lnTo>
                  <a:lnTo>
                    <a:pt x="46581" y="758987"/>
                  </a:lnTo>
                  <a:cubicBezTo>
                    <a:pt x="46581" y="780858"/>
                    <a:pt x="64385" y="798652"/>
                    <a:pt x="86283" y="798652"/>
                  </a:cubicBezTo>
                  <a:lnTo>
                    <a:pt x="331633" y="798652"/>
                  </a:lnTo>
                  <a:lnTo>
                    <a:pt x="462930" y="798652"/>
                  </a:lnTo>
                  <a:lnTo>
                    <a:pt x="708280" y="798652"/>
                  </a:lnTo>
                  <a:cubicBezTo>
                    <a:pt x="730162" y="798652"/>
                    <a:pt x="747966" y="780858"/>
                    <a:pt x="747966" y="758987"/>
                  </a:cubicBezTo>
                  <a:lnTo>
                    <a:pt x="747966" y="331707"/>
                  </a:lnTo>
                  <a:lnTo>
                    <a:pt x="759531" y="331707"/>
                  </a:lnTo>
                  <a:cubicBezTo>
                    <a:pt x="778839" y="331707"/>
                    <a:pt x="794547" y="316007"/>
                    <a:pt x="794547" y="296710"/>
                  </a:cubicBezTo>
                  <a:lnTo>
                    <a:pt x="794547" y="197892"/>
                  </a:lnTo>
                  <a:cubicBezTo>
                    <a:pt x="794547" y="178595"/>
                    <a:pt x="778839" y="162895"/>
                    <a:pt x="759531" y="162895"/>
                  </a:cubicBezTo>
                  <a:close/>
                  <a:moveTo>
                    <a:pt x="331633" y="782664"/>
                  </a:moveTo>
                  <a:lnTo>
                    <a:pt x="86283" y="782664"/>
                  </a:lnTo>
                  <a:cubicBezTo>
                    <a:pt x="73215" y="782664"/>
                    <a:pt x="62577" y="772049"/>
                    <a:pt x="62577" y="758987"/>
                  </a:cubicBezTo>
                  <a:lnTo>
                    <a:pt x="62577" y="331707"/>
                  </a:lnTo>
                  <a:lnTo>
                    <a:pt x="331633" y="331707"/>
                  </a:lnTo>
                  <a:lnTo>
                    <a:pt x="331633" y="782664"/>
                  </a:lnTo>
                  <a:close/>
                  <a:moveTo>
                    <a:pt x="331633" y="315719"/>
                  </a:moveTo>
                  <a:lnTo>
                    <a:pt x="46581" y="315719"/>
                  </a:lnTo>
                  <a:lnTo>
                    <a:pt x="35016" y="315719"/>
                  </a:lnTo>
                  <a:cubicBezTo>
                    <a:pt x="24538" y="315719"/>
                    <a:pt x="15996" y="307198"/>
                    <a:pt x="15996" y="296710"/>
                  </a:cubicBezTo>
                  <a:lnTo>
                    <a:pt x="15996" y="197892"/>
                  </a:lnTo>
                  <a:cubicBezTo>
                    <a:pt x="15996" y="187404"/>
                    <a:pt x="24538" y="178883"/>
                    <a:pt x="35016" y="178883"/>
                  </a:cubicBezTo>
                  <a:lnTo>
                    <a:pt x="331633" y="178883"/>
                  </a:lnTo>
                  <a:lnTo>
                    <a:pt x="331633" y="315719"/>
                  </a:lnTo>
                  <a:close/>
                  <a:moveTo>
                    <a:pt x="231417" y="162895"/>
                  </a:moveTo>
                  <a:cubicBezTo>
                    <a:pt x="218204" y="155605"/>
                    <a:pt x="207375" y="146140"/>
                    <a:pt x="199233" y="134661"/>
                  </a:cubicBezTo>
                  <a:cubicBezTo>
                    <a:pt x="183060" y="111895"/>
                    <a:pt x="177862" y="79249"/>
                    <a:pt x="186564" y="55284"/>
                  </a:cubicBezTo>
                  <a:cubicBezTo>
                    <a:pt x="197793" y="24268"/>
                    <a:pt x="227818" y="14788"/>
                    <a:pt x="250117" y="16099"/>
                  </a:cubicBezTo>
                  <a:cubicBezTo>
                    <a:pt x="281437" y="17921"/>
                    <a:pt x="312662" y="35284"/>
                    <a:pt x="335760" y="63741"/>
                  </a:cubicBezTo>
                  <a:cubicBezTo>
                    <a:pt x="354108" y="86363"/>
                    <a:pt x="375511" y="123518"/>
                    <a:pt x="383429" y="162895"/>
                  </a:cubicBezTo>
                  <a:lnTo>
                    <a:pt x="331633" y="162895"/>
                  </a:lnTo>
                  <a:lnTo>
                    <a:pt x="231417" y="162895"/>
                  </a:lnTo>
                  <a:close/>
                  <a:moveTo>
                    <a:pt x="446934" y="782664"/>
                  </a:moveTo>
                  <a:lnTo>
                    <a:pt x="347629" y="782664"/>
                  </a:lnTo>
                  <a:lnTo>
                    <a:pt x="347629" y="331707"/>
                  </a:lnTo>
                  <a:lnTo>
                    <a:pt x="446934" y="331707"/>
                  </a:lnTo>
                  <a:lnTo>
                    <a:pt x="446934" y="782664"/>
                  </a:lnTo>
                  <a:close/>
                  <a:moveTo>
                    <a:pt x="446934" y="315719"/>
                  </a:moveTo>
                  <a:lnTo>
                    <a:pt x="347629" y="315719"/>
                  </a:lnTo>
                  <a:lnTo>
                    <a:pt x="347629" y="178883"/>
                  </a:lnTo>
                  <a:lnTo>
                    <a:pt x="446934" y="178883"/>
                  </a:lnTo>
                  <a:lnTo>
                    <a:pt x="446934" y="315719"/>
                  </a:lnTo>
                  <a:close/>
                  <a:moveTo>
                    <a:pt x="411118" y="162895"/>
                  </a:moveTo>
                  <a:cubicBezTo>
                    <a:pt x="419036" y="123518"/>
                    <a:pt x="440439" y="86363"/>
                    <a:pt x="458787" y="63741"/>
                  </a:cubicBezTo>
                  <a:cubicBezTo>
                    <a:pt x="481901" y="35284"/>
                    <a:pt x="513110" y="17921"/>
                    <a:pt x="544447" y="16099"/>
                  </a:cubicBezTo>
                  <a:cubicBezTo>
                    <a:pt x="566697" y="14804"/>
                    <a:pt x="596754" y="24268"/>
                    <a:pt x="607999" y="55284"/>
                  </a:cubicBezTo>
                  <a:cubicBezTo>
                    <a:pt x="616701" y="79249"/>
                    <a:pt x="611487" y="111895"/>
                    <a:pt x="595331" y="134661"/>
                  </a:cubicBezTo>
                  <a:cubicBezTo>
                    <a:pt x="587188" y="146140"/>
                    <a:pt x="576343" y="155605"/>
                    <a:pt x="563146" y="162895"/>
                  </a:cubicBezTo>
                  <a:lnTo>
                    <a:pt x="462930" y="162895"/>
                  </a:lnTo>
                  <a:lnTo>
                    <a:pt x="411118" y="162895"/>
                  </a:lnTo>
                  <a:close/>
                  <a:moveTo>
                    <a:pt x="731970" y="758987"/>
                  </a:moveTo>
                  <a:cubicBezTo>
                    <a:pt x="731970" y="772049"/>
                    <a:pt x="721349" y="782664"/>
                    <a:pt x="708280" y="782664"/>
                  </a:cubicBezTo>
                  <a:lnTo>
                    <a:pt x="462930" y="782664"/>
                  </a:lnTo>
                  <a:lnTo>
                    <a:pt x="462930" y="331707"/>
                  </a:lnTo>
                  <a:lnTo>
                    <a:pt x="731970" y="331707"/>
                  </a:lnTo>
                  <a:lnTo>
                    <a:pt x="731970" y="758987"/>
                  </a:lnTo>
                  <a:close/>
                  <a:moveTo>
                    <a:pt x="778551" y="296710"/>
                  </a:moveTo>
                  <a:cubicBezTo>
                    <a:pt x="778551" y="307198"/>
                    <a:pt x="770025" y="315719"/>
                    <a:pt x="759531" y="315719"/>
                  </a:cubicBezTo>
                  <a:lnTo>
                    <a:pt x="747966" y="315719"/>
                  </a:lnTo>
                  <a:lnTo>
                    <a:pt x="462930" y="315719"/>
                  </a:lnTo>
                  <a:lnTo>
                    <a:pt x="462930" y="178883"/>
                  </a:lnTo>
                  <a:lnTo>
                    <a:pt x="759531" y="178883"/>
                  </a:lnTo>
                  <a:cubicBezTo>
                    <a:pt x="770025" y="178883"/>
                    <a:pt x="778551" y="187404"/>
                    <a:pt x="778551" y="197892"/>
                  </a:cubicBezTo>
                  <a:lnTo>
                    <a:pt x="778551" y="296710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36"/>
          <p:cNvGrpSpPr/>
          <p:nvPr/>
        </p:nvGrpSpPr>
        <p:grpSpPr>
          <a:xfrm>
            <a:off x="6376986" y="1603203"/>
            <a:ext cx="418965" cy="399862"/>
            <a:chOff x="6376986" y="1603203"/>
            <a:chExt cx="418965" cy="399862"/>
          </a:xfrm>
        </p:grpSpPr>
        <p:sp>
          <p:nvSpPr>
            <p:cNvPr id="1028" name="Google Shape;1028;p36"/>
            <p:cNvSpPr/>
            <p:nvPr/>
          </p:nvSpPr>
          <p:spPr>
            <a:xfrm>
              <a:off x="6381193" y="1607408"/>
              <a:ext cx="410550" cy="391455"/>
            </a:xfrm>
            <a:custGeom>
              <a:rect b="b" l="l" r="r" t="t"/>
              <a:pathLst>
                <a:path extrusionOk="0" h="782911" w="821101">
                  <a:moveTo>
                    <a:pt x="423247" y="7914"/>
                  </a:moveTo>
                  <a:lnTo>
                    <a:pt x="542439" y="249593"/>
                  </a:lnTo>
                  <a:lnTo>
                    <a:pt x="808956" y="288350"/>
                  </a:lnTo>
                  <a:cubicBezTo>
                    <a:pt x="820576" y="290033"/>
                    <a:pt x="825217" y="304338"/>
                    <a:pt x="816809" y="312550"/>
                  </a:cubicBezTo>
                  <a:lnTo>
                    <a:pt x="623963" y="500664"/>
                  </a:lnTo>
                  <a:lnTo>
                    <a:pt x="669484" y="766307"/>
                  </a:lnTo>
                  <a:cubicBezTo>
                    <a:pt x="671468" y="777886"/>
                    <a:pt x="659310" y="786721"/>
                    <a:pt x="648918" y="781252"/>
                  </a:cubicBezTo>
                  <a:lnTo>
                    <a:pt x="410551" y="655843"/>
                  </a:lnTo>
                  <a:lnTo>
                    <a:pt x="172184" y="781252"/>
                  </a:lnTo>
                  <a:cubicBezTo>
                    <a:pt x="161792" y="786721"/>
                    <a:pt x="149634" y="777886"/>
                    <a:pt x="151618" y="766307"/>
                  </a:cubicBezTo>
                  <a:lnTo>
                    <a:pt x="197139" y="500664"/>
                  </a:lnTo>
                  <a:lnTo>
                    <a:pt x="4293" y="312550"/>
                  </a:lnTo>
                  <a:cubicBezTo>
                    <a:pt x="-4115" y="304338"/>
                    <a:pt x="526" y="290050"/>
                    <a:pt x="12146" y="288350"/>
                  </a:cubicBezTo>
                  <a:lnTo>
                    <a:pt x="278663" y="249593"/>
                  </a:lnTo>
                  <a:lnTo>
                    <a:pt x="397838" y="7914"/>
                  </a:lnTo>
                  <a:cubicBezTo>
                    <a:pt x="403034" y="-2638"/>
                    <a:pt x="418051" y="-2638"/>
                    <a:pt x="423247" y="7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6376986" y="1603203"/>
              <a:ext cx="418965" cy="399862"/>
            </a:xfrm>
            <a:custGeom>
              <a:rect b="b" l="l" r="r" t="t"/>
              <a:pathLst>
                <a:path extrusionOk="0" h="799725" w="837930">
                  <a:moveTo>
                    <a:pt x="836810" y="303812"/>
                  </a:moveTo>
                  <a:cubicBezTo>
                    <a:pt x="834136" y="295566"/>
                    <a:pt x="827140" y="289676"/>
                    <a:pt x="818581" y="288430"/>
                  </a:cubicBezTo>
                  <a:lnTo>
                    <a:pt x="556436" y="250313"/>
                  </a:lnTo>
                  <a:lnTo>
                    <a:pt x="439212" y="12588"/>
                  </a:lnTo>
                  <a:cubicBezTo>
                    <a:pt x="435378" y="4830"/>
                    <a:pt x="427626" y="0"/>
                    <a:pt x="418965" y="0"/>
                  </a:cubicBezTo>
                  <a:cubicBezTo>
                    <a:pt x="410305" y="0"/>
                    <a:pt x="402553" y="4830"/>
                    <a:pt x="398719" y="12588"/>
                  </a:cubicBezTo>
                  <a:lnTo>
                    <a:pt x="281495" y="250313"/>
                  </a:lnTo>
                  <a:lnTo>
                    <a:pt x="19350" y="288430"/>
                  </a:lnTo>
                  <a:cubicBezTo>
                    <a:pt x="10774" y="289676"/>
                    <a:pt x="3795" y="295566"/>
                    <a:pt x="1121" y="303812"/>
                  </a:cubicBezTo>
                  <a:cubicBezTo>
                    <a:pt x="-1552" y="312058"/>
                    <a:pt x="634" y="320927"/>
                    <a:pt x="6839" y="326985"/>
                  </a:cubicBezTo>
                  <a:lnTo>
                    <a:pt x="196523" y="512019"/>
                  </a:lnTo>
                  <a:lnTo>
                    <a:pt x="151742" y="773287"/>
                  </a:lnTo>
                  <a:cubicBezTo>
                    <a:pt x="150279" y="781836"/>
                    <a:pt x="153727" y="790301"/>
                    <a:pt x="160722" y="795384"/>
                  </a:cubicBezTo>
                  <a:cubicBezTo>
                    <a:pt x="164674" y="798261"/>
                    <a:pt x="169315" y="799725"/>
                    <a:pt x="173973" y="799725"/>
                  </a:cubicBezTo>
                  <a:cubicBezTo>
                    <a:pt x="177555" y="799725"/>
                    <a:pt x="181170" y="798867"/>
                    <a:pt x="184500" y="797100"/>
                  </a:cubicBezTo>
                  <a:lnTo>
                    <a:pt x="418965" y="673744"/>
                  </a:lnTo>
                  <a:lnTo>
                    <a:pt x="653431" y="797100"/>
                  </a:lnTo>
                  <a:cubicBezTo>
                    <a:pt x="661099" y="801122"/>
                    <a:pt x="670213" y="800483"/>
                    <a:pt x="677209" y="795384"/>
                  </a:cubicBezTo>
                  <a:cubicBezTo>
                    <a:pt x="684221" y="790284"/>
                    <a:pt x="687652" y="781820"/>
                    <a:pt x="686189" y="773287"/>
                  </a:cubicBezTo>
                  <a:lnTo>
                    <a:pt x="641408" y="512002"/>
                  </a:lnTo>
                  <a:lnTo>
                    <a:pt x="831092" y="326968"/>
                  </a:lnTo>
                  <a:cubicBezTo>
                    <a:pt x="837297" y="320927"/>
                    <a:pt x="839483" y="312058"/>
                    <a:pt x="836810" y="303812"/>
                  </a:cubicBezTo>
                  <a:close/>
                  <a:moveTo>
                    <a:pt x="819355" y="314919"/>
                  </a:moveTo>
                  <a:lnTo>
                    <a:pt x="626509" y="503049"/>
                  </a:lnTo>
                  <a:cubicBezTo>
                    <a:pt x="624524" y="504984"/>
                    <a:pt x="623616" y="507761"/>
                    <a:pt x="624087" y="510487"/>
                  </a:cubicBezTo>
                  <a:lnTo>
                    <a:pt x="669608" y="776131"/>
                  </a:lnTo>
                  <a:cubicBezTo>
                    <a:pt x="670163" y="779329"/>
                    <a:pt x="668179" y="781146"/>
                    <a:pt x="667321" y="781769"/>
                  </a:cubicBezTo>
                  <a:cubicBezTo>
                    <a:pt x="666447" y="782409"/>
                    <a:pt x="664109" y="783721"/>
                    <a:pt x="661251" y="782207"/>
                  </a:cubicBezTo>
                  <a:lnTo>
                    <a:pt x="422884" y="656798"/>
                  </a:lnTo>
                  <a:cubicBezTo>
                    <a:pt x="420429" y="655502"/>
                    <a:pt x="417503" y="655502"/>
                    <a:pt x="415064" y="656798"/>
                  </a:cubicBezTo>
                  <a:lnTo>
                    <a:pt x="176697" y="782207"/>
                  </a:lnTo>
                  <a:cubicBezTo>
                    <a:pt x="173839" y="783721"/>
                    <a:pt x="171501" y="782409"/>
                    <a:pt x="170627" y="781769"/>
                  </a:cubicBezTo>
                  <a:cubicBezTo>
                    <a:pt x="169752" y="781130"/>
                    <a:pt x="167785" y="779312"/>
                    <a:pt x="168340" y="776131"/>
                  </a:cubicBezTo>
                  <a:lnTo>
                    <a:pt x="213861" y="510487"/>
                  </a:lnTo>
                  <a:cubicBezTo>
                    <a:pt x="214332" y="507761"/>
                    <a:pt x="213423" y="504968"/>
                    <a:pt x="211439" y="503049"/>
                  </a:cubicBezTo>
                  <a:lnTo>
                    <a:pt x="18576" y="314919"/>
                  </a:lnTo>
                  <a:cubicBezTo>
                    <a:pt x="16256" y="312664"/>
                    <a:pt x="16777" y="310039"/>
                    <a:pt x="17113" y="309012"/>
                  </a:cubicBezTo>
                  <a:cubicBezTo>
                    <a:pt x="17450" y="307985"/>
                    <a:pt x="18560" y="305545"/>
                    <a:pt x="21771" y="305091"/>
                  </a:cubicBezTo>
                  <a:lnTo>
                    <a:pt x="288288" y="266334"/>
                  </a:lnTo>
                  <a:cubicBezTo>
                    <a:pt x="291029" y="265930"/>
                    <a:pt x="293400" y="264213"/>
                    <a:pt x="294628" y="261723"/>
                  </a:cubicBezTo>
                  <a:lnTo>
                    <a:pt x="413820" y="20043"/>
                  </a:lnTo>
                  <a:cubicBezTo>
                    <a:pt x="415249" y="17149"/>
                    <a:pt x="417906" y="16829"/>
                    <a:pt x="418982" y="16829"/>
                  </a:cubicBezTo>
                  <a:cubicBezTo>
                    <a:pt x="420059" y="16829"/>
                    <a:pt x="422715" y="17149"/>
                    <a:pt x="424145" y="20043"/>
                  </a:cubicBezTo>
                  <a:lnTo>
                    <a:pt x="543337" y="261723"/>
                  </a:lnTo>
                  <a:cubicBezTo>
                    <a:pt x="544564" y="264213"/>
                    <a:pt x="546935" y="265930"/>
                    <a:pt x="549659" y="266334"/>
                  </a:cubicBezTo>
                  <a:lnTo>
                    <a:pt x="816176" y="305091"/>
                  </a:lnTo>
                  <a:cubicBezTo>
                    <a:pt x="819371" y="305562"/>
                    <a:pt x="820498" y="307985"/>
                    <a:pt x="820834" y="309012"/>
                  </a:cubicBezTo>
                  <a:cubicBezTo>
                    <a:pt x="821171" y="310039"/>
                    <a:pt x="821675" y="312664"/>
                    <a:pt x="819355" y="314919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5849265" y="1603203"/>
            <a:ext cx="327407" cy="399382"/>
            <a:chOff x="5849265" y="1603203"/>
            <a:chExt cx="327407" cy="399382"/>
          </a:xfrm>
        </p:grpSpPr>
        <p:sp>
          <p:nvSpPr>
            <p:cNvPr id="1031" name="Google Shape;1031;p36"/>
            <p:cNvSpPr/>
            <p:nvPr/>
          </p:nvSpPr>
          <p:spPr>
            <a:xfrm>
              <a:off x="5849265" y="1603203"/>
              <a:ext cx="327407" cy="399382"/>
            </a:xfrm>
            <a:custGeom>
              <a:rect b="b" l="l" r="r" t="t"/>
              <a:pathLst>
                <a:path extrusionOk="0" h="798764" w="654813">
                  <a:moveTo>
                    <a:pt x="654814" y="635117"/>
                  </a:moveTo>
                  <a:lnTo>
                    <a:pt x="654814" y="670993"/>
                  </a:lnTo>
                  <a:cubicBezTo>
                    <a:pt x="654814" y="685653"/>
                    <a:pt x="644662" y="697564"/>
                    <a:pt x="632175" y="697564"/>
                  </a:cubicBezTo>
                  <a:lnTo>
                    <a:pt x="458824" y="697564"/>
                  </a:lnTo>
                  <a:cubicBezTo>
                    <a:pt x="454235" y="708244"/>
                    <a:pt x="449375" y="718939"/>
                    <a:pt x="444227" y="729651"/>
                  </a:cubicBezTo>
                  <a:cubicBezTo>
                    <a:pt x="442548" y="733136"/>
                    <a:pt x="440150" y="736238"/>
                    <a:pt x="437113" y="738876"/>
                  </a:cubicBezTo>
                  <a:cubicBezTo>
                    <a:pt x="431629" y="743640"/>
                    <a:pt x="424530" y="746390"/>
                    <a:pt x="416968" y="746805"/>
                  </a:cubicBezTo>
                  <a:lnTo>
                    <a:pt x="416968" y="782393"/>
                  </a:lnTo>
                  <a:cubicBezTo>
                    <a:pt x="416968" y="791426"/>
                    <a:pt x="409614" y="798765"/>
                    <a:pt x="400597" y="798765"/>
                  </a:cubicBezTo>
                  <a:lnTo>
                    <a:pt x="254216" y="798765"/>
                  </a:lnTo>
                  <a:cubicBezTo>
                    <a:pt x="245199" y="798765"/>
                    <a:pt x="237845" y="791426"/>
                    <a:pt x="237845" y="782393"/>
                  </a:cubicBezTo>
                  <a:lnTo>
                    <a:pt x="237845" y="746821"/>
                  </a:lnTo>
                  <a:cubicBezTo>
                    <a:pt x="225935" y="746166"/>
                    <a:pt x="215367" y="739579"/>
                    <a:pt x="210571" y="729651"/>
                  </a:cubicBezTo>
                  <a:cubicBezTo>
                    <a:pt x="205423" y="718939"/>
                    <a:pt x="200578" y="708244"/>
                    <a:pt x="195974" y="697564"/>
                  </a:cubicBezTo>
                  <a:lnTo>
                    <a:pt x="22638" y="697564"/>
                  </a:lnTo>
                  <a:cubicBezTo>
                    <a:pt x="10152" y="697564"/>
                    <a:pt x="0" y="685653"/>
                    <a:pt x="0" y="670993"/>
                  </a:cubicBezTo>
                  <a:lnTo>
                    <a:pt x="0" y="635117"/>
                  </a:lnTo>
                  <a:cubicBezTo>
                    <a:pt x="0" y="626324"/>
                    <a:pt x="2462" y="617707"/>
                    <a:pt x="6923" y="610848"/>
                  </a:cubicBezTo>
                  <a:lnTo>
                    <a:pt x="141952" y="402452"/>
                  </a:lnTo>
                  <a:cubicBezTo>
                    <a:pt x="145150" y="360757"/>
                    <a:pt x="153080" y="318118"/>
                    <a:pt x="165630" y="275208"/>
                  </a:cubicBezTo>
                  <a:cubicBezTo>
                    <a:pt x="178979" y="229596"/>
                    <a:pt x="197573" y="183536"/>
                    <a:pt x="220898" y="138307"/>
                  </a:cubicBezTo>
                  <a:cubicBezTo>
                    <a:pt x="260515" y="61536"/>
                    <a:pt x="300260" y="13445"/>
                    <a:pt x="301923" y="11447"/>
                  </a:cubicBezTo>
                  <a:cubicBezTo>
                    <a:pt x="307918" y="4269"/>
                    <a:pt x="317431" y="0"/>
                    <a:pt x="327407" y="0"/>
                  </a:cubicBezTo>
                  <a:cubicBezTo>
                    <a:pt x="337383" y="0"/>
                    <a:pt x="346911" y="4269"/>
                    <a:pt x="352875" y="11447"/>
                  </a:cubicBezTo>
                  <a:cubicBezTo>
                    <a:pt x="354505" y="13397"/>
                    <a:pt x="393851" y="60672"/>
                    <a:pt x="433915" y="138307"/>
                  </a:cubicBezTo>
                  <a:cubicBezTo>
                    <a:pt x="457241" y="183552"/>
                    <a:pt x="475834" y="229612"/>
                    <a:pt x="489184" y="275224"/>
                  </a:cubicBezTo>
                  <a:cubicBezTo>
                    <a:pt x="501734" y="318118"/>
                    <a:pt x="509664" y="360757"/>
                    <a:pt x="512861" y="402452"/>
                  </a:cubicBezTo>
                  <a:lnTo>
                    <a:pt x="647907" y="610848"/>
                  </a:lnTo>
                  <a:cubicBezTo>
                    <a:pt x="652352" y="617707"/>
                    <a:pt x="654814" y="626324"/>
                    <a:pt x="654814" y="635117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5849265" y="1603203"/>
              <a:ext cx="327407" cy="399382"/>
            </a:xfrm>
            <a:custGeom>
              <a:rect b="b" l="l" r="r" t="t"/>
              <a:pathLst>
                <a:path extrusionOk="0" h="798764" w="654813">
                  <a:moveTo>
                    <a:pt x="647907" y="610848"/>
                  </a:moveTo>
                  <a:lnTo>
                    <a:pt x="512861" y="402452"/>
                  </a:lnTo>
                  <a:cubicBezTo>
                    <a:pt x="509664" y="360757"/>
                    <a:pt x="501734" y="318118"/>
                    <a:pt x="489184" y="275224"/>
                  </a:cubicBezTo>
                  <a:cubicBezTo>
                    <a:pt x="475834" y="229612"/>
                    <a:pt x="457241" y="183552"/>
                    <a:pt x="433915" y="138307"/>
                  </a:cubicBezTo>
                  <a:cubicBezTo>
                    <a:pt x="393851" y="60672"/>
                    <a:pt x="354505" y="13397"/>
                    <a:pt x="352875" y="11447"/>
                  </a:cubicBezTo>
                  <a:cubicBezTo>
                    <a:pt x="346911" y="4269"/>
                    <a:pt x="337383" y="0"/>
                    <a:pt x="327407" y="0"/>
                  </a:cubicBezTo>
                  <a:cubicBezTo>
                    <a:pt x="317431" y="0"/>
                    <a:pt x="307918" y="4269"/>
                    <a:pt x="301923" y="11447"/>
                  </a:cubicBezTo>
                  <a:cubicBezTo>
                    <a:pt x="300260" y="13445"/>
                    <a:pt x="260515" y="61536"/>
                    <a:pt x="220898" y="138307"/>
                  </a:cubicBezTo>
                  <a:cubicBezTo>
                    <a:pt x="197573" y="183536"/>
                    <a:pt x="178979" y="229596"/>
                    <a:pt x="165630" y="275208"/>
                  </a:cubicBezTo>
                  <a:cubicBezTo>
                    <a:pt x="153080" y="318118"/>
                    <a:pt x="145150" y="360757"/>
                    <a:pt x="141952" y="402452"/>
                  </a:cubicBezTo>
                  <a:lnTo>
                    <a:pt x="6923" y="610848"/>
                  </a:lnTo>
                  <a:cubicBezTo>
                    <a:pt x="2462" y="617707"/>
                    <a:pt x="0" y="626324"/>
                    <a:pt x="0" y="635117"/>
                  </a:cubicBezTo>
                  <a:lnTo>
                    <a:pt x="0" y="670993"/>
                  </a:lnTo>
                  <a:cubicBezTo>
                    <a:pt x="0" y="685653"/>
                    <a:pt x="10152" y="697564"/>
                    <a:pt x="22638" y="697564"/>
                  </a:cubicBezTo>
                  <a:lnTo>
                    <a:pt x="195974" y="697564"/>
                  </a:lnTo>
                  <a:cubicBezTo>
                    <a:pt x="200578" y="708244"/>
                    <a:pt x="205423" y="718939"/>
                    <a:pt x="210571" y="729651"/>
                  </a:cubicBezTo>
                  <a:cubicBezTo>
                    <a:pt x="215367" y="739579"/>
                    <a:pt x="225935" y="746166"/>
                    <a:pt x="237845" y="746821"/>
                  </a:cubicBezTo>
                  <a:lnTo>
                    <a:pt x="237845" y="782393"/>
                  </a:lnTo>
                  <a:cubicBezTo>
                    <a:pt x="237845" y="791426"/>
                    <a:pt x="245199" y="798765"/>
                    <a:pt x="254216" y="798765"/>
                  </a:cubicBezTo>
                  <a:lnTo>
                    <a:pt x="400597" y="798765"/>
                  </a:lnTo>
                  <a:cubicBezTo>
                    <a:pt x="409614" y="798765"/>
                    <a:pt x="416968" y="791426"/>
                    <a:pt x="416968" y="782393"/>
                  </a:cubicBezTo>
                  <a:lnTo>
                    <a:pt x="416968" y="746805"/>
                  </a:lnTo>
                  <a:cubicBezTo>
                    <a:pt x="424530" y="746390"/>
                    <a:pt x="431629" y="743640"/>
                    <a:pt x="437113" y="738876"/>
                  </a:cubicBezTo>
                  <a:cubicBezTo>
                    <a:pt x="440150" y="736238"/>
                    <a:pt x="442548" y="733136"/>
                    <a:pt x="444227" y="729651"/>
                  </a:cubicBezTo>
                  <a:cubicBezTo>
                    <a:pt x="449375" y="718939"/>
                    <a:pt x="454235" y="708244"/>
                    <a:pt x="458824" y="697564"/>
                  </a:cubicBezTo>
                  <a:lnTo>
                    <a:pt x="632175" y="697564"/>
                  </a:lnTo>
                  <a:cubicBezTo>
                    <a:pt x="644662" y="697564"/>
                    <a:pt x="654814" y="685653"/>
                    <a:pt x="654814" y="670993"/>
                  </a:cubicBezTo>
                  <a:lnTo>
                    <a:pt x="654814" y="635117"/>
                  </a:lnTo>
                  <a:cubicBezTo>
                    <a:pt x="654814" y="626324"/>
                    <a:pt x="652352" y="617707"/>
                    <a:pt x="647907" y="610848"/>
                  </a:cubicBezTo>
                  <a:close/>
                  <a:moveTo>
                    <a:pt x="514396" y="434203"/>
                  </a:moveTo>
                  <a:lnTo>
                    <a:pt x="634494" y="619545"/>
                  </a:lnTo>
                  <a:cubicBezTo>
                    <a:pt x="635948" y="621784"/>
                    <a:pt x="637052" y="624374"/>
                    <a:pt x="637787" y="627123"/>
                  </a:cubicBezTo>
                  <a:lnTo>
                    <a:pt x="485091" y="627123"/>
                  </a:lnTo>
                  <a:cubicBezTo>
                    <a:pt x="504612" y="565204"/>
                    <a:pt x="514492" y="504036"/>
                    <a:pt x="514492" y="444339"/>
                  </a:cubicBezTo>
                  <a:cubicBezTo>
                    <a:pt x="514492" y="440966"/>
                    <a:pt x="514460" y="437592"/>
                    <a:pt x="514396" y="434203"/>
                  </a:cubicBezTo>
                  <a:close/>
                  <a:moveTo>
                    <a:pt x="20336" y="619545"/>
                  </a:moveTo>
                  <a:lnTo>
                    <a:pt x="140418" y="434203"/>
                  </a:lnTo>
                  <a:cubicBezTo>
                    <a:pt x="140354" y="437592"/>
                    <a:pt x="140322" y="440966"/>
                    <a:pt x="140322" y="444339"/>
                  </a:cubicBezTo>
                  <a:cubicBezTo>
                    <a:pt x="140322" y="504036"/>
                    <a:pt x="150186" y="565204"/>
                    <a:pt x="169723" y="627123"/>
                  </a:cubicBezTo>
                  <a:lnTo>
                    <a:pt x="17027" y="627123"/>
                  </a:lnTo>
                  <a:cubicBezTo>
                    <a:pt x="17762" y="624374"/>
                    <a:pt x="18881" y="621784"/>
                    <a:pt x="20336" y="619545"/>
                  </a:cubicBezTo>
                  <a:close/>
                  <a:moveTo>
                    <a:pt x="22638" y="681577"/>
                  </a:moveTo>
                  <a:cubicBezTo>
                    <a:pt x="19489" y="681577"/>
                    <a:pt x="15987" y="677228"/>
                    <a:pt x="15987" y="670993"/>
                  </a:cubicBezTo>
                  <a:lnTo>
                    <a:pt x="15987" y="643111"/>
                  </a:lnTo>
                  <a:lnTo>
                    <a:pt x="174983" y="643111"/>
                  </a:lnTo>
                  <a:cubicBezTo>
                    <a:pt x="179347" y="655917"/>
                    <a:pt x="184127" y="668739"/>
                    <a:pt x="189307" y="681577"/>
                  </a:cubicBezTo>
                  <a:lnTo>
                    <a:pt x="22638" y="681577"/>
                  </a:lnTo>
                  <a:close/>
                  <a:moveTo>
                    <a:pt x="400981" y="782393"/>
                  </a:moveTo>
                  <a:cubicBezTo>
                    <a:pt x="400981" y="782601"/>
                    <a:pt x="400805" y="782777"/>
                    <a:pt x="400597" y="782777"/>
                  </a:cubicBezTo>
                  <a:lnTo>
                    <a:pt x="254216" y="782777"/>
                  </a:lnTo>
                  <a:cubicBezTo>
                    <a:pt x="254008" y="782777"/>
                    <a:pt x="253833" y="782601"/>
                    <a:pt x="253833" y="782393"/>
                  </a:cubicBezTo>
                  <a:lnTo>
                    <a:pt x="253833" y="746885"/>
                  </a:lnTo>
                  <a:lnTo>
                    <a:pt x="400981" y="746885"/>
                  </a:lnTo>
                  <a:lnTo>
                    <a:pt x="400981" y="782393"/>
                  </a:lnTo>
                  <a:close/>
                  <a:moveTo>
                    <a:pt x="429822" y="722712"/>
                  </a:moveTo>
                  <a:cubicBezTo>
                    <a:pt x="429087" y="724231"/>
                    <a:pt x="428032" y="725606"/>
                    <a:pt x="426641" y="726789"/>
                  </a:cubicBezTo>
                  <a:cubicBezTo>
                    <a:pt x="423635" y="729395"/>
                    <a:pt x="419398" y="730898"/>
                    <a:pt x="415018" y="730898"/>
                  </a:cubicBezTo>
                  <a:lnTo>
                    <a:pt x="408975" y="730898"/>
                  </a:lnTo>
                  <a:lnTo>
                    <a:pt x="245839" y="730898"/>
                  </a:lnTo>
                  <a:lnTo>
                    <a:pt x="239796" y="730898"/>
                  </a:lnTo>
                  <a:cubicBezTo>
                    <a:pt x="233289" y="730898"/>
                    <a:pt x="227341" y="727604"/>
                    <a:pt x="224975" y="722712"/>
                  </a:cubicBezTo>
                  <a:cubicBezTo>
                    <a:pt x="219156" y="710626"/>
                    <a:pt x="213720" y="698539"/>
                    <a:pt x="208636" y="686485"/>
                  </a:cubicBezTo>
                  <a:cubicBezTo>
                    <a:pt x="208620" y="686469"/>
                    <a:pt x="208620" y="686453"/>
                    <a:pt x="208604" y="686437"/>
                  </a:cubicBezTo>
                  <a:cubicBezTo>
                    <a:pt x="173895" y="604133"/>
                    <a:pt x="156309" y="522853"/>
                    <a:pt x="156309" y="444339"/>
                  </a:cubicBezTo>
                  <a:cubicBezTo>
                    <a:pt x="156309" y="391021"/>
                    <a:pt x="164607" y="335640"/>
                    <a:pt x="180978" y="279700"/>
                  </a:cubicBezTo>
                  <a:cubicBezTo>
                    <a:pt x="194040" y="235063"/>
                    <a:pt x="212249" y="189963"/>
                    <a:pt x="235111" y="145630"/>
                  </a:cubicBezTo>
                  <a:cubicBezTo>
                    <a:pt x="273929" y="70393"/>
                    <a:pt x="312586" y="23629"/>
                    <a:pt x="314201" y="21679"/>
                  </a:cubicBezTo>
                  <a:cubicBezTo>
                    <a:pt x="317191" y="18114"/>
                    <a:pt x="322115" y="15987"/>
                    <a:pt x="327407" y="15987"/>
                  </a:cubicBezTo>
                  <a:cubicBezTo>
                    <a:pt x="332699" y="15987"/>
                    <a:pt x="337623" y="18114"/>
                    <a:pt x="340596" y="21695"/>
                  </a:cubicBezTo>
                  <a:cubicBezTo>
                    <a:pt x="340996" y="22159"/>
                    <a:pt x="380453" y="69561"/>
                    <a:pt x="419702" y="145630"/>
                  </a:cubicBezTo>
                  <a:cubicBezTo>
                    <a:pt x="442564" y="189963"/>
                    <a:pt x="460774" y="235079"/>
                    <a:pt x="473836" y="279700"/>
                  </a:cubicBezTo>
                  <a:cubicBezTo>
                    <a:pt x="490207" y="335640"/>
                    <a:pt x="498504" y="391021"/>
                    <a:pt x="498504" y="444339"/>
                  </a:cubicBezTo>
                  <a:cubicBezTo>
                    <a:pt x="498504" y="534380"/>
                    <a:pt x="475387" y="628035"/>
                    <a:pt x="429822" y="722712"/>
                  </a:cubicBezTo>
                  <a:close/>
                  <a:moveTo>
                    <a:pt x="638826" y="670993"/>
                  </a:moveTo>
                  <a:cubicBezTo>
                    <a:pt x="638826" y="677228"/>
                    <a:pt x="635325" y="681577"/>
                    <a:pt x="632175" y="681577"/>
                  </a:cubicBezTo>
                  <a:lnTo>
                    <a:pt x="465490" y="681577"/>
                  </a:lnTo>
                  <a:cubicBezTo>
                    <a:pt x="470686" y="668739"/>
                    <a:pt x="475466" y="655917"/>
                    <a:pt x="479831" y="643111"/>
                  </a:cubicBezTo>
                  <a:lnTo>
                    <a:pt x="638826" y="643111"/>
                  </a:lnTo>
                  <a:lnTo>
                    <a:pt x="638826" y="670993"/>
                  </a:lnTo>
                  <a:close/>
                  <a:moveTo>
                    <a:pt x="327407" y="228748"/>
                  </a:moveTo>
                  <a:cubicBezTo>
                    <a:pt x="266686" y="228748"/>
                    <a:pt x="217269" y="278149"/>
                    <a:pt x="217269" y="338870"/>
                  </a:cubicBezTo>
                  <a:cubicBezTo>
                    <a:pt x="217269" y="399606"/>
                    <a:pt x="266686" y="449007"/>
                    <a:pt x="327407" y="449007"/>
                  </a:cubicBezTo>
                  <a:cubicBezTo>
                    <a:pt x="388127" y="449007"/>
                    <a:pt x="437544" y="399606"/>
                    <a:pt x="437544" y="338870"/>
                  </a:cubicBezTo>
                  <a:cubicBezTo>
                    <a:pt x="437544" y="278149"/>
                    <a:pt x="388127" y="228748"/>
                    <a:pt x="327407" y="228748"/>
                  </a:cubicBezTo>
                  <a:close/>
                  <a:moveTo>
                    <a:pt x="327407" y="433020"/>
                  </a:moveTo>
                  <a:cubicBezTo>
                    <a:pt x="275496" y="433020"/>
                    <a:pt x="233257" y="390781"/>
                    <a:pt x="233257" y="338870"/>
                  </a:cubicBezTo>
                  <a:cubicBezTo>
                    <a:pt x="233257" y="286959"/>
                    <a:pt x="275496" y="244736"/>
                    <a:pt x="327407" y="244736"/>
                  </a:cubicBezTo>
                  <a:cubicBezTo>
                    <a:pt x="379318" y="244736"/>
                    <a:pt x="421557" y="286959"/>
                    <a:pt x="421557" y="338870"/>
                  </a:cubicBezTo>
                  <a:cubicBezTo>
                    <a:pt x="421557" y="390781"/>
                    <a:pt x="379318" y="433020"/>
                    <a:pt x="327407" y="433020"/>
                  </a:cubicBezTo>
                  <a:close/>
                  <a:moveTo>
                    <a:pt x="327407" y="481510"/>
                  </a:moveTo>
                  <a:cubicBezTo>
                    <a:pt x="287854" y="481510"/>
                    <a:pt x="255671" y="513676"/>
                    <a:pt x="255671" y="553229"/>
                  </a:cubicBezTo>
                  <a:cubicBezTo>
                    <a:pt x="255671" y="592782"/>
                    <a:pt x="287854" y="624965"/>
                    <a:pt x="327407" y="624965"/>
                  </a:cubicBezTo>
                  <a:cubicBezTo>
                    <a:pt x="366960" y="624965"/>
                    <a:pt x="399142" y="592782"/>
                    <a:pt x="399142" y="553229"/>
                  </a:cubicBezTo>
                  <a:cubicBezTo>
                    <a:pt x="399142" y="513676"/>
                    <a:pt x="366960" y="481510"/>
                    <a:pt x="327407" y="481510"/>
                  </a:cubicBezTo>
                  <a:close/>
                  <a:moveTo>
                    <a:pt x="327407" y="608978"/>
                  </a:moveTo>
                  <a:cubicBezTo>
                    <a:pt x="296663" y="608978"/>
                    <a:pt x="271659" y="583973"/>
                    <a:pt x="271659" y="553229"/>
                  </a:cubicBezTo>
                  <a:cubicBezTo>
                    <a:pt x="271659" y="522502"/>
                    <a:pt x="296663" y="497497"/>
                    <a:pt x="327407" y="497497"/>
                  </a:cubicBezTo>
                  <a:cubicBezTo>
                    <a:pt x="358151" y="497497"/>
                    <a:pt x="383155" y="522502"/>
                    <a:pt x="383155" y="553229"/>
                  </a:cubicBezTo>
                  <a:cubicBezTo>
                    <a:pt x="383155" y="583973"/>
                    <a:pt x="358151" y="608978"/>
                    <a:pt x="327407" y="608978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5857259" y="1611196"/>
              <a:ext cx="311419" cy="383394"/>
            </a:xfrm>
            <a:custGeom>
              <a:rect b="b" l="l" r="r" t="t"/>
              <a:pathLst>
                <a:path extrusionOk="0" h="766789" w="622838">
                  <a:moveTo>
                    <a:pt x="622839" y="627123"/>
                  </a:moveTo>
                  <a:lnTo>
                    <a:pt x="622839" y="655005"/>
                  </a:lnTo>
                  <a:cubicBezTo>
                    <a:pt x="622839" y="661241"/>
                    <a:pt x="619337" y="665589"/>
                    <a:pt x="616188" y="665589"/>
                  </a:cubicBezTo>
                  <a:lnTo>
                    <a:pt x="449503" y="665589"/>
                  </a:lnTo>
                  <a:cubicBezTo>
                    <a:pt x="454699" y="652751"/>
                    <a:pt x="459479" y="639929"/>
                    <a:pt x="463844" y="627123"/>
                  </a:cubicBezTo>
                  <a:lnTo>
                    <a:pt x="622839" y="627123"/>
                  </a:lnTo>
                  <a:close/>
                  <a:moveTo>
                    <a:pt x="469103" y="611136"/>
                  </a:moveTo>
                  <a:lnTo>
                    <a:pt x="621799" y="611136"/>
                  </a:lnTo>
                  <a:cubicBezTo>
                    <a:pt x="621064" y="608386"/>
                    <a:pt x="619961" y="605796"/>
                    <a:pt x="618506" y="603558"/>
                  </a:cubicBezTo>
                  <a:lnTo>
                    <a:pt x="498408" y="418215"/>
                  </a:lnTo>
                  <a:cubicBezTo>
                    <a:pt x="498472" y="421605"/>
                    <a:pt x="498504" y="424978"/>
                    <a:pt x="498504" y="428351"/>
                  </a:cubicBezTo>
                  <a:cubicBezTo>
                    <a:pt x="498504" y="488049"/>
                    <a:pt x="488624" y="549217"/>
                    <a:pt x="469103" y="611136"/>
                  </a:cubicBezTo>
                  <a:close/>
                  <a:moveTo>
                    <a:pt x="482517" y="428351"/>
                  </a:moveTo>
                  <a:cubicBezTo>
                    <a:pt x="482517" y="518393"/>
                    <a:pt x="459399" y="612047"/>
                    <a:pt x="413835" y="706725"/>
                  </a:cubicBezTo>
                  <a:cubicBezTo>
                    <a:pt x="413099" y="708244"/>
                    <a:pt x="412044" y="709619"/>
                    <a:pt x="410653" y="710802"/>
                  </a:cubicBezTo>
                  <a:cubicBezTo>
                    <a:pt x="407648" y="713408"/>
                    <a:pt x="403411" y="714910"/>
                    <a:pt x="399031" y="714910"/>
                  </a:cubicBezTo>
                  <a:lnTo>
                    <a:pt x="392987" y="714910"/>
                  </a:lnTo>
                  <a:lnTo>
                    <a:pt x="229851" y="714910"/>
                  </a:lnTo>
                  <a:lnTo>
                    <a:pt x="223808" y="714910"/>
                  </a:lnTo>
                  <a:cubicBezTo>
                    <a:pt x="217301" y="714910"/>
                    <a:pt x="211354" y="711617"/>
                    <a:pt x="208988" y="706725"/>
                  </a:cubicBezTo>
                  <a:cubicBezTo>
                    <a:pt x="203168" y="694638"/>
                    <a:pt x="197733" y="682552"/>
                    <a:pt x="192649" y="670497"/>
                  </a:cubicBezTo>
                  <a:cubicBezTo>
                    <a:pt x="192633" y="670481"/>
                    <a:pt x="192633" y="670465"/>
                    <a:pt x="192617" y="670449"/>
                  </a:cubicBezTo>
                  <a:cubicBezTo>
                    <a:pt x="157908" y="588146"/>
                    <a:pt x="140322" y="506866"/>
                    <a:pt x="140322" y="428351"/>
                  </a:cubicBezTo>
                  <a:cubicBezTo>
                    <a:pt x="140322" y="375033"/>
                    <a:pt x="148619" y="319653"/>
                    <a:pt x="164990" y="263713"/>
                  </a:cubicBezTo>
                  <a:cubicBezTo>
                    <a:pt x="178052" y="219076"/>
                    <a:pt x="196262" y="173975"/>
                    <a:pt x="219124" y="129642"/>
                  </a:cubicBezTo>
                  <a:cubicBezTo>
                    <a:pt x="257941" y="54405"/>
                    <a:pt x="296599" y="7642"/>
                    <a:pt x="298214" y="5692"/>
                  </a:cubicBezTo>
                  <a:cubicBezTo>
                    <a:pt x="301203" y="2126"/>
                    <a:pt x="306127" y="0"/>
                    <a:pt x="311419" y="0"/>
                  </a:cubicBezTo>
                  <a:cubicBezTo>
                    <a:pt x="316711" y="0"/>
                    <a:pt x="321635" y="2126"/>
                    <a:pt x="324609" y="5708"/>
                  </a:cubicBezTo>
                  <a:cubicBezTo>
                    <a:pt x="325009" y="6171"/>
                    <a:pt x="364466" y="53574"/>
                    <a:pt x="403715" y="129642"/>
                  </a:cubicBezTo>
                  <a:cubicBezTo>
                    <a:pt x="426577" y="173975"/>
                    <a:pt x="444787" y="219092"/>
                    <a:pt x="457848" y="263713"/>
                  </a:cubicBezTo>
                  <a:cubicBezTo>
                    <a:pt x="474219" y="319653"/>
                    <a:pt x="482517" y="375033"/>
                    <a:pt x="482517" y="428351"/>
                  </a:cubicBezTo>
                  <a:close/>
                  <a:moveTo>
                    <a:pt x="383155" y="537242"/>
                  </a:moveTo>
                  <a:cubicBezTo>
                    <a:pt x="383155" y="497689"/>
                    <a:pt x="350972" y="465522"/>
                    <a:pt x="311419" y="465522"/>
                  </a:cubicBezTo>
                  <a:cubicBezTo>
                    <a:pt x="271866" y="465522"/>
                    <a:pt x="239684" y="497689"/>
                    <a:pt x="239684" y="537242"/>
                  </a:cubicBezTo>
                  <a:cubicBezTo>
                    <a:pt x="239684" y="576795"/>
                    <a:pt x="271866" y="608978"/>
                    <a:pt x="311419" y="608978"/>
                  </a:cubicBezTo>
                  <a:cubicBezTo>
                    <a:pt x="350972" y="608978"/>
                    <a:pt x="383155" y="576795"/>
                    <a:pt x="383155" y="537242"/>
                  </a:cubicBezTo>
                  <a:close/>
                  <a:moveTo>
                    <a:pt x="421557" y="322882"/>
                  </a:moveTo>
                  <a:cubicBezTo>
                    <a:pt x="421557" y="262162"/>
                    <a:pt x="372140" y="212761"/>
                    <a:pt x="311419" y="212761"/>
                  </a:cubicBezTo>
                  <a:cubicBezTo>
                    <a:pt x="250699" y="212761"/>
                    <a:pt x="201282" y="262162"/>
                    <a:pt x="201282" y="322882"/>
                  </a:cubicBezTo>
                  <a:cubicBezTo>
                    <a:pt x="201282" y="383619"/>
                    <a:pt x="250699" y="433020"/>
                    <a:pt x="311419" y="433020"/>
                  </a:cubicBezTo>
                  <a:cubicBezTo>
                    <a:pt x="372140" y="433020"/>
                    <a:pt x="421557" y="383619"/>
                    <a:pt x="421557" y="322882"/>
                  </a:cubicBezTo>
                  <a:close/>
                  <a:moveTo>
                    <a:pt x="237845" y="766406"/>
                  </a:moveTo>
                  <a:cubicBezTo>
                    <a:pt x="237845" y="766614"/>
                    <a:pt x="238021" y="766790"/>
                    <a:pt x="238229" y="766790"/>
                  </a:cubicBezTo>
                  <a:lnTo>
                    <a:pt x="384610" y="766790"/>
                  </a:lnTo>
                  <a:cubicBezTo>
                    <a:pt x="384818" y="766790"/>
                    <a:pt x="384994" y="766614"/>
                    <a:pt x="384994" y="766406"/>
                  </a:cubicBezTo>
                  <a:lnTo>
                    <a:pt x="384994" y="730898"/>
                  </a:lnTo>
                  <a:lnTo>
                    <a:pt x="237845" y="730898"/>
                  </a:lnTo>
                  <a:lnTo>
                    <a:pt x="237845" y="766406"/>
                  </a:lnTo>
                  <a:close/>
                  <a:moveTo>
                    <a:pt x="311419" y="228748"/>
                  </a:moveTo>
                  <a:cubicBezTo>
                    <a:pt x="259508" y="228748"/>
                    <a:pt x="217269" y="270971"/>
                    <a:pt x="217269" y="322882"/>
                  </a:cubicBezTo>
                  <a:cubicBezTo>
                    <a:pt x="217269" y="374794"/>
                    <a:pt x="259508" y="417032"/>
                    <a:pt x="311419" y="417032"/>
                  </a:cubicBezTo>
                  <a:cubicBezTo>
                    <a:pt x="363331" y="417032"/>
                    <a:pt x="405569" y="374794"/>
                    <a:pt x="405569" y="322882"/>
                  </a:cubicBezTo>
                  <a:cubicBezTo>
                    <a:pt x="405569" y="270971"/>
                    <a:pt x="363331" y="228748"/>
                    <a:pt x="311419" y="228748"/>
                  </a:cubicBezTo>
                  <a:close/>
                  <a:moveTo>
                    <a:pt x="311419" y="481510"/>
                  </a:moveTo>
                  <a:cubicBezTo>
                    <a:pt x="280675" y="481510"/>
                    <a:pt x="255671" y="506514"/>
                    <a:pt x="255671" y="537242"/>
                  </a:cubicBezTo>
                  <a:cubicBezTo>
                    <a:pt x="255671" y="567986"/>
                    <a:pt x="280675" y="592990"/>
                    <a:pt x="311419" y="592990"/>
                  </a:cubicBezTo>
                  <a:cubicBezTo>
                    <a:pt x="342163" y="592990"/>
                    <a:pt x="367168" y="567986"/>
                    <a:pt x="367168" y="537242"/>
                  </a:cubicBezTo>
                  <a:cubicBezTo>
                    <a:pt x="367168" y="506514"/>
                    <a:pt x="342163" y="481510"/>
                    <a:pt x="311419" y="481510"/>
                  </a:cubicBezTo>
                  <a:close/>
                  <a:moveTo>
                    <a:pt x="0" y="627123"/>
                  </a:moveTo>
                  <a:lnTo>
                    <a:pt x="0" y="655005"/>
                  </a:lnTo>
                  <a:cubicBezTo>
                    <a:pt x="0" y="661241"/>
                    <a:pt x="3501" y="665589"/>
                    <a:pt x="6651" y="665589"/>
                  </a:cubicBezTo>
                  <a:lnTo>
                    <a:pt x="173320" y="665589"/>
                  </a:lnTo>
                  <a:cubicBezTo>
                    <a:pt x="168140" y="652751"/>
                    <a:pt x="163360" y="639929"/>
                    <a:pt x="158995" y="627123"/>
                  </a:cubicBezTo>
                  <a:lnTo>
                    <a:pt x="0" y="627123"/>
                  </a:lnTo>
                  <a:close/>
                  <a:moveTo>
                    <a:pt x="124334" y="428351"/>
                  </a:moveTo>
                  <a:cubicBezTo>
                    <a:pt x="124334" y="424978"/>
                    <a:pt x="124366" y="421605"/>
                    <a:pt x="124430" y="418215"/>
                  </a:cubicBezTo>
                  <a:lnTo>
                    <a:pt x="4349" y="603558"/>
                  </a:lnTo>
                  <a:cubicBezTo>
                    <a:pt x="2894" y="605796"/>
                    <a:pt x="1775" y="608386"/>
                    <a:pt x="1039" y="611136"/>
                  </a:cubicBezTo>
                  <a:lnTo>
                    <a:pt x="153735" y="611136"/>
                  </a:lnTo>
                  <a:cubicBezTo>
                    <a:pt x="134199" y="549217"/>
                    <a:pt x="124334" y="488049"/>
                    <a:pt x="124334" y="4283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>
            <a:off x="5252510" y="1603203"/>
            <a:ext cx="396400" cy="399654"/>
            <a:chOff x="5252510" y="1603203"/>
            <a:chExt cx="396400" cy="399654"/>
          </a:xfrm>
        </p:grpSpPr>
        <p:sp>
          <p:nvSpPr>
            <p:cNvPr id="1035" name="Google Shape;1035;p36"/>
            <p:cNvSpPr/>
            <p:nvPr/>
          </p:nvSpPr>
          <p:spPr>
            <a:xfrm>
              <a:off x="5252510" y="1603203"/>
              <a:ext cx="396400" cy="399654"/>
            </a:xfrm>
            <a:custGeom>
              <a:rect b="b" l="l" r="r" t="t"/>
              <a:pathLst>
                <a:path extrusionOk="0" h="799307" w="792801">
                  <a:moveTo>
                    <a:pt x="792801" y="8042"/>
                  </a:moveTo>
                  <a:lnTo>
                    <a:pt x="792801" y="567988"/>
                  </a:lnTo>
                  <a:cubicBezTo>
                    <a:pt x="792801" y="568600"/>
                    <a:pt x="792721" y="569179"/>
                    <a:pt x="792592" y="569758"/>
                  </a:cubicBezTo>
                  <a:cubicBezTo>
                    <a:pt x="788987" y="633965"/>
                    <a:pt x="735594" y="685096"/>
                    <a:pt x="670452" y="685096"/>
                  </a:cubicBezTo>
                  <a:cubicBezTo>
                    <a:pt x="602991" y="685096"/>
                    <a:pt x="548102" y="630265"/>
                    <a:pt x="548102" y="562858"/>
                  </a:cubicBezTo>
                  <a:cubicBezTo>
                    <a:pt x="548102" y="495434"/>
                    <a:pt x="602991" y="440604"/>
                    <a:pt x="670452" y="440604"/>
                  </a:cubicBezTo>
                  <a:cubicBezTo>
                    <a:pt x="715892" y="440604"/>
                    <a:pt x="755602" y="465502"/>
                    <a:pt x="776705" y="502350"/>
                  </a:cubicBezTo>
                  <a:lnTo>
                    <a:pt x="776705" y="154679"/>
                  </a:lnTo>
                  <a:lnTo>
                    <a:pt x="244699" y="286648"/>
                  </a:lnTo>
                  <a:lnTo>
                    <a:pt x="244699" y="677054"/>
                  </a:lnTo>
                  <a:cubicBezTo>
                    <a:pt x="244699" y="744461"/>
                    <a:pt x="189810" y="799308"/>
                    <a:pt x="122350" y="799308"/>
                  </a:cubicBezTo>
                  <a:cubicBezTo>
                    <a:pt x="54889" y="799308"/>
                    <a:pt x="0" y="744461"/>
                    <a:pt x="0" y="677054"/>
                  </a:cubicBezTo>
                  <a:cubicBezTo>
                    <a:pt x="0" y="609646"/>
                    <a:pt x="54889" y="554816"/>
                    <a:pt x="122350" y="554816"/>
                  </a:cubicBezTo>
                  <a:cubicBezTo>
                    <a:pt x="167790" y="554816"/>
                    <a:pt x="207500" y="579714"/>
                    <a:pt x="228603" y="616562"/>
                  </a:cubicBezTo>
                  <a:lnTo>
                    <a:pt x="228603" y="144000"/>
                  </a:lnTo>
                  <a:cubicBezTo>
                    <a:pt x="228603" y="143807"/>
                    <a:pt x="228651" y="143630"/>
                    <a:pt x="228651" y="143453"/>
                  </a:cubicBezTo>
                  <a:cubicBezTo>
                    <a:pt x="228683" y="143147"/>
                    <a:pt x="228699" y="142858"/>
                    <a:pt x="228748" y="142552"/>
                  </a:cubicBezTo>
                  <a:cubicBezTo>
                    <a:pt x="228796" y="142311"/>
                    <a:pt x="228876" y="142069"/>
                    <a:pt x="228941" y="141828"/>
                  </a:cubicBezTo>
                  <a:cubicBezTo>
                    <a:pt x="229005" y="141571"/>
                    <a:pt x="229069" y="141314"/>
                    <a:pt x="229182" y="141072"/>
                  </a:cubicBezTo>
                  <a:cubicBezTo>
                    <a:pt x="229279" y="140815"/>
                    <a:pt x="229391" y="140590"/>
                    <a:pt x="229520" y="140349"/>
                  </a:cubicBezTo>
                  <a:cubicBezTo>
                    <a:pt x="229633" y="140123"/>
                    <a:pt x="229746" y="139898"/>
                    <a:pt x="229874" y="139689"/>
                  </a:cubicBezTo>
                  <a:cubicBezTo>
                    <a:pt x="230019" y="139464"/>
                    <a:pt x="230180" y="139271"/>
                    <a:pt x="230341" y="139078"/>
                  </a:cubicBezTo>
                  <a:cubicBezTo>
                    <a:pt x="230502" y="138869"/>
                    <a:pt x="230647" y="138660"/>
                    <a:pt x="230840" y="138467"/>
                  </a:cubicBezTo>
                  <a:cubicBezTo>
                    <a:pt x="231001" y="138290"/>
                    <a:pt x="231194" y="138129"/>
                    <a:pt x="231387" y="137968"/>
                  </a:cubicBezTo>
                  <a:cubicBezTo>
                    <a:pt x="231581" y="137791"/>
                    <a:pt x="231790" y="137614"/>
                    <a:pt x="231999" y="137453"/>
                  </a:cubicBezTo>
                  <a:cubicBezTo>
                    <a:pt x="232224" y="137309"/>
                    <a:pt x="232450" y="137180"/>
                    <a:pt x="232675" y="137051"/>
                  </a:cubicBezTo>
                  <a:cubicBezTo>
                    <a:pt x="232900" y="136923"/>
                    <a:pt x="233110" y="136794"/>
                    <a:pt x="233351" y="136681"/>
                  </a:cubicBezTo>
                  <a:cubicBezTo>
                    <a:pt x="233625" y="136569"/>
                    <a:pt x="233898" y="136472"/>
                    <a:pt x="234188" y="136376"/>
                  </a:cubicBezTo>
                  <a:cubicBezTo>
                    <a:pt x="234365" y="136328"/>
                    <a:pt x="234526" y="136247"/>
                    <a:pt x="234719" y="136199"/>
                  </a:cubicBezTo>
                  <a:lnTo>
                    <a:pt x="782806" y="241"/>
                  </a:lnTo>
                  <a:cubicBezTo>
                    <a:pt x="782854" y="225"/>
                    <a:pt x="782902" y="225"/>
                    <a:pt x="782950" y="209"/>
                  </a:cubicBezTo>
                  <a:cubicBezTo>
                    <a:pt x="783224" y="161"/>
                    <a:pt x="783498" y="129"/>
                    <a:pt x="783771" y="97"/>
                  </a:cubicBezTo>
                  <a:cubicBezTo>
                    <a:pt x="784061" y="64"/>
                    <a:pt x="784335" y="16"/>
                    <a:pt x="784592" y="16"/>
                  </a:cubicBezTo>
                  <a:cubicBezTo>
                    <a:pt x="784657" y="16"/>
                    <a:pt x="784705" y="0"/>
                    <a:pt x="784753" y="0"/>
                  </a:cubicBezTo>
                  <a:cubicBezTo>
                    <a:pt x="784930" y="0"/>
                    <a:pt x="785107" y="48"/>
                    <a:pt x="785301" y="48"/>
                  </a:cubicBezTo>
                  <a:cubicBezTo>
                    <a:pt x="785606" y="80"/>
                    <a:pt x="785896" y="97"/>
                    <a:pt x="786202" y="145"/>
                  </a:cubicBezTo>
                  <a:cubicBezTo>
                    <a:pt x="786443" y="193"/>
                    <a:pt x="786669" y="257"/>
                    <a:pt x="786910" y="338"/>
                  </a:cubicBezTo>
                  <a:cubicBezTo>
                    <a:pt x="787184" y="402"/>
                    <a:pt x="787441" y="466"/>
                    <a:pt x="787683" y="579"/>
                  </a:cubicBezTo>
                  <a:cubicBezTo>
                    <a:pt x="787924" y="659"/>
                    <a:pt x="788150" y="788"/>
                    <a:pt x="788391" y="901"/>
                  </a:cubicBezTo>
                  <a:cubicBezTo>
                    <a:pt x="788616" y="1029"/>
                    <a:pt x="788858" y="1142"/>
                    <a:pt x="789067" y="1271"/>
                  </a:cubicBezTo>
                  <a:cubicBezTo>
                    <a:pt x="789276" y="1415"/>
                    <a:pt x="789470" y="1576"/>
                    <a:pt x="789679" y="1721"/>
                  </a:cubicBezTo>
                  <a:cubicBezTo>
                    <a:pt x="789888" y="1882"/>
                    <a:pt x="790097" y="2043"/>
                    <a:pt x="790290" y="2236"/>
                  </a:cubicBezTo>
                  <a:cubicBezTo>
                    <a:pt x="790467" y="2397"/>
                    <a:pt x="790628" y="2590"/>
                    <a:pt x="790789" y="2766"/>
                  </a:cubicBezTo>
                  <a:cubicBezTo>
                    <a:pt x="790967" y="2976"/>
                    <a:pt x="791144" y="3169"/>
                    <a:pt x="791305" y="3394"/>
                  </a:cubicBezTo>
                  <a:cubicBezTo>
                    <a:pt x="791449" y="3603"/>
                    <a:pt x="791578" y="3844"/>
                    <a:pt x="791707" y="4069"/>
                  </a:cubicBezTo>
                  <a:cubicBezTo>
                    <a:pt x="791836" y="4294"/>
                    <a:pt x="791964" y="4504"/>
                    <a:pt x="792077" y="4745"/>
                  </a:cubicBezTo>
                  <a:cubicBezTo>
                    <a:pt x="792190" y="5018"/>
                    <a:pt x="792286" y="5292"/>
                    <a:pt x="792367" y="5581"/>
                  </a:cubicBezTo>
                  <a:cubicBezTo>
                    <a:pt x="792431" y="5758"/>
                    <a:pt x="792512" y="5919"/>
                    <a:pt x="792560" y="6112"/>
                  </a:cubicBezTo>
                  <a:cubicBezTo>
                    <a:pt x="792576" y="6160"/>
                    <a:pt x="792576" y="6208"/>
                    <a:pt x="792576" y="6257"/>
                  </a:cubicBezTo>
                  <a:cubicBezTo>
                    <a:pt x="792641" y="6514"/>
                    <a:pt x="792673" y="6804"/>
                    <a:pt x="792705" y="7077"/>
                  </a:cubicBezTo>
                  <a:cubicBezTo>
                    <a:pt x="792737" y="7350"/>
                    <a:pt x="792769" y="7624"/>
                    <a:pt x="792785" y="7881"/>
                  </a:cubicBezTo>
                  <a:cubicBezTo>
                    <a:pt x="792785" y="7945"/>
                    <a:pt x="792801" y="7994"/>
                    <a:pt x="792801" y="8042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5260558" y="1612362"/>
              <a:ext cx="380304" cy="382452"/>
            </a:xfrm>
            <a:custGeom>
              <a:rect b="b" l="l" r="r" t="t"/>
              <a:pathLst>
                <a:path extrusionOk="0" h="764904" w="760608">
                  <a:moveTo>
                    <a:pt x="760608" y="544538"/>
                  </a:moveTo>
                  <a:cubicBezTo>
                    <a:pt x="760608" y="603067"/>
                    <a:pt x="712947" y="650692"/>
                    <a:pt x="654355" y="650692"/>
                  </a:cubicBezTo>
                  <a:cubicBezTo>
                    <a:pt x="595764" y="650692"/>
                    <a:pt x="548102" y="603067"/>
                    <a:pt x="548102" y="544538"/>
                  </a:cubicBezTo>
                  <a:cubicBezTo>
                    <a:pt x="548102" y="485992"/>
                    <a:pt x="595764" y="438368"/>
                    <a:pt x="654355" y="438368"/>
                  </a:cubicBezTo>
                  <a:cubicBezTo>
                    <a:pt x="712947" y="438368"/>
                    <a:pt x="760608" y="485992"/>
                    <a:pt x="760608" y="544538"/>
                  </a:cubicBezTo>
                  <a:close/>
                  <a:moveTo>
                    <a:pt x="106253" y="552580"/>
                  </a:moveTo>
                  <a:cubicBezTo>
                    <a:pt x="47662" y="552580"/>
                    <a:pt x="0" y="600205"/>
                    <a:pt x="0" y="658734"/>
                  </a:cubicBezTo>
                  <a:cubicBezTo>
                    <a:pt x="0" y="717280"/>
                    <a:pt x="47662" y="764904"/>
                    <a:pt x="106253" y="764904"/>
                  </a:cubicBezTo>
                  <a:cubicBezTo>
                    <a:pt x="164844" y="764904"/>
                    <a:pt x="212506" y="717280"/>
                    <a:pt x="212506" y="658734"/>
                  </a:cubicBezTo>
                  <a:cubicBezTo>
                    <a:pt x="212506" y="600205"/>
                    <a:pt x="164844" y="552580"/>
                    <a:pt x="106253" y="552580"/>
                  </a:cubicBezTo>
                  <a:close/>
                  <a:moveTo>
                    <a:pt x="228603" y="131969"/>
                  </a:moveTo>
                  <a:lnTo>
                    <a:pt x="228603" y="251746"/>
                  </a:lnTo>
                  <a:lnTo>
                    <a:pt x="760608" y="119793"/>
                  </a:lnTo>
                  <a:lnTo>
                    <a:pt x="760608" y="0"/>
                  </a:lnTo>
                  <a:lnTo>
                    <a:pt x="228603" y="131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5252510" y="1603203"/>
              <a:ext cx="396400" cy="399654"/>
            </a:xfrm>
            <a:custGeom>
              <a:rect b="b" l="l" r="r" t="t"/>
              <a:pathLst>
                <a:path extrusionOk="0" h="799307" w="792801">
                  <a:moveTo>
                    <a:pt x="792785" y="7881"/>
                  </a:moveTo>
                  <a:cubicBezTo>
                    <a:pt x="792769" y="7624"/>
                    <a:pt x="792737" y="7350"/>
                    <a:pt x="792705" y="7077"/>
                  </a:cubicBezTo>
                  <a:cubicBezTo>
                    <a:pt x="792673" y="6804"/>
                    <a:pt x="792641" y="6514"/>
                    <a:pt x="792576" y="6257"/>
                  </a:cubicBezTo>
                  <a:cubicBezTo>
                    <a:pt x="792576" y="6208"/>
                    <a:pt x="792576" y="6160"/>
                    <a:pt x="792560" y="6112"/>
                  </a:cubicBezTo>
                  <a:cubicBezTo>
                    <a:pt x="792512" y="5919"/>
                    <a:pt x="792431" y="5758"/>
                    <a:pt x="792367" y="5581"/>
                  </a:cubicBezTo>
                  <a:cubicBezTo>
                    <a:pt x="792286" y="5292"/>
                    <a:pt x="792190" y="5018"/>
                    <a:pt x="792077" y="4745"/>
                  </a:cubicBezTo>
                  <a:cubicBezTo>
                    <a:pt x="791964" y="4504"/>
                    <a:pt x="791836" y="4294"/>
                    <a:pt x="791707" y="4069"/>
                  </a:cubicBezTo>
                  <a:cubicBezTo>
                    <a:pt x="791578" y="3844"/>
                    <a:pt x="791449" y="3603"/>
                    <a:pt x="791305" y="3394"/>
                  </a:cubicBezTo>
                  <a:cubicBezTo>
                    <a:pt x="791144" y="3169"/>
                    <a:pt x="790967" y="2976"/>
                    <a:pt x="790789" y="2766"/>
                  </a:cubicBezTo>
                  <a:cubicBezTo>
                    <a:pt x="790628" y="2590"/>
                    <a:pt x="790467" y="2397"/>
                    <a:pt x="790290" y="2236"/>
                  </a:cubicBezTo>
                  <a:cubicBezTo>
                    <a:pt x="790097" y="2043"/>
                    <a:pt x="789888" y="1882"/>
                    <a:pt x="789679" y="1721"/>
                  </a:cubicBezTo>
                  <a:cubicBezTo>
                    <a:pt x="789470" y="1576"/>
                    <a:pt x="789276" y="1415"/>
                    <a:pt x="789067" y="1271"/>
                  </a:cubicBezTo>
                  <a:cubicBezTo>
                    <a:pt x="788858" y="1142"/>
                    <a:pt x="788616" y="1029"/>
                    <a:pt x="788391" y="901"/>
                  </a:cubicBezTo>
                  <a:cubicBezTo>
                    <a:pt x="788150" y="788"/>
                    <a:pt x="787924" y="659"/>
                    <a:pt x="787683" y="579"/>
                  </a:cubicBezTo>
                  <a:cubicBezTo>
                    <a:pt x="787441" y="466"/>
                    <a:pt x="787184" y="402"/>
                    <a:pt x="786910" y="338"/>
                  </a:cubicBezTo>
                  <a:cubicBezTo>
                    <a:pt x="786669" y="257"/>
                    <a:pt x="786443" y="193"/>
                    <a:pt x="786202" y="145"/>
                  </a:cubicBezTo>
                  <a:cubicBezTo>
                    <a:pt x="785896" y="97"/>
                    <a:pt x="785606" y="80"/>
                    <a:pt x="785301" y="48"/>
                  </a:cubicBezTo>
                  <a:cubicBezTo>
                    <a:pt x="785107" y="48"/>
                    <a:pt x="784930" y="0"/>
                    <a:pt x="784753" y="0"/>
                  </a:cubicBezTo>
                  <a:cubicBezTo>
                    <a:pt x="784705" y="0"/>
                    <a:pt x="784657" y="16"/>
                    <a:pt x="784592" y="16"/>
                  </a:cubicBezTo>
                  <a:cubicBezTo>
                    <a:pt x="784335" y="16"/>
                    <a:pt x="784061" y="64"/>
                    <a:pt x="783771" y="97"/>
                  </a:cubicBezTo>
                  <a:cubicBezTo>
                    <a:pt x="783498" y="129"/>
                    <a:pt x="783224" y="161"/>
                    <a:pt x="782950" y="209"/>
                  </a:cubicBezTo>
                  <a:cubicBezTo>
                    <a:pt x="782902" y="225"/>
                    <a:pt x="782854" y="225"/>
                    <a:pt x="782806" y="241"/>
                  </a:cubicBezTo>
                  <a:lnTo>
                    <a:pt x="234719" y="136199"/>
                  </a:lnTo>
                  <a:cubicBezTo>
                    <a:pt x="234526" y="136247"/>
                    <a:pt x="234365" y="136328"/>
                    <a:pt x="234188" y="136376"/>
                  </a:cubicBezTo>
                  <a:cubicBezTo>
                    <a:pt x="233898" y="136472"/>
                    <a:pt x="233625" y="136569"/>
                    <a:pt x="233351" y="136681"/>
                  </a:cubicBezTo>
                  <a:cubicBezTo>
                    <a:pt x="233110" y="136794"/>
                    <a:pt x="232900" y="136923"/>
                    <a:pt x="232675" y="137051"/>
                  </a:cubicBezTo>
                  <a:cubicBezTo>
                    <a:pt x="232450" y="137180"/>
                    <a:pt x="232224" y="137309"/>
                    <a:pt x="231999" y="137453"/>
                  </a:cubicBezTo>
                  <a:cubicBezTo>
                    <a:pt x="231790" y="137614"/>
                    <a:pt x="231581" y="137791"/>
                    <a:pt x="231387" y="137968"/>
                  </a:cubicBezTo>
                  <a:cubicBezTo>
                    <a:pt x="231194" y="138129"/>
                    <a:pt x="231001" y="138290"/>
                    <a:pt x="230840" y="138467"/>
                  </a:cubicBezTo>
                  <a:cubicBezTo>
                    <a:pt x="230647" y="138660"/>
                    <a:pt x="230502" y="138869"/>
                    <a:pt x="230341" y="139078"/>
                  </a:cubicBezTo>
                  <a:cubicBezTo>
                    <a:pt x="230180" y="139271"/>
                    <a:pt x="230019" y="139464"/>
                    <a:pt x="229874" y="139689"/>
                  </a:cubicBezTo>
                  <a:cubicBezTo>
                    <a:pt x="229746" y="139898"/>
                    <a:pt x="229633" y="140123"/>
                    <a:pt x="229520" y="140349"/>
                  </a:cubicBezTo>
                  <a:cubicBezTo>
                    <a:pt x="229391" y="140590"/>
                    <a:pt x="229279" y="140815"/>
                    <a:pt x="229182" y="141072"/>
                  </a:cubicBezTo>
                  <a:cubicBezTo>
                    <a:pt x="229069" y="141314"/>
                    <a:pt x="229005" y="141571"/>
                    <a:pt x="228941" y="141828"/>
                  </a:cubicBezTo>
                  <a:cubicBezTo>
                    <a:pt x="228876" y="142069"/>
                    <a:pt x="228796" y="142311"/>
                    <a:pt x="228748" y="142552"/>
                  </a:cubicBezTo>
                  <a:cubicBezTo>
                    <a:pt x="228699" y="142858"/>
                    <a:pt x="228683" y="143147"/>
                    <a:pt x="228651" y="143453"/>
                  </a:cubicBezTo>
                  <a:cubicBezTo>
                    <a:pt x="228651" y="143630"/>
                    <a:pt x="228603" y="143807"/>
                    <a:pt x="228603" y="144000"/>
                  </a:cubicBezTo>
                  <a:lnTo>
                    <a:pt x="228603" y="616562"/>
                  </a:lnTo>
                  <a:cubicBezTo>
                    <a:pt x="207500" y="579714"/>
                    <a:pt x="167790" y="554816"/>
                    <a:pt x="122350" y="554816"/>
                  </a:cubicBezTo>
                  <a:cubicBezTo>
                    <a:pt x="54889" y="554816"/>
                    <a:pt x="0" y="609646"/>
                    <a:pt x="0" y="677054"/>
                  </a:cubicBezTo>
                  <a:cubicBezTo>
                    <a:pt x="0" y="744461"/>
                    <a:pt x="54889" y="799308"/>
                    <a:pt x="122350" y="799308"/>
                  </a:cubicBezTo>
                  <a:cubicBezTo>
                    <a:pt x="189810" y="799308"/>
                    <a:pt x="244699" y="744461"/>
                    <a:pt x="244699" y="677054"/>
                  </a:cubicBezTo>
                  <a:lnTo>
                    <a:pt x="244699" y="286648"/>
                  </a:lnTo>
                  <a:lnTo>
                    <a:pt x="776705" y="154679"/>
                  </a:lnTo>
                  <a:lnTo>
                    <a:pt x="776705" y="502350"/>
                  </a:lnTo>
                  <a:cubicBezTo>
                    <a:pt x="755602" y="465502"/>
                    <a:pt x="715892" y="440604"/>
                    <a:pt x="670452" y="440604"/>
                  </a:cubicBezTo>
                  <a:cubicBezTo>
                    <a:pt x="602991" y="440604"/>
                    <a:pt x="548102" y="495434"/>
                    <a:pt x="548102" y="562858"/>
                  </a:cubicBezTo>
                  <a:cubicBezTo>
                    <a:pt x="548102" y="630265"/>
                    <a:pt x="602991" y="685096"/>
                    <a:pt x="670452" y="685096"/>
                  </a:cubicBezTo>
                  <a:cubicBezTo>
                    <a:pt x="735594" y="685096"/>
                    <a:pt x="788987" y="633965"/>
                    <a:pt x="792592" y="569758"/>
                  </a:cubicBezTo>
                  <a:cubicBezTo>
                    <a:pt x="792721" y="569179"/>
                    <a:pt x="792801" y="568600"/>
                    <a:pt x="792801" y="567988"/>
                  </a:cubicBezTo>
                  <a:lnTo>
                    <a:pt x="792801" y="8042"/>
                  </a:lnTo>
                  <a:cubicBezTo>
                    <a:pt x="792801" y="7994"/>
                    <a:pt x="792785" y="7945"/>
                    <a:pt x="792785" y="7881"/>
                  </a:cubicBezTo>
                  <a:close/>
                  <a:moveTo>
                    <a:pt x="122350" y="783224"/>
                  </a:moveTo>
                  <a:cubicBezTo>
                    <a:pt x="63758" y="783224"/>
                    <a:pt x="16097" y="735599"/>
                    <a:pt x="16097" y="677054"/>
                  </a:cubicBezTo>
                  <a:cubicBezTo>
                    <a:pt x="16097" y="618524"/>
                    <a:pt x="63758" y="570900"/>
                    <a:pt x="122350" y="570900"/>
                  </a:cubicBezTo>
                  <a:cubicBezTo>
                    <a:pt x="180941" y="570900"/>
                    <a:pt x="228603" y="618524"/>
                    <a:pt x="228603" y="677054"/>
                  </a:cubicBezTo>
                  <a:cubicBezTo>
                    <a:pt x="228603" y="735599"/>
                    <a:pt x="180941" y="783224"/>
                    <a:pt x="122350" y="783224"/>
                  </a:cubicBezTo>
                  <a:close/>
                  <a:moveTo>
                    <a:pt x="670452" y="669012"/>
                  </a:moveTo>
                  <a:cubicBezTo>
                    <a:pt x="611861" y="669012"/>
                    <a:pt x="564199" y="621387"/>
                    <a:pt x="564199" y="562858"/>
                  </a:cubicBezTo>
                  <a:cubicBezTo>
                    <a:pt x="564199" y="504312"/>
                    <a:pt x="611861" y="456688"/>
                    <a:pt x="670452" y="456688"/>
                  </a:cubicBezTo>
                  <a:cubicBezTo>
                    <a:pt x="729043" y="456688"/>
                    <a:pt x="776705" y="504312"/>
                    <a:pt x="776705" y="562858"/>
                  </a:cubicBezTo>
                  <a:cubicBezTo>
                    <a:pt x="776705" y="621387"/>
                    <a:pt x="729043" y="669012"/>
                    <a:pt x="670452" y="669012"/>
                  </a:cubicBezTo>
                  <a:close/>
                  <a:moveTo>
                    <a:pt x="776705" y="138113"/>
                  </a:moveTo>
                  <a:lnTo>
                    <a:pt x="244699" y="270066"/>
                  </a:lnTo>
                  <a:lnTo>
                    <a:pt x="244699" y="150288"/>
                  </a:lnTo>
                  <a:lnTo>
                    <a:pt x="776705" y="18320"/>
                  </a:lnTo>
                  <a:lnTo>
                    <a:pt x="776705" y="138113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36"/>
          <p:cNvGrpSpPr/>
          <p:nvPr/>
        </p:nvGrpSpPr>
        <p:grpSpPr>
          <a:xfrm>
            <a:off x="6995678" y="1603203"/>
            <a:ext cx="350980" cy="399854"/>
            <a:chOff x="6995678" y="1603203"/>
            <a:chExt cx="350980" cy="399854"/>
          </a:xfrm>
        </p:grpSpPr>
        <p:sp>
          <p:nvSpPr>
            <p:cNvPr id="1039" name="Google Shape;1039;p36"/>
            <p:cNvSpPr/>
            <p:nvPr/>
          </p:nvSpPr>
          <p:spPr>
            <a:xfrm>
              <a:off x="6999684" y="1607208"/>
              <a:ext cx="342967" cy="391844"/>
            </a:xfrm>
            <a:custGeom>
              <a:rect b="b" l="l" r="r" t="t"/>
              <a:pathLst>
                <a:path extrusionOk="0" h="783688" w="685934">
                  <a:moveTo>
                    <a:pt x="685935" y="674260"/>
                  </a:moveTo>
                  <a:lnTo>
                    <a:pt x="685935" y="783689"/>
                  </a:lnTo>
                  <a:lnTo>
                    <a:pt x="0" y="783689"/>
                  </a:lnTo>
                  <a:lnTo>
                    <a:pt x="0" y="674260"/>
                  </a:lnTo>
                  <a:cubicBezTo>
                    <a:pt x="0" y="570582"/>
                    <a:pt x="56143" y="480024"/>
                    <a:pt x="139710" y="431292"/>
                  </a:cubicBezTo>
                  <a:cubicBezTo>
                    <a:pt x="144774" y="428345"/>
                    <a:pt x="151137" y="428874"/>
                    <a:pt x="155689" y="432558"/>
                  </a:cubicBezTo>
                  <a:cubicBezTo>
                    <a:pt x="205614" y="473023"/>
                    <a:pt x="269274" y="497277"/>
                    <a:pt x="338576" y="497277"/>
                  </a:cubicBezTo>
                  <a:cubicBezTo>
                    <a:pt x="409497" y="497277"/>
                    <a:pt x="474471" y="471886"/>
                    <a:pt x="524925" y="429723"/>
                  </a:cubicBezTo>
                  <a:cubicBezTo>
                    <a:pt x="529396" y="425990"/>
                    <a:pt x="535695" y="425349"/>
                    <a:pt x="540792" y="428185"/>
                  </a:cubicBezTo>
                  <a:cubicBezTo>
                    <a:pt x="627339" y="476131"/>
                    <a:pt x="685935" y="568355"/>
                    <a:pt x="685935" y="674260"/>
                  </a:cubicBezTo>
                  <a:close/>
                  <a:moveTo>
                    <a:pt x="338576" y="413543"/>
                  </a:moveTo>
                  <a:cubicBezTo>
                    <a:pt x="452834" y="413543"/>
                    <a:pt x="545456" y="320966"/>
                    <a:pt x="545456" y="206763"/>
                  </a:cubicBezTo>
                  <a:cubicBezTo>
                    <a:pt x="545456" y="92561"/>
                    <a:pt x="452834" y="0"/>
                    <a:pt x="338576" y="0"/>
                  </a:cubicBezTo>
                  <a:cubicBezTo>
                    <a:pt x="224318" y="0"/>
                    <a:pt x="131696" y="92577"/>
                    <a:pt x="131696" y="206779"/>
                  </a:cubicBezTo>
                  <a:cubicBezTo>
                    <a:pt x="131696" y="320982"/>
                    <a:pt x="224318" y="413543"/>
                    <a:pt x="338576" y="413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6995678" y="1603203"/>
              <a:ext cx="350980" cy="399854"/>
            </a:xfrm>
            <a:custGeom>
              <a:rect b="b" l="l" r="r" t="t"/>
              <a:pathLst>
                <a:path extrusionOk="0" h="799708" w="701961">
                  <a:moveTo>
                    <a:pt x="552684" y="429194"/>
                  </a:moveTo>
                  <a:cubicBezTo>
                    <a:pt x="544767" y="424805"/>
                    <a:pt x="534766" y="425782"/>
                    <a:pt x="527794" y="431597"/>
                  </a:cubicBezTo>
                  <a:cubicBezTo>
                    <a:pt x="477116" y="473952"/>
                    <a:pt x="412766" y="497277"/>
                    <a:pt x="346590" y="497277"/>
                  </a:cubicBezTo>
                  <a:cubicBezTo>
                    <a:pt x="281968" y="497277"/>
                    <a:pt x="218820" y="474930"/>
                    <a:pt x="168751" y="434336"/>
                  </a:cubicBezTo>
                  <a:cubicBezTo>
                    <a:pt x="161635" y="428569"/>
                    <a:pt x="151554" y="427784"/>
                    <a:pt x="143684" y="432366"/>
                  </a:cubicBezTo>
                  <a:cubicBezTo>
                    <a:pt x="100763" y="457404"/>
                    <a:pt x="64782" y="493272"/>
                    <a:pt x="39635" y="536108"/>
                  </a:cubicBezTo>
                  <a:cubicBezTo>
                    <a:pt x="13703" y="580258"/>
                    <a:pt x="0" y="630799"/>
                    <a:pt x="0" y="682270"/>
                  </a:cubicBezTo>
                  <a:lnTo>
                    <a:pt x="0" y="791699"/>
                  </a:lnTo>
                  <a:cubicBezTo>
                    <a:pt x="0" y="796120"/>
                    <a:pt x="3590" y="799708"/>
                    <a:pt x="8014" y="799708"/>
                  </a:cubicBezTo>
                  <a:lnTo>
                    <a:pt x="693948" y="799708"/>
                  </a:lnTo>
                  <a:cubicBezTo>
                    <a:pt x="698372" y="799708"/>
                    <a:pt x="701962" y="796120"/>
                    <a:pt x="701962" y="791699"/>
                  </a:cubicBezTo>
                  <a:lnTo>
                    <a:pt x="701962" y="682270"/>
                  </a:lnTo>
                  <a:cubicBezTo>
                    <a:pt x="701962" y="577182"/>
                    <a:pt x="644761" y="480200"/>
                    <a:pt x="552684" y="429194"/>
                  </a:cubicBezTo>
                  <a:close/>
                  <a:moveTo>
                    <a:pt x="685935" y="783689"/>
                  </a:moveTo>
                  <a:lnTo>
                    <a:pt x="16027" y="783689"/>
                  </a:lnTo>
                  <a:lnTo>
                    <a:pt x="16027" y="682270"/>
                  </a:lnTo>
                  <a:cubicBezTo>
                    <a:pt x="16027" y="633651"/>
                    <a:pt x="28961" y="585912"/>
                    <a:pt x="53451" y="544230"/>
                  </a:cubicBezTo>
                  <a:cubicBezTo>
                    <a:pt x="77219" y="503765"/>
                    <a:pt x="111213" y="469867"/>
                    <a:pt x="151762" y="446207"/>
                  </a:cubicBezTo>
                  <a:cubicBezTo>
                    <a:pt x="153910" y="444957"/>
                    <a:pt x="156683" y="445181"/>
                    <a:pt x="158654" y="446783"/>
                  </a:cubicBezTo>
                  <a:cubicBezTo>
                    <a:pt x="211576" y="489667"/>
                    <a:pt x="278313" y="513296"/>
                    <a:pt x="346590" y="513296"/>
                  </a:cubicBezTo>
                  <a:cubicBezTo>
                    <a:pt x="416516" y="513296"/>
                    <a:pt x="484520" y="488642"/>
                    <a:pt x="538067" y="443884"/>
                  </a:cubicBezTo>
                  <a:cubicBezTo>
                    <a:pt x="539991" y="442282"/>
                    <a:pt x="542747" y="441993"/>
                    <a:pt x="544911" y="443195"/>
                  </a:cubicBezTo>
                  <a:cubicBezTo>
                    <a:pt x="631891" y="491381"/>
                    <a:pt x="685935" y="582997"/>
                    <a:pt x="685935" y="682270"/>
                  </a:cubicBezTo>
                  <a:lnTo>
                    <a:pt x="685935" y="783689"/>
                  </a:lnTo>
                  <a:close/>
                  <a:moveTo>
                    <a:pt x="346590" y="429562"/>
                  </a:moveTo>
                  <a:cubicBezTo>
                    <a:pt x="465079" y="429562"/>
                    <a:pt x="561483" y="333205"/>
                    <a:pt x="561483" y="214773"/>
                  </a:cubicBezTo>
                  <a:cubicBezTo>
                    <a:pt x="561483" y="96357"/>
                    <a:pt x="465079" y="0"/>
                    <a:pt x="346590" y="0"/>
                  </a:cubicBezTo>
                  <a:cubicBezTo>
                    <a:pt x="228100" y="0"/>
                    <a:pt x="131696" y="96357"/>
                    <a:pt x="131696" y="214789"/>
                  </a:cubicBezTo>
                  <a:cubicBezTo>
                    <a:pt x="131696" y="333221"/>
                    <a:pt x="228100" y="429562"/>
                    <a:pt x="346590" y="429562"/>
                  </a:cubicBezTo>
                  <a:close/>
                  <a:moveTo>
                    <a:pt x="346590" y="16019"/>
                  </a:moveTo>
                  <a:cubicBezTo>
                    <a:pt x="456248" y="16019"/>
                    <a:pt x="545456" y="105184"/>
                    <a:pt x="545456" y="214789"/>
                  </a:cubicBezTo>
                  <a:cubicBezTo>
                    <a:pt x="545456" y="324394"/>
                    <a:pt x="456248" y="413559"/>
                    <a:pt x="346590" y="413559"/>
                  </a:cubicBezTo>
                  <a:cubicBezTo>
                    <a:pt x="236931" y="413559"/>
                    <a:pt x="147723" y="324394"/>
                    <a:pt x="147723" y="214789"/>
                  </a:cubicBezTo>
                  <a:cubicBezTo>
                    <a:pt x="147723" y="105184"/>
                    <a:pt x="236931" y="16019"/>
                    <a:pt x="346590" y="16019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36"/>
          <p:cNvGrpSpPr/>
          <p:nvPr/>
        </p:nvGrpSpPr>
        <p:grpSpPr>
          <a:xfrm>
            <a:off x="8144133" y="1658715"/>
            <a:ext cx="485437" cy="288798"/>
            <a:chOff x="8144133" y="1658715"/>
            <a:chExt cx="485437" cy="288798"/>
          </a:xfrm>
        </p:grpSpPr>
        <p:sp>
          <p:nvSpPr>
            <p:cNvPr id="1042" name="Google Shape;1042;p36"/>
            <p:cNvSpPr/>
            <p:nvPr/>
          </p:nvSpPr>
          <p:spPr>
            <a:xfrm>
              <a:off x="8148959" y="1663574"/>
              <a:ext cx="475735" cy="279079"/>
            </a:xfrm>
            <a:custGeom>
              <a:rect b="b" l="l" r="r" t="t"/>
              <a:pathLst>
                <a:path extrusionOk="0" h="558157" w="951469">
                  <a:moveTo>
                    <a:pt x="944958" y="297409"/>
                  </a:moveTo>
                  <a:cubicBezTo>
                    <a:pt x="936805" y="308606"/>
                    <a:pt x="733899" y="558158"/>
                    <a:pt x="475923" y="558158"/>
                  </a:cubicBezTo>
                  <a:lnTo>
                    <a:pt x="475203" y="558158"/>
                  </a:lnTo>
                  <a:cubicBezTo>
                    <a:pt x="368351" y="557963"/>
                    <a:pt x="252410" y="513138"/>
                    <a:pt x="142503" y="427784"/>
                  </a:cubicBezTo>
                  <a:cubicBezTo>
                    <a:pt x="92744" y="389587"/>
                    <a:pt x="47267" y="346297"/>
                    <a:pt x="6889" y="298440"/>
                  </a:cubicBezTo>
                  <a:cubicBezTo>
                    <a:pt x="-2296" y="287126"/>
                    <a:pt x="-2296" y="270934"/>
                    <a:pt x="6889" y="259737"/>
                  </a:cubicBezTo>
                  <a:cubicBezTo>
                    <a:pt x="15062" y="249532"/>
                    <a:pt x="217967" y="0"/>
                    <a:pt x="475943" y="0"/>
                  </a:cubicBezTo>
                  <a:lnTo>
                    <a:pt x="476663" y="0"/>
                  </a:lnTo>
                  <a:cubicBezTo>
                    <a:pt x="583516" y="194"/>
                    <a:pt x="699456" y="45020"/>
                    <a:pt x="809364" y="130374"/>
                  </a:cubicBezTo>
                  <a:cubicBezTo>
                    <a:pt x="859122" y="168474"/>
                    <a:pt x="904599" y="211763"/>
                    <a:pt x="944978" y="259718"/>
                  </a:cubicBezTo>
                  <a:cubicBezTo>
                    <a:pt x="953637" y="270720"/>
                    <a:pt x="953637" y="286310"/>
                    <a:pt x="944958" y="2974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8144133" y="1658715"/>
              <a:ext cx="485437" cy="288798"/>
            </a:xfrm>
            <a:custGeom>
              <a:rect b="b" l="l" r="r" t="t"/>
              <a:pathLst>
                <a:path extrusionOk="0" h="577596" w="970873">
                  <a:moveTo>
                    <a:pt x="962258" y="263431"/>
                  </a:moveTo>
                  <a:lnTo>
                    <a:pt x="962063" y="263178"/>
                  </a:lnTo>
                  <a:cubicBezTo>
                    <a:pt x="921509" y="215009"/>
                    <a:pt x="875371" y="170981"/>
                    <a:pt x="824970" y="132415"/>
                  </a:cubicBezTo>
                  <a:cubicBezTo>
                    <a:pt x="713681" y="45992"/>
                    <a:pt x="596592" y="214"/>
                    <a:pt x="486295" y="0"/>
                  </a:cubicBezTo>
                  <a:lnTo>
                    <a:pt x="485575" y="0"/>
                  </a:lnTo>
                  <a:cubicBezTo>
                    <a:pt x="222910" y="0"/>
                    <a:pt x="17572" y="252623"/>
                    <a:pt x="9029" y="263295"/>
                  </a:cubicBezTo>
                  <a:cubicBezTo>
                    <a:pt x="-3016" y="278010"/>
                    <a:pt x="-3036" y="299450"/>
                    <a:pt x="9127" y="314418"/>
                  </a:cubicBezTo>
                  <a:cubicBezTo>
                    <a:pt x="49661" y="362490"/>
                    <a:pt x="95800" y="406498"/>
                    <a:pt x="146200" y="445181"/>
                  </a:cubicBezTo>
                  <a:cubicBezTo>
                    <a:pt x="257489" y="531605"/>
                    <a:pt x="374597" y="577382"/>
                    <a:pt x="484875" y="577596"/>
                  </a:cubicBezTo>
                  <a:lnTo>
                    <a:pt x="485595" y="577596"/>
                  </a:lnTo>
                  <a:cubicBezTo>
                    <a:pt x="545881" y="577596"/>
                    <a:pt x="608054" y="564164"/>
                    <a:pt x="670383" y="537650"/>
                  </a:cubicBezTo>
                  <a:cubicBezTo>
                    <a:pt x="720375" y="516404"/>
                    <a:pt x="770600" y="486721"/>
                    <a:pt x="819677" y="449438"/>
                  </a:cubicBezTo>
                  <a:cubicBezTo>
                    <a:pt x="906623" y="383405"/>
                    <a:pt x="958677" y="317761"/>
                    <a:pt x="962297" y="313096"/>
                  </a:cubicBezTo>
                  <a:lnTo>
                    <a:pt x="962297" y="313096"/>
                  </a:lnTo>
                  <a:cubicBezTo>
                    <a:pt x="973739" y="298420"/>
                    <a:pt x="973739" y="277990"/>
                    <a:pt x="962258" y="263431"/>
                  </a:cubicBezTo>
                  <a:close/>
                  <a:moveTo>
                    <a:pt x="946943" y="301161"/>
                  </a:moveTo>
                  <a:lnTo>
                    <a:pt x="946748" y="301414"/>
                  </a:lnTo>
                  <a:cubicBezTo>
                    <a:pt x="944880" y="303980"/>
                    <a:pt x="743726" y="558158"/>
                    <a:pt x="485595" y="558158"/>
                  </a:cubicBezTo>
                  <a:lnTo>
                    <a:pt x="484894" y="558158"/>
                  </a:lnTo>
                  <a:cubicBezTo>
                    <a:pt x="378976" y="557963"/>
                    <a:pt x="265993" y="513585"/>
                    <a:pt x="158109" y="429805"/>
                  </a:cubicBezTo>
                  <a:cubicBezTo>
                    <a:pt x="108779" y="391939"/>
                    <a:pt x="63652" y="348902"/>
                    <a:pt x="24130" y="302036"/>
                  </a:cubicBezTo>
                  <a:cubicBezTo>
                    <a:pt x="17883" y="294338"/>
                    <a:pt x="17864" y="283219"/>
                    <a:pt x="24169" y="275522"/>
                  </a:cubicBezTo>
                  <a:cubicBezTo>
                    <a:pt x="26387" y="272761"/>
                    <a:pt x="79278" y="207176"/>
                    <a:pt x="163286" y="143515"/>
                  </a:cubicBezTo>
                  <a:cubicBezTo>
                    <a:pt x="211137" y="107242"/>
                    <a:pt x="259980" y="78415"/>
                    <a:pt x="308435" y="57830"/>
                  </a:cubicBezTo>
                  <a:cubicBezTo>
                    <a:pt x="368351" y="32346"/>
                    <a:pt x="427956" y="19439"/>
                    <a:pt x="485595" y="19439"/>
                  </a:cubicBezTo>
                  <a:lnTo>
                    <a:pt x="486295" y="19439"/>
                  </a:lnTo>
                  <a:cubicBezTo>
                    <a:pt x="592214" y="19633"/>
                    <a:pt x="705196" y="64011"/>
                    <a:pt x="813100" y="147811"/>
                  </a:cubicBezTo>
                  <a:cubicBezTo>
                    <a:pt x="862391" y="185541"/>
                    <a:pt x="907460" y="228519"/>
                    <a:pt x="947079" y="275580"/>
                  </a:cubicBezTo>
                  <a:cubicBezTo>
                    <a:pt x="952898" y="283083"/>
                    <a:pt x="952859" y="293580"/>
                    <a:pt x="946943" y="301161"/>
                  </a:cubicBezTo>
                  <a:close/>
                  <a:moveTo>
                    <a:pt x="485400" y="62845"/>
                  </a:moveTo>
                  <a:cubicBezTo>
                    <a:pt x="360664" y="62845"/>
                    <a:pt x="259202" y="164217"/>
                    <a:pt x="259202" y="288798"/>
                  </a:cubicBezTo>
                  <a:cubicBezTo>
                    <a:pt x="259202" y="413399"/>
                    <a:pt x="360684" y="514751"/>
                    <a:pt x="485400" y="514751"/>
                  </a:cubicBezTo>
                  <a:cubicBezTo>
                    <a:pt x="610136" y="514751"/>
                    <a:pt x="711599" y="413380"/>
                    <a:pt x="711599" y="288798"/>
                  </a:cubicBezTo>
                  <a:cubicBezTo>
                    <a:pt x="711599" y="164197"/>
                    <a:pt x="610117" y="62845"/>
                    <a:pt x="485400" y="62845"/>
                  </a:cubicBezTo>
                  <a:close/>
                  <a:moveTo>
                    <a:pt x="485400" y="495313"/>
                  </a:moveTo>
                  <a:cubicBezTo>
                    <a:pt x="371406" y="495313"/>
                    <a:pt x="278661" y="402669"/>
                    <a:pt x="278661" y="288798"/>
                  </a:cubicBezTo>
                  <a:cubicBezTo>
                    <a:pt x="278661" y="174927"/>
                    <a:pt x="371406" y="82283"/>
                    <a:pt x="485400" y="82283"/>
                  </a:cubicBezTo>
                  <a:cubicBezTo>
                    <a:pt x="599395" y="82283"/>
                    <a:pt x="692139" y="174927"/>
                    <a:pt x="692139" y="288798"/>
                  </a:cubicBezTo>
                  <a:cubicBezTo>
                    <a:pt x="692139" y="402669"/>
                    <a:pt x="599395" y="495313"/>
                    <a:pt x="485400" y="495313"/>
                  </a:cubicBezTo>
                  <a:close/>
                  <a:moveTo>
                    <a:pt x="485400" y="157219"/>
                  </a:moveTo>
                  <a:cubicBezTo>
                    <a:pt x="412777" y="157219"/>
                    <a:pt x="353698" y="216234"/>
                    <a:pt x="353698" y="288779"/>
                  </a:cubicBezTo>
                  <a:cubicBezTo>
                    <a:pt x="353698" y="361323"/>
                    <a:pt x="412777" y="420339"/>
                    <a:pt x="485400" y="420339"/>
                  </a:cubicBezTo>
                  <a:cubicBezTo>
                    <a:pt x="558024" y="420339"/>
                    <a:pt x="617103" y="361323"/>
                    <a:pt x="617103" y="288779"/>
                  </a:cubicBezTo>
                  <a:cubicBezTo>
                    <a:pt x="617103" y="216254"/>
                    <a:pt x="558024" y="157219"/>
                    <a:pt x="485400" y="157219"/>
                  </a:cubicBezTo>
                  <a:close/>
                  <a:moveTo>
                    <a:pt x="485400" y="400919"/>
                  </a:moveTo>
                  <a:cubicBezTo>
                    <a:pt x="423499" y="400919"/>
                    <a:pt x="373157" y="350613"/>
                    <a:pt x="373157" y="288798"/>
                  </a:cubicBezTo>
                  <a:cubicBezTo>
                    <a:pt x="373157" y="226984"/>
                    <a:pt x="423519" y="176677"/>
                    <a:pt x="485400" y="176677"/>
                  </a:cubicBezTo>
                  <a:cubicBezTo>
                    <a:pt x="547282" y="176677"/>
                    <a:pt x="597643" y="226984"/>
                    <a:pt x="597643" y="288798"/>
                  </a:cubicBezTo>
                  <a:cubicBezTo>
                    <a:pt x="597643" y="350613"/>
                    <a:pt x="547301" y="400919"/>
                    <a:pt x="485400" y="400919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36"/>
          <p:cNvGrpSpPr/>
          <p:nvPr/>
        </p:nvGrpSpPr>
        <p:grpSpPr>
          <a:xfrm>
            <a:off x="4862272" y="2357344"/>
            <a:ext cx="400017" cy="399999"/>
            <a:chOff x="4862272" y="2357344"/>
            <a:chExt cx="400017" cy="399999"/>
          </a:xfrm>
        </p:grpSpPr>
        <p:sp>
          <p:nvSpPr>
            <p:cNvPr id="1045" name="Google Shape;1045;p36"/>
            <p:cNvSpPr/>
            <p:nvPr/>
          </p:nvSpPr>
          <p:spPr>
            <a:xfrm>
              <a:off x="4862272" y="2357344"/>
              <a:ext cx="400017" cy="399999"/>
            </a:xfrm>
            <a:custGeom>
              <a:rect b="b" l="l" r="r" t="t"/>
              <a:pathLst>
                <a:path extrusionOk="0" h="799999" w="800033">
                  <a:moveTo>
                    <a:pt x="800034" y="133563"/>
                  </a:moveTo>
                  <a:cubicBezTo>
                    <a:pt x="800034" y="145474"/>
                    <a:pt x="795397" y="156665"/>
                    <a:pt x="786972" y="165090"/>
                  </a:cubicBezTo>
                  <a:lnTo>
                    <a:pt x="724717" y="227345"/>
                  </a:lnTo>
                  <a:cubicBezTo>
                    <a:pt x="724445" y="227761"/>
                    <a:pt x="724125" y="228145"/>
                    <a:pt x="723774" y="228496"/>
                  </a:cubicBezTo>
                  <a:cubicBezTo>
                    <a:pt x="723422" y="228848"/>
                    <a:pt x="723038" y="229168"/>
                    <a:pt x="722622" y="229440"/>
                  </a:cubicBezTo>
                  <a:lnTo>
                    <a:pt x="698689" y="253373"/>
                  </a:lnTo>
                  <a:cubicBezTo>
                    <a:pt x="698306" y="254140"/>
                    <a:pt x="697810" y="254844"/>
                    <a:pt x="697170" y="255483"/>
                  </a:cubicBezTo>
                  <a:cubicBezTo>
                    <a:pt x="696547" y="256107"/>
                    <a:pt x="695844" y="256602"/>
                    <a:pt x="695092" y="256970"/>
                  </a:cubicBezTo>
                  <a:lnTo>
                    <a:pt x="202663" y="749399"/>
                  </a:lnTo>
                  <a:cubicBezTo>
                    <a:pt x="202471" y="749591"/>
                    <a:pt x="202279" y="749767"/>
                    <a:pt x="202071" y="749927"/>
                  </a:cubicBezTo>
                  <a:cubicBezTo>
                    <a:pt x="201880" y="750103"/>
                    <a:pt x="201656" y="750247"/>
                    <a:pt x="201448" y="750390"/>
                  </a:cubicBezTo>
                  <a:cubicBezTo>
                    <a:pt x="201240" y="750534"/>
                    <a:pt x="201032" y="750662"/>
                    <a:pt x="200824" y="750774"/>
                  </a:cubicBezTo>
                  <a:cubicBezTo>
                    <a:pt x="200792" y="750790"/>
                    <a:pt x="200744" y="750822"/>
                    <a:pt x="200696" y="750838"/>
                  </a:cubicBezTo>
                  <a:cubicBezTo>
                    <a:pt x="200489" y="750950"/>
                    <a:pt x="200281" y="751046"/>
                    <a:pt x="200073" y="751126"/>
                  </a:cubicBezTo>
                  <a:cubicBezTo>
                    <a:pt x="199881" y="751206"/>
                    <a:pt x="199673" y="751286"/>
                    <a:pt x="199481" y="751350"/>
                  </a:cubicBezTo>
                  <a:cubicBezTo>
                    <a:pt x="199370" y="751382"/>
                    <a:pt x="199274" y="751414"/>
                    <a:pt x="199162" y="751446"/>
                  </a:cubicBezTo>
                  <a:lnTo>
                    <a:pt x="199130" y="751446"/>
                  </a:lnTo>
                  <a:lnTo>
                    <a:pt x="68113" y="788025"/>
                  </a:lnTo>
                  <a:lnTo>
                    <a:pt x="27792" y="799280"/>
                  </a:lnTo>
                  <a:cubicBezTo>
                    <a:pt x="26066" y="799776"/>
                    <a:pt x="24275" y="800000"/>
                    <a:pt x="22485" y="800000"/>
                  </a:cubicBezTo>
                  <a:cubicBezTo>
                    <a:pt x="16825" y="800000"/>
                    <a:pt x="11101" y="797633"/>
                    <a:pt x="6737" y="793269"/>
                  </a:cubicBezTo>
                  <a:cubicBezTo>
                    <a:pt x="997" y="787529"/>
                    <a:pt x="-1305" y="779456"/>
                    <a:pt x="726" y="772213"/>
                  </a:cubicBezTo>
                  <a:lnTo>
                    <a:pt x="11981" y="731893"/>
                  </a:lnTo>
                  <a:lnTo>
                    <a:pt x="48560" y="600844"/>
                  </a:lnTo>
                  <a:cubicBezTo>
                    <a:pt x="48656" y="600508"/>
                    <a:pt x="48768" y="600173"/>
                    <a:pt x="48912" y="599853"/>
                  </a:cubicBezTo>
                  <a:cubicBezTo>
                    <a:pt x="48992" y="599645"/>
                    <a:pt x="49088" y="599453"/>
                    <a:pt x="49184" y="599277"/>
                  </a:cubicBezTo>
                  <a:cubicBezTo>
                    <a:pt x="49295" y="599053"/>
                    <a:pt x="49423" y="598846"/>
                    <a:pt x="49551" y="598638"/>
                  </a:cubicBezTo>
                  <a:cubicBezTo>
                    <a:pt x="49599" y="598574"/>
                    <a:pt x="49647" y="598510"/>
                    <a:pt x="49679" y="598446"/>
                  </a:cubicBezTo>
                  <a:cubicBezTo>
                    <a:pt x="49951" y="598046"/>
                    <a:pt x="50271" y="597662"/>
                    <a:pt x="50606" y="597343"/>
                  </a:cubicBezTo>
                  <a:cubicBezTo>
                    <a:pt x="50718" y="597215"/>
                    <a:pt x="50846" y="597103"/>
                    <a:pt x="50958" y="596991"/>
                  </a:cubicBezTo>
                  <a:lnTo>
                    <a:pt x="544826" y="103123"/>
                  </a:lnTo>
                  <a:lnTo>
                    <a:pt x="571621" y="76344"/>
                  </a:lnTo>
                  <a:lnTo>
                    <a:pt x="634915" y="13034"/>
                  </a:lnTo>
                  <a:cubicBezTo>
                    <a:pt x="652294" y="-4345"/>
                    <a:pt x="680592" y="-4345"/>
                    <a:pt x="697954" y="13034"/>
                  </a:cubicBezTo>
                  <a:lnTo>
                    <a:pt x="786972" y="102052"/>
                  </a:lnTo>
                  <a:cubicBezTo>
                    <a:pt x="795397" y="110461"/>
                    <a:pt x="800034" y="121652"/>
                    <a:pt x="800034" y="133563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4870259" y="2365333"/>
              <a:ext cx="384036" cy="384024"/>
            </a:xfrm>
            <a:custGeom>
              <a:rect b="b" l="l" r="r" t="t"/>
              <a:pathLst>
                <a:path extrusionOk="0" h="768047" w="768072">
                  <a:moveTo>
                    <a:pt x="105010" y="663043"/>
                  </a:moveTo>
                  <a:lnTo>
                    <a:pt x="165714" y="723747"/>
                  </a:lnTo>
                  <a:lnTo>
                    <a:pt x="52219" y="755435"/>
                  </a:lnTo>
                  <a:lnTo>
                    <a:pt x="12618" y="715834"/>
                  </a:lnTo>
                  <a:lnTo>
                    <a:pt x="44305" y="602339"/>
                  </a:lnTo>
                  <a:lnTo>
                    <a:pt x="105010" y="663043"/>
                  </a:lnTo>
                  <a:close/>
                  <a:moveTo>
                    <a:pt x="148" y="760535"/>
                  </a:moveTo>
                  <a:cubicBezTo>
                    <a:pt x="-428" y="762565"/>
                    <a:pt x="772" y="764675"/>
                    <a:pt x="2083" y="765970"/>
                  </a:cubicBezTo>
                  <a:cubicBezTo>
                    <a:pt x="3378" y="767281"/>
                    <a:pt x="5504" y="768464"/>
                    <a:pt x="7518" y="767905"/>
                  </a:cubicBezTo>
                  <a:lnTo>
                    <a:pt x="34537" y="760359"/>
                  </a:lnTo>
                  <a:lnTo>
                    <a:pt x="7694" y="733516"/>
                  </a:lnTo>
                  <a:lnTo>
                    <a:pt x="148" y="760535"/>
                  </a:lnTo>
                  <a:close/>
                  <a:moveTo>
                    <a:pt x="759695" y="97375"/>
                  </a:moveTo>
                  <a:lnTo>
                    <a:pt x="670677" y="8357"/>
                  </a:lnTo>
                  <a:cubicBezTo>
                    <a:pt x="659534" y="-2786"/>
                    <a:pt x="641404" y="-2786"/>
                    <a:pt x="630245" y="8357"/>
                  </a:cubicBezTo>
                  <a:lnTo>
                    <a:pt x="572594" y="66008"/>
                  </a:lnTo>
                  <a:lnTo>
                    <a:pt x="702045" y="195458"/>
                  </a:lnTo>
                  <a:lnTo>
                    <a:pt x="759695" y="137808"/>
                  </a:lnTo>
                  <a:cubicBezTo>
                    <a:pt x="762397" y="135106"/>
                    <a:pt x="764492" y="131956"/>
                    <a:pt x="765914" y="128535"/>
                  </a:cubicBezTo>
                  <a:cubicBezTo>
                    <a:pt x="767337" y="125114"/>
                    <a:pt x="768073" y="121405"/>
                    <a:pt x="768073" y="117584"/>
                  </a:cubicBezTo>
                  <a:cubicBezTo>
                    <a:pt x="768073" y="109958"/>
                    <a:pt x="765099" y="102763"/>
                    <a:pt x="759695" y="97375"/>
                  </a:cubicBezTo>
                  <a:close/>
                  <a:moveTo>
                    <a:pt x="545815" y="92803"/>
                  </a:moveTo>
                  <a:lnTo>
                    <a:pt x="610453" y="157456"/>
                  </a:lnTo>
                  <a:cubicBezTo>
                    <a:pt x="610485" y="157472"/>
                    <a:pt x="610501" y="157488"/>
                    <a:pt x="610533" y="157520"/>
                  </a:cubicBezTo>
                  <a:cubicBezTo>
                    <a:pt x="610565" y="157552"/>
                    <a:pt x="610581" y="157568"/>
                    <a:pt x="610596" y="157600"/>
                  </a:cubicBezTo>
                  <a:lnTo>
                    <a:pt x="675250" y="222253"/>
                  </a:lnTo>
                  <a:lnTo>
                    <a:pt x="690742" y="206762"/>
                  </a:lnTo>
                  <a:lnTo>
                    <a:pt x="561291" y="77311"/>
                  </a:lnTo>
                  <a:lnTo>
                    <a:pt x="545815" y="92803"/>
                  </a:lnTo>
                  <a:close/>
                  <a:moveTo>
                    <a:pt x="121972" y="657400"/>
                  </a:moveTo>
                  <a:lnTo>
                    <a:pt x="181030" y="716457"/>
                  </a:lnTo>
                  <a:lnTo>
                    <a:pt x="663947" y="233557"/>
                  </a:lnTo>
                  <a:lnTo>
                    <a:pt x="604873" y="174483"/>
                  </a:lnTo>
                  <a:lnTo>
                    <a:pt x="121972" y="657400"/>
                  </a:lnTo>
                  <a:close/>
                  <a:moveTo>
                    <a:pt x="593570" y="163180"/>
                  </a:moveTo>
                  <a:lnTo>
                    <a:pt x="534512" y="104106"/>
                  </a:lnTo>
                  <a:lnTo>
                    <a:pt x="51596" y="587023"/>
                  </a:lnTo>
                  <a:lnTo>
                    <a:pt x="110669" y="646096"/>
                  </a:lnTo>
                  <a:lnTo>
                    <a:pt x="593570" y="163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4862272" y="2357344"/>
              <a:ext cx="400017" cy="399999"/>
            </a:xfrm>
            <a:custGeom>
              <a:rect b="b" l="l" r="r" t="t"/>
              <a:pathLst>
                <a:path extrusionOk="0" h="799999" w="800033">
                  <a:moveTo>
                    <a:pt x="786972" y="102052"/>
                  </a:moveTo>
                  <a:lnTo>
                    <a:pt x="697954" y="13034"/>
                  </a:lnTo>
                  <a:cubicBezTo>
                    <a:pt x="680592" y="-4345"/>
                    <a:pt x="652294" y="-4345"/>
                    <a:pt x="634915" y="13034"/>
                  </a:cubicBezTo>
                  <a:lnTo>
                    <a:pt x="571621" y="76344"/>
                  </a:lnTo>
                  <a:lnTo>
                    <a:pt x="544826" y="103123"/>
                  </a:lnTo>
                  <a:lnTo>
                    <a:pt x="50958" y="596991"/>
                  </a:lnTo>
                  <a:cubicBezTo>
                    <a:pt x="50846" y="597103"/>
                    <a:pt x="50718" y="597215"/>
                    <a:pt x="50606" y="597343"/>
                  </a:cubicBezTo>
                  <a:cubicBezTo>
                    <a:pt x="50271" y="597662"/>
                    <a:pt x="49951" y="598046"/>
                    <a:pt x="49679" y="598446"/>
                  </a:cubicBezTo>
                  <a:cubicBezTo>
                    <a:pt x="49647" y="598510"/>
                    <a:pt x="49599" y="598574"/>
                    <a:pt x="49551" y="598638"/>
                  </a:cubicBezTo>
                  <a:cubicBezTo>
                    <a:pt x="49423" y="598846"/>
                    <a:pt x="49295" y="599053"/>
                    <a:pt x="49184" y="599277"/>
                  </a:cubicBezTo>
                  <a:cubicBezTo>
                    <a:pt x="49088" y="599453"/>
                    <a:pt x="48992" y="599645"/>
                    <a:pt x="48912" y="599853"/>
                  </a:cubicBezTo>
                  <a:cubicBezTo>
                    <a:pt x="48768" y="600173"/>
                    <a:pt x="48656" y="600508"/>
                    <a:pt x="48560" y="600844"/>
                  </a:cubicBezTo>
                  <a:lnTo>
                    <a:pt x="11981" y="731893"/>
                  </a:lnTo>
                  <a:lnTo>
                    <a:pt x="726" y="772213"/>
                  </a:lnTo>
                  <a:cubicBezTo>
                    <a:pt x="-1305" y="779456"/>
                    <a:pt x="997" y="787529"/>
                    <a:pt x="6737" y="793269"/>
                  </a:cubicBezTo>
                  <a:cubicBezTo>
                    <a:pt x="11101" y="797633"/>
                    <a:pt x="16825" y="800000"/>
                    <a:pt x="22485" y="800000"/>
                  </a:cubicBezTo>
                  <a:cubicBezTo>
                    <a:pt x="24275" y="800000"/>
                    <a:pt x="26066" y="799776"/>
                    <a:pt x="27792" y="799280"/>
                  </a:cubicBezTo>
                  <a:lnTo>
                    <a:pt x="68113" y="788025"/>
                  </a:lnTo>
                  <a:lnTo>
                    <a:pt x="199130" y="751446"/>
                  </a:lnTo>
                  <a:lnTo>
                    <a:pt x="199162" y="751446"/>
                  </a:lnTo>
                  <a:cubicBezTo>
                    <a:pt x="199274" y="751414"/>
                    <a:pt x="199370" y="751382"/>
                    <a:pt x="199481" y="751350"/>
                  </a:cubicBezTo>
                  <a:cubicBezTo>
                    <a:pt x="199673" y="751286"/>
                    <a:pt x="199881" y="751206"/>
                    <a:pt x="200073" y="751126"/>
                  </a:cubicBezTo>
                  <a:cubicBezTo>
                    <a:pt x="200281" y="751046"/>
                    <a:pt x="200489" y="750950"/>
                    <a:pt x="200696" y="750838"/>
                  </a:cubicBezTo>
                  <a:cubicBezTo>
                    <a:pt x="200744" y="750822"/>
                    <a:pt x="200792" y="750790"/>
                    <a:pt x="200824" y="750774"/>
                  </a:cubicBezTo>
                  <a:cubicBezTo>
                    <a:pt x="201032" y="750662"/>
                    <a:pt x="201240" y="750534"/>
                    <a:pt x="201448" y="750390"/>
                  </a:cubicBezTo>
                  <a:cubicBezTo>
                    <a:pt x="201656" y="750247"/>
                    <a:pt x="201880" y="750103"/>
                    <a:pt x="202071" y="749927"/>
                  </a:cubicBezTo>
                  <a:cubicBezTo>
                    <a:pt x="202279" y="749767"/>
                    <a:pt x="202471" y="749591"/>
                    <a:pt x="202663" y="749399"/>
                  </a:cubicBezTo>
                  <a:lnTo>
                    <a:pt x="695092" y="256970"/>
                  </a:lnTo>
                  <a:cubicBezTo>
                    <a:pt x="695844" y="256602"/>
                    <a:pt x="696547" y="256107"/>
                    <a:pt x="697170" y="255483"/>
                  </a:cubicBezTo>
                  <a:cubicBezTo>
                    <a:pt x="697810" y="254844"/>
                    <a:pt x="698306" y="254140"/>
                    <a:pt x="698689" y="253373"/>
                  </a:cubicBezTo>
                  <a:lnTo>
                    <a:pt x="722622" y="229440"/>
                  </a:lnTo>
                  <a:cubicBezTo>
                    <a:pt x="723038" y="229168"/>
                    <a:pt x="723422" y="228848"/>
                    <a:pt x="723774" y="228496"/>
                  </a:cubicBezTo>
                  <a:cubicBezTo>
                    <a:pt x="724125" y="228145"/>
                    <a:pt x="724445" y="227761"/>
                    <a:pt x="724717" y="227345"/>
                  </a:cubicBezTo>
                  <a:lnTo>
                    <a:pt x="786972" y="165090"/>
                  </a:lnTo>
                  <a:cubicBezTo>
                    <a:pt x="795397" y="156665"/>
                    <a:pt x="800034" y="145474"/>
                    <a:pt x="800034" y="133563"/>
                  </a:cubicBezTo>
                  <a:cubicBezTo>
                    <a:pt x="800034" y="121652"/>
                    <a:pt x="795397" y="110461"/>
                    <a:pt x="786972" y="102052"/>
                  </a:cubicBezTo>
                  <a:close/>
                  <a:moveTo>
                    <a:pt x="718018" y="211438"/>
                  </a:moveTo>
                  <a:lnTo>
                    <a:pt x="588568" y="81988"/>
                  </a:lnTo>
                  <a:lnTo>
                    <a:pt x="646219" y="24337"/>
                  </a:lnTo>
                  <a:cubicBezTo>
                    <a:pt x="657378" y="13194"/>
                    <a:pt x="675508" y="13194"/>
                    <a:pt x="686651" y="24337"/>
                  </a:cubicBezTo>
                  <a:lnTo>
                    <a:pt x="775669" y="113355"/>
                  </a:lnTo>
                  <a:cubicBezTo>
                    <a:pt x="781073" y="118743"/>
                    <a:pt x="784046" y="125937"/>
                    <a:pt x="784046" y="133563"/>
                  </a:cubicBezTo>
                  <a:cubicBezTo>
                    <a:pt x="784046" y="137384"/>
                    <a:pt x="783311" y="141093"/>
                    <a:pt x="781888" y="144514"/>
                  </a:cubicBezTo>
                  <a:cubicBezTo>
                    <a:pt x="780465" y="147936"/>
                    <a:pt x="778371" y="151085"/>
                    <a:pt x="775669" y="153787"/>
                  </a:cubicBezTo>
                  <a:lnTo>
                    <a:pt x="718018" y="211438"/>
                  </a:lnTo>
                  <a:close/>
                  <a:moveTo>
                    <a:pt x="691223" y="238233"/>
                  </a:moveTo>
                  <a:lnTo>
                    <a:pt x="626570" y="173580"/>
                  </a:lnTo>
                  <a:cubicBezTo>
                    <a:pt x="626554" y="173548"/>
                    <a:pt x="626538" y="173532"/>
                    <a:pt x="626506" y="173500"/>
                  </a:cubicBezTo>
                  <a:cubicBezTo>
                    <a:pt x="626474" y="173468"/>
                    <a:pt x="626458" y="173452"/>
                    <a:pt x="626426" y="173436"/>
                  </a:cubicBezTo>
                  <a:lnTo>
                    <a:pt x="561789" y="108783"/>
                  </a:lnTo>
                  <a:lnTo>
                    <a:pt x="577265" y="93291"/>
                  </a:lnTo>
                  <a:lnTo>
                    <a:pt x="706715" y="222741"/>
                  </a:lnTo>
                  <a:lnTo>
                    <a:pt x="691223" y="238233"/>
                  </a:lnTo>
                  <a:close/>
                  <a:moveTo>
                    <a:pt x="550486" y="120086"/>
                  </a:moveTo>
                  <a:lnTo>
                    <a:pt x="609543" y="179159"/>
                  </a:lnTo>
                  <a:lnTo>
                    <a:pt x="126643" y="662076"/>
                  </a:lnTo>
                  <a:lnTo>
                    <a:pt x="67569" y="603002"/>
                  </a:lnTo>
                  <a:lnTo>
                    <a:pt x="550486" y="120086"/>
                  </a:lnTo>
                  <a:close/>
                  <a:moveTo>
                    <a:pt x="197003" y="732437"/>
                  </a:moveTo>
                  <a:lnTo>
                    <a:pt x="137946" y="673379"/>
                  </a:lnTo>
                  <a:lnTo>
                    <a:pt x="620846" y="190462"/>
                  </a:lnTo>
                  <a:lnTo>
                    <a:pt x="679920" y="249536"/>
                  </a:lnTo>
                  <a:lnTo>
                    <a:pt x="197003" y="732437"/>
                  </a:lnTo>
                  <a:close/>
                  <a:moveTo>
                    <a:pt x="23492" y="783884"/>
                  </a:moveTo>
                  <a:cubicBezTo>
                    <a:pt x="21477" y="784444"/>
                    <a:pt x="19351" y="783261"/>
                    <a:pt x="18056" y="781950"/>
                  </a:cubicBezTo>
                  <a:cubicBezTo>
                    <a:pt x="16745" y="780655"/>
                    <a:pt x="15546" y="778544"/>
                    <a:pt x="16122" y="776514"/>
                  </a:cubicBezTo>
                  <a:lnTo>
                    <a:pt x="23668" y="749495"/>
                  </a:lnTo>
                  <a:lnTo>
                    <a:pt x="50510" y="776338"/>
                  </a:lnTo>
                  <a:lnTo>
                    <a:pt x="23492" y="783884"/>
                  </a:lnTo>
                  <a:close/>
                  <a:moveTo>
                    <a:pt x="68193" y="771414"/>
                  </a:moveTo>
                  <a:lnTo>
                    <a:pt x="28592" y="731813"/>
                  </a:lnTo>
                  <a:lnTo>
                    <a:pt x="60279" y="618318"/>
                  </a:lnTo>
                  <a:lnTo>
                    <a:pt x="120983" y="679023"/>
                  </a:lnTo>
                  <a:lnTo>
                    <a:pt x="181687" y="739727"/>
                  </a:lnTo>
                  <a:lnTo>
                    <a:pt x="68193" y="771414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36"/>
          <p:cNvGrpSpPr/>
          <p:nvPr/>
        </p:nvGrpSpPr>
        <p:grpSpPr>
          <a:xfrm>
            <a:off x="4138351" y="2357394"/>
            <a:ext cx="464528" cy="399490"/>
            <a:chOff x="4138351" y="2357394"/>
            <a:chExt cx="464528" cy="399490"/>
          </a:xfrm>
        </p:grpSpPr>
        <p:sp>
          <p:nvSpPr>
            <p:cNvPr id="1049" name="Google Shape;1049;p36"/>
            <p:cNvSpPr/>
            <p:nvPr/>
          </p:nvSpPr>
          <p:spPr>
            <a:xfrm>
              <a:off x="4142998" y="2362041"/>
              <a:ext cx="455242" cy="390198"/>
            </a:xfrm>
            <a:custGeom>
              <a:rect b="b" l="l" r="r" t="t"/>
              <a:pathLst>
                <a:path extrusionOk="0" h="780396" w="910484">
                  <a:moveTo>
                    <a:pt x="43203" y="767639"/>
                  </a:moveTo>
                  <a:cubicBezTo>
                    <a:pt x="62388" y="755704"/>
                    <a:pt x="117359" y="716386"/>
                    <a:pt x="148460" y="641394"/>
                  </a:cubicBezTo>
                  <a:cubicBezTo>
                    <a:pt x="150300" y="636969"/>
                    <a:pt x="148906" y="631820"/>
                    <a:pt x="145058" y="628976"/>
                  </a:cubicBezTo>
                  <a:cubicBezTo>
                    <a:pt x="55826" y="562702"/>
                    <a:pt x="0" y="468135"/>
                    <a:pt x="0" y="363175"/>
                  </a:cubicBezTo>
                  <a:cubicBezTo>
                    <a:pt x="0" y="162607"/>
                    <a:pt x="203821" y="0"/>
                    <a:pt x="455233" y="0"/>
                  </a:cubicBezTo>
                  <a:cubicBezTo>
                    <a:pt x="706663" y="0"/>
                    <a:pt x="910484" y="162607"/>
                    <a:pt x="910484" y="363175"/>
                  </a:cubicBezTo>
                  <a:cubicBezTo>
                    <a:pt x="910484" y="563762"/>
                    <a:pt x="706663" y="726350"/>
                    <a:pt x="455233" y="726350"/>
                  </a:cubicBezTo>
                  <a:cubicBezTo>
                    <a:pt x="398756" y="726350"/>
                    <a:pt x="344678" y="718152"/>
                    <a:pt x="294764" y="703150"/>
                  </a:cubicBezTo>
                  <a:cubicBezTo>
                    <a:pt x="291473" y="702165"/>
                    <a:pt x="287904" y="702834"/>
                    <a:pt x="285208" y="704953"/>
                  </a:cubicBezTo>
                  <a:cubicBezTo>
                    <a:pt x="165823" y="798424"/>
                    <a:pt x="71144" y="781804"/>
                    <a:pt x="44133" y="774183"/>
                  </a:cubicBezTo>
                  <a:cubicBezTo>
                    <a:pt x="41121" y="773327"/>
                    <a:pt x="40526" y="769312"/>
                    <a:pt x="43203" y="7676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4138351" y="2357394"/>
              <a:ext cx="464528" cy="399490"/>
            </a:xfrm>
            <a:custGeom>
              <a:rect b="b" l="l" r="r" t="t"/>
              <a:pathLst>
                <a:path extrusionOk="0" h="798981" w="929055">
                  <a:moveTo>
                    <a:pt x="792233" y="108399"/>
                  </a:moveTo>
                  <a:cubicBezTo>
                    <a:pt x="704618" y="38500"/>
                    <a:pt x="588226" y="0"/>
                    <a:pt x="464528" y="0"/>
                  </a:cubicBezTo>
                  <a:cubicBezTo>
                    <a:pt x="340830" y="0"/>
                    <a:pt x="224456" y="38500"/>
                    <a:pt x="136841" y="108399"/>
                  </a:cubicBezTo>
                  <a:cubicBezTo>
                    <a:pt x="48594" y="178799"/>
                    <a:pt x="0" y="272586"/>
                    <a:pt x="0" y="372470"/>
                  </a:cubicBezTo>
                  <a:cubicBezTo>
                    <a:pt x="0" y="425377"/>
                    <a:pt x="13534" y="476500"/>
                    <a:pt x="40247" y="524407"/>
                  </a:cubicBezTo>
                  <a:cubicBezTo>
                    <a:pt x="65939" y="570491"/>
                    <a:pt x="102450" y="611315"/>
                    <a:pt x="148813" y="645744"/>
                  </a:cubicBezTo>
                  <a:cubicBezTo>
                    <a:pt x="149222" y="646060"/>
                    <a:pt x="149371" y="646636"/>
                    <a:pt x="149166" y="647138"/>
                  </a:cubicBezTo>
                  <a:cubicBezTo>
                    <a:pt x="118716" y="720569"/>
                    <a:pt x="63727" y="759013"/>
                    <a:pt x="47591" y="769052"/>
                  </a:cubicBezTo>
                  <a:cubicBezTo>
                    <a:pt x="43259" y="771747"/>
                    <a:pt x="40917" y="776748"/>
                    <a:pt x="41642" y="781804"/>
                  </a:cubicBezTo>
                  <a:cubicBezTo>
                    <a:pt x="42367" y="786861"/>
                    <a:pt x="46010" y="791025"/>
                    <a:pt x="50918" y="792419"/>
                  </a:cubicBezTo>
                  <a:lnTo>
                    <a:pt x="50918" y="792419"/>
                  </a:lnTo>
                  <a:cubicBezTo>
                    <a:pt x="61068" y="795282"/>
                    <a:pt x="78803" y="798982"/>
                    <a:pt x="102617" y="798982"/>
                  </a:cubicBezTo>
                  <a:cubicBezTo>
                    <a:pt x="113994" y="798982"/>
                    <a:pt x="126784" y="798126"/>
                    <a:pt x="140764" y="795933"/>
                  </a:cubicBezTo>
                  <a:cubicBezTo>
                    <a:pt x="194229" y="787549"/>
                    <a:pt x="247880" y="762527"/>
                    <a:pt x="300211" y="721536"/>
                  </a:cubicBezTo>
                  <a:cubicBezTo>
                    <a:pt x="300545" y="721275"/>
                    <a:pt x="300973" y="721201"/>
                    <a:pt x="301363" y="721312"/>
                  </a:cubicBezTo>
                  <a:cubicBezTo>
                    <a:pt x="353471" y="736965"/>
                    <a:pt x="408367" y="744922"/>
                    <a:pt x="464509" y="744922"/>
                  </a:cubicBezTo>
                  <a:cubicBezTo>
                    <a:pt x="588207" y="744922"/>
                    <a:pt x="704600" y="706422"/>
                    <a:pt x="792215" y="636523"/>
                  </a:cubicBezTo>
                  <a:cubicBezTo>
                    <a:pt x="880461" y="566123"/>
                    <a:pt x="929056" y="472355"/>
                    <a:pt x="929056" y="372452"/>
                  </a:cubicBezTo>
                  <a:cubicBezTo>
                    <a:pt x="929074" y="272586"/>
                    <a:pt x="880480" y="178799"/>
                    <a:pt x="792233" y="108399"/>
                  </a:cubicBezTo>
                  <a:close/>
                  <a:moveTo>
                    <a:pt x="55956" y="774536"/>
                  </a:moveTo>
                  <a:lnTo>
                    <a:pt x="55956" y="774536"/>
                  </a:lnTo>
                  <a:cubicBezTo>
                    <a:pt x="55956" y="774536"/>
                    <a:pt x="55975" y="774536"/>
                    <a:pt x="55975" y="774536"/>
                  </a:cubicBezTo>
                  <a:cubicBezTo>
                    <a:pt x="55975" y="774536"/>
                    <a:pt x="55956" y="774536"/>
                    <a:pt x="55956" y="774536"/>
                  </a:cubicBezTo>
                  <a:close/>
                  <a:moveTo>
                    <a:pt x="464528" y="726350"/>
                  </a:moveTo>
                  <a:cubicBezTo>
                    <a:pt x="410189" y="726350"/>
                    <a:pt x="357096" y="718673"/>
                    <a:pt x="306736" y="703540"/>
                  </a:cubicBezTo>
                  <a:cubicBezTo>
                    <a:pt x="300564" y="701681"/>
                    <a:pt x="293834" y="702945"/>
                    <a:pt x="288759" y="706924"/>
                  </a:cubicBezTo>
                  <a:cubicBezTo>
                    <a:pt x="187276" y="786396"/>
                    <a:pt x="104606" y="784035"/>
                    <a:pt x="68541" y="777417"/>
                  </a:cubicBezTo>
                  <a:cubicBezTo>
                    <a:pt x="94605" y="758976"/>
                    <a:pt x="139091" y="719937"/>
                    <a:pt x="166325" y="654258"/>
                  </a:cubicBezTo>
                  <a:cubicBezTo>
                    <a:pt x="169801" y="645855"/>
                    <a:pt x="167162" y="636226"/>
                    <a:pt x="159874" y="630816"/>
                  </a:cubicBezTo>
                  <a:cubicBezTo>
                    <a:pt x="115649" y="597967"/>
                    <a:pt x="80867" y="559114"/>
                    <a:pt x="56458" y="515353"/>
                  </a:cubicBezTo>
                  <a:cubicBezTo>
                    <a:pt x="31343" y="470254"/>
                    <a:pt x="18590" y="422180"/>
                    <a:pt x="18590" y="372470"/>
                  </a:cubicBezTo>
                  <a:cubicBezTo>
                    <a:pt x="18590" y="177349"/>
                    <a:pt x="218637" y="18590"/>
                    <a:pt x="464528" y="18590"/>
                  </a:cubicBezTo>
                  <a:cubicBezTo>
                    <a:pt x="710437" y="18590"/>
                    <a:pt x="910484" y="177349"/>
                    <a:pt x="910484" y="372470"/>
                  </a:cubicBezTo>
                  <a:cubicBezTo>
                    <a:pt x="910484" y="567591"/>
                    <a:pt x="710437" y="726350"/>
                    <a:pt x="464528" y="72635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36"/>
          <p:cNvGrpSpPr/>
          <p:nvPr/>
        </p:nvGrpSpPr>
        <p:grpSpPr>
          <a:xfrm>
            <a:off x="4111784" y="3086987"/>
            <a:ext cx="447552" cy="399840"/>
            <a:chOff x="4111784" y="3086987"/>
            <a:chExt cx="447552" cy="399840"/>
          </a:xfrm>
        </p:grpSpPr>
        <p:sp>
          <p:nvSpPr>
            <p:cNvPr id="1052" name="Google Shape;1052;p36"/>
            <p:cNvSpPr/>
            <p:nvPr/>
          </p:nvSpPr>
          <p:spPr>
            <a:xfrm>
              <a:off x="4111784" y="3086987"/>
              <a:ext cx="447552" cy="399840"/>
            </a:xfrm>
            <a:custGeom>
              <a:rect b="b" l="l" r="r" t="t"/>
              <a:pathLst>
                <a:path extrusionOk="0" h="799680" w="895104">
                  <a:moveTo>
                    <a:pt x="861938" y="420481"/>
                  </a:moveTo>
                  <a:cubicBezTo>
                    <a:pt x="881727" y="431844"/>
                    <a:pt x="895105" y="453191"/>
                    <a:pt x="895105" y="477620"/>
                  </a:cubicBezTo>
                  <a:lnTo>
                    <a:pt x="895105" y="487155"/>
                  </a:lnTo>
                  <a:cubicBezTo>
                    <a:pt x="895105" y="511405"/>
                    <a:pt x="881924" y="532626"/>
                    <a:pt x="862368" y="544061"/>
                  </a:cubicBezTo>
                  <a:cubicBezTo>
                    <a:pt x="881924" y="555496"/>
                    <a:pt x="895105" y="576717"/>
                    <a:pt x="895105" y="600967"/>
                  </a:cubicBezTo>
                  <a:lnTo>
                    <a:pt x="895105" y="610484"/>
                  </a:lnTo>
                  <a:cubicBezTo>
                    <a:pt x="895105" y="643212"/>
                    <a:pt x="871125" y="670437"/>
                    <a:pt x="839821" y="675491"/>
                  </a:cubicBezTo>
                  <a:cubicBezTo>
                    <a:pt x="854237" y="688127"/>
                    <a:pt x="863353" y="706642"/>
                    <a:pt x="863353" y="727271"/>
                  </a:cubicBezTo>
                  <a:lnTo>
                    <a:pt x="863353" y="730838"/>
                  </a:lnTo>
                  <a:cubicBezTo>
                    <a:pt x="863353" y="768799"/>
                    <a:pt x="832496" y="799681"/>
                    <a:pt x="794566" y="799681"/>
                  </a:cubicBezTo>
                  <a:lnTo>
                    <a:pt x="616108" y="799681"/>
                  </a:lnTo>
                  <a:cubicBezTo>
                    <a:pt x="599918" y="799681"/>
                    <a:pt x="584714" y="794160"/>
                    <a:pt x="572447" y="784016"/>
                  </a:cubicBezTo>
                  <a:cubicBezTo>
                    <a:pt x="571641" y="784285"/>
                    <a:pt x="570799" y="784464"/>
                    <a:pt x="569904" y="784482"/>
                  </a:cubicBezTo>
                  <a:lnTo>
                    <a:pt x="399557" y="787350"/>
                  </a:lnTo>
                  <a:cubicBezTo>
                    <a:pt x="349037" y="787350"/>
                    <a:pt x="319363" y="759210"/>
                    <a:pt x="306147" y="742452"/>
                  </a:cubicBezTo>
                  <a:cubicBezTo>
                    <a:pt x="300505" y="735283"/>
                    <a:pt x="291927" y="731161"/>
                    <a:pt x="282633" y="731161"/>
                  </a:cubicBezTo>
                  <a:lnTo>
                    <a:pt x="221242" y="731161"/>
                  </a:lnTo>
                  <a:lnTo>
                    <a:pt x="221242" y="743223"/>
                  </a:lnTo>
                  <a:cubicBezTo>
                    <a:pt x="221242" y="774355"/>
                    <a:pt x="195937" y="799681"/>
                    <a:pt x="164830" y="799681"/>
                  </a:cubicBezTo>
                  <a:lnTo>
                    <a:pt x="56430" y="799681"/>
                  </a:lnTo>
                  <a:cubicBezTo>
                    <a:pt x="25323" y="799681"/>
                    <a:pt x="0" y="774355"/>
                    <a:pt x="0" y="743223"/>
                  </a:cubicBezTo>
                  <a:lnTo>
                    <a:pt x="0" y="388864"/>
                  </a:lnTo>
                  <a:cubicBezTo>
                    <a:pt x="0" y="357732"/>
                    <a:pt x="25323" y="332389"/>
                    <a:pt x="56430" y="332389"/>
                  </a:cubicBezTo>
                  <a:lnTo>
                    <a:pt x="164830" y="332389"/>
                  </a:lnTo>
                  <a:cubicBezTo>
                    <a:pt x="195937" y="332389"/>
                    <a:pt x="221242" y="357732"/>
                    <a:pt x="221242" y="388864"/>
                  </a:cubicBezTo>
                  <a:lnTo>
                    <a:pt x="221242" y="389169"/>
                  </a:lnTo>
                  <a:lnTo>
                    <a:pt x="304714" y="389187"/>
                  </a:lnTo>
                  <a:cubicBezTo>
                    <a:pt x="304732" y="389187"/>
                    <a:pt x="304732" y="389187"/>
                    <a:pt x="304750" y="389187"/>
                  </a:cubicBezTo>
                  <a:cubicBezTo>
                    <a:pt x="315566" y="389187"/>
                    <a:pt x="325112" y="381910"/>
                    <a:pt x="327959" y="371461"/>
                  </a:cubicBezTo>
                  <a:cubicBezTo>
                    <a:pt x="337361" y="336869"/>
                    <a:pt x="352118" y="292581"/>
                    <a:pt x="382903" y="256825"/>
                  </a:cubicBezTo>
                  <a:cubicBezTo>
                    <a:pt x="396979" y="240497"/>
                    <a:pt x="413437" y="226714"/>
                    <a:pt x="429357" y="213397"/>
                  </a:cubicBezTo>
                  <a:cubicBezTo>
                    <a:pt x="441535" y="203217"/>
                    <a:pt x="454125" y="192696"/>
                    <a:pt x="465228" y="181314"/>
                  </a:cubicBezTo>
                  <a:cubicBezTo>
                    <a:pt x="493112" y="152727"/>
                    <a:pt x="503230" y="117813"/>
                    <a:pt x="509999" y="84332"/>
                  </a:cubicBezTo>
                  <a:cubicBezTo>
                    <a:pt x="514638" y="61409"/>
                    <a:pt x="523395" y="28950"/>
                    <a:pt x="545620" y="11672"/>
                  </a:cubicBezTo>
                  <a:cubicBezTo>
                    <a:pt x="558997" y="1277"/>
                    <a:pt x="574703" y="-2344"/>
                    <a:pt x="589872" y="1492"/>
                  </a:cubicBezTo>
                  <a:cubicBezTo>
                    <a:pt x="606759" y="5757"/>
                    <a:pt x="621623" y="19128"/>
                    <a:pt x="629611" y="37248"/>
                  </a:cubicBezTo>
                  <a:cubicBezTo>
                    <a:pt x="664156" y="115770"/>
                    <a:pt x="657996" y="218380"/>
                    <a:pt x="616072" y="288423"/>
                  </a:cubicBezTo>
                  <a:lnTo>
                    <a:pt x="828109" y="288423"/>
                  </a:lnTo>
                  <a:cubicBezTo>
                    <a:pt x="865054" y="288423"/>
                    <a:pt x="895105" y="318516"/>
                    <a:pt x="895105" y="355492"/>
                  </a:cubicBezTo>
                  <a:lnTo>
                    <a:pt x="895105" y="362625"/>
                  </a:lnTo>
                  <a:cubicBezTo>
                    <a:pt x="895105" y="387251"/>
                    <a:pt x="881763" y="408813"/>
                    <a:pt x="861938" y="420481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4120739" y="3095945"/>
              <a:ext cx="429643" cy="381922"/>
            </a:xfrm>
            <a:custGeom>
              <a:rect b="b" l="l" r="r" t="t"/>
              <a:pathLst>
                <a:path extrusionOk="0" h="763843" w="859287">
                  <a:moveTo>
                    <a:pt x="827536" y="709357"/>
                  </a:moveTo>
                  <a:lnTo>
                    <a:pt x="827536" y="712924"/>
                  </a:lnTo>
                  <a:cubicBezTo>
                    <a:pt x="827536" y="741009"/>
                    <a:pt x="804702" y="763843"/>
                    <a:pt x="776658" y="763843"/>
                  </a:cubicBezTo>
                  <a:lnTo>
                    <a:pt x="598199" y="763843"/>
                  </a:lnTo>
                  <a:cubicBezTo>
                    <a:pt x="584141" y="763843"/>
                    <a:pt x="571068" y="758234"/>
                    <a:pt x="561379" y="748053"/>
                  </a:cubicBezTo>
                  <a:cubicBezTo>
                    <a:pt x="552317" y="738554"/>
                    <a:pt x="547321" y="726079"/>
                    <a:pt x="547321" y="712924"/>
                  </a:cubicBezTo>
                  <a:lnTo>
                    <a:pt x="547321" y="709357"/>
                  </a:lnTo>
                  <a:cubicBezTo>
                    <a:pt x="547321" y="681289"/>
                    <a:pt x="570154" y="658437"/>
                    <a:pt x="598199" y="658437"/>
                  </a:cubicBezTo>
                  <a:lnTo>
                    <a:pt x="776658" y="658437"/>
                  </a:lnTo>
                  <a:cubicBezTo>
                    <a:pt x="804702" y="658437"/>
                    <a:pt x="827536" y="681289"/>
                    <a:pt x="827536" y="709357"/>
                  </a:cubicBezTo>
                  <a:close/>
                  <a:moveTo>
                    <a:pt x="811382" y="535108"/>
                  </a:moveTo>
                  <a:lnTo>
                    <a:pt x="572554" y="535108"/>
                  </a:lnTo>
                  <a:cubicBezTo>
                    <a:pt x="546139" y="535108"/>
                    <a:pt x="524649" y="556616"/>
                    <a:pt x="524649" y="583053"/>
                  </a:cubicBezTo>
                  <a:lnTo>
                    <a:pt x="524649" y="592570"/>
                  </a:lnTo>
                  <a:cubicBezTo>
                    <a:pt x="524649" y="619007"/>
                    <a:pt x="546139" y="640514"/>
                    <a:pt x="572554" y="640514"/>
                  </a:cubicBezTo>
                  <a:lnTo>
                    <a:pt x="598199" y="640514"/>
                  </a:lnTo>
                  <a:lnTo>
                    <a:pt x="776658" y="640514"/>
                  </a:lnTo>
                  <a:lnTo>
                    <a:pt x="811382" y="640514"/>
                  </a:lnTo>
                  <a:cubicBezTo>
                    <a:pt x="837797" y="640514"/>
                    <a:pt x="859288" y="619007"/>
                    <a:pt x="859288" y="592570"/>
                  </a:cubicBezTo>
                  <a:lnTo>
                    <a:pt x="859288" y="583053"/>
                  </a:lnTo>
                  <a:cubicBezTo>
                    <a:pt x="859288" y="556616"/>
                    <a:pt x="837797" y="535108"/>
                    <a:pt x="811382" y="535108"/>
                  </a:cubicBezTo>
                  <a:close/>
                  <a:moveTo>
                    <a:pt x="811382" y="411779"/>
                  </a:moveTo>
                  <a:lnTo>
                    <a:pt x="572554" y="411779"/>
                  </a:lnTo>
                  <a:cubicBezTo>
                    <a:pt x="546139" y="411779"/>
                    <a:pt x="524649" y="433287"/>
                    <a:pt x="524649" y="459706"/>
                  </a:cubicBezTo>
                  <a:lnTo>
                    <a:pt x="524649" y="469241"/>
                  </a:lnTo>
                  <a:cubicBezTo>
                    <a:pt x="524649" y="495677"/>
                    <a:pt x="546139" y="517185"/>
                    <a:pt x="572554" y="517185"/>
                  </a:cubicBezTo>
                  <a:lnTo>
                    <a:pt x="811382" y="517185"/>
                  </a:lnTo>
                  <a:cubicBezTo>
                    <a:pt x="837797" y="517185"/>
                    <a:pt x="859288" y="495677"/>
                    <a:pt x="859288" y="469241"/>
                  </a:cubicBezTo>
                  <a:lnTo>
                    <a:pt x="859288" y="459706"/>
                  </a:lnTo>
                  <a:cubicBezTo>
                    <a:pt x="859288" y="433287"/>
                    <a:pt x="837797" y="411779"/>
                    <a:pt x="811382" y="411779"/>
                  </a:cubicBezTo>
                  <a:close/>
                  <a:moveTo>
                    <a:pt x="810200" y="288432"/>
                  </a:moveTo>
                  <a:lnTo>
                    <a:pt x="596426" y="288432"/>
                  </a:lnTo>
                  <a:cubicBezTo>
                    <a:pt x="592235" y="288432"/>
                    <a:pt x="588116" y="288952"/>
                    <a:pt x="584159" y="289974"/>
                  </a:cubicBezTo>
                  <a:cubicBezTo>
                    <a:pt x="562471" y="295566"/>
                    <a:pt x="547321" y="315138"/>
                    <a:pt x="547321" y="337577"/>
                  </a:cubicBezTo>
                  <a:lnTo>
                    <a:pt x="547321" y="344711"/>
                  </a:lnTo>
                  <a:cubicBezTo>
                    <a:pt x="547321" y="371811"/>
                    <a:pt x="569348" y="393856"/>
                    <a:pt x="596426" y="393856"/>
                  </a:cubicBezTo>
                  <a:lnTo>
                    <a:pt x="810200" y="393856"/>
                  </a:lnTo>
                  <a:cubicBezTo>
                    <a:pt x="837260" y="393856"/>
                    <a:pt x="859288" y="371811"/>
                    <a:pt x="859288" y="344711"/>
                  </a:cubicBezTo>
                  <a:lnTo>
                    <a:pt x="859288" y="337577"/>
                  </a:lnTo>
                  <a:cubicBezTo>
                    <a:pt x="859288" y="310478"/>
                    <a:pt x="837260" y="288432"/>
                    <a:pt x="810200" y="288432"/>
                  </a:cubicBezTo>
                  <a:close/>
                  <a:moveTo>
                    <a:pt x="529412" y="709357"/>
                  </a:moveTo>
                  <a:cubicBezTo>
                    <a:pt x="529412" y="687849"/>
                    <a:pt x="539334" y="668618"/>
                    <a:pt x="554807" y="655982"/>
                  </a:cubicBezTo>
                  <a:cubicBezTo>
                    <a:pt x="527120" y="648221"/>
                    <a:pt x="506740" y="622735"/>
                    <a:pt x="506740" y="592570"/>
                  </a:cubicBezTo>
                  <a:lnTo>
                    <a:pt x="506740" y="583053"/>
                  </a:lnTo>
                  <a:cubicBezTo>
                    <a:pt x="506740" y="558803"/>
                    <a:pt x="519921" y="537582"/>
                    <a:pt x="539477" y="526147"/>
                  </a:cubicBezTo>
                  <a:cubicBezTo>
                    <a:pt x="519921" y="514712"/>
                    <a:pt x="506740" y="493491"/>
                    <a:pt x="506740" y="469241"/>
                  </a:cubicBezTo>
                  <a:lnTo>
                    <a:pt x="506740" y="459706"/>
                  </a:lnTo>
                  <a:cubicBezTo>
                    <a:pt x="506740" y="429864"/>
                    <a:pt x="526690" y="404592"/>
                    <a:pt x="553965" y="396545"/>
                  </a:cubicBezTo>
                  <a:cubicBezTo>
                    <a:pt x="538975" y="384231"/>
                    <a:pt x="529412" y="365573"/>
                    <a:pt x="529412" y="344711"/>
                  </a:cubicBezTo>
                  <a:lnTo>
                    <a:pt x="529412" y="337577"/>
                  </a:lnTo>
                  <a:cubicBezTo>
                    <a:pt x="529412" y="308847"/>
                    <a:pt x="547607" y="283575"/>
                    <a:pt x="574309" y="274255"/>
                  </a:cubicBezTo>
                  <a:cubicBezTo>
                    <a:pt x="574309" y="274237"/>
                    <a:pt x="574309" y="274237"/>
                    <a:pt x="574309" y="274237"/>
                  </a:cubicBezTo>
                  <a:cubicBezTo>
                    <a:pt x="621050" y="209301"/>
                    <a:pt x="629879" y="105132"/>
                    <a:pt x="595298" y="26575"/>
                  </a:cubicBezTo>
                  <a:cubicBezTo>
                    <a:pt x="589531" y="13455"/>
                    <a:pt x="579162" y="3884"/>
                    <a:pt x="567575" y="945"/>
                  </a:cubicBezTo>
                  <a:cubicBezTo>
                    <a:pt x="557744" y="-1528"/>
                    <a:pt x="547751" y="873"/>
                    <a:pt x="538707" y="7917"/>
                  </a:cubicBezTo>
                  <a:cubicBezTo>
                    <a:pt x="521174" y="21539"/>
                    <a:pt x="513724" y="49857"/>
                    <a:pt x="509641" y="69967"/>
                  </a:cubicBezTo>
                  <a:cubicBezTo>
                    <a:pt x="502317" y="106136"/>
                    <a:pt x="491267" y="144007"/>
                    <a:pt x="460142" y="175911"/>
                  </a:cubicBezTo>
                  <a:cubicBezTo>
                    <a:pt x="448394" y="187955"/>
                    <a:pt x="435464" y="198781"/>
                    <a:pt x="422946" y="209248"/>
                  </a:cubicBezTo>
                  <a:cubicBezTo>
                    <a:pt x="406864" y="222690"/>
                    <a:pt x="391678" y="235398"/>
                    <a:pt x="378569" y="250614"/>
                  </a:cubicBezTo>
                  <a:cubicBezTo>
                    <a:pt x="350112" y="283647"/>
                    <a:pt x="336233" y="325497"/>
                    <a:pt x="327314" y="358261"/>
                  </a:cubicBezTo>
                  <a:cubicBezTo>
                    <a:pt x="322354" y="376489"/>
                    <a:pt x="305717" y="389196"/>
                    <a:pt x="286841" y="389196"/>
                  </a:cubicBezTo>
                  <a:cubicBezTo>
                    <a:pt x="286823" y="389196"/>
                    <a:pt x="286805" y="389196"/>
                    <a:pt x="286787" y="389196"/>
                  </a:cubicBezTo>
                  <a:lnTo>
                    <a:pt x="203334" y="389178"/>
                  </a:lnTo>
                  <a:lnTo>
                    <a:pt x="203334" y="695323"/>
                  </a:lnTo>
                  <a:lnTo>
                    <a:pt x="264724" y="695323"/>
                  </a:lnTo>
                  <a:cubicBezTo>
                    <a:pt x="279534" y="695323"/>
                    <a:pt x="293234" y="701919"/>
                    <a:pt x="302314" y="713426"/>
                  </a:cubicBezTo>
                  <a:cubicBezTo>
                    <a:pt x="315978" y="730811"/>
                    <a:pt x="340817" y="751512"/>
                    <a:pt x="381506" y="751512"/>
                  </a:cubicBezTo>
                  <a:lnTo>
                    <a:pt x="539531" y="748860"/>
                  </a:lnTo>
                  <a:cubicBezTo>
                    <a:pt x="532958" y="738142"/>
                    <a:pt x="529412" y="725775"/>
                    <a:pt x="529412" y="712924"/>
                  </a:cubicBezTo>
                  <a:lnTo>
                    <a:pt x="529412" y="709357"/>
                  </a:lnTo>
                  <a:close/>
                  <a:moveTo>
                    <a:pt x="146922" y="332398"/>
                  </a:moveTo>
                  <a:lnTo>
                    <a:pt x="38521" y="332398"/>
                  </a:lnTo>
                  <a:cubicBezTo>
                    <a:pt x="17282" y="332398"/>
                    <a:pt x="0" y="349693"/>
                    <a:pt x="0" y="370950"/>
                  </a:cubicBezTo>
                  <a:lnTo>
                    <a:pt x="0" y="725309"/>
                  </a:lnTo>
                  <a:cubicBezTo>
                    <a:pt x="0" y="746566"/>
                    <a:pt x="17282" y="763843"/>
                    <a:pt x="38521" y="763843"/>
                  </a:cubicBezTo>
                  <a:lnTo>
                    <a:pt x="146922" y="763843"/>
                  </a:lnTo>
                  <a:cubicBezTo>
                    <a:pt x="168161" y="763843"/>
                    <a:pt x="185425" y="746566"/>
                    <a:pt x="185425" y="725309"/>
                  </a:cubicBezTo>
                  <a:lnTo>
                    <a:pt x="185425" y="370950"/>
                  </a:lnTo>
                  <a:cubicBezTo>
                    <a:pt x="185425" y="349693"/>
                    <a:pt x="168161" y="332398"/>
                    <a:pt x="146922" y="3323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6"/>
            <p:cNvSpPr/>
            <p:nvPr/>
          </p:nvSpPr>
          <p:spPr>
            <a:xfrm>
              <a:off x="4111784" y="3086987"/>
              <a:ext cx="447552" cy="399840"/>
            </a:xfrm>
            <a:custGeom>
              <a:rect b="b" l="l" r="r" t="t"/>
              <a:pathLst>
                <a:path extrusionOk="0" h="799680" w="895104">
                  <a:moveTo>
                    <a:pt x="895105" y="362625"/>
                  </a:moveTo>
                  <a:lnTo>
                    <a:pt x="895105" y="355492"/>
                  </a:lnTo>
                  <a:cubicBezTo>
                    <a:pt x="895105" y="318516"/>
                    <a:pt x="865054" y="288423"/>
                    <a:pt x="828109" y="288423"/>
                  </a:cubicBezTo>
                  <a:lnTo>
                    <a:pt x="616072" y="288423"/>
                  </a:lnTo>
                  <a:cubicBezTo>
                    <a:pt x="657996" y="218380"/>
                    <a:pt x="664156" y="115770"/>
                    <a:pt x="629611" y="37248"/>
                  </a:cubicBezTo>
                  <a:cubicBezTo>
                    <a:pt x="621623" y="19128"/>
                    <a:pt x="606759" y="5757"/>
                    <a:pt x="589872" y="1492"/>
                  </a:cubicBezTo>
                  <a:cubicBezTo>
                    <a:pt x="574703" y="-2344"/>
                    <a:pt x="558997" y="1277"/>
                    <a:pt x="545620" y="11672"/>
                  </a:cubicBezTo>
                  <a:cubicBezTo>
                    <a:pt x="523395" y="28950"/>
                    <a:pt x="514638" y="61409"/>
                    <a:pt x="509999" y="84332"/>
                  </a:cubicBezTo>
                  <a:cubicBezTo>
                    <a:pt x="503230" y="117813"/>
                    <a:pt x="493112" y="152727"/>
                    <a:pt x="465228" y="181314"/>
                  </a:cubicBezTo>
                  <a:cubicBezTo>
                    <a:pt x="454125" y="192696"/>
                    <a:pt x="441535" y="203217"/>
                    <a:pt x="429357" y="213397"/>
                  </a:cubicBezTo>
                  <a:cubicBezTo>
                    <a:pt x="413437" y="226714"/>
                    <a:pt x="396979" y="240497"/>
                    <a:pt x="382903" y="256825"/>
                  </a:cubicBezTo>
                  <a:cubicBezTo>
                    <a:pt x="352118" y="292581"/>
                    <a:pt x="337361" y="336869"/>
                    <a:pt x="327959" y="371461"/>
                  </a:cubicBezTo>
                  <a:cubicBezTo>
                    <a:pt x="325112" y="381910"/>
                    <a:pt x="315566" y="389187"/>
                    <a:pt x="304750" y="389187"/>
                  </a:cubicBezTo>
                  <a:cubicBezTo>
                    <a:pt x="304732" y="389187"/>
                    <a:pt x="304732" y="389187"/>
                    <a:pt x="304714" y="389187"/>
                  </a:cubicBezTo>
                  <a:lnTo>
                    <a:pt x="221242" y="389169"/>
                  </a:lnTo>
                  <a:lnTo>
                    <a:pt x="221242" y="388864"/>
                  </a:lnTo>
                  <a:cubicBezTo>
                    <a:pt x="221242" y="357732"/>
                    <a:pt x="195937" y="332389"/>
                    <a:pt x="164830" y="332389"/>
                  </a:cubicBezTo>
                  <a:lnTo>
                    <a:pt x="56430" y="332389"/>
                  </a:lnTo>
                  <a:cubicBezTo>
                    <a:pt x="25323" y="332389"/>
                    <a:pt x="0" y="357732"/>
                    <a:pt x="0" y="388864"/>
                  </a:cubicBezTo>
                  <a:lnTo>
                    <a:pt x="0" y="743223"/>
                  </a:lnTo>
                  <a:cubicBezTo>
                    <a:pt x="0" y="774355"/>
                    <a:pt x="25323" y="799681"/>
                    <a:pt x="56430" y="799681"/>
                  </a:cubicBezTo>
                  <a:lnTo>
                    <a:pt x="164830" y="799681"/>
                  </a:lnTo>
                  <a:cubicBezTo>
                    <a:pt x="195937" y="799681"/>
                    <a:pt x="221242" y="774355"/>
                    <a:pt x="221242" y="743223"/>
                  </a:cubicBezTo>
                  <a:lnTo>
                    <a:pt x="221242" y="731161"/>
                  </a:lnTo>
                  <a:lnTo>
                    <a:pt x="282633" y="731161"/>
                  </a:lnTo>
                  <a:cubicBezTo>
                    <a:pt x="291927" y="731161"/>
                    <a:pt x="300505" y="735283"/>
                    <a:pt x="306147" y="742452"/>
                  </a:cubicBezTo>
                  <a:cubicBezTo>
                    <a:pt x="319363" y="759210"/>
                    <a:pt x="349037" y="787350"/>
                    <a:pt x="399557" y="787350"/>
                  </a:cubicBezTo>
                  <a:lnTo>
                    <a:pt x="569904" y="784482"/>
                  </a:lnTo>
                  <a:cubicBezTo>
                    <a:pt x="570799" y="784464"/>
                    <a:pt x="571641" y="784285"/>
                    <a:pt x="572447" y="784016"/>
                  </a:cubicBezTo>
                  <a:cubicBezTo>
                    <a:pt x="584714" y="794160"/>
                    <a:pt x="599918" y="799681"/>
                    <a:pt x="616108" y="799681"/>
                  </a:cubicBezTo>
                  <a:lnTo>
                    <a:pt x="794566" y="799681"/>
                  </a:lnTo>
                  <a:cubicBezTo>
                    <a:pt x="832496" y="799681"/>
                    <a:pt x="863353" y="768799"/>
                    <a:pt x="863353" y="730838"/>
                  </a:cubicBezTo>
                  <a:lnTo>
                    <a:pt x="863353" y="727271"/>
                  </a:lnTo>
                  <a:cubicBezTo>
                    <a:pt x="863353" y="706642"/>
                    <a:pt x="854237" y="688127"/>
                    <a:pt x="839821" y="675491"/>
                  </a:cubicBezTo>
                  <a:cubicBezTo>
                    <a:pt x="871125" y="670437"/>
                    <a:pt x="895105" y="643212"/>
                    <a:pt x="895105" y="610484"/>
                  </a:cubicBezTo>
                  <a:lnTo>
                    <a:pt x="895105" y="600967"/>
                  </a:lnTo>
                  <a:cubicBezTo>
                    <a:pt x="895105" y="576717"/>
                    <a:pt x="881924" y="555496"/>
                    <a:pt x="862368" y="544061"/>
                  </a:cubicBezTo>
                  <a:cubicBezTo>
                    <a:pt x="881924" y="532626"/>
                    <a:pt x="895105" y="511405"/>
                    <a:pt x="895105" y="487155"/>
                  </a:cubicBezTo>
                  <a:lnTo>
                    <a:pt x="895105" y="477620"/>
                  </a:lnTo>
                  <a:cubicBezTo>
                    <a:pt x="895105" y="453191"/>
                    <a:pt x="881727" y="431844"/>
                    <a:pt x="861938" y="420481"/>
                  </a:cubicBezTo>
                  <a:cubicBezTo>
                    <a:pt x="881763" y="408813"/>
                    <a:pt x="895105" y="387251"/>
                    <a:pt x="895105" y="362625"/>
                  </a:cubicBezTo>
                  <a:close/>
                  <a:moveTo>
                    <a:pt x="203334" y="743223"/>
                  </a:moveTo>
                  <a:cubicBezTo>
                    <a:pt x="203334" y="764480"/>
                    <a:pt x="186070" y="781758"/>
                    <a:pt x="164830" y="781758"/>
                  </a:cubicBezTo>
                  <a:lnTo>
                    <a:pt x="56430" y="781758"/>
                  </a:lnTo>
                  <a:cubicBezTo>
                    <a:pt x="35190" y="781758"/>
                    <a:pt x="17909" y="764480"/>
                    <a:pt x="17909" y="743223"/>
                  </a:cubicBezTo>
                  <a:lnTo>
                    <a:pt x="17909" y="388864"/>
                  </a:lnTo>
                  <a:cubicBezTo>
                    <a:pt x="17909" y="367608"/>
                    <a:pt x="35190" y="350312"/>
                    <a:pt x="56430" y="350312"/>
                  </a:cubicBezTo>
                  <a:lnTo>
                    <a:pt x="164830" y="350312"/>
                  </a:lnTo>
                  <a:cubicBezTo>
                    <a:pt x="186070" y="350312"/>
                    <a:pt x="203334" y="367608"/>
                    <a:pt x="203334" y="388864"/>
                  </a:cubicBezTo>
                  <a:lnTo>
                    <a:pt x="203334" y="743223"/>
                  </a:lnTo>
                  <a:close/>
                  <a:moveTo>
                    <a:pt x="399414" y="769426"/>
                  </a:moveTo>
                  <a:cubicBezTo>
                    <a:pt x="358726" y="769426"/>
                    <a:pt x="333887" y="748725"/>
                    <a:pt x="320223" y="731340"/>
                  </a:cubicBezTo>
                  <a:cubicBezTo>
                    <a:pt x="311143" y="719833"/>
                    <a:pt x="297443" y="713237"/>
                    <a:pt x="282633" y="713237"/>
                  </a:cubicBezTo>
                  <a:lnTo>
                    <a:pt x="221242" y="713237"/>
                  </a:lnTo>
                  <a:lnTo>
                    <a:pt x="221242" y="407092"/>
                  </a:lnTo>
                  <a:lnTo>
                    <a:pt x="304696" y="407110"/>
                  </a:lnTo>
                  <a:cubicBezTo>
                    <a:pt x="304714" y="407110"/>
                    <a:pt x="304732" y="407110"/>
                    <a:pt x="304750" y="407110"/>
                  </a:cubicBezTo>
                  <a:cubicBezTo>
                    <a:pt x="323625" y="407110"/>
                    <a:pt x="340262" y="394403"/>
                    <a:pt x="345223" y="376175"/>
                  </a:cubicBezTo>
                  <a:cubicBezTo>
                    <a:pt x="354141" y="343411"/>
                    <a:pt x="368021" y="301561"/>
                    <a:pt x="396477" y="268528"/>
                  </a:cubicBezTo>
                  <a:cubicBezTo>
                    <a:pt x="409586" y="253312"/>
                    <a:pt x="424773" y="240604"/>
                    <a:pt x="440855" y="227162"/>
                  </a:cubicBezTo>
                  <a:cubicBezTo>
                    <a:pt x="453373" y="216695"/>
                    <a:pt x="466303" y="205869"/>
                    <a:pt x="478051" y="193825"/>
                  </a:cubicBezTo>
                  <a:cubicBezTo>
                    <a:pt x="509176" y="161922"/>
                    <a:pt x="520225" y="124050"/>
                    <a:pt x="527550" y="87881"/>
                  </a:cubicBezTo>
                  <a:cubicBezTo>
                    <a:pt x="531633" y="67771"/>
                    <a:pt x="539083" y="39453"/>
                    <a:pt x="556615" y="25831"/>
                  </a:cubicBezTo>
                  <a:cubicBezTo>
                    <a:pt x="565659" y="18787"/>
                    <a:pt x="575652" y="16386"/>
                    <a:pt x="585484" y="18859"/>
                  </a:cubicBezTo>
                  <a:cubicBezTo>
                    <a:pt x="597071" y="21799"/>
                    <a:pt x="607440" y="31369"/>
                    <a:pt x="613206" y="44489"/>
                  </a:cubicBezTo>
                  <a:cubicBezTo>
                    <a:pt x="647788" y="123046"/>
                    <a:pt x="638959" y="227216"/>
                    <a:pt x="592218" y="292151"/>
                  </a:cubicBezTo>
                  <a:cubicBezTo>
                    <a:pt x="592218" y="292151"/>
                    <a:pt x="592218" y="292151"/>
                    <a:pt x="592218" y="292169"/>
                  </a:cubicBezTo>
                  <a:cubicBezTo>
                    <a:pt x="565516" y="301489"/>
                    <a:pt x="547321" y="326761"/>
                    <a:pt x="547321" y="355492"/>
                  </a:cubicBezTo>
                  <a:lnTo>
                    <a:pt x="547321" y="362625"/>
                  </a:lnTo>
                  <a:cubicBezTo>
                    <a:pt x="547321" y="383488"/>
                    <a:pt x="556884" y="402145"/>
                    <a:pt x="571873" y="414459"/>
                  </a:cubicBezTo>
                  <a:cubicBezTo>
                    <a:pt x="544599" y="422506"/>
                    <a:pt x="524649" y="447778"/>
                    <a:pt x="524649" y="477620"/>
                  </a:cubicBezTo>
                  <a:lnTo>
                    <a:pt x="524649" y="487155"/>
                  </a:lnTo>
                  <a:cubicBezTo>
                    <a:pt x="524649" y="511405"/>
                    <a:pt x="537829" y="532626"/>
                    <a:pt x="557385" y="544061"/>
                  </a:cubicBezTo>
                  <a:cubicBezTo>
                    <a:pt x="537829" y="555496"/>
                    <a:pt x="524649" y="576717"/>
                    <a:pt x="524649" y="600967"/>
                  </a:cubicBezTo>
                  <a:lnTo>
                    <a:pt x="524649" y="610484"/>
                  </a:lnTo>
                  <a:cubicBezTo>
                    <a:pt x="524649" y="640649"/>
                    <a:pt x="545029" y="666135"/>
                    <a:pt x="572715" y="673896"/>
                  </a:cubicBezTo>
                  <a:cubicBezTo>
                    <a:pt x="557242" y="686532"/>
                    <a:pt x="547321" y="705763"/>
                    <a:pt x="547321" y="727271"/>
                  </a:cubicBezTo>
                  <a:lnTo>
                    <a:pt x="547321" y="730838"/>
                  </a:lnTo>
                  <a:cubicBezTo>
                    <a:pt x="547321" y="743689"/>
                    <a:pt x="550867" y="756056"/>
                    <a:pt x="557439" y="766774"/>
                  </a:cubicBezTo>
                  <a:lnTo>
                    <a:pt x="399414" y="769426"/>
                  </a:lnTo>
                  <a:close/>
                  <a:moveTo>
                    <a:pt x="845444" y="727271"/>
                  </a:moveTo>
                  <a:lnTo>
                    <a:pt x="845444" y="730838"/>
                  </a:lnTo>
                  <a:cubicBezTo>
                    <a:pt x="845444" y="758923"/>
                    <a:pt x="822611" y="781758"/>
                    <a:pt x="794566" y="781758"/>
                  </a:cubicBezTo>
                  <a:lnTo>
                    <a:pt x="616108" y="781758"/>
                  </a:lnTo>
                  <a:cubicBezTo>
                    <a:pt x="602049" y="781758"/>
                    <a:pt x="588976" y="776148"/>
                    <a:pt x="579288" y="765967"/>
                  </a:cubicBezTo>
                  <a:cubicBezTo>
                    <a:pt x="570226" y="756468"/>
                    <a:pt x="565229" y="743994"/>
                    <a:pt x="565229" y="730838"/>
                  </a:cubicBezTo>
                  <a:lnTo>
                    <a:pt x="565229" y="727271"/>
                  </a:lnTo>
                  <a:cubicBezTo>
                    <a:pt x="565229" y="699204"/>
                    <a:pt x="588063" y="676352"/>
                    <a:pt x="616108" y="676352"/>
                  </a:cubicBezTo>
                  <a:lnTo>
                    <a:pt x="794566" y="676352"/>
                  </a:lnTo>
                  <a:cubicBezTo>
                    <a:pt x="822611" y="676352"/>
                    <a:pt x="845444" y="699204"/>
                    <a:pt x="845444" y="727271"/>
                  </a:cubicBezTo>
                  <a:close/>
                  <a:moveTo>
                    <a:pt x="877196" y="600967"/>
                  </a:moveTo>
                  <a:lnTo>
                    <a:pt x="877196" y="610484"/>
                  </a:lnTo>
                  <a:cubicBezTo>
                    <a:pt x="877196" y="636921"/>
                    <a:pt x="855706" y="658428"/>
                    <a:pt x="829291" y="658428"/>
                  </a:cubicBezTo>
                  <a:lnTo>
                    <a:pt x="794566" y="658428"/>
                  </a:lnTo>
                  <a:lnTo>
                    <a:pt x="616108" y="658428"/>
                  </a:lnTo>
                  <a:lnTo>
                    <a:pt x="590462" y="658428"/>
                  </a:lnTo>
                  <a:cubicBezTo>
                    <a:pt x="564047" y="658428"/>
                    <a:pt x="542557" y="636921"/>
                    <a:pt x="542557" y="610484"/>
                  </a:cubicBezTo>
                  <a:lnTo>
                    <a:pt x="542557" y="600967"/>
                  </a:lnTo>
                  <a:cubicBezTo>
                    <a:pt x="542557" y="574530"/>
                    <a:pt x="564047" y="553022"/>
                    <a:pt x="590462" y="553022"/>
                  </a:cubicBezTo>
                  <a:lnTo>
                    <a:pt x="829291" y="553022"/>
                  </a:lnTo>
                  <a:cubicBezTo>
                    <a:pt x="855706" y="553022"/>
                    <a:pt x="877196" y="574530"/>
                    <a:pt x="877196" y="600967"/>
                  </a:cubicBezTo>
                  <a:close/>
                  <a:moveTo>
                    <a:pt x="877196" y="477620"/>
                  </a:moveTo>
                  <a:lnTo>
                    <a:pt x="877196" y="487155"/>
                  </a:lnTo>
                  <a:cubicBezTo>
                    <a:pt x="877196" y="513592"/>
                    <a:pt x="855706" y="535099"/>
                    <a:pt x="829291" y="535099"/>
                  </a:cubicBezTo>
                  <a:lnTo>
                    <a:pt x="590462" y="535099"/>
                  </a:lnTo>
                  <a:cubicBezTo>
                    <a:pt x="564047" y="535099"/>
                    <a:pt x="542557" y="513592"/>
                    <a:pt x="542557" y="487155"/>
                  </a:cubicBezTo>
                  <a:lnTo>
                    <a:pt x="542557" y="477620"/>
                  </a:lnTo>
                  <a:cubicBezTo>
                    <a:pt x="542557" y="451201"/>
                    <a:pt x="564047" y="429693"/>
                    <a:pt x="590462" y="429693"/>
                  </a:cubicBezTo>
                  <a:lnTo>
                    <a:pt x="829291" y="429693"/>
                  </a:lnTo>
                  <a:cubicBezTo>
                    <a:pt x="855706" y="429693"/>
                    <a:pt x="877196" y="451201"/>
                    <a:pt x="877196" y="477620"/>
                  </a:cubicBezTo>
                  <a:close/>
                  <a:moveTo>
                    <a:pt x="828109" y="411770"/>
                  </a:moveTo>
                  <a:lnTo>
                    <a:pt x="614335" y="411770"/>
                  </a:lnTo>
                  <a:cubicBezTo>
                    <a:pt x="587257" y="411770"/>
                    <a:pt x="565229" y="389725"/>
                    <a:pt x="565229" y="362625"/>
                  </a:cubicBezTo>
                  <a:lnTo>
                    <a:pt x="565229" y="355492"/>
                  </a:lnTo>
                  <a:cubicBezTo>
                    <a:pt x="565229" y="333052"/>
                    <a:pt x="580380" y="313480"/>
                    <a:pt x="602067" y="307888"/>
                  </a:cubicBezTo>
                  <a:cubicBezTo>
                    <a:pt x="606025" y="306866"/>
                    <a:pt x="610144" y="306346"/>
                    <a:pt x="614335" y="306346"/>
                  </a:cubicBezTo>
                  <a:lnTo>
                    <a:pt x="828109" y="306346"/>
                  </a:lnTo>
                  <a:cubicBezTo>
                    <a:pt x="855169" y="306346"/>
                    <a:pt x="877196" y="328392"/>
                    <a:pt x="877196" y="355492"/>
                  </a:cubicBezTo>
                  <a:lnTo>
                    <a:pt x="877196" y="362625"/>
                  </a:lnTo>
                  <a:cubicBezTo>
                    <a:pt x="877196" y="389725"/>
                    <a:pt x="855169" y="411770"/>
                    <a:pt x="828109" y="41177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36"/>
          <p:cNvGrpSpPr/>
          <p:nvPr/>
        </p:nvGrpSpPr>
        <p:grpSpPr>
          <a:xfrm>
            <a:off x="5521661" y="2357394"/>
            <a:ext cx="399389" cy="399469"/>
            <a:chOff x="5521661" y="2357394"/>
            <a:chExt cx="399389" cy="399469"/>
          </a:xfrm>
        </p:grpSpPr>
        <p:sp>
          <p:nvSpPr>
            <p:cNvPr id="1056" name="Google Shape;1056;p36"/>
            <p:cNvSpPr/>
            <p:nvPr/>
          </p:nvSpPr>
          <p:spPr>
            <a:xfrm>
              <a:off x="5525648" y="2361398"/>
              <a:ext cx="391457" cy="391454"/>
            </a:xfrm>
            <a:custGeom>
              <a:rect b="b" l="l" r="r" t="t"/>
              <a:pathLst>
                <a:path extrusionOk="0" h="782907" w="782913">
                  <a:moveTo>
                    <a:pt x="707649" y="438661"/>
                  </a:moveTo>
                  <a:cubicBezTo>
                    <a:pt x="607302" y="539007"/>
                    <a:pt x="444593" y="539007"/>
                    <a:pt x="344247" y="438661"/>
                  </a:cubicBezTo>
                  <a:cubicBezTo>
                    <a:pt x="243901" y="338315"/>
                    <a:pt x="243901" y="175606"/>
                    <a:pt x="344247" y="75260"/>
                  </a:cubicBezTo>
                  <a:cubicBezTo>
                    <a:pt x="444593" y="-25087"/>
                    <a:pt x="607302" y="-25087"/>
                    <a:pt x="707649" y="75260"/>
                  </a:cubicBezTo>
                  <a:cubicBezTo>
                    <a:pt x="807994" y="175606"/>
                    <a:pt x="808011" y="338315"/>
                    <a:pt x="707649" y="438661"/>
                  </a:cubicBezTo>
                  <a:close/>
                  <a:moveTo>
                    <a:pt x="278342" y="498174"/>
                  </a:moveTo>
                  <a:cubicBezTo>
                    <a:pt x="253240" y="473071"/>
                    <a:pt x="212534" y="473071"/>
                    <a:pt x="187432" y="498174"/>
                  </a:cubicBezTo>
                  <a:lnTo>
                    <a:pt x="18827" y="666763"/>
                  </a:lnTo>
                  <a:cubicBezTo>
                    <a:pt x="-6276" y="691865"/>
                    <a:pt x="-6276" y="732571"/>
                    <a:pt x="18827" y="757673"/>
                  </a:cubicBezTo>
                  <a:lnTo>
                    <a:pt x="25235" y="764081"/>
                  </a:lnTo>
                  <a:cubicBezTo>
                    <a:pt x="50337" y="789184"/>
                    <a:pt x="91043" y="789184"/>
                    <a:pt x="116145" y="764081"/>
                  </a:cubicBezTo>
                  <a:lnTo>
                    <a:pt x="284750" y="595476"/>
                  </a:lnTo>
                  <a:cubicBezTo>
                    <a:pt x="309853" y="570374"/>
                    <a:pt x="309853" y="529668"/>
                    <a:pt x="284750" y="504566"/>
                  </a:cubicBezTo>
                  <a:lnTo>
                    <a:pt x="278342" y="498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5521661" y="2357394"/>
              <a:ext cx="399389" cy="399469"/>
            </a:xfrm>
            <a:custGeom>
              <a:rect b="b" l="l" r="r" t="t"/>
              <a:pathLst>
                <a:path extrusionOk="0" h="798939" w="798777">
                  <a:moveTo>
                    <a:pt x="721293" y="77614"/>
                  </a:moveTo>
                  <a:cubicBezTo>
                    <a:pt x="671248" y="27570"/>
                    <a:pt x="604703" y="0"/>
                    <a:pt x="533929" y="0"/>
                  </a:cubicBezTo>
                  <a:cubicBezTo>
                    <a:pt x="463155" y="0"/>
                    <a:pt x="396610" y="27570"/>
                    <a:pt x="346565" y="77614"/>
                  </a:cubicBezTo>
                  <a:cubicBezTo>
                    <a:pt x="296521" y="127659"/>
                    <a:pt x="268951" y="194204"/>
                    <a:pt x="268951" y="264978"/>
                  </a:cubicBezTo>
                  <a:cubicBezTo>
                    <a:pt x="268951" y="333077"/>
                    <a:pt x="294486" y="397251"/>
                    <a:pt x="340991" y="446591"/>
                  </a:cubicBezTo>
                  <a:lnTo>
                    <a:pt x="289456" y="498126"/>
                  </a:lnTo>
                  <a:cubicBezTo>
                    <a:pt x="261118" y="472366"/>
                    <a:pt x="217112" y="473167"/>
                    <a:pt x="189735" y="500529"/>
                  </a:cubicBezTo>
                  <a:lnTo>
                    <a:pt x="21146" y="669118"/>
                  </a:lnTo>
                  <a:cubicBezTo>
                    <a:pt x="-7049" y="697296"/>
                    <a:pt x="-7049" y="743176"/>
                    <a:pt x="21146" y="771354"/>
                  </a:cubicBezTo>
                  <a:lnTo>
                    <a:pt x="27554" y="777762"/>
                  </a:lnTo>
                  <a:lnTo>
                    <a:pt x="27554" y="777762"/>
                  </a:lnTo>
                  <a:cubicBezTo>
                    <a:pt x="41202" y="791410"/>
                    <a:pt x="59368" y="798940"/>
                    <a:pt x="78672" y="798940"/>
                  </a:cubicBezTo>
                  <a:cubicBezTo>
                    <a:pt x="97975" y="798940"/>
                    <a:pt x="116141" y="791426"/>
                    <a:pt x="129790" y="777762"/>
                  </a:cubicBezTo>
                  <a:lnTo>
                    <a:pt x="298395" y="609157"/>
                  </a:lnTo>
                  <a:cubicBezTo>
                    <a:pt x="325756" y="581795"/>
                    <a:pt x="326557" y="537774"/>
                    <a:pt x="300798" y="509451"/>
                  </a:cubicBezTo>
                  <a:lnTo>
                    <a:pt x="352332" y="457917"/>
                  </a:lnTo>
                  <a:cubicBezTo>
                    <a:pt x="403210" y="505847"/>
                    <a:pt x="468570" y="529828"/>
                    <a:pt x="533945" y="529828"/>
                  </a:cubicBezTo>
                  <a:cubicBezTo>
                    <a:pt x="601804" y="529828"/>
                    <a:pt x="669646" y="504005"/>
                    <a:pt x="721309" y="452342"/>
                  </a:cubicBezTo>
                  <a:cubicBezTo>
                    <a:pt x="824603" y="349032"/>
                    <a:pt x="824603" y="180924"/>
                    <a:pt x="721293" y="77614"/>
                  </a:cubicBezTo>
                  <a:close/>
                  <a:moveTo>
                    <a:pt x="287053" y="597831"/>
                  </a:moveTo>
                  <a:lnTo>
                    <a:pt x="118448" y="766436"/>
                  </a:lnTo>
                  <a:cubicBezTo>
                    <a:pt x="96501" y="788367"/>
                    <a:pt x="60810" y="788383"/>
                    <a:pt x="38863" y="766436"/>
                  </a:cubicBezTo>
                  <a:cubicBezTo>
                    <a:pt x="38863" y="766436"/>
                    <a:pt x="38863" y="766436"/>
                    <a:pt x="38863" y="766436"/>
                  </a:cubicBezTo>
                  <a:lnTo>
                    <a:pt x="32455" y="760028"/>
                  </a:lnTo>
                  <a:cubicBezTo>
                    <a:pt x="21835" y="749407"/>
                    <a:pt x="15971" y="735262"/>
                    <a:pt x="15971" y="720236"/>
                  </a:cubicBezTo>
                  <a:cubicBezTo>
                    <a:pt x="15971" y="705210"/>
                    <a:pt x="21819" y="691064"/>
                    <a:pt x="32455" y="680443"/>
                  </a:cubicBezTo>
                  <a:lnTo>
                    <a:pt x="201060" y="511838"/>
                  </a:lnTo>
                  <a:cubicBezTo>
                    <a:pt x="211681" y="501217"/>
                    <a:pt x="225827" y="495354"/>
                    <a:pt x="240853" y="495354"/>
                  </a:cubicBezTo>
                  <a:cubicBezTo>
                    <a:pt x="255879" y="495354"/>
                    <a:pt x="270008" y="501201"/>
                    <a:pt x="280645" y="511838"/>
                  </a:cubicBezTo>
                  <a:lnTo>
                    <a:pt x="283849" y="515042"/>
                  </a:lnTo>
                  <a:cubicBezTo>
                    <a:pt x="283849" y="515042"/>
                    <a:pt x="283849" y="515042"/>
                    <a:pt x="283849" y="515042"/>
                  </a:cubicBezTo>
                  <a:cubicBezTo>
                    <a:pt x="283849" y="515042"/>
                    <a:pt x="283849" y="515042"/>
                    <a:pt x="283849" y="515042"/>
                  </a:cubicBezTo>
                  <a:lnTo>
                    <a:pt x="287053" y="518246"/>
                  </a:lnTo>
                  <a:cubicBezTo>
                    <a:pt x="309000" y="540193"/>
                    <a:pt x="309000" y="575900"/>
                    <a:pt x="287053" y="597831"/>
                  </a:cubicBezTo>
                  <a:close/>
                  <a:moveTo>
                    <a:pt x="709967" y="441016"/>
                  </a:moveTo>
                  <a:cubicBezTo>
                    <a:pt x="612905" y="538078"/>
                    <a:pt x="454953" y="538078"/>
                    <a:pt x="357891" y="441016"/>
                  </a:cubicBezTo>
                  <a:cubicBezTo>
                    <a:pt x="310874" y="393999"/>
                    <a:pt x="284971" y="331475"/>
                    <a:pt x="284971" y="264978"/>
                  </a:cubicBezTo>
                  <a:cubicBezTo>
                    <a:pt x="284971" y="198481"/>
                    <a:pt x="310874" y="135957"/>
                    <a:pt x="357891" y="88940"/>
                  </a:cubicBezTo>
                  <a:cubicBezTo>
                    <a:pt x="404908" y="41923"/>
                    <a:pt x="467432" y="16019"/>
                    <a:pt x="533929" y="16019"/>
                  </a:cubicBezTo>
                  <a:cubicBezTo>
                    <a:pt x="600426" y="16019"/>
                    <a:pt x="662950" y="41923"/>
                    <a:pt x="709967" y="88940"/>
                  </a:cubicBezTo>
                  <a:cubicBezTo>
                    <a:pt x="807029" y="186002"/>
                    <a:pt x="807029" y="343938"/>
                    <a:pt x="709967" y="441016"/>
                  </a:cubicBezTo>
                  <a:close/>
                  <a:moveTo>
                    <a:pt x="723632" y="264978"/>
                  </a:moveTo>
                  <a:cubicBezTo>
                    <a:pt x="723632" y="315648"/>
                    <a:pt x="703896" y="363290"/>
                    <a:pt x="668076" y="399125"/>
                  </a:cubicBezTo>
                  <a:cubicBezTo>
                    <a:pt x="632241" y="434961"/>
                    <a:pt x="584615" y="454697"/>
                    <a:pt x="533929" y="454697"/>
                  </a:cubicBezTo>
                  <a:cubicBezTo>
                    <a:pt x="529508" y="454697"/>
                    <a:pt x="525920" y="451109"/>
                    <a:pt x="525920" y="446687"/>
                  </a:cubicBezTo>
                  <a:cubicBezTo>
                    <a:pt x="525920" y="442266"/>
                    <a:pt x="529508" y="438677"/>
                    <a:pt x="533929" y="438677"/>
                  </a:cubicBezTo>
                  <a:cubicBezTo>
                    <a:pt x="580322" y="438677"/>
                    <a:pt x="623943" y="420607"/>
                    <a:pt x="656751" y="387800"/>
                  </a:cubicBezTo>
                  <a:cubicBezTo>
                    <a:pt x="689559" y="354976"/>
                    <a:pt x="707612" y="311355"/>
                    <a:pt x="707612" y="264978"/>
                  </a:cubicBezTo>
                  <a:cubicBezTo>
                    <a:pt x="707612" y="260557"/>
                    <a:pt x="711201" y="256968"/>
                    <a:pt x="715622" y="256968"/>
                  </a:cubicBezTo>
                  <a:cubicBezTo>
                    <a:pt x="720044" y="256968"/>
                    <a:pt x="723632" y="260557"/>
                    <a:pt x="723632" y="264978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36"/>
          <p:cNvGrpSpPr/>
          <p:nvPr/>
        </p:nvGrpSpPr>
        <p:grpSpPr>
          <a:xfrm>
            <a:off x="6180784" y="2357394"/>
            <a:ext cx="398992" cy="400078"/>
            <a:chOff x="6180784" y="2357394"/>
            <a:chExt cx="398992" cy="400078"/>
          </a:xfrm>
        </p:grpSpPr>
        <p:sp>
          <p:nvSpPr>
            <p:cNvPr id="1059" name="Google Shape;1059;p36"/>
            <p:cNvSpPr/>
            <p:nvPr/>
          </p:nvSpPr>
          <p:spPr>
            <a:xfrm>
              <a:off x="6180784" y="2357394"/>
              <a:ext cx="398992" cy="400078"/>
            </a:xfrm>
            <a:custGeom>
              <a:rect b="b" l="l" r="r" t="t"/>
              <a:pathLst>
                <a:path extrusionOk="0" h="800156" w="797984">
                  <a:moveTo>
                    <a:pt x="797985" y="259532"/>
                  </a:moveTo>
                  <a:cubicBezTo>
                    <a:pt x="797985" y="268054"/>
                    <a:pt x="794668" y="276080"/>
                    <a:pt x="788628" y="282103"/>
                  </a:cubicBezTo>
                  <a:lnTo>
                    <a:pt x="756583" y="314158"/>
                  </a:lnTo>
                  <a:cubicBezTo>
                    <a:pt x="750542" y="320197"/>
                    <a:pt x="742531" y="323513"/>
                    <a:pt x="733991" y="323513"/>
                  </a:cubicBezTo>
                  <a:cubicBezTo>
                    <a:pt x="725467" y="323513"/>
                    <a:pt x="717440" y="320197"/>
                    <a:pt x="711400" y="314158"/>
                  </a:cubicBezTo>
                  <a:lnTo>
                    <a:pt x="674083" y="276849"/>
                  </a:lnTo>
                  <a:lnTo>
                    <a:pt x="537268" y="413639"/>
                  </a:lnTo>
                  <a:cubicBezTo>
                    <a:pt x="542283" y="432174"/>
                    <a:pt x="544862" y="451317"/>
                    <a:pt x="544862" y="470588"/>
                  </a:cubicBezTo>
                  <a:cubicBezTo>
                    <a:pt x="544862" y="528691"/>
                    <a:pt x="522239" y="583301"/>
                    <a:pt x="481141" y="624375"/>
                  </a:cubicBezTo>
                  <a:lnTo>
                    <a:pt x="429020" y="676503"/>
                  </a:lnTo>
                  <a:cubicBezTo>
                    <a:pt x="424726" y="680796"/>
                    <a:pt x="419006" y="683167"/>
                    <a:pt x="412933" y="683167"/>
                  </a:cubicBezTo>
                  <a:cubicBezTo>
                    <a:pt x="406845" y="683167"/>
                    <a:pt x="401125" y="680796"/>
                    <a:pt x="396831" y="676503"/>
                  </a:cubicBezTo>
                  <a:lnTo>
                    <a:pt x="298709" y="578383"/>
                  </a:lnTo>
                  <a:lnTo>
                    <a:pt x="12901" y="798491"/>
                  </a:lnTo>
                  <a:cubicBezTo>
                    <a:pt x="11443" y="799596"/>
                    <a:pt x="9728" y="800157"/>
                    <a:pt x="8014" y="800157"/>
                  </a:cubicBezTo>
                  <a:cubicBezTo>
                    <a:pt x="5947" y="800157"/>
                    <a:pt x="3896" y="799356"/>
                    <a:pt x="2342" y="797802"/>
                  </a:cubicBezTo>
                  <a:cubicBezTo>
                    <a:pt x="-494" y="794951"/>
                    <a:pt x="-798" y="790449"/>
                    <a:pt x="1669" y="787245"/>
                  </a:cubicBezTo>
                  <a:lnTo>
                    <a:pt x="221802" y="501490"/>
                  </a:lnTo>
                  <a:lnTo>
                    <a:pt x="121373" y="401096"/>
                  </a:lnTo>
                  <a:cubicBezTo>
                    <a:pt x="112496" y="392221"/>
                    <a:pt x="112496" y="377787"/>
                    <a:pt x="121373" y="368913"/>
                  </a:cubicBezTo>
                  <a:lnTo>
                    <a:pt x="173510" y="316785"/>
                  </a:lnTo>
                  <a:cubicBezTo>
                    <a:pt x="228723" y="261598"/>
                    <a:pt x="309076" y="240340"/>
                    <a:pt x="384269" y="260685"/>
                  </a:cubicBezTo>
                  <a:lnTo>
                    <a:pt x="521101" y="123879"/>
                  </a:lnTo>
                  <a:lnTo>
                    <a:pt x="483785" y="86569"/>
                  </a:lnTo>
                  <a:cubicBezTo>
                    <a:pt x="471319" y="74122"/>
                    <a:pt x="471319" y="53857"/>
                    <a:pt x="483785" y="41410"/>
                  </a:cubicBezTo>
                  <a:lnTo>
                    <a:pt x="515830" y="9355"/>
                  </a:lnTo>
                  <a:cubicBezTo>
                    <a:pt x="521870" y="3332"/>
                    <a:pt x="529881" y="0"/>
                    <a:pt x="538421" y="0"/>
                  </a:cubicBezTo>
                  <a:cubicBezTo>
                    <a:pt x="546961" y="0"/>
                    <a:pt x="554972" y="3332"/>
                    <a:pt x="561013" y="9355"/>
                  </a:cubicBezTo>
                  <a:lnTo>
                    <a:pt x="788628" y="236944"/>
                  </a:lnTo>
                  <a:cubicBezTo>
                    <a:pt x="794668" y="242967"/>
                    <a:pt x="797985" y="250993"/>
                    <a:pt x="797985" y="259532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6206789" y="2365403"/>
              <a:ext cx="364975" cy="366061"/>
            </a:xfrm>
            <a:custGeom>
              <a:rect b="b" l="l" r="r" t="t"/>
              <a:pathLst>
                <a:path extrusionOk="0" h="732122" w="729950">
                  <a:moveTo>
                    <a:pt x="181214" y="496892"/>
                  </a:moveTo>
                  <a:lnTo>
                    <a:pt x="235274" y="550958"/>
                  </a:lnTo>
                  <a:lnTo>
                    <a:pt x="0" y="732122"/>
                  </a:lnTo>
                  <a:lnTo>
                    <a:pt x="181214" y="496892"/>
                  </a:lnTo>
                  <a:close/>
                  <a:moveTo>
                    <a:pt x="80689" y="364219"/>
                  </a:moveTo>
                  <a:cubicBezTo>
                    <a:pt x="78061" y="366846"/>
                    <a:pt x="78061" y="371123"/>
                    <a:pt x="80689" y="373750"/>
                  </a:cubicBezTo>
                  <a:lnTo>
                    <a:pt x="356147" y="649157"/>
                  </a:lnTo>
                  <a:cubicBezTo>
                    <a:pt x="357429" y="650423"/>
                    <a:pt x="359111" y="651128"/>
                    <a:pt x="360922" y="651128"/>
                  </a:cubicBezTo>
                  <a:cubicBezTo>
                    <a:pt x="362716" y="651128"/>
                    <a:pt x="364399" y="650423"/>
                    <a:pt x="365680" y="649157"/>
                  </a:cubicBezTo>
                  <a:lnTo>
                    <a:pt x="405688" y="609141"/>
                  </a:lnTo>
                  <a:lnTo>
                    <a:pt x="120713" y="324218"/>
                  </a:lnTo>
                  <a:lnTo>
                    <a:pt x="80689" y="364219"/>
                  </a:lnTo>
                  <a:close/>
                  <a:moveTo>
                    <a:pt x="468400" y="394015"/>
                  </a:moveTo>
                  <a:cubicBezTo>
                    <a:pt x="468448" y="393775"/>
                    <a:pt x="468496" y="393519"/>
                    <a:pt x="468561" y="393278"/>
                  </a:cubicBezTo>
                  <a:cubicBezTo>
                    <a:pt x="468625" y="393022"/>
                    <a:pt x="468689" y="392782"/>
                    <a:pt x="468785" y="392541"/>
                  </a:cubicBezTo>
                  <a:cubicBezTo>
                    <a:pt x="468865" y="392301"/>
                    <a:pt x="468977" y="392061"/>
                    <a:pt x="469089" y="391820"/>
                  </a:cubicBezTo>
                  <a:cubicBezTo>
                    <a:pt x="469201" y="391596"/>
                    <a:pt x="469314" y="391356"/>
                    <a:pt x="469442" y="391132"/>
                  </a:cubicBezTo>
                  <a:cubicBezTo>
                    <a:pt x="469570" y="390923"/>
                    <a:pt x="469714" y="390731"/>
                    <a:pt x="469858" y="390523"/>
                  </a:cubicBezTo>
                  <a:cubicBezTo>
                    <a:pt x="470035" y="390283"/>
                    <a:pt x="470211" y="390058"/>
                    <a:pt x="470419" y="389850"/>
                  </a:cubicBezTo>
                  <a:cubicBezTo>
                    <a:pt x="470499" y="389770"/>
                    <a:pt x="470547" y="389674"/>
                    <a:pt x="470627" y="389578"/>
                  </a:cubicBezTo>
                  <a:lnTo>
                    <a:pt x="610744" y="249503"/>
                  </a:lnTo>
                  <a:lnTo>
                    <a:pt x="575767" y="214533"/>
                  </a:lnTo>
                  <a:lnTo>
                    <a:pt x="480401" y="119201"/>
                  </a:lnTo>
                  <a:lnTo>
                    <a:pt x="340301" y="259291"/>
                  </a:lnTo>
                  <a:cubicBezTo>
                    <a:pt x="340205" y="259371"/>
                    <a:pt x="340109" y="259435"/>
                    <a:pt x="340012" y="259516"/>
                  </a:cubicBezTo>
                  <a:cubicBezTo>
                    <a:pt x="339804" y="259708"/>
                    <a:pt x="339596" y="259884"/>
                    <a:pt x="339372" y="260044"/>
                  </a:cubicBezTo>
                  <a:cubicBezTo>
                    <a:pt x="339163" y="260204"/>
                    <a:pt x="338955" y="260349"/>
                    <a:pt x="338731" y="260477"/>
                  </a:cubicBezTo>
                  <a:cubicBezTo>
                    <a:pt x="338506" y="260605"/>
                    <a:pt x="338298" y="260717"/>
                    <a:pt x="338074" y="260829"/>
                  </a:cubicBezTo>
                  <a:cubicBezTo>
                    <a:pt x="337817" y="260941"/>
                    <a:pt x="337577" y="261053"/>
                    <a:pt x="337321" y="261134"/>
                  </a:cubicBezTo>
                  <a:cubicBezTo>
                    <a:pt x="337096" y="261230"/>
                    <a:pt x="336856" y="261294"/>
                    <a:pt x="336616" y="261342"/>
                  </a:cubicBezTo>
                  <a:cubicBezTo>
                    <a:pt x="336359" y="261422"/>
                    <a:pt x="336103" y="261470"/>
                    <a:pt x="335847" y="261518"/>
                  </a:cubicBezTo>
                  <a:cubicBezTo>
                    <a:pt x="335590" y="261550"/>
                    <a:pt x="335350" y="261566"/>
                    <a:pt x="335094" y="261582"/>
                  </a:cubicBezTo>
                  <a:cubicBezTo>
                    <a:pt x="334821" y="261598"/>
                    <a:pt x="334565" y="261614"/>
                    <a:pt x="334292" y="261598"/>
                  </a:cubicBezTo>
                  <a:cubicBezTo>
                    <a:pt x="334052" y="261582"/>
                    <a:pt x="333812" y="261566"/>
                    <a:pt x="333555" y="261534"/>
                  </a:cubicBezTo>
                  <a:cubicBezTo>
                    <a:pt x="333267" y="261486"/>
                    <a:pt x="332995" y="261438"/>
                    <a:pt x="332722" y="261374"/>
                  </a:cubicBezTo>
                  <a:cubicBezTo>
                    <a:pt x="332594" y="261342"/>
                    <a:pt x="332482" y="261342"/>
                    <a:pt x="332370" y="261310"/>
                  </a:cubicBezTo>
                  <a:cubicBezTo>
                    <a:pt x="261486" y="240452"/>
                    <a:pt x="185011" y="259916"/>
                    <a:pt x="132826" y="312108"/>
                  </a:cubicBezTo>
                  <a:lnTo>
                    <a:pt x="132041" y="312892"/>
                  </a:lnTo>
                  <a:lnTo>
                    <a:pt x="417016" y="597815"/>
                  </a:lnTo>
                  <a:lnTo>
                    <a:pt x="417801" y="597030"/>
                  </a:lnTo>
                  <a:cubicBezTo>
                    <a:pt x="455871" y="558984"/>
                    <a:pt x="476828" y="508394"/>
                    <a:pt x="476828" y="454569"/>
                  </a:cubicBezTo>
                  <a:cubicBezTo>
                    <a:pt x="476828" y="435217"/>
                    <a:pt x="474056" y="416010"/>
                    <a:pt x="468609" y="397507"/>
                  </a:cubicBezTo>
                  <a:cubicBezTo>
                    <a:pt x="468577" y="397395"/>
                    <a:pt x="468577" y="397267"/>
                    <a:pt x="468545" y="397155"/>
                  </a:cubicBezTo>
                  <a:cubicBezTo>
                    <a:pt x="468480" y="396883"/>
                    <a:pt x="468432" y="396610"/>
                    <a:pt x="468384" y="396322"/>
                  </a:cubicBezTo>
                  <a:cubicBezTo>
                    <a:pt x="468352" y="396082"/>
                    <a:pt x="468320" y="395825"/>
                    <a:pt x="468320" y="395569"/>
                  </a:cubicBezTo>
                  <a:cubicBezTo>
                    <a:pt x="468304" y="395313"/>
                    <a:pt x="468320" y="395056"/>
                    <a:pt x="468320" y="394800"/>
                  </a:cubicBezTo>
                  <a:cubicBezTo>
                    <a:pt x="468336" y="394544"/>
                    <a:pt x="468368" y="394287"/>
                    <a:pt x="468400" y="394015"/>
                  </a:cubicBezTo>
                  <a:close/>
                  <a:moveTo>
                    <a:pt x="725288" y="232250"/>
                  </a:moveTo>
                  <a:lnTo>
                    <a:pt x="497673" y="4662"/>
                  </a:lnTo>
                  <a:cubicBezTo>
                    <a:pt x="494661" y="1666"/>
                    <a:pt x="490656" y="0"/>
                    <a:pt x="486410" y="0"/>
                  </a:cubicBezTo>
                  <a:cubicBezTo>
                    <a:pt x="482164" y="0"/>
                    <a:pt x="478158" y="1666"/>
                    <a:pt x="475146" y="4662"/>
                  </a:cubicBezTo>
                  <a:lnTo>
                    <a:pt x="443101" y="36717"/>
                  </a:lnTo>
                  <a:cubicBezTo>
                    <a:pt x="436884" y="42916"/>
                    <a:pt x="436884" y="53024"/>
                    <a:pt x="443101" y="59224"/>
                  </a:cubicBezTo>
                  <a:lnTo>
                    <a:pt x="587255" y="203367"/>
                  </a:lnTo>
                  <a:lnTo>
                    <a:pt x="627744" y="243833"/>
                  </a:lnTo>
                  <a:cubicBezTo>
                    <a:pt x="627744" y="243833"/>
                    <a:pt x="627760" y="243849"/>
                    <a:pt x="627760" y="243865"/>
                  </a:cubicBezTo>
                  <a:lnTo>
                    <a:pt x="670716" y="286813"/>
                  </a:lnTo>
                  <a:cubicBezTo>
                    <a:pt x="673728" y="289824"/>
                    <a:pt x="677734" y="291474"/>
                    <a:pt x="681980" y="291474"/>
                  </a:cubicBezTo>
                  <a:cubicBezTo>
                    <a:pt x="686226" y="291474"/>
                    <a:pt x="690231" y="289824"/>
                    <a:pt x="693243" y="286813"/>
                  </a:cubicBezTo>
                  <a:lnTo>
                    <a:pt x="725288" y="254758"/>
                  </a:lnTo>
                  <a:cubicBezTo>
                    <a:pt x="728301" y="251762"/>
                    <a:pt x="729951" y="247757"/>
                    <a:pt x="729951" y="243512"/>
                  </a:cubicBezTo>
                  <a:cubicBezTo>
                    <a:pt x="729951" y="239251"/>
                    <a:pt x="728301" y="235262"/>
                    <a:pt x="725288" y="232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6180784" y="2357394"/>
              <a:ext cx="398992" cy="400078"/>
            </a:xfrm>
            <a:custGeom>
              <a:rect b="b" l="l" r="r" t="t"/>
              <a:pathLst>
                <a:path extrusionOk="0" h="800156" w="797984">
                  <a:moveTo>
                    <a:pt x="788628" y="236944"/>
                  </a:moveTo>
                  <a:lnTo>
                    <a:pt x="561013" y="9355"/>
                  </a:lnTo>
                  <a:cubicBezTo>
                    <a:pt x="554972" y="3332"/>
                    <a:pt x="546961" y="0"/>
                    <a:pt x="538421" y="0"/>
                  </a:cubicBezTo>
                  <a:cubicBezTo>
                    <a:pt x="529881" y="0"/>
                    <a:pt x="521870" y="3332"/>
                    <a:pt x="515830" y="9355"/>
                  </a:cubicBezTo>
                  <a:lnTo>
                    <a:pt x="483785" y="41410"/>
                  </a:lnTo>
                  <a:cubicBezTo>
                    <a:pt x="471319" y="53857"/>
                    <a:pt x="471319" y="74122"/>
                    <a:pt x="483785" y="86569"/>
                  </a:cubicBezTo>
                  <a:lnTo>
                    <a:pt x="521101" y="123879"/>
                  </a:lnTo>
                  <a:lnTo>
                    <a:pt x="384269" y="260685"/>
                  </a:lnTo>
                  <a:cubicBezTo>
                    <a:pt x="309076" y="240340"/>
                    <a:pt x="228723" y="261598"/>
                    <a:pt x="173510" y="316785"/>
                  </a:cubicBezTo>
                  <a:lnTo>
                    <a:pt x="121373" y="368913"/>
                  </a:lnTo>
                  <a:cubicBezTo>
                    <a:pt x="112496" y="377787"/>
                    <a:pt x="112496" y="392221"/>
                    <a:pt x="121373" y="401096"/>
                  </a:cubicBezTo>
                  <a:lnTo>
                    <a:pt x="221802" y="501490"/>
                  </a:lnTo>
                  <a:lnTo>
                    <a:pt x="1669" y="787245"/>
                  </a:lnTo>
                  <a:cubicBezTo>
                    <a:pt x="-798" y="790449"/>
                    <a:pt x="-494" y="794951"/>
                    <a:pt x="2342" y="797802"/>
                  </a:cubicBezTo>
                  <a:cubicBezTo>
                    <a:pt x="3896" y="799356"/>
                    <a:pt x="5947" y="800157"/>
                    <a:pt x="8014" y="800157"/>
                  </a:cubicBezTo>
                  <a:cubicBezTo>
                    <a:pt x="9728" y="800157"/>
                    <a:pt x="11443" y="799596"/>
                    <a:pt x="12901" y="798491"/>
                  </a:cubicBezTo>
                  <a:lnTo>
                    <a:pt x="298709" y="578383"/>
                  </a:lnTo>
                  <a:lnTo>
                    <a:pt x="396831" y="676503"/>
                  </a:lnTo>
                  <a:cubicBezTo>
                    <a:pt x="401125" y="680796"/>
                    <a:pt x="406845" y="683167"/>
                    <a:pt x="412933" y="683167"/>
                  </a:cubicBezTo>
                  <a:cubicBezTo>
                    <a:pt x="419006" y="683167"/>
                    <a:pt x="424726" y="680796"/>
                    <a:pt x="429020" y="676503"/>
                  </a:cubicBezTo>
                  <a:lnTo>
                    <a:pt x="481141" y="624375"/>
                  </a:lnTo>
                  <a:cubicBezTo>
                    <a:pt x="522239" y="583301"/>
                    <a:pt x="544862" y="528691"/>
                    <a:pt x="544862" y="470588"/>
                  </a:cubicBezTo>
                  <a:cubicBezTo>
                    <a:pt x="544862" y="451317"/>
                    <a:pt x="542283" y="432174"/>
                    <a:pt x="537268" y="413639"/>
                  </a:cubicBezTo>
                  <a:lnTo>
                    <a:pt x="674083" y="276849"/>
                  </a:lnTo>
                  <a:lnTo>
                    <a:pt x="711400" y="314158"/>
                  </a:lnTo>
                  <a:cubicBezTo>
                    <a:pt x="717440" y="320197"/>
                    <a:pt x="725467" y="323513"/>
                    <a:pt x="733991" y="323513"/>
                  </a:cubicBezTo>
                  <a:cubicBezTo>
                    <a:pt x="742531" y="323513"/>
                    <a:pt x="750542" y="320197"/>
                    <a:pt x="756583" y="314158"/>
                  </a:cubicBezTo>
                  <a:lnTo>
                    <a:pt x="788628" y="282103"/>
                  </a:lnTo>
                  <a:cubicBezTo>
                    <a:pt x="794668" y="276080"/>
                    <a:pt x="797985" y="268054"/>
                    <a:pt x="797985" y="259532"/>
                  </a:cubicBezTo>
                  <a:cubicBezTo>
                    <a:pt x="797985" y="250993"/>
                    <a:pt x="794668" y="242967"/>
                    <a:pt x="788628" y="236944"/>
                  </a:cubicBezTo>
                  <a:close/>
                  <a:moveTo>
                    <a:pt x="52012" y="748142"/>
                  </a:moveTo>
                  <a:lnTo>
                    <a:pt x="233226" y="512912"/>
                  </a:lnTo>
                  <a:lnTo>
                    <a:pt x="287285" y="566977"/>
                  </a:lnTo>
                  <a:lnTo>
                    <a:pt x="52012" y="748142"/>
                  </a:lnTo>
                  <a:close/>
                  <a:moveTo>
                    <a:pt x="417692" y="665177"/>
                  </a:moveTo>
                  <a:cubicBezTo>
                    <a:pt x="416410" y="666442"/>
                    <a:pt x="414728" y="667147"/>
                    <a:pt x="412933" y="667147"/>
                  </a:cubicBezTo>
                  <a:cubicBezTo>
                    <a:pt x="411123" y="667147"/>
                    <a:pt x="409441" y="666442"/>
                    <a:pt x="408159" y="665177"/>
                  </a:cubicBezTo>
                  <a:lnTo>
                    <a:pt x="132701" y="389770"/>
                  </a:lnTo>
                  <a:cubicBezTo>
                    <a:pt x="130073" y="387143"/>
                    <a:pt x="130073" y="382866"/>
                    <a:pt x="132701" y="380238"/>
                  </a:cubicBezTo>
                  <a:lnTo>
                    <a:pt x="172725" y="340238"/>
                  </a:lnTo>
                  <a:lnTo>
                    <a:pt x="457700" y="625160"/>
                  </a:lnTo>
                  <a:lnTo>
                    <a:pt x="417692" y="665177"/>
                  </a:lnTo>
                  <a:close/>
                  <a:moveTo>
                    <a:pt x="522639" y="405597"/>
                  </a:moveTo>
                  <a:cubicBezTo>
                    <a:pt x="522559" y="405693"/>
                    <a:pt x="522511" y="405789"/>
                    <a:pt x="522431" y="405870"/>
                  </a:cubicBezTo>
                  <a:cubicBezTo>
                    <a:pt x="522223" y="406078"/>
                    <a:pt x="522046" y="406302"/>
                    <a:pt x="521870" y="406542"/>
                  </a:cubicBezTo>
                  <a:cubicBezTo>
                    <a:pt x="521726" y="406751"/>
                    <a:pt x="521582" y="406943"/>
                    <a:pt x="521454" y="407151"/>
                  </a:cubicBezTo>
                  <a:cubicBezTo>
                    <a:pt x="521325" y="407375"/>
                    <a:pt x="521213" y="407616"/>
                    <a:pt x="521101" y="407840"/>
                  </a:cubicBezTo>
                  <a:cubicBezTo>
                    <a:pt x="520989" y="408080"/>
                    <a:pt x="520877" y="408321"/>
                    <a:pt x="520797" y="408561"/>
                  </a:cubicBezTo>
                  <a:cubicBezTo>
                    <a:pt x="520700" y="408801"/>
                    <a:pt x="520636" y="409041"/>
                    <a:pt x="520572" y="409298"/>
                  </a:cubicBezTo>
                  <a:cubicBezTo>
                    <a:pt x="520508" y="409538"/>
                    <a:pt x="520460" y="409794"/>
                    <a:pt x="520412" y="410035"/>
                  </a:cubicBezTo>
                  <a:cubicBezTo>
                    <a:pt x="520380" y="410307"/>
                    <a:pt x="520348" y="410563"/>
                    <a:pt x="520332" y="410820"/>
                  </a:cubicBezTo>
                  <a:cubicBezTo>
                    <a:pt x="520332" y="411076"/>
                    <a:pt x="520316" y="411332"/>
                    <a:pt x="520332" y="411588"/>
                  </a:cubicBezTo>
                  <a:cubicBezTo>
                    <a:pt x="520332" y="411845"/>
                    <a:pt x="520364" y="412101"/>
                    <a:pt x="520396" y="412341"/>
                  </a:cubicBezTo>
                  <a:cubicBezTo>
                    <a:pt x="520444" y="412630"/>
                    <a:pt x="520492" y="412902"/>
                    <a:pt x="520556" y="413174"/>
                  </a:cubicBezTo>
                  <a:cubicBezTo>
                    <a:pt x="520588" y="413287"/>
                    <a:pt x="520588" y="413415"/>
                    <a:pt x="520620" y="413527"/>
                  </a:cubicBezTo>
                  <a:cubicBezTo>
                    <a:pt x="526068" y="432029"/>
                    <a:pt x="528840" y="451237"/>
                    <a:pt x="528840" y="470588"/>
                  </a:cubicBezTo>
                  <a:cubicBezTo>
                    <a:pt x="528840" y="524414"/>
                    <a:pt x="507882" y="575003"/>
                    <a:pt x="469813" y="613049"/>
                  </a:cubicBezTo>
                  <a:lnTo>
                    <a:pt x="469028" y="613834"/>
                  </a:lnTo>
                  <a:lnTo>
                    <a:pt x="184053" y="328912"/>
                  </a:lnTo>
                  <a:lnTo>
                    <a:pt x="184838" y="328127"/>
                  </a:lnTo>
                  <a:cubicBezTo>
                    <a:pt x="237023" y="275936"/>
                    <a:pt x="313498" y="256472"/>
                    <a:pt x="384381" y="277329"/>
                  </a:cubicBezTo>
                  <a:cubicBezTo>
                    <a:pt x="384494" y="277361"/>
                    <a:pt x="384606" y="277361"/>
                    <a:pt x="384734" y="277393"/>
                  </a:cubicBezTo>
                  <a:cubicBezTo>
                    <a:pt x="385006" y="277457"/>
                    <a:pt x="385279" y="277505"/>
                    <a:pt x="385567" y="277553"/>
                  </a:cubicBezTo>
                  <a:cubicBezTo>
                    <a:pt x="385823" y="277586"/>
                    <a:pt x="386064" y="277602"/>
                    <a:pt x="386304" y="277618"/>
                  </a:cubicBezTo>
                  <a:cubicBezTo>
                    <a:pt x="386577" y="277634"/>
                    <a:pt x="386833" y="277618"/>
                    <a:pt x="387105" y="277602"/>
                  </a:cubicBezTo>
                  <a:cubicBezTo>
                    <a:pt x="387362" y="277586"/>
                    <a:pt x="387602" y="277570"/>
                    <a:pt x="387858" y="277537"/>
                  </a:cubicBezTo>
                  <a:cubicBezTo>
                    <a:pt x="388115" y="277489"/>
                    <a:pt x="388371" y="277441"/>
                    <a:pt x="388627" y="277361"/>
                  </a:cubicBezTo>
                  <a:cubicBezTo>
                    <a:pt x="388868" y="277313"/>
                    <a:pt x="389108" y="277249"/>
                    <a:pt x="389332" y="277153"/>
                  </a:cubicBezTo>
                  <a:cubicBezTo>
                    <a:pt x="389589" y="277073"/>
                    <a:pt x="389829" y="276961"/>
                    <a:pt x="390085" y="276849"/>
                  </a:cubicBezTo>
                  <a:cubicBezTo>
                    <a:pt x="390310" y="276737"/>
                    <a:pt x="390518" y="276624"/>
                    <a:pt x="390742" y="276496"/>
                  </a:cubicBezTo>
                  <a:cubicBezTo>
                    <a:pt x="390967" y="276368"/>
                    <a:pt x="391175" y="276224"/>
                    <a:pt x="391383" y="276064"/>
                  </a:cubicBezTo>
                  <a:cubicBezTo>
                    <a:pt x="391608" y="275903"/>
                    <a:pt x="391816" y="275727"/>
                    <a:pt x="392024" y="275535"/>
                  </a:cubicBezTo>
                  <a:cubicBezTo>
                    <a:pt x="392120" y="275455"/>
                    <a:pt x="392216" y="275391"/>
                    <a:pt x="392313" y="275311"/>
                  </a:cubicBezTo>
                  <a:lnTo>
                    <a:pt x="532413" y="135220"/>
                  </a:lnTo>
                  <a:lnTo>
                    <a:pt x="627778" y="230552"/>
                  </a:lnTo>
                  <a:lnTo>
                    <a:pt x="662756" y="265523"/>
                  </a:lnTo>
                  <a:lnTo>
                    <a:pt x="522639" y="405597"/>
                  </a:lnTo>
                  <a:close/>
                  <a:moveTo>
                    <a:pt x="777300" y="270777"/>
                  </a:moveTo>
                  <a:lnTo>
                    <a:pt x="745255" y="302832"/>
                  </a:lnTo>
                  <a:cubicBezTo>
                    <a:pt x="742243" y="305844"/>
                    <a:pt x="738237" y="307494"/>
                    <a:pt x="733991" y="307494"/>
                  </a:cubicBezTo>
                  <a:cubicBezTo>
                    <a:pt x="729745" y="307494"/>
                    <a:pt x="725740" y="305844"/>
                    <a:pt x="722728" y="302832"/>
                  </a:cubicBezTo>
                  <a:lnTo>
                    <a:pt x="679771" y="259884"/>
                  </a:lnTo>
                  <a:cubicBezTo>
                    <a:pt x="679771" y="259868"/>
                    <a:pt x="679755" y="259852"/>
                    <a:pt x="679755" y="259852"/>
                  </a:cubicBezTo>
                  <a:lnTo>
                    <a:pt x="639267" y="219387"/>
                  </a:lnTo>
                  <a:lnTo>
                    <a:pt x="495113" y="75243"/>
                  </a:lnTo>
                  <a:cubicBezTo>
                    <a:pt x="488896" y="69044"/>
                    <a:pt x="488896" y="58936"/>
                    <a:pt x="495113" y="52736"/>
                  </a:cubicBezTo>
                  <a:lnTo>
                    <a:pt x="527158" y="20681"/>
                  </a:lnTo>
                  <a:cubicBezTo>
                    <a:pt x="530170" y="17686"/>
                    <a:pt x="534175" y="16019"/>
                    <a:pt x="538421" y="16019"/>
                  </a:cubicBezTo>
                  <a:cubicBezTo>
                    <a:pt x="542667" y="16019"/>
                    <a:pt x="546673" y="17686"/>
                    <a:pt x="549685" y="20681"/>
                  </a:cubicBezTo>
                  <a:lnTo>
                    <a:pt x="777300" y="248270"/>
                  </a:lnTo>
                  <a:cubicBezTo>
                    <a:pt x="780312" y="251282"/>
                    <a:pt x="781963" y="255270"/>
                    <a:pt x="781963" y="259532"/>
                  </a:cubicBezTo>
                  <a:cubicBezTo>
                    <a:pt x="781963" y="263777"/>
                    <a:pt x="780312" y="267782"/>
                    <a:pt x="777300" y="270777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36"/>
          <p:cNvGrpSpPr/>
          <p:nvPr/>
        </p:nvGrpSpPr>
        <p:grpSpPr>
          <a:xfrm>
            <a:off x="6839178" y="2357391"/>
            <a:ext cx="434712" cy="399322"/>
            <a:chOff x="6839178" y="2357391"/>
            <a:chExt cx="434712" cy="399322"/>
          </a:xfrm>
        </p:grpSpPr>
        <p:sp>
          <p:nvSpPr>
            <p:cNvPr id="1063" name="Google Shape;1063;p36"/>
            <p:cNvSpPr/>
            <p:nvPr/>
          </p:nvSpPr>
          <p:spPr>
            <a:xfrm>
              <a:off x="6839178" y="2357391"/>
              <a:ext cx="434712" cy="399322"/>
            </a:xfrm>
            <a:custGeom>
              <a:rect b="b" l="l" r="r" t="t"/>
              <a:pathLst>
                <a:path extrusionOk="0" h="798644" w="869424">
                  <a:moveTo>
                    <a:pt x="868452" y="383842"/>
                  </a:moveTo>
                  <a:cubicBezTo>
                    <a:pt x="866206" y="389851"/>
                    <a:pt x="860616" y="393734"/>
                    <a:pt x="854191" y="393734"/>
                  </a:cubicBezTo>
                  <a:lnTo>
                    <a:pt x="772857" y="393734"/>
                  </a:lnTo>
                  <a:lnTo>
                    <a:pt x="772857" y="783441"/>
                  </a:lnTo>
                  <a:cubicBezTo>
                    <a:pt x="772857" y="791818"/>
                    <a:pt x="766032" y="798645"/>
                    <a:pt x="757639" y="798645"/>
                  </a:cubicBezTo>
                  <a:lnTo>
                    <a:pt x="541394" y="798645"/>
                  </a:lnTo>
                  <a:cubicBezTo>
                    <a:pt x="536588" y="798645"/>
                    <a:pt x="532687" y="794744"/>
                    <a:pt x="532687" y="789937"/>
                  </a:cubicBezTo>
                  <a:lnTo>
                    <a:pt x="532687" y="555577"/>
                  </a:lnTo>
                  <a:lnTo>
                    <a:pt x="342439" y="555577"/>
                  </a:lnTo>
                  <a:lnTo>
                    <a:pt x="342439" y="789937"/>
                  </a:lnTo>
                  <a:cubicBezTo>
                    <a:pt x="342439" y="794744"/>
                    <a:pt x="338538" y="798645"/>
                    <a:pt x="333732" y="798645"/>
                  </a:cubicBezTo>
                  <a:lnTo>
                    <a:pt x="117470" y="798645"/>
                  </a:lnTo>
                  <a:cubicBezTo>
                    <a:pt x="109094" y="798645"/>
                    <a:pt x="102269" y="791818"/>
                    <a:pt x="102269" y="783441"/>
                  </a:cubicBezTo>
                  <a:lnTo>
                    <a:pt x="102269" y="393734"/>
                  </a:lnTo>
                  <a:lnTo>
                    <a:pt x="15241" y="393734"/>
                  </a:lnTo>
                  <a:cubicBezTo>
                    <a:pt x="8816" y="393734"/>
                    <a:pt x="3226" y="389851"/>
                    <a:pt x="980" y="383842"/>
                  </a:cubicBezTo>
                  <a:cubicBezTo>
                    <a:pt x="-1266" y="377834"/>
                    <a:pt x="423" y="371233"/>
                    <a:pt x="5281" y="367019"/>
                  </a:cubicBezTo>
                  <a:lnTo>
                    <a:pt x="424747" y="3696"/>
                  </a:lnTo>
                  <a:cubicBezTo>
                    <a:pt x="430441" y="-1232"/>
                    <a:pt x="438991" y="-1232"/>
                    <a:pt x="444667" y="3696"/>
                  </a:cubicBezTo>
                  <a:lnTo>
                    <a:pt x="593004" y="132171"/>
                  </a:lnTo>
                  <a:lnTo>
                    <a:pt x="593004" y="71495"/>
                  </a:lnTo>
                  <a:cubicBezTo>
                    <a:pt x="593004" y="63101"/>
                    <a:pt x="599830" y="56274"/>
                    <a:pt x="608205" y="56274"/>
                  </a:cubicBezTo>
                  <a:lnTo>
                    <a:pt x="712332" y="56274"/>
                  </a:lnTo>
                  <a:cubicBezTo>
                    <a:pt x="720724" y="56274"/>
                    <a:pt x="727533" y="63101"/>
                    <a:pt x="727533" y="71495"/>
                  </a:cubicBezTo>
                  <a:lnTo>
                    <a:pt x="727533" y="248698"/>
                  </a:lnTo>
                  <a:lnTo>
                    <a:pt x="864151" y="367019"/>
                  </a:lnTo>
                  <a:cubicBezTo>
                    <a:pt x="869009" y="371233"/>
                    <a:pt x="870681" y="377834"/>
                    <a:pt x="868452" y="383842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6849750" y="2366440"/>
              <a:ext cx="413572" cy="381565"/>
            </a:xfrm>
            <a:custGeom>
              <a:rect b="b" l="l" r="r" t="t"/>
              <a:pathLst>
                <a:path extrusionOk="0" h="763130" w="827144">
                  <a:moveTo>
                    <a:pt x="688976" y="215517"/>
                  </a:moveTo>
                  <a:lnTo>
                    <a:pt x="589273" y="129153"/>
                  </a:lnTo>
                  <a:lnTo>
                    <a:pt x="589273" y="55590"/>
                  </a:lnTo>
                  <a:lnTo>
                    <a:pt x="688976" y="55590"/>
                  </a:lnTo>
                  <a:lnTo>
                    <a:pt x="688976" y="215517"/>
                  </a:lnTo>
                  <a:close/>
                  <a:moveTo>
                    <a:pt x="413563" y="0"/>
                  </a:moveTo>
                  <a:lnTo>
                    <a:pt x="0" y="358220"/>
                  </a:lnTo>
                  <a:lnTo>
                    <a:pt x="89831" y="358220"/>
                  </a:lnTo>
                  <a:cubicBezTo>
                    <a:pt x="94637" y="358220"/>
                    <a:pt x="98537" y="362121"/>
                    <a:pt x="98537" y="366927"/>
                  </a:cubicBezTo>
                  <a:lnTo>
                    <a:pt x="98537" y="763130"/>
                  </a:lnTo>
                  <a:lnTo>
                    <a:pt x="303882" y="763130"/>
                  </a:lnTo>
                  <a:lnTo>
                    <a:pt x="303882" y="535266"/>
                  </a:lnTo>
                  <a:cubicBezTo>
                    <a:pt x="303882" y="526872"/>
                    <a:pt x="310708" y="520062"/>
                    <a:pt x="319083" y="520062"/>
                  </a:cubicBezTo>
                  <a:lnTo>
                    <a:pt x="513737" y="520062"/>
                  </a:lnTo>
                  <a:cubicBezTo>
                    <a:pt x="522130" y="520062"/>
                    <a:pt x="528956" y="526872"/>
                    <a:pt x="528956" y="535266"/>
                  </a:cubicBezTo>
                  <a:lnTo>
                    <a:pt x="528956" y="763130"/>
                  </a:lnTo>
                  <a:lnTo>
                    <a:pt x="734301" y="763130"/>
                  </a:lnTo>
                  <a:lnTo>
                    <a:pt x="734301" y="366927"/>
                  </a:lnTo>
                  <a:cubicBezTo>
                    <a:pt x="734301" y="362121"/>
                    <a:pt x="738201" y="358220"/>
                    <a:pt x="743007" y="358220"/>
                  </a:cubicBezTo>
                  <a:lnTo>
                    <a:pt x="827144" y="358220"/>
                  </a:lnTo>
                  <a:lnTo>
                    <a:pt x="413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6839178" y="2357391"/>
              <a:ext cx="434712" cy="399322"/>
            </a:xfrm>
            <a:custGeom>
              <a:rect b="b" l="l" r="r" t="t"/>
              <a:pathLst>
                <a:path extrusionOk="0" h="798644" w="869424">
                  <a:moveTo>
                    <a:pt x="864151" y="367019"/>
                  </a:moveTo>
                  <a:lnTo>
                    <a:pt x="727533" y="248698"/>
                  </a:lnTo>
                  <a:lnTo>
                    <a:pt x="727533" y="71495"/>
                  </a:lnTo>
                  <a:cubicBezTo>
                    <a:pt x="727533" y="63101"/>
                    <a:pt x="720724" y="56274"/>
                    <a:pt x="712332" y="56274"/>
                  </a:cubicBezTo>
                  <a:lnTo>
                    <a:pt x="608205" y="56274"/>
                  </a:lnTo>
                  <a:cubicBezTo>
                    <a:pt x="599830" y="56274"/>
                    <a:pt x="593004" y="63101"/>
                    <a:pt x="593004" y="71495"/>
                  </a:cubicBezTo>
                  <a:lnTo>
                    <a:pt x="593004" y="132171"/>
                  </a:lnTo>
                  <a:lnTo>
                    <a:pt x="444667" y="3696"/>
                  </a:lnTo>
                  <a:cubicBezTo>
                    <a:pt x="438991" y="-1232"/>
                    <a:pt x="430441" y="-1232"/>
                    <a:pt x="424747" y="3696"/>
                  </a:cubicBezTo>
                  <a:lnTo>
                    <a:pt x="5281" y="367019"/>
                  </a:lnTo>
                  <a:cubicBezTo>
                    <a:pt x="423" y="371233"/>
                    <a:pt x="-1266" y="377834"/>
                    <a:pt x="980" y="383842"/>
                  </a:cubicBezTo>
                  <a:cubicBezTo>
                    <a:pt x="3226" y="389851"/>
                    <a:pt x="8816" y="393734"/>
                    <a:pt x="15241" y="393734"/>
                  </a:cubicBezTo>
                  <a:lnTo>
                    <a:pt x="102269" y="393734"/>
                  </a:lnTo>
                  <a:lnTo>
                    <a:pt x="102269" y="783441"/>
                  </a:lnTo>
                  <a:cubicBezTo>
                    <a:pt x="102269" y="791818"/>
                    <a:pt x="109094" y="798645"/>
                    <a:pt x="117470" y="798645"/>
                  </a:cubicBezTo>
                  <a:lnTo>
                    <a:pt x="333732" y="798645"/>
                  </a:lnTo>
                  <a:cubicBezTo>
                    <a:pt x="338538" y="798645"/>
                    <a:pt x="342439" y="794744"/>
                    <a:pt x="342439" y="789937"/>
                  </a:cubicBezTo>
                  <a:lnTo>
                    <a:pt x="342439" y="555577"/>
                  </a:lnTo>
                  <a:lnTo>
                    <a:pt x="532687" y="555577"/>
                  </a:lnTo>
                  <a:lnTo>
                    <a:pt x="532687" y="789937"/>
                  </a:lnTo>
                  <a:cubicBezTo>
                    <a:pt x="532687" y="794744"/>
                    <a:pt x="536588" y="798645"/>
                    <a:pt x="541394" y="798645"/>
                  </a:cubicBezTo>
                  <a:lnTo>
                    <a:pt x="757639" y="798645"/>
                  </a:lnTo>
                  <a:cubicBezTo>
                    <a:pt x="766032" y="798645"/>
                    <a:pt x="772857" y="791818"/>
                    <a:pt x="772857" y="783441"/>
                  </a:cubicBezTo>
                  <a:lnTo>
                    <a:pt x="772857" y="393734"/>
                  </a:lnTo>
                  <a:lnTo>
                    <a:pt x="854191" y="393734"/>
                  </a:lnTo>
                  <a:cubicBezTo>
                    <a:pt x="860616" y="393734"/>
                    <a:pt x="866206" y="389851"/>
                    <a:pt x="868452" y="383842"/>
                  </a:cubicBezTo>
                  <a:cubicBezTo>
                    <a:pt x="870681" y="377834"/>
                    <a:pt x="869009" y="371233"/>
                    <a:pt x="864151" y="367019"/>
                  </a:cubicBezTo>
                  <a:close/>
                  <a:moveTo>
                    <a:pt x="610416" y="73689"/>
                  </a:moveTo>
                  <a:lnTo>
                    <a:pt x="710120" y="73689"/>
                  </a:lnTo>
                  <a:lnTo>
                    <a:pt x="710120" y="233616"/>
                  </a:lnTo>
                  <a:lnTo>
                    <a:pt x="610416" y="147253"/>
                  </a:lnTo>
                  <a:lnTo>
                    <a:pt x="610416" y="73689"/>
                  </a:lnTo>
                  <a:close/>
                  <a:moveTo>
                    <a:pt x="764151" y="376319"/>
                  </a:moveTo>
                  <a:cubicBezTo>
                    <a:pt x="759345" y="376319"/>
                    <a:pt x="755445" y="380220"/>
                    <a:pt x="755445" y="385027"/>
                  </a:cubicBezTo>
                  <a:lnTo>
                    <a:pt x="755445" y="781229"/>
                  </a:lnTo>
                  <a:lnTo>
                    <a:pt x="550100" y="781229"/>
                  </a:lnTo>
                  <a:lnTo>
                    <a:pt x="550100" y="553365"/>
                  </a:lnTo>
                  <a:cubicBezTo>
                    <a:pt x="550100" y="544971"/>
                    <a:pt x="543274" y="538161"/>
                    <a:pt x="534881" y="538161"/>
                  </a:cubicBezTo>
                  <a:lnTo>
                    <a:pt x="340227" y="538161"/>
                  </a:lnTo>
                  <a:cubicBezTo>
                    <a:pt x="331852" y="538161"/>
                    <a:pt x="325026" y="544971"/>
                    <a:pt x="325026" y="553365"/>
                  </a:cubicBezTo>
                  <a:lnTo>
                    <a:pt x="325026" y="781229"/>
                  </a:lnTo>
                  <a:lnTo>
                    <a:pt x="119681" y="781229"/>
                  </a:lnTo>
                  <a:lnTo>
                    <a:pt x="119681" y="385027"/>
                  </a:lnTo>
                  <a:cubicBezTo>
                    <a:pt x="119681" y="380220"/>
                    <a:pt x="115781" y="376319"/>
                    <a:pt x="110975" y="376319"/>
                  </a:cubicBezTo>
                  <a:lnTo>
                    <a:pt x="21144" y="376319"/>
                  </a:lnTo>
                  <a:lnTo>
                    <a:pt x="434707" y="18099"/>
                  </a:lnTo>
                  <a:lnTo>
                    <a:pt x="848288" y="376319"/>
                  </a:lnTo>
                  <a:lnTo>
                    <a:pt x="764151" y="376319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36"/>
          <p:cNvGrpSpPr/>
          <p:nvPr/>
        </p:nvGrpSpPr>
        <p:grpSpPr>
          <a:xfrm>
            <a:off x="7533059" y="2359126"/>
            <a:ext cx="319620" cy="396459"/>
            <a:chOff x="7533059" y="2359126"/>
            <a:chExt cx="319620" cy="396459"/>
          </a:xfrm>
        </p:grpSpPr>
        <p:sp>
          <p:nvSpPr>
            <p:cNvPr id="1067" name="Google Shape;1067;p36"/>
            <p:cNvSpPr/>
            <p:nvPr/>
          </p:nvSpPr>
          <p:spPr>
            <a:xfrm>
              <a:off x="7533059" y="2359126"/>
              <a:ext cx="319620" cy="396459"/>
            </a:xfrm>
            <a:custGeom>
              <a:rect b="b" l="l" r="r" t="t"/>
              <a:pathLst>
                <a:path extrusionOk="0" h="792918" w="639240">
                  <a:moveTo>
                    <a:pt x="611128" y="310815"/>
                  </a:moveTo>
                  <a:lnTo>
                    <a:pt x="524727" y="310815"/>
                  </a:lnTo>
                  <a:lnTo>
                    <a:pt x="524727" y="205193"/>
                  </a:lnTo>
                  <a:cubicBezTo>
                    <a:pt x="524727" y="92044"/>
                    <a:pt x="432722" y="0"/>
                    <a:pt x="319620" y="0"/>
                  </a:cubicBezTo>
                  <a:cubicBezTo>
                    <a:pt x="206519" y="0"/>
                    <a:pt x="114514" y="92044"/>
                    <a:pt x="114514" y="205193"/>
                  </a:cubicBezTo>
                  <a:lnTo>
                    <a:pt x="114514" y="310815"/>
                  </a:lnTo>
                  <a:lnTo>
                    <a:pt x="28113" y="310815"/>
                  </a:lnTo>
                  <a:cubicBezTo>
                    <a:pt x="12620" y="310815"/>
                    <a:pt x="0" y="323440"/>
                    <a:pt x="0" y="338940"/>
                  </a:cubicBezTo>
                  <a:lnTo>
                    <a:pt x="0" y="764794"/>
                  </a:lnTo>
                  <a:cubicBezTo>
                    <a:pt x="0" y="780309"/>
                    <a:pt x="12620" y="792918"/>
                    <a:pt x="28113" y="792918"/>
                  </a:cubicBezTo>
                  <a:lnTo>
                    <a:pt x="611128" y="792918"/>
                  </a:lnTo>
                  <a:cubicBezTo>
                    <a:pt x="626621" y="792918"/>
                    <a:pt x="639241" y="780309"/>
                    <a:pt x="639241" y="764794"/>
                  </a:cubicBezTo>
                  <a:lnTo>
                    <a:pt x="639241" y="338940"/>
                  </a:lnTo>
                  <a:cubicBezTo>
                    <a:pt x="639241" y="323440"/>
                    <a:pt x="626621" y="310815"/>
                    <a:pt x="611128" y="310815"/>
                  </a:cubicBezTo>
                  <a:close/>
                  <a:moveTo>
                    <a:pt x="319620" y="83770"/>
                  </a:moveTo>
                  <a:cubicBezTo>
                    <a:pt x="387878" y="83770"/>
                    <a:pt x="443421" y="139336"/>
                    <a:pt x="443421" y="207623"/>
                  </a:cubicBezTo>
                  <a:lnTo>
                    <a:pt x="443421" y="310815"/>
                  </a:lnTo>
                  <a:lnTo>
                    <a:pt x="195820" y="310815"/>
                  </a:lnTo>
                  <a:lnTo>
                    <a:pt x="195820" y="207623"/>
                  </a:lnTo>
                  <a:cubicBezTo>
                    <a:pt x="195820" y="139336"/>
                    <a:pt x="251363" y="83770"/>
                    <a:pt x="319620" y="8377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7540996" y="2367066"/>
              <a:ext cx="303746" cy="380579"/>
            </a:xfrm>
            <a:custGeom>
              <a:rect b="b" l="l" r="r" t="t"/>
              <a:pathLst>
                <a:path extrusionOk="0" h="761157" w="607493">
                  <a:moveTo>
                    <a:pt x="346939" y="467795"/>
                  </a:moveTo>
                  <a:cubicBezTo>
                    <a:pt x="359242" y="479658"/>
                    <a:pt x="366020" y="495586"/>
                    <a:pt x="366020" y="512673"/>
                  </a:cubicBezTo>
                  <a:cubicBezTo>
                    <a:pt x="366020" y="536526"/>
                    <a:pt x="352717" y="557933"/>
                    <a:pt x="331319" y="568526"/>
                  </a:cubicBezTo>
                  <a:cubicBezTo>
                    <a:pt x="328621" y="569860"/>
                    <a:pt x="326907" y="572623"/>
                    <a:pt x="326907" y="575640"/>
                  </a:cubicBezTo>
                  <a:lnTo>
                    <a:pt x="326907" y="621599"/>
                  </a:lnTo>
                  <a:lnTo>
                    <a:pt x="280587" y="621599"/>
                  </a:lnTo>
                  <a:lnTo>
                    <a:pt x="280587" y="575640"/>
                  </a:lnTo>
                  <a:cubicBezTo>
                    <a:pt x="280587" y="572623"/>
                    <a:pt x="278872" y="569860"/>
                    <a:pt x="276174" y="568526"/>
                  </a:cubicBezTo>
                  <a:cubicBezTo>
                    <a:pt x="253299" y="557203"/>
                    <a:pt x="239759" y="533414"/>
                    <a:pt x="241648" y="507893"/>
                  </a:cubicBezTo>
                  <a:cubicBezTo>
                    <a:pt x="243966" y="476831"/>
                    <a:pt x="270173" y="451597"/>
                    <a:pt x="301350" y="450422"/>
                  </a:cubicBezTo>
                  <a:cubicBezTo>
                    <a:pt x="318477" y="449786"/>
                    <a:pt x="334653" y="455948"/>
                    <a:pt x="346939" y="467795"/>
                  </a:cubicBezTo>
                  <a:close/>
                  <a:moveTo>
                    <a:pt x="607493" y="323059"/>
                  </a:moveTo>
                  <a:lnTo>
                    <a:pt x="607493" y="748913"/>
                  </a:lnTo>
                  <a:cubicBezTo>
                    <a:pt x="607493" y="755678"/>
                    <a:pt x="602001" y="761157"/>
                    <a:pt x="595254" y="761157"/>
                  </a:cubicBezTo>
                  <a:lnTo>
                    <a:pt x="12239" y="761157"/>
                  </a:lnTo>
                  <a:cubicBezTo>
                    <a:pt x="5492" y="761157"/>
                    <a:pt x="0" y="755678"/>
                    <a:pt x="0" y="748913"/>
                  </a:cubicBezTo>
                  <a:lnTo>
                    <a:pt x="0" y="323059"/>
                  </a:lnTo>
                  <a:cubicBezTo>
                    <a:pt x="0" y="316310"/>
                    <a:pt x="5492" y="310815"/>
                    <a:pt x="12239" y="310815"/>
                  </a:cubicBezTo>
                  <a:lnTo>
                    <a:pt x="106577" y="310815"/>
                  </a:lnTo>
                  <a:lnTo>
                    <a:pt x="172009" y="310815"/>
                  </a:lnTo>
                  <a:lnTo>
                    <a:pt x="435484" y="310815"/>
                  </a:lnTo>
                  <a:lnTo>
                    <a:pt x="500916" y="310815"/>
                  </a:lnTo>
                  <a:lnTo>
                    <a:pt x="595254" y="310815"/>
                  </a:lnTo>
                  <a:cubicBezTo>
                    <a:pt x="602001" y="310815"/>
                    <a:pt x="607493" y="316310"/>
                    <a:pt x="607493" y="323059"/>
                  </a:cubicBezTo>
                  <a:close/>
                  <a:moveTo>
                    <a:pt x="381894" y="512673"/>
                  </a:moveTo>
                  <a:cubicBezTo>
                    <a:pt x="381894" y="491235"/>
                    <a:pt x="373385" y="471241"/>
                    <a:pt x="357956" y="456361"/>
                  </a:cubicBezTo>
                  <a:cubicBezTo>
                    <a:pt x="342526" y="441497"/>
                    <a:pt x="322208" y="433731"/>
                    <a:pt x="300746" y="434557"/>
                  </a:cubicBezTo>
                  <a:cubicBezTo>
                    <a:pt x="260982" y="436050"/>
                    <a:pt x="228774" y="467064"/>
                    <a:pt x="225822" y="506718"/>
                  </a:cubicBezTo>
                  <a:cubicBezTo>
                    <a:pt x="223568" y="537034"/>
                    <a:pt x="238711" y="565413"/>
                    <a:pt x="264713" y="580388"/>
                  </a:cubicBezTo>
                  <a:lnTo>
                    <a:pt x="264713" y="625346"/>
                  </a:lnTo>
                  <a:cubicBezTo>
                    <a:pt x="264713" y="632048"/>
                    <a:pt x="270157" y="637479"/>
                    <a:pt x="276840" y="637479"/>
                  </a:cubicBezTo>
                  <a:lnTo>
                    <a:pt x="330653" y="637479"/>
                  </a:lnTo>
                  <a:cubicBezTo>
                    <a:pt x="337336" y="637479"/>
                    <a:pt x="342780" y="632048"/>
                    <a:pt x="342780" y="625346"/>
                  </a:cubicBezTo>
                  <a:lnTo>
                    <a:pt x="342780" y="580388"/>
                  </a:lnTo>
                  <a:cubicBezTo>
                    <a:pt x="367036" y="566445"/>
                    <a:pt x="381894" y="540941"/>
                    <a:pt x="381894" y="512673"/>
                  </a:cubicBezTo>
                  <a:close/>
                  <a:moveTo>
                    <a:pt x="164072" y="191742"/>
                  </a:moveTo>
                  <a:cubicBezTo>
                    <a:pt x="164072" y="114690"/>
                    <a:pt x="226727" y="52009"/>
                    <a:pt x="303747" y="52009"/>
                  </a:cubicBezTo>
                  <a:cubicBezTo>
                    <a:pt x="380767" y="52009"/>
                    <a:pt x="443421" y="114690"/>
                    <a:pt x="443421" y="191742"/>
                  </a:cubicBezTo>
                  <a:lnTo>
                    <a:pt x="443421" y="294935"/>
                  </a:lnTo>
                  <a:lnTo>
                    <a:pt x="492979" y="294935"/>
                  </a:lnTo>
                  <a:lnTo>
                    <a:pt x="492979" y="189313"/>
                  </a:lnTo>
                  <a:cubicBezTo>
                    <a:pt x="492979" y="84929"/>
                    <a:pt x="408085" y="0"/>
                    <a:pt x="303747" y="0"/>
                  </a:cubicBezTo>
                  <a:cubicBezTo>
                    <a:pt x="199408" y="0"/>
                    <a:pt x="114514" y="84929"/>
                    <a:pt x="114514" y="189313"/>
                  </a:cubicBezTo>
                  <a:lnTo>
                    <a:pt x="114514" y="294935"/>
                  </a:lnTo>
                  <a:lnTo>
                    <a:pt x="164072" y="294935"/>
                  </a:lnTo>
                  <a:lnTo>
                    <a:pt x="164072" y="1917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7533059" y="2359126"/>
              <a:ext cx="319620" cy="396459"/>
            </a:xfrm>
            <a:custGeom>
              <a:rect b="b" l="l" r="r" t="t"/>
              <a:pathLst>
                <a:path extrusionOk="0" h="792918" w="639240">
                  <a:moveTo>
                    <a:pt x="611128" y="310815"/>
                  </a:moveTo>
                  <a:lnTo>
                    <a:pt x="524727" y="310815"/>
                  </a:lnTo>
                  <a:lnTo>
                    <a:pt x="524727" y="205193"/>
                  </a:lnTo>
                  <a:cubicBezTo>
                    <a:pt x="524727" y="92044"/>
                    <a:pt x="432722" y="0"/>
                    <a:pt x="319620" y="0"/>
                  </a:cubicBezTo>
                  <a:cubicBezTo>
                    <a:pt x="206519" y="0"/>
                    <a:pt x="114514" y="92044"/>
                    <a:pt x="114514" y="205193"/>
                  </a:cubicBezTo>
                  <a:lnTo>
                    <a:pt x="114514" y="310815"/>
                  </a:lnTo>
                  <a:lnTo>
                    <a:pt x="28113" y="310815"/>
                  </a:lnTo>
                  <a:cubicBezTo>
                    <a:pt x="12620" y="310815"/>
                    <a:pt x="0" y="323440"/>
                    <a:pt x="0" y="338940"/>
                  </a:cubicBezTo>
                  <a:lnTo>
                    <a:pt x="0" y="764794"/>
                  </a:lnTo>
                  <a:cubicBezTo>
                    <a:pt x="0" y="780309"/>
                    <a:pt x="12620" y="792918"/>
                    <a:pt x="28113" y="792918"/>
                  </a:cubicBezTo>
                  <a:lnTo>
                    <a:pt x="611128" y="792918"/>
                  </a:lnTo>
                  <a:cubicBezTo>
                    <a:pt x="626621" y="792918"/>
                    <a:pt x="639241" y="780309"/>
                    <a:pt x="639241" y="764794"/>
                  </a:cubicBezTo>
                  <a:lnTo>
                    <a:pt x="639241" y="338940"/>
                  </a:lnTo>
                  <a:cubicBezTo>
                    <a:pt x="639241" y="323440"/>
                    <a:pt x="626621" y="310815"/>
                    <a:pt x="611128" y="310815"/>
                  </a:cubicBezTo>
                  <a:close/>
                  <a:moveTo>
                    <a:pt x="130388" y="205193"/>
                  </a:moveTo>
                  <a:cubicBezTo>
                    <a:pt x="130388" y="100810"/>
                    <a:pt x="215281" y="15881"/>
                    <a:pt x="319620" y="15881"/>
                  </a:cubicBezTo>
                  <a:cubicBezTo>
                    <a:pt x="423959" y="15881"/>
                    <a:pt x="508853" y="100810"/>
                    <a:pt x="508853" y="205193"/>
                  </a:cubicBezTo>
                  <a:lnTo>
                    <a:pt x="508853" y="310815"/>
                  </a:lnTo>
                  <a:lnTo>
                    <a:pt x="459295" y="310815"/>
                  </a:lnTo>
                  <a:lnTo>
                    <a:pt x="459295" y="207623"/>
                  </a:lnTo>
                  <a:cubicBezTo>
                    <a:pt x="459295" y="130570"/>
                    <a:pt x="396640" y="67890"/>
                    <a:pt x="319620" y="67890"/>
                  </a:cubicBezTo>
                  <a:cubicBezTo>
                    <a:pt x="242600" y="67890"/>
                    <a:pt x="179946" y="130570"/>
                    <a:pt x="179946" y="207623"/>
                  </a:cubicBezTo>
                  <a:lnTo>
                    <a:pt x="179946" y="310815"/>
                  </a:lnTo>
                  <a:lnTo>
                    <a:pt x="130388" y="310815"/>
                  </a:lnTo>
                  <a:lnTo>
                    <a:pt x="130388" y="205193"/>
                  </a:lnTo>
                  <a:close/>
                  <a:moveTo>
                    <a:pt x="443421" y="207623"/>
                  </a:moveTo>
                  <a:lnTo>
                    <a:pt x="443421" y="310815"/>
                  </a:lnTo>
                  <a:lnTo>
                    <a:pt x="195820" y="310815"/>
                  </a:lnTo>
                  <a:lnTo>
                    <a:pt x="195820" y="207623"/>
                  </a:lnTo>
                  <a:cubicBezTo>
                    <a:pt x="195820" y="139336"/>
                    <a:pt x="251363" y="83770"/>
                    <a:pt x="319620" y="83770"/>
                  </a:cubicBezTo>
                  <a:cubicBezTo>
                    <a:pt x="387878" y="83770"/>
                    <a:pt x="443421" y="139336"/>
                    <a:pt x="443421" y="207623"/>
                  </a:cubicBezTo>
                  <a:close/>
                  <a:moveTo>
                    <a:pt x="623367" y="764794"/>
                  </a:moveTo>
                  <a:cubicBezTo>
                    <a:pt x="623367" y="771559"/>
                    <a:pt x="617875" y="777038"/>
                    <a:pt x="611128" y="777038"/>
                  </a:cubicBezTo>
                  <a:lnTo>
                    <a:pt x="28113" y="777038"/>
                  </a:lnTo>
                  <a:cubicBezTo>
                    <a:pt x="21366" y="777038"/>
                    <a:pt x="15874" y="771559"/>
                    <a:pt x="15874" y="764794"/>
                  </a:cubicBezTo>
                  <a:lnTo>
                    <a:pt x="15874" y="338940"/>
                  </a:lnTo>
                  <a:cubicBezTo>
                    <a:pt x="15874" y="332190"/>
                    <a:pt x="21366" y="326696"/>
                    <a:pt x="28113" y="326696"/>
                  </a:cubicBezTo>
                  <a:lnTo>
                    <a:pt x="122451" y="326696"/>
                  </a:lnTo>
                  <a:lnTo>
                    <a:pt x="187883" y="326696"/>
                  </a:lnTo>
                  <a:lnTo>
                    <a:pt x="451358" y="326696"/>
                  </a:lnTo>
                  <a:lnTo>
                    <a:pt x="516790" y="326696"/>
                  </a:lnTo>
                  <a:lnTo>
                    <a:pt x="611128" y="326696"/>
                  </a:lnTo>
                  <a:cubicBezTo>
                    <a:pt x="617875" y="326696"/>
                    <a:pt x="623367" y="332190"/>
                    <a:pt x="623367" y="338940"/>
                  </a:cubicBezTo>
                  <a:lnTo>
                    <a:pt x="623367" y="764794"/>
                  </a:lnTo>
                  <a:close/>
                  <a:moveTo>
                    <a:pt x="316620" y="450437"/>
                  </a:moveTo>
                  <a:cubicBezTo>
                    <a:pt x="276856" y="451930"/>
                    <a:pt x="244648" y="482945"/>
                    <a:pt x="241696" y="522599"/>
                  </a:cubicBezTo>
                  <a:cubicBezTo>
                    <a:pt x="239441" y="552915"/>
                    <a:pt x="254585" y="581294"/>
                    <a:pt x="280587" y="596269"/>
                  </a:cubicBezTo>
                  <a:lnTo>
                    <a:pt x="280587" y="641227"/>
                  </a:lnTo>
                  <a:cubicBezTo>
                    <a:pt x="280587" y="647929"/>
                    <a:pt x="286031" y="653360"/>
                    <a:pt x="292714" y="653360"/>
                  </a:cubicBezTo>
                  <a:lnTo>
                    <a:pt x="346527" y="653360"/>
                  </a:lnTo>
                  <a:cubicBezTo>
                    <a:pt x="353210" y="653360"/>
                    <a:pt x="358654" y="647929"/>
                    <a:pt x="358654" y="641227"/>
                  </a:cubicBezTo>
                  <a:lnTo>
                    <a:pt x="358654" y="596269"/>
                  </a:lnTo>
                  <a:cubicBezTo>
                    <a:pt x="382910" y="582326"/>
                    <a:pt x="397767" y="556822"/>
                    <a:pt x="397767" y="528554"/>
                  </a:cubicBezTo>
                  <a:cubicBezTo>
                    <a:pt x="397767" y="507115"/>
                    <a:pt x="389259" y="487122"/>
                    <a:pt x="373830" y="472241"/>
                  </a:cubicBezTo>
                  <a:cubicBezTo>
                    <a:pt x="358400" y="457377"/>
                    <a:pt x="338082" y="449612"/>
                    <a:pt x="316620" y="450437"/>
                  </a:cubicBezTo>
                  <a:close/>
                  <a:moveTo>
                    <a:pt x="347193" y="584406"/>
                  </a:moveTo>
                  <a:cubicBezTo>
                    <a:pt x="344495" y="585740"/>
                    <a:pt x="342780" y="588503"/>
                    <a:pt x="342780" y="591521"/>
                  </a:cubicBezTo>
                  <a:lnTo>
                    <a:pt x="342780" y="637479"/>
                  </a:lnTo>
                  <a:lnTo>
                    <a:pt x="296460" y="637479"/>
                  </a:lnTo>
                  <a:lnTo>
                    <a:pt x="296460" y="591521"/>
                  </a:lnTo>
                  <a:cubicBezTo>
                    <a:pt x="296460" y="588503"/>
                    <a:pt x="294746" y="585740"/>
                    <a:pt x="292047" y="584406"/>
                  </a:cubicBezTo>
                  <a:cubicBezTo>
                    <a:pt x="269173" y="573083"/>
                    <a:pt x="255633" y="549294"/>
                    <a:pt x="257522" y="523774"/>
                  </a:cubicBezTo>
                  <a:cubicBezTo>
                    <a:pt x="259839" y="492712"/>
                    <a:pt x="286047" y="467477"/>
                    <a:pt x="317223" y="466302"/>
                  </a:cubicBezTo>
                  <a:cubicBezTo>
                    <a:pt x="334351" y="465667"/>
                    <a:pt x="350527" y="471829"/>
                    <a:pt x="362813" y="483675"/>
                  </a:cubicBezTo>
                  <a:cubicBezTo>
                    <a:pt x="375115" y="495538"/>
                    <a:pt x="381894" y="511467"/>
                    <a:pt x="381894" y="528554"/>
                  </a:cubicBezTo>
                  <a:cubicBezTo>
                    <a:pt x="381894" y="552407"/>
                    <a:pt x="368591" y="573814"/>
                    <a:pt x="347193" y="584406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36"/>
          <p:cNvGrpSpPr/>
          <p:nvPr/>
        </p:nvGrpSpPr>
        <p:grpSpPr>
          <a:xfrm>
            <a:off x="8144133" y="2426023"/>
            <a:ext cx="456900" cy="262590"/>
            <a:chOff x="8144133" y="2426023"/>
            <a:chExt cx="456900" cy="262590"/>
          </a:xfrm>
        </p:grpSpPr>
        <p:sp>
          <p:nvSpPr>
            <p:cNvPr id="1071" name="Google Shape;1071;p36"/>
            <p:cNvSpPr/>
            <p:nvPr/>
          </p:nvSpPr>
          <p:spPr>
            <a:xfrm>
              <a:off x="8148709" y="2430595"/>
              <a:ext cx="447756" cy="253447"/>
            </a:xfrm>
            <a:custGeom>
              <a:rect b="b" l="l" r="r" t="t"/>
              <a:pathLst>
                <a:path extrusionOk="0" h="506893" w="895512">
                  <a:moveTo>
                    <a:pt x="895512" y="14539"/>
                  </a:moveTo>
                  <a:lnTo>
                    <a:pt x="895512" y="492355"/>
                  </a:lnTo>
                  <a:cubicBezTo>
                    <a:pt x="895512" y="496836"/>
                    <a:pt x="893554" y="500804"/>
                    <a:pt x="890460" y="503492"/>
                  </a:cubicBezTo>
                  <a:cubicBezTo>
                    <a:pt x="888007" y="505614"/>
                    <a:pt x="884821" y="506894"/>
                    <a:pt x="881343" y="506894"/>
                  </a:cubicBezTo>
                  <a:lnTo>
                    <a:pt x="14169" y="506894"/>
                  </a:lnTo>
                  <a:cubicBezTo>
                    <a:pt x="10691" y="506894"/>
                    <a:pt x="7506" y="505614"/>
                    <a:pt x="5034" y="503492"/>
                  </a:cubicBezTo>
                  <a:cubicBezTo>
                    <a:pt x="1959" y="500804"/>
                    <a:pt x="0" y="496817"/>
                    <a:pt x="0" y="492355"/>
                  </a:cubicBezTo>
                  <a:lnTo>
                    <a:pt x="0" y="14539"/>
                  </a:lnTo>
                  <a:cubicBezTo>
                    <a:pt x="0" y="10058"/>
                    <a:pt x="1959" y="6090"/>
                    <a:pt x="5034" y="3401"/>
                  </a:cubicBezTo>
                  <a:cubicBezTo>
                    <a:pt x="7506" y="1280"/>
                    <a:pt x="10691" y="0"/>
                    <a:pt x="14169" y="0"/>
                  </a:cubicBezTo>
                  <a:lnTo>
                    <a:pt x="881343" y="0"/>
                  </a:lnTo>
                  <a:cubicBezTo>
                    <a:pt x="884821" y="0"/>
                    <a:pt x="888007" y="1280"/>
                    <a:pt x="890460" y="3401"/>
                  </a:cubicBezTo>
                  <a:cubicBezTo>
                    <a:pt x="893554" y="6090"/>
                    <a:pt x="895512" y="10076"/>
                    <a:pt x="895512" y="145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8144133" y="2426023"/>
              <a:ext cx="456900" cy="262590"/>
            </a:xfrm>
            <a:custGeom>
              <a:rect b="b" l="l" r="r" t="t"/>
              <a:pathLst>
                <a:path extrusionOk="0" h="525181" w="913800">
                  <a:moveTo>
                    <a:pt x="905599" y="5633"/>
                  </a:moveTo>
                  <a:cubicBezTo>
                    <a:pt x="905069" y="5175"/>
                    <a:pt x="904538" y="4755"/>
                    <a:pt x="903970" y="4352"/>
                  </a:cubicBezTo>
                  <a:cubicBezTo>
                    <a:pt x="900071" y="1536"/>
                    <a:pt x="895348" y="0"/>
                    <a:pt x="890496" y="0"/>
                  </a:cubicBezTo>
                  <a:lnTo>
                    <a:pt x="23323" y="0"/>
                  </a:lnTo>
                  <a:cubicBezTo>
                    <a:pt x="17794" y="0"/>
                    <a:pt x="12430" y="1993"/>
                    <a:pt x="8220" y="5614"/>
                  </a:cubicBezTo>
                  <a:cubicBezTo>
                    <a:pt x="8220" y="5614"/>
                    <a:pt x="8201" y="5633"/>
                    <a:pt x="8201" y="5633"/>
                  </a:cubicBezTo>
                  <a:cubicBezTo>
                    <a:pt x="8183" y="5651"/>
                    <a:pt x="8165" y="5651"/>
                    <a:pt x="8165" y="5669"/>
                  </a:cubicBezTo>
                  <a:cubicBezTo>
                    <a:pt x="2966" y="10186"/>
                    <a:pt x="0" y="16770"/>
                    <a:pt x="0" y="23682"/>
                  </a:cubicBezTo>
                  <a:lnTo>
                    <a:pt x="0" y="501499"/>
                  </a:lnTo>
                  <a:cubicBezTo>
                    <a:pt x="0" y="508046"/>
                    <a:pt x="2691" y="514282"/>
                    <a:pt x="7433" y="518799"/>
                  </a:cubicBezTo>
                  <a:cubicBezTo>
                    <a:pt x="7671" y="519073"/>
                    <a:pt x="7945" y="519329"/>
                    <a:pt x="8220" y="519567"/>
                  </a:cubicBezTo>
                  <a:cubicBezTo>
                    <a:pt x="12430" y="523188"/>
                    <a:pt x="17794" y="525181"/>
                    <a:pt x="23323" y="525181"/>
                  </a:cubicBezTo>
                  <a:lnTo>
                    <a:pt x="890496" y="525181"/>
                  </a:lnTo>
                  <a:cubicBezTo>
                    <a:pt x="891192" y="525181"/>
                    <a:pt x="891888" y="525145"/>
                    <a:pt x="892565" y="525090"/>
                  </a:cubicBezTo>
                  <a:cubicBezTo>
                    <a:pt x="897361" y="524651"/>
                    <a:pt x="901938" y="522731"/>
                    <a:pt x="905599" y="519549"/>
                  </a:cubicBezTo>
                  <a:cubicBezTo>
                    <a:pt x="905599" y="519549"/>
                    <a:pt x="905599" y="519549"/>
                    <a:pt x="905599" y="519549"/>
                  </a:cubicBezTo>
                  <a:cubicBezTo>
                    <a:pt x="905599" y="519549"/>
                    <a:pt x="905599" y="519549"/>
                    <a:pt x="905599" y="519549"/>
                  </a:cubicBezTo>
                  <a:cubicBezTo>
                    <a:pt x="910817" y="515013"/>
                    <a:pt x="913801" y="508448"/>
                    <a:pt x="913801" y="501499"/>
                  </a:cubicBezTo>
                  <a:lnTo>
                    <a:pt x="913801" y="23682"/>
                  </a:lnTo>
                  <a:cubicBezTo>
                    <a:pt x="913819" y="16751"/>
                    <a:pt x="910835" y="10168"/>
                    <a:pt x="905599" y="5633"/>
                  </a:cubicBezTo>
                  <a:close/>
                  <a:moveTo>
                    <a:pt x="874771" y="18288"/>
                  </a:moveTo>
                  <a:lnTo>
                    <a:pt x="464388" y="295417"/>
                  </a:lnTo>
                  <a:cubicBezTo>
                    <a:pt x="459848" y="298489"/>
                    <a:pt x="453971" y="298489"/>
                    <a:pt x="449431" y="295417"/>
                  </a:cubicBezTo>
                  <a:lnTo>
                    <a:pt x="389477" y="254928"/>
                  </a:lnTo>
                  <a:cubicBezTo>
                    <a:pt x="389477" y="254928"/>
                    <a:pt x="389477" y="254928"/>
                    <a:pt x="389477" y="254928"/>
                  </a:cubicBezTo>
                  <a:lnTo>
                    <a:pt x="39030" y="18288"/>
                  </a:lnTo>
                  <a:lnTo>
                    <a:pt x="874771" y="18288"/>
                  </a:lnTo>
                  <a:close/>
                  <a:moveTo>
                    <a:pt x="18307" y="498811"/>
                  </a:moveTo>
                  <a:lnTo>
                    <a:pt x="18307" y="26371"/>
                  </a:lnTo>
                  <a:lnTo>
                    <a:pt x="368131" y="262591"/>
                  </a:lnTo>
                  <a:lnTo>
                    <a:pt x="18307" y="498811"/>
                  </a:lnTo>
                  <a:close/>
                  <a:moveTo>
                    <a:pt x="39030" y="506894"/>
                  </a:moveTo>
                  <a:lnTo>
                    <a:pt x="384479" y="273636"/>
                  </a:lnTo>
                  <a:lnTo>
                    <a:pt x="439180" y="310577"/>
                  </a:lnTo>
                  <a:cubicBezTo>
                    <a:pt x="444562" y="314216"/>
                    <a:pt x="450731" y="316027"/>
                    <a:pt x="456919" y="316027"/>
                  </a:cubicBezTo>
                  <a:cubicBezTo>
                    <a:pt x="463088" y="316027"/>
                    <a:pt x="469258" y="314198"/>
                    <a:pt x="474640" y="310577"/>
                  </a:cubicBezTo>
                  <a:lnTo>
                    <a:pt x="529340" y="273636"/>
                  </a:lnTo>
                  <a:lnTo>
                    <a:pt x="874771" y="506912"/>
                  </a:lnTo>
                  <a:lnTo>
                    <a:pt x="39030" y="506912"/>
                  </a:lnTo>
                  <a:close/>
                  <a:moveTo>
                    <a:pt x="895512" y="498829"/>
                  </a:moveTo>
                  <a:lnTo>
                    <a:pt x="545688" y="262591"/>
                  </a:lnTo>
                  <a:lnTo>
                    <a:pt x="895512" y="26352"/>
                  </a:lnTo>
                  <a:lnTo>
                    <a:pt x="895512" y="498829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36"/>
          <p:cNvGrpSpPr/>
          <p:nvPr/>
        </p:nvGrpSpPr>
        <p:grpSpPr>
          <a:xfrm>
            <a:off x="4779698" y="3088722"/>
            <a:ext cx="288690" cy="396602"/>
            <a:chOff x="4779698" y="3088722"/>
            <a:chExt cx="288690" cy="396602"/>
          </a:xfrm>
        </p:grpSpPr>
        <p:sp>
          <p:nvSpPr>
            <p:cNvPr id="1074" name="Google Shape;1074;p36"/>
            <p:cNvSpPr/>
            <p:nvPr/>
          </p:nvSpPr>
          <p:spPr>
            <a:xfrm>
              <a:off x="4783666" y="3092692"/>
              <a:ext cx="280754" cy="388662"/>
            </a:xfrm>
            <a:custGeom>
              <a:rect b="b" l="l" r="r" t="t"/>
              <a:pathLst>
                <a:path extrusionOk="0" h="777323" w="561508">
                  <a:moveTo>
                    <a:pt x="561509" y="41893"/>
                  </a:moveTo>
                  <a:lnTo>
                    <a:pt x="561509" y="333413"/>
                  </a:lnTo>
                  <a:cubicBezTo>
                    <a:pt x="561509" y="341719"/>
                    <a:pt x="553271" y="347595"/>
                    <a:pt x="545477" y="344736"/>
                  </a:cubicBezTo>
                  <a:cubicBezTo>
                    <a:pt x="381371" y="284485"/>
                    <a:pt x="217264" y="425028"/>
                    <a:pt x="53157" y="351279"/>
                  </a:cubicBezTo>
                  <a:lnTo>
                    <a:pt x="53157" y="756663"/>
                  </a:lnTo>
                  <a:cubicBezTo>
                    <a:pt x="53157" y="768081"/>
                    <a:pt x="43904" y="777324"/>
                    <a:pt x="32507" y="777324"/>
                  </a:cubicBezTo>
                  <a:lnTo>
                    <a:pt x="20650" y="777324"/>
                  </a:lnTo>
                  <a:cubicBezTo>
                    <a:pt x="9238" y="777324"/>
                    <a:pt x="0" y="768065"/>
                    <a:pt x="0" y="756663"/>
                  </a:cubicBezTo>
                  <a:lnTo>
                    <a:pt x="0" y="20661"/>
                  </a:lnTo>
                  <a:cubicBezTo>
                    <a:pt x="0" y="9258"/>
                    <a:pt x="9254" y="0"/>
                    <a:pt x="20650" y="0"/>
                  </a:cubicBezTo>
                  <a:lnTo>
                    <a:pt x="32507" y="0"/>
                  </a:lnTo>
                  <a:cubicBezTo>
                    <a:pt x="43919" y="0"/>
                    <a:pt x="53157" y="9258"/>
                    <a:pt x="53157" y="20661"/>
                  </a:cubicBezTo>
                  <a:lnTo>
                    <a:pt x="53157" y="33953"/>
                  </a:lnTo>
                  <a:cubicBezTo>
                    <a:pt x="220121" y="108989"/>
                    <a:pt x="387069" y="-37780"/>
                    <a:pt x="554033" y="30745"/>
                  </a:cubicBezTo>
                  <a:cubicBezTo>
                    <a:pt x="558556" y="32603"/>
                    <a:pt x="561509" y="37018"/>
                    <a:pt x="561509" y="418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4779698" y="3088722"/>
              <a:ext cx="288690" cy="396602"/>
            </a:xfrm>
            <a:custGeom>
              <a:rect b="b" l="l" r="r" t="t"/>
              <a:pathLst>
                <a:path extrusionOk="0" h="793204" w="577381">
                  <a:moveTo>
                    <a:pt x="564985" y="31348"/>
                  </a:moveTo>
                  <a:cubicBezTo>
                    <a:pt x="480447" y="-3351"/>
                    <a:pt x="395592" y="15722"/>
                    <a:pt x="313531" y="34159"/>
                  </a:cubicBezTo>
                  <a:cubicBezTo>
                    <a:pt x="229359" y="53073"/>
                    <a:pt x="149742" y="70923"/>
                    <a:pt x="69046" y="36668"/>
                  </a:cubicBezTo>
                  <a:lnTo>
                    <a:pt x="69046" y="28601"/>
                  </a:lnTo>
                  <a:cubicBezTo>
                    <a:pt x="69046" y="12832"/>
                    <a:pt x="56221" y="0"/>
                    <a:pt x="40443" y="0"/>
                  </a:cubicBezTo>
                  <a:lnTo>
                    <a:pt x="28587" y="0"/>
                  </a:lnTo>
                  <a:cubicBezTo>
                    <a:pt x="12825" y="0"/>
                    <a:pt x="0" y="12832"/>
                    <a:pt x="0" y="28601"/>
                  </a:cubicBezTo>
                  <a:lnTo>
                    <a:pt x="0" y="764603"/>
                  </a:lnTo>
                  <a:cubicBezTo>
                    <a:pt x="0" y="780373"/>
                    <a:pt x="12825" y="793204"/>
                    <a:pt x="28587" y="793204"/>
                  </a:cubicBezTo>
                  <a:lnTo>
                    <a:pt x="40443" y="793204"/>
                  </a:lnTo>
                  <a:cubicBezTo>
                    <a:pt x="56205" y="793204"/>
                    <a:pt x="69030" y="780373"/>
                    <a:pt x="69030" y="764603"/>
                  </a:cubicBezTo>
                  <a:lnTo>
                    <a:pt x="69030" y="371146"/>
                  </a:lnTo>
                  <a:cubicBezTo>
                    <a:pt x="102219" y="384184"/>
                    <a:pt x="135441" y="389091"/>
                    <a:pt x="168519" y="389091"/>
                  </a:cubicBezTo>
                  <a:cubicBezTo>
                    <a:pt x="218565" y="389091"/>
                    <a:pt x="268263" y="377927"/>
                    <a:pt x="317007" y="366969"/>
                  </a:cubicBezTo>
                  <a:cubicBezTo>
                    <a:pt x="397481" y="348881"/>
                    <a:pt x="473495" y="331809"/>
                    <a:pt x="550683" y="360140"/>
                  </a:cubicBezTo>
                  <a:cubicBezTo>
                    <a:pt x="556731" y="362364"/>
                    <a:pt x="563508" y="361474"/>
                    <a:pt x="568826" y="357774"/>
                  </a:cubicBezTo>
                  <a:cubicBezTo>
                    <a:pt x="574191" y="354026"/>
                    <a:pt x="577381" y="347896"/>
                    <a:pt x="577381" y="341369"/>
                  </a:cubicBezTo>
                  <a:lnTo>
                    <a:pt x="577381" y="49833"/>
                  </a:lnTo>
                  <a:cubicBezTo>
                    <a:pt x="577381" y="41687"/>
                    <a:pt x="572524" y="34429"/>
                    <a:pt x="564985" y="31348"/>
                  </a:cubicBezTo>
                  <a:close/>
                  <a:moveTo>
                    <a:pt x="53173" y="764619"/>
                  </a:moveTo>
                  <a:cubicBezTo>
                    <a:pt x="53173" y="771638"/>
                    <a:pt x="47475" y="777340"/>
                    <a:pt x="40459" y="777340"/>
                  </a:cubicBezTo>
                  <a:lnTo>
                    <a:pt x="28602" y="777340"/>
                  </a:lnTo>
                  <a:cubicBezTo>
                    <a:pt x="21587" y="777340"/>
                    <a:pt x="15888" y="771638"/>
                    <a:pt x="15888" y="764619"/>
                  </a:cubicBezTo>
                  <a:lnTo>
                    <a:pt x="15888" y="28601"/>
                  </a:lnTo>
                  <a:cubicBezTo>
                    <a:pt x="15888" y="21582"/>
                    <a:pt x="21587" y="15881"/>
                    <a:pt x="28602" y="15881"/>
                  </a:cubicBezTo>
                  <a:lnTo>
                    <a:pt x="40459" y="15881"/>
                  </a:lnTo>
                  <a:cubicBezTo>
                    <a:pt x="47475" y="15881"/>
                    <a:pt x="53173" y="21582"/>
                    <a:pt x="53173" y="28601"/>
                  </a:cubicBezTo>
                  <a:lnTo>
                    <a:pt x="53173" y="41893"/>
                  </a:lnTo>
                  <a:lnTo>
                    <a:pt x="53173" y="359219"/>
                  </a:lnTo>
                  <a:lnTo>
                    <a:pt x="53173" y="764619"/>
                  </a:lnTo>
                  <a:close/>
                  <a:moveTo>
                    <a:pt x="561509" y="341369"/>
                  </a:moveTo>
                  <a:cubicBezTo>
                    <a:pt x="561509" y="343307"/>
                    <a:pt x="560270" y="344387"/>
                    <a:pt x="559731" y="344752"/>
                  </a:cubicBezTo>
                  <a:cubicBezTo>
                    <a:pt x="559096" y="345197"/>
                    <a:pt x="557794" y="345832"/>
                    <a:pt x="556144" y="345244"/>
                  </a:cubicBezTo>
                  <a:cubicBezTo>
                    <a:pt x="474559" y="315293"/>
                    <a:pt x="392688" y="333699"/>
                    <a:pt x="313515" y="351485"/>
                  </a:cubicBezTo>
                  <a:cubicBezTo>
                    <a:pt x="229359" y="370399"/>
                    <a:pt x="149742" y="388281"/>
                    <a:pt x="69046" y="354026"/>
                  </a:cubicBezTo>
                  <a:lnTo>
                    <a:pt x="69046" y="53851"/>
                  </a:lnTo>
                  <a:cubicBezTo>
                    <a:pt x="102251" y="66889"/>
                    <a:pt x="135457" y="71764"/>
                    <a:pt x="168535" y="71764"/>
                  </a:cubicBezTo>
                  <a:cubicBezTo>
                    <a:pt x="218581" y="71764"/>
                    <a:pt x="268278" y="60600"/>
                    <a:pt x="317023" y="49643"/>
                  </a:cubicBezTo>
                  <a:cubicBezTo>
                    <a:pt x="400354" y="30920"/>
                    <a:pt x="479050" y="13229"/>
                    <a:pt x="558969" y="46022"/>
                  </a:cubicBezTo>
                  <a:cubicBezTo>
                    <a:pt x="560524" y="46657"/>
                    <a:pt x="561524" y="48150"/>
                    <a:pt x="561524" y="49817"/>
                  </a:cubicBezTo>
                  <a:lnTo>
                    <a:pt x="561524" y="341369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36"/>
          <p:cNvGrpSpPr/>
          <p:nvPr/>
        </p:nvGrpSpPr>
        <p:grpSpPr>
          <a:xfrm>
            <a:off x="5288779" y="3088722"/>
            <a:ext cx="371532" cy="395927"/>
            <a:chOff x="5288779" y="3088722"/>
            <a:chExt cx="371532" cy="395927"/>
          </a:xfrm>
        </p:grpSpPr>
        <p:sp>
          <p:nvSpPr>
            <p:cNvPr id="1077" name="Google Shape;1077;p36"/>
            <p:cNvSpPr/>
            <p:nvPr/>
          </p:nvSpPr>
          <p:spPr>
            <a:xfrm>
              <a:off x="5362032" y="3092684"/>
              <a:ext cx="225002" cy="388003"/>
            </a:xfrm>
            <a:custGeom>
              <a:rect b="b" l="l" r="r" t="t"/>
              <a:pathLst>
                <a:path extrusionOk="0" h="776006" w="450004">
                  <a:moveTo>
                    <a:pt x="355590" y="694116"/>
                  </a:moveTo>
                  <a:lnTo>
                    <a:pt x="355590" y="758874"/>
                  </a:lnTo>
                  <a:cubicBezTo>
                    <a:pt x="355590" y="768336"/>
                    <a:pt x="347918" y="776007"/>
                    <a:pt x="338454" y="776007"/>
                  </a:cubicBezTo>
                  <a:lnTo>
                    <a:pt x="111550" y="776007"/>
                  </a:lnTo>
                  <a:cubicBezTo>
                    <a:pt x="102086" y="776007"/>
                    <a:pt x="94414" y="768336"/>
                    <a:pt x="94414" y="758874"/>
                  </a:cubicBezTo>
                  <a:lnTo>
                    <a:pt x="94414" y="694116"/>
                  </a:lnTo>
                  <a:cubicBezTo>
                    <a:pt x="94414" y="684654"/>
                    <a:pt x="102086" y="676983"/>
                    <a:pt x="111550" y="676983"/>
                  </a:cubicBezTo>
                  <a:lnTo>
                    <a:pt x="338470" y="676983"/>
                  </a:lnTo>
                  <a:cubicBezTo>
                    <a:pt x="347918" y="676967"/>
                    <a:pt x="355590" y="684638"/>
                    <a:pt x="355590" y="694116"/>
                  </a:cubicBezTo>
                  <a:close/>
                  <a:moveTo>
                    <a:pt x="439748" y="0"/>
                  </a:moveTo>
                  <a:lnTo>
                    <a:pt x="10256" y="0"/>
                  </a:lnTo>
                  <a:cubicBezTo>
                    <a:pt x="4581" y="0"/>
                    <a:pt x="0" y="4596"/>
                    <a:pt x="0" y="10254"/>
                  </a:cubicBezTo>
                  <a:lnTo>
                    <a:pt x="0" y="302348"/>
                  </a:lnTo>
                  <a:cubicBezTo>
                    <a:pt x="0" y="408155"/>
                    <a:pt x="73061" y="496893"/>
                    <a:pt x="171502" y="520888"/>
                  </a:cubicBezTo>
                  <a:lnTo>
                    <a:pt x="171391" y="520888"/>
                  </a:lnTo>
                  <a:lnTo>
                    <a:pt x="150007" y="676967"/>
                  </a:lnTo>
                  <a:lnTo>
                    <a:pt x="299998" y="676967"/>
                  </a:lnTo>
                  <a:lnTo>
                    <a:pt x="278613" y="520888"/>
                  </a:lnTo>
                  <a:lnTo>
                    <a:pt x="278502" y="520888"/>
                  </a:lnTo>
                  <a:cubicBezTo>
                    <a:pt x="376943" y="496877"/>
                    <a:pt x="450004" y="408155"/>
                    <a:pt x="450004" y="302348"/>
                  </a:cubicBezTo>
                  <a:lnTo>
                    <a:pt x="450004" y="10254"/>
                  </a:lnTo>
                  <a:cubicBezTo>
                    <a:pt x="450004" y="4596"/>
                    <a:pt x="445407" y="0"/>
                    <a:pt x="439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5288779" y="3088722"/>
              <a:ext cx="371532" cy="395927"/>
            </a:xfrm>
            <a:custGeom>
              <a:rect b="b" l="l" r="r" t="t"/>
              <a:pathLst>
                <a:path extrusionOk="0" h="791855" w="743063">
                  <a:moveTo>
                    <a:pt x="719442" y="129485"/>
                  </a:moveTo>
                  <a:lnTo>
                    <a:pt x="604436" y="129485"/>
                  </a:lnTo>
                  <a:lnTo>
                    <a:pt x="604436" y="18179"/>
                  </a:lnTo>
                  <a:cubicBezTo>
                    <a:pt x="604436" y="8162"/>
                    <a:pt x="596273" y="0"/>
                    <a:pt x="586254" y="0"/>
                  </a:cubicBezTo>
                  <a:lnTo>
                    <a:pt x="156762" y="0"/>
                  </a:lnTo>
                  <a:cubicBezTo>
                    <a:pt x="146728" y="0"/>
                    <a:pt x="138580" y="8162"/>
                    <a:pt x="138580" y="18179"/>
                  </a:cubicBezTo>
                  <a:lnTo>
                    <a:pt x="138580" y="129485"/>
                  </a:lnTo>
                  <a:lnTo>
                    <a:pt x="23559" y="129485"/>
                  </a:lnTo>
                  <a:cubicBezTo>
                    <a:pt x="10592" y="129485"/>
                    <a:pt x="34" y="140040"/>
                    <a:pt x="3" y="153021"/>
                  </a:cubicBezTo>
                  <a:cubicBezTo>
                    <a:pt x="-346" y="338404"/>
                    <a:pt x="33957" y="451470"/>
                    <a:pt x="101962" y="489111"/>
                  </a:cubicBezTo>
                  <a:cubicBezTo>
                    <a:pt x="119685" y="498921"/>
                    <a:pt x="137550" y="502377"/>
                    <a:pt x="153909" y="502377"/>
                  </a:cubicBezTo>
                  <a:cubicBezTo>
                    <a:pt x="183663" y="502377"/>
                    <a:pt x="208424" y="490965"/>
                    <a:pt x="218395" y="485624"/>
                  </a:cubicBezTo>
                  <a:cubicBezTo>
                    <a:pt x="244249" y="508225"/>
                    <a:pt x="275129" y="525215"/>
                    <a:pt x="309115" y="534676"/>
                  </a:cubicBezTo>
                  <a:lnTo>
                    <a:pt x="289617" y="676983"/>
                  </a:lnTo>
                  <a:lnTo>
                    <a:pt x="258072" y="676983"/>
                  </a:lnTo>
                  <a:cubicBezTo>
                    <a:pt x="244249" y="676983"/>
                    <a:pt x="233010" y="688220"/>
                    <a:pt x="233010" y="702040"/>
                  </a:cubicBezTo>
                  <a:lnTo>
                    <a:pt x="233010" y="766799"/>
                  </a:lnTo>
                  <a:cubicBezTo>
                    <a:pt x="233010" y="780619"/>
                    <a:pt x="244249" y="791856"/>
                    <a:pt x="258072" y="791856"/>
                  </a:cubicBezTo>
                  <a:lnTo>
                    <a:pt x="484992" y="791856"/>
                  </a:lnTo>
                  <a:cubicBezTo>
                    <a:pt x="498815" y="791856"/>
                    <a:pt x="510054" y="780619"/>
                    <a:pt x="510054" y="766799"/>
                  </a:cubicBezTo>
                  <a:lnTo>
                    <a:pt x="510054" y="702040"/>
                  </a:lnTo>
                  <a:cubicBezTo>
                    <a:pt x="510054" y="688220"/>
                    <a:pt x="498815" y="676983"/>
                    <a:pt x="484992" y="676983"/>
                  </a:cubicBezTo>
                  <a:lnTo>
                    <a:pt x="453447" y="676983"/>
                  </a:lnTo>
                  <a:lnTo>
                    <a:pt x="433949" y="534676"/>
                  </a:lnTo>
                  <a:cubicBezTo>
                    <a:pt x="467935" y="525215"/>
                    <a:pt x="498815" y="508225"/>
                    <a:pt x="524669" y="485624"/>
                  </a:cubicBezTo>
                  <a:cubicBezTo>
                    <a:pt x="534640" y="490965"/>
                    <a:pt x="559401" y="502377"/>
                    <a:pt x="589155" y="502377"/>
                  </a:cubicBezTo>
                  <a:cubicBezTo>
                    <a:pt x="605514" y="502377"/>
                    <a:pt x="623364" y="498921"/>
                    <a:pt x="641102" y="489111"/>
                  </a:cubicBezTo>
                  <a:cubicBezTo>
                    <a:pt x="709107" y="451486"/>
                    <a:pt x="743410" y="338404"/>
                    <a:pt x="743061" y="153021"/>
                  </a:cubicBezTo>
                  <a:cubicBezTo>
                    <a:pt x="742982" y="140040"/>
                    <a:pt x="732409" y="129485"/>
                    <a:pt x="719442" y="129485"/>
                  </a:cubicBezTo>
                  <a:close/>
                  <a:moveTo>
                    <a:pt x="494170" y="702040"/>
                  </a:moveTo>
                  <a:lnTo>
                    <a:pt x="494170" y="766799"/>
                  </a:lnTo>
                  <a:cubicBezTo>
                    <a:pt x="494170" y="771886"/>
                    <a:pt x="490033" y="776007"/>
                    <a:pt x="484960" y="776007"/>
                  </a:cubicBezTo>
                  <a:lnTo>
                    <a:pt x="258056" y="776007"/>
                  </a:lnTo>
                  <a:cubicBezTo>
                    <a:pt x="252968" y="776007"/>
                    <a:pt x="248846" y="771870"/>
                    <a:pt x="248846" y="766799"/>
                  </a:cubicBezTo>
                  <a:lnTo>
                    <a:pt x="248846" y="702040"/>
                  </a:lnTo>
                  <a:cubicBezTo>
                    <a:pt x="248846" y="696953"/>
                    <a:pt x="252983" y="692832"/>
                    <a:pt x="258056" y="692832"/>
                  </a:cubicBezTo>
                  <a:lnTo>
                    <a:pt x="484976" y="692832"/>
                  </a:lnTo>
                  <a:cubicBezTo>
                    <a:pt x="490049" y="692816"/>
                    <a:pt x="494170" y="696953"/>
                    <a:pt x="494170" y="702040"/>
                  </a:cubicBezTo>
                  <a:close/>
                  <a:moveTo>
                    <a:pt x="156762" y="15849"/>
                  </a:moveTo>
                  <a:lnTo>
                    <a:pt x="586254" y="15849"/>
                  </a:lnTo>
                  <a:cubicBezTo>
                    <a:pt x="587538" y="15849"/>
                    <a:pt x="588584" y="16895"/>
                    <a:pt x="588584" y="18179"/>
                  </a:cubicBezTo>
                  <a:lnTo>
                    <a:pt x="588584" y="137362"/>
                  </a:lnTo>
                  <a:cubicBezTo>
                    <a:pt x="588584" y="137378"/>
                    <a:pt x="588584" y="137378"/>
                    <a:pt x="588584" y="137394"/>
                  </a:cubicBezTo>
                  <a:cubicBezTo>
                    <a:pt x="588584" y="137409"/>
                    <a:pt x="588584" y="137409"/>
                    <a:pt x="588584" y="137425"/>
                  </a:cubicBezTo>
                  <a:lnTo>
                    <a:pt x="588584" y="310273"/>
                  </a:lnTo>
                  <a:cubicBezTo>
                    <a:pt x="588584" y="429947"/>
                    <a:pt x="491206" y="527307"/>
                    <a:pt x="371508" y="527307"/>
                  </a:cubicBezTo>
                  <a:cubicBezTo>
                    <a:pt x="251810" y="527307"/>
                    <a:pt x="154432" y="429947"/>
                    <a:pt x="154432" y="310273"/>
                  </a:cubicBezTo>
                  <a:lnTo>
                    <a:pt x="154432" y="137441"/>
                  </a:lnTo>
                  <a:cubicBezTo>
                    <a:pt x="154432" y="137425"/>
                    <a:pt x="154432" y="137425"/>
                    <a:pt x="154432" y="137409"/>
                  </a:cubicBezTo>
                  <a:cubicBezTo>
                    <a:pt x="154432" y="137394"/>
                    <a:pt x="154432" y="137394"/>
                    <a:pt x="154432" y="137378"/>
                  </a:cubicBezTo>
                  <a:lnTo>
                    <a:pt x="154432" y="18194"/>
                  </a:lnTo>
                  <a:cubicBezTo>
                    <a:pt x="154432" y="16895"/>
                    <a:pt x="155478" y="15849"/>
                    <a:pt x="156762" y="15849"/>
                  </a:cubicBezTo>
                  <a:close/>
                  <a:moveTo>
                    <a:pt x="109508" y="475164"/>
                  </a:moveTo>
                  <a:cubicBezTo>
                    <a:pt x="31691" y="431944"/>
                    <a:pt x="15633" y="276134"/>
                    <a:pt x="15855" y="153052"/>
                  </a:cubicBezTo>
                  <a:cubicBezTo>
                    <a:pt x="15855" y="148789"/>
                    <a:pt x="19326" y="145334"/>
                    <a:pt x="23559" y="145334"/>
                  </a:cubicBezTo>
                  <a:lnTo>
                    <a:pt x="138564" y="145334"/>
                  </a:lnTo>
                  <a:lnTo>
                    <a:pt x="138564" y="310289"/>
                  </a:lnTo>
                  <a:cubicBezTo>
                    <a:pt x="138564" y="374064"/>
                    <a:pt x="164339" y="431928"/>
                    <a:pt x="206014" y="474023"/>
                  </a:cubicBezTo>
                  <a:cubicBezTo>
                    <a:pt x="188751" y="482122"/>
                    <a:pt x="147964" y="496528"/>
                    <a:pt x="109508" y="475164"/>
                  </a:cubicBezTo>
                  <a:close/>
                  <a:moveTo>
                    <a:pt x="437421" y="676967"/>
                  </a:moveTo>
                  <a:lnTo>
                    <a:pt x="305596" y="676967"/>
                  </a:lnTo>
                  <a:lnTo>
                    <a:pt x="324587" y="538417"/>
                  </a:lnTo>
                  <a:cubicBezTo>
                    <a:pt x="339741" y="541523"/>
                    <a:pt x="355450" y="543171"/>
                    <a:pt x="371508" y="543171"/>
                  </a:cubicBezTo>
                  <a:cubicBezTo>
                    <a:pt x="387582" y="543171"/>
                    <a:pt x="403275" y="541539"/>
                    <a:pt x="418430" y="538417"/>
                  </a:cubicBezTo>
                  <a:lnTo>
                    <a:pt x="437421" y="676967"/>
                  </a:lnTo>
                  <a:close/>
                  <a:moveTo>
                    <a:pt x="633509" y="475164"/>
                  </a:moveTo>
                  <a:cubicBezTo>
                    <a:pt x="618655" y="483421"/>
                    <a:pt x="603454" y="486322"/>
                    <a:pt x="589377" y="486322"/>
                  </a:cubicBezTo>
                  <a:cubicBezTo>
                    <a:pt x="567042" y="486322"/>
                    <a:pt x="547591" y="478968"/>
                    <a:pt x="536971" y="474007"/>
                  </a:cubicBezTo>
                  <a:cubicBezTo>
                    <a:pt x="578645" y="431913"/>
                    <a:pt x="604436" y="374048"/>
                    <a:pt x="604436" y="310273"/>
                  </a:cubicBezTo>
                  <a:lnTo>
                    <a:pt x="604436" y="145334"/>
                  </a:lnTo>
                  <a:lnTo>
                    <a:pt x="719442" y="145334"/>
                  </a:lnTo>
                  <a:cubicBezTo>
                    <a:pt x="723690" y="145334"/>
                    <a:pt x="727146" y="148805"/>
                    <a:pt x="727146" y="153052"/>
                  </a:cubicBezTo>
                  <a:cubicBezTo>
                    <a:pt x="727384" y="276134"/>
                    <a:pt x="711326" y="431944"/>
                    <a:pt x="633509" y="475164"/>
                  </a:cubicBezTo>
                  <a:close/>
                  <a:moveTo>
                    <a:pt x="325538" y="734419"/>
                  </a:moveTo>
                  <a:cubicBezTo>
                    <a:pt x="325538" y="730045"/>
                    <a:pt x="329088" y="726495"/>
                    <a:pt x="333464" y="726495"/>
                  </a:cubicBezTo>
                  <a:lnTo>
                    <a:pt x="409553" y="726495"/>
                  </a:lnTo>
                  <a:cubicBezTo>
                    <a:pt x="413928" y="726495"/>
                    <a:pt x="417479" y="730045"/>
                    <a:pt x="417479" y="734419"/>
                  </a:cubicBezTo>
                  <a:cubicBezTo>
                    <a:pt x="417479" y="738794"/>
                    <a:pt x="413928" y="742344"/>
                    <a:pt x="409553" y="742344"/>
                  </a:cubicBezTo>
                  <a:lnTo>
                    <a:pt x="333464" y="742344"/>
                  </a:lnTo>
                  <a:cubicBezTo>
                    <a:pt x="329088" y="742344"/>
                    <a:pt x="325538" y="738794"/>
                    <a:pt x="325538" y="734419"/>
                  </a:cubicBezTo>
                  <a:close/>
                  <a:moveTo>
                    <a:pt x="306896" y="273709"/>
                  </a:moveTo>
                  <a:lnTo>
                    <a:pt x="295641" y="339355"/>
                  </a:lnTo>
                  <a:cubicBezTo>
                    <a:pt x="294880" y="343761"/>
                    <a:pt x="296655" y="348120"/>
                    <a:pt x="300270" y="350751"/>
                  </a:cubicBezTo>
                  <a:cubicBezTo>
                    <a:pt x="302315" y="352240"/>
                    <a:pt x="304708" y="352985"/>
                    <a:pt x="307102" y="352985"/>
                  </a:cubicBezTo>
                  <a:cubicBezTo>
                    <a:pt x="308957" y="352985"/>
                    <a:pt x="310811" y="352542"/>
                    <a:pt x="312539" y="351638"/>
                  </a:cubicBezTo>
                  <a:lnTo>
                    <a:pt x="371492" y="320654"/>
                  </a:lnTo>
                  <a:lnTo>
                    <a:pt x="430446" y="351638"/>
                  </a:lnTo>
                  <a:cubicBezTo>
                    <a:pt x="434393" y="353714"/>
                    <a:pt x="439101" y="353382"/>
                    <a:pt x="442715" y="350751"/>
                  </a:cubicBezTo>
                  <a:cubicBezTo>
                    <a:pt x="446329" y="348120"/>
                    <a:pt x="448105" y="343761"/>
                    <a:pt x="447344" y="339355"/>
                  </a:cubicBezTo>
                  <a:lnTo>
                    <a:pt x="436089" y="273709"/>
                  </a:lnTo>
                  <a:lnTo>
                    <a:pt x="483787" y="227225"/>
                  </a:lnTo>
                  <a:cubicBezTo>
                    <a:pt x="486989" y="224103"/>
                    <a:pt x="488115" y="219538"/>
                    <a:pt x="486736" y="215291"/>
                  </a:cubicBezTo>
                  <a:cubicBezTo>
                    <a:pt x="485357" y="211043"/>
                    <a:pt x="481758" y="208000"/>
                    <a:pt x="477336" y="207366"/>
                  </a:cubicBezTo>
                  <a:lnTo>
                    <a:pt x="411423" y="197794"/>
                  </a:lnTo>
                  <a:lnTo>
                    <a:pt x="381939" y="138075"/>
                  </a:lnTo>
                  <a:cubicBezTo>
                    <a:pt x="381939" y="138075"/>
                    <a:pt x="381939" y="138075"/>
                    <a:pt x="381939" y="138075"/>
                  </a:cubicBezTo>
                  <a:cubicBezTo>
                    <a:pt x="379957" y="134065"/>
                    <a:pt x="375963" y="131577"/>
                    <a:pt x="371492" y="131577"/>
                  </a:cubicBezTo>
                  <a:cubicBezTo>
                    <a:pt x="367022" y="131577"/>
                    <a:pt x="363027" y="134065"/>
                    <a:pt x="361046" y="138075"/>
                  </a:cubicBezTo>
                  <a:lnTo>
                    <a:pt x="331561" y="197794"/>
                  </a:lnTo>
                  <a:lnTo>
                    <a:pt x="265633" y="207366"/>
                  </a:lnTo>
                  <a:cubicBezTo>
                    <a:pt x="261211" y="208016"/>
                    <a:pt x="257612" y="211043"/>
                    <a:pt x="256233" y="215291"/>
                  </a:cubicBezTo>
                  <a:cubicBezTo>
                    <a:pt x="254854" y="219538"/>
                    <a:pt x="255979" y="224118"/>
                    <a:pt x="259182" y="227225"/>
                  </a:cubicBezTo>
                  <a:lnTo>
                    <a:pt x="306896" y="273709"/>
                  </a:lnTo>
                  <a:close/>
                  <a:moveTo>
                    <a:pt x="337981" y="212866"/>
                  </a:moveTo>
                  <a:cubicBezTo>
                    <a:pt x="340565" y="212485"/>
                    <a:pt x="342800" y="210869"/>
                    <a:pt x="343958" y="208523"/>
                  </a:cubicBezTo>
                  <a:lnTo>
                    <a:pt x="371508" y="152704"/>
                  </a:lnTo>
                  <a:lnTo>
                    <a:pt x="399059" y="208523"/>
                  </a:lnTo>
                  <a:cubicBezTo>
                    <a:pt x="400216" y="210869"/>
                    <a:pt x="402451" y="212485"/>
                    <a:pt x="405019" y="212866"/>
                  </a:cubicBezTo>
                  <a:lnTo>
                    <a:pt x="466636" y="221820"/>
                  </a:lnTo>
                  <a:lnTo>
                    <a:pt x="422044" y="265278"/>
                  </a:lnTo>
                  <a:cubicBezTo>
                    <a:pt x="420174" y="267101"/>
                    <a:pt x="419318" y="269716"/>
                    <a:pt x="419761" y="272299"/>
                  </a:cubicBezTo>
                  <a:lnTo>
                    <a:pt x="430287" y="333650"/>
                  </a:lnTo>
                  <a:lnTo>
                    <a:pt x="375170" y="304678"/>
                  </a:lnTo>
                  <a:cubicBezTo>
                    <a:pt x="372856" y="303458"/>
                    <a:pt x="370097" y="303458"/>
                    <a:pt x="367799" y="304678"/>
                  </a:cubicBezTo>
                  <a:lnTo>
                    <a:pt x="312682" y="333650"/>
                  </a:lnTo>
                  <a:lnTo>
                    <a:pt x="323207" y="272299"/>
                  </a:lnTo>
                  <a:cubicBezTo>
                    <a:pt x="323651" y="269731"/>
                    <a:pt x="322795" y="267101"/>
                    <a:pt x="320925" y="265278"/>
                  </a:cubicBezTo>
                  <a:lnTo>
                    <a:pt x="276333" y="221820"/>
                  </a:lnTo>
                  <a:lnTo>
                    <a:pt x="337981" y="212866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36"/>
          <p:cNvGrpSpPr/>
          <p:nvPr/>
        </p:nvGrpSpPr>
        <p:grpSpPr>
          <a:xfrm>
            <a:off x="5880708" y="3114014"/>
            <a:ext cx="252389" cy="345545"/>
            <a:chOff x="5880708" y="3114014"/>
            <a:chExt cx="252389" cy="345545"/>
          </a:xfrm>
        </p:grpSpPr>
        <p:sp>
          <p:nvSpPr>
            <p:cNvPr id="1080" name="Google Shape;1080;p36"/>
            <p:cNvSpPr/>
            <p:nvPr/>
          </p:nvSpPr>
          <p:spPr>
            <a:xfrm>
              <a:off x="5884168" y="3117464"/>
              <a:ext cx="245468" cy="338639"/>
            </a:xfrm>
            <a:custGeom>
              <a:rect b="b" l="l" r="r" t="t"/>
              <a:pathLst>
                <a:path extrusionOk="0" h="677279" w="490935">
                  <a:moveTo>
                    <a:pt x="490935" y="677279"/>
                  </a:moveTo>
                  <a:lnTo>
                    <a:pt x="0" y="677279"/>
                  </a:lnTo>
                  <a:lnTo>
                    <a:pt x="0" y="0"/>
                  </a:lnTo>
                  <a:lnTo>
                    <a:pt x="347741" y="0"/>
                  </a:lnTo>
                  <a:cubicBezTo>
                    <a:pt x="403668" y="55857"/>
                    <a:pt x="435023" y="87173"/>
                    <a:pt x="490935" y="143016"/>
                  </a:cubicBezTo>
                  <a:lnTo>
                    <a:pt x="490935" y="6772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5880708" y="3114014"/>
              <a:ext cx="252389" cy="345545"/>
            </a:xfrm>
            <a:custGeom>
              <a:rect b="b" l="l" r="r" t="t"/>
              <a:pathLst>
                <a:path extrusionOk="0" h="691091" w="504778">
                  <a:moveTo>
                    <a:pt x="504640" y="148560"/>
                  </a:moveTo>
                  <a:cubicBezTo>
                    <a:pt x="504585" y="148284"/>
                    <a:pt x="504488" y="148021"/>
                    <a:pt x="504391" y="147744"/>
                  </a:cubicBezTo>
                  <a:cubicBezTo>
                    <a:pt x="504336" y="147592"/>
                    <a:pt x="504308" y="147426"/>
                    <a:pt x="504239" y="147261"/>
                  </a:cubicBezTo>
                  <a:cubicBezTo>
                    <a:pt x="504114" y="146970"/>
                    <a:pt x="503948" y="146694"/>
                    <a:pt x="503796" y="146417"/>
                  </a:cubicBezTo>
                  <a:cubicBezTo>
                    <a:pt x="503727" y="146307"/>
                    <a:pt x="503685" y="146182"/>
                    <a:pt x="503602" y="146072"/>
                  </a:cubicBezTo>
                  <a:cubicBezTo>
                    <a:pt x="503353" y="145698"/>
                    <a:pt x="503062" y="145353"/>
                    <a:pt x="502744" y="145021"/>
                  </a:cubicBezTo>
                  <a:lnTo>
                    <a:pt x="359563" y="2019"/>
                  </a:lnTo>
                  <a:cubicBezTo>
                    <a:pt x="359245" y="1701"/>
                    <a:pt x="358899" y="1410"/>
                    <a:pt x="358511" y="1161"/>
                  </a:cubicBezTo>
                  <a:cubicBezTo>
                    <a:pt x="358401" y="1092"/>
                    <a:pt x="358290" y="1051"/>
                    <a:pt x="358179" y="982"/>
                  </a:cubicBezTo>
                  <a:cubicBezTo>
                    <a:pt x="357902" y="816"/>
                    <a:pt x="357625" y="650"/>
                    <a:pt x="357321" y="525"/>
                  </a:cubicBezTo>
                  <a:cubicBezTo>
                    <a:pt x="357169" y="470"/>
                    <a:pt x="357016" y="442"/>
                    <a:pt x="356864" y="387"/>
                  </a:cubicBezTo>
                  <a:cubicBezTo>
                    <a:pt x="356587" y="290"/>
                    <a:pt x="356310" y="194"/>
                    <a:pt x="356020" y="138"/>
                  </a:cubicBezTo>
                  <a:cubicBezTo>
                    <a:pt x="355577" y="42"/>
                    <a:pt x="355120" y="0"/>
                    <a:pt x="354649" y="0"/>
                  </a:cubicBezTo>
                  <a:lnTo>
                    <a:pt x="6922" y="0"/>
                  </a:lnTo>
                  <a:cubicBezTo>
                    <a:pt x="3101" y="-14"/>
                    <a:pt x="0" y="3083"/>
                    <a:pt x="0" y="6899"/>
                  </a:cubicBezTo>
                  <a:lnTo>
                    <a:pt x="0" y="684179"/>
                  </a:lnTo>
                  <a:cubicBezTo>
                    <a:pt x="0" y="687995"/>
                    <a:pt x="3101" y="691092"/>
                    <a:pt x="6922" y="691092"/>
                  </a:cubicBezTo>
                  <a:lnTo>
                    <a:pt x="497857" y="691092"/>
                  </a:lnTo>
                  <a:cubicBezTo>
                    <a:pt x="501678" y="691092"/>
                    <a:pt x="504779" y="687995"/>
                    <a:pt x="504779" y="684179"/>
                  </a:cubicBezTo>
                  <a:lnTo>
                    <a:pt x="504779" y="149915"/>
                  </a:lnTo>
                  <a:cubicBezTo>
                    <a:pt x="504779" y="149459"/>
                    <a:pt x="504737" y="149003"/>
                    <a:pt x="504640" y="148560"/>
                  </a:cubicBezTo>
                  <a:close/>
                  <a:moveTo>
                    <a:pt x="361585" y="143002"/>
                  </a:moveTo>
                  <a:lnTo>
                    <a:pt x="361585" y="23587"/>
                  </a:lnTo>
                  <a:lnTo>
                    <a:pt x="481148" y="143002"/>
                  </a:lnTo>
                  <a:lnTo>
                    <a:pt x="361585" y="143002"/>
                  </a:lnTo>
                  <a:close/>
                  <a:moveTo>
                    <a:pt x="13843" y="677266"/>
                  </a:moveTo>
                  <a:lnTo>
                    <a:pt x="13843" y="13812"/>
                  </a:lnTo>
                  <a:lnTo>
                    <a:pt x="347741" y="13812"/>
                  </a:lnTo>
                  <a:lnTo>
                    <a:pt x="347741" y="149915"/>
                  </a:lnTo>
                  <a:cubicBezTo>
                    <a:pt x="347741" y="153731"/>
                    <a:pt x="350842" y="156828"/>
                    <a:pt x="354663" y="156828"/>
                  </a:cubicBezTo>
                  <a:lnTo>
                    <a:pt x="490935" y="156828"/>
                  </a:lnTo>
                  <a:lnTo>
                    <a:pt x="490935" y="677252"/>
                  </a:lnTo>
                  <a:lnTo>
                    <a:pt x="13843" y="677252"/>
                  </a:lnTo>
                  <a:close/>
                  <a:moveTo>
                    <a:pt x="86603" y="155777"/>
                  </a:moveTo>
                  <a:cubicBezTo>
                    <a:pt x="86603" y="151961"/>
                    <a:pt x="89704" y="148864"/>
                    <a:pt x="93525" y="148864"/>
                  </a:cubicBezTo>
                  <a:lnTo>
                    <a:pt x="231445" y="148864"/>
                  </a:lnTo>
                  <a:cubicBezTo>
                    <a:pt x="235265" y="148864"/>
                    <a:pt x="238366" y="151961"/>
                    <a:pt x="238366" y="155777"/>
                  </a:cubicBezTo>
                  <a:cubicBezTo>
                    <a:pt x="238366" y="159593"/>
                    <a:pt x="235265" y="162690"/>
                    <a:pt x="231445" y="162690"/>
                  </a:cubicBezTo>
                  <a:lnTo>
                    <a:pt x="93525" y="162690"/>
                  </a:lnTo>
                  <a:cubicBezTo>
                    <a:pt x="89704" y="162690"/>
                    <a:pt x="86603" y="159593"/>
                    <a:pt x="86603" y="155777"/>
                  </a:cubicBezTo>
                  <a:close/>
                  <a:moveTo>
                    <a:pt x="238366" y="569036"/>
                  </a:moveTo>
                  <a:cubicBezTo>
                    <a:pt x="238366" y="572852"/>
                    <a:pt x="235265" y="575949"/>
                    <a:pt x="231445" y="575949"/>
                  </a:cubicBezTo>
                  <a:lnTo>
                    <a:pt x="93525" y="575949"/>
                  </a:lnTo>
                  <a:cubicBezTo>
                    <a:pt x="89704" y="575949"/>
                    <a:pt x="86603" y="572852"/>
                    <a:pt x="86603" y="569036"/>
                  </a:cubicBezTo>
                  <a:cubicBezTo>
                    <a:pt x="86603" y="565220"/>
                    <a:pt x="89704" y="562123"/>
                    <a:pt x="93525" y="562123"/>
                  </a:cubicBezTo>
                  <a:lnTo>
                    <a:pt x="231445" y="562123"/>
                  </a:lnTo>
                  <a:cubicBezTo>
                    <a:pt x="235279" y="562123"/>
                    <a:pt x="238366" y="565220"/>
                    <a:pt x="238366" y="569036"/>
                  </a:cubicBezTo>
                  <a:close/>
                  <a:moveTo>
                    <a:pt x="418176" y="238429"/>
                  </a:moveTo>
                  <a:cubicBezTo>
                    <a:pt x="418176" y="242245"/>
                    <a:pt x="415075" y="245342"/>
                    <a:pt x="411254" y="245342"/>
                  </a:cubicBezTo>
                  <a:lnTo>
                    <a:pt x="93525" y="245342"/>
                  </a:lnTo>
                  <a:cubicBezTo>
                    <a:pt x="89704" y="245342"/>
                    <a:pt x="86603" y="242245"/>
                    <a:pt x="86603" y="238429"/>
                  </a:cubicBezTo>
                  <a:cubicBezTo>
                    <a:pt x="86603" y="234613"/>
                    <a:pt x="89704" y="231516"/>
                    <a:pt x="93525" y="231516"/>
                  </a:cubicBezTo>
                  <a:lnTo>
                    <a:pt x="411254" y="231516"/>
                  </a:lnTo>
                  <a:cubicBezTo>
                    <a:pt x="415075" y="231516"/>
                    <a:pt x="418176" y="234613"/>
                    <a:pt x="418176" y="238429"/>
                  </a:cubicBezTo>
                  <a:close/>
                  <a:moveTo>
                    <a:pt x="418176" y="321081"/>
                  </a:moveTo>
                  <a:cubicBezTo>
                    <a:pt x="418176" y="324897"/>
                    <a:pt x="415075" y="327994"/>
                    <a:pt x="411254" y="327994"/>
                  </a:cubicBezTo>
                  <a:lnTo>
                    <a:pt x="93525" y="327994"/>
                  </a:lnTo>
                  <a:cubicBezTo>
                    <a:pt x="89704" y="327994"/>
                    <a:pt x="86603" y="324897"/>
                    <a:pt x="86603" y="321081"/>
                  </a:cubicBezTo>
                  <a:cubicBezTo>
                    <a:pt x="86603" y="317265"/>
                    <a:pt x="89704" y="314168"/>
                    <a:pt x="93525" y="314168"/>
                  </a:cubicBezTo>
                  <a:lnTo>
                    <a:pt x="411254" y="314168"/>
                  </a:lnTo>
                  <a:cubicBezTo>
                    <a:pt x="415075" y="314168"/>
                    <a:pt x="418176" y="317265"/>
                    <a:pt x="418176" y="321081"/>
                  </a:cubicBezTo>
                  <a:close/>
                  <a:moveTo>
                    <a:pt x="418176" y="403732"/>
                  </a:moveTo>
                  <a:cubicBezTo>
                    <a:pt x="418176" y="407548"/>
                    <a:pt x="415075" y="410645"/>
                    <a:pt x="411254" y="410645"/>
                  </a:cubicBezTo>
                  <a:lnTo>
                    <a:pt x="93525" y="410645"/>
                  </a:lnTo>
                  <a:cubicBezTo>
                    <a:pt x="89704" y="410645"/>
                    <a:pt x="86603" y="407548"/>
                    <a:pt x="86603" y="403732"/>
                  </a:cubicBezTo>
                  <a:cubicBezTo>
                    <a:pt x="86603" y="399917"/>
                    <a:pt x="89704" y="396819"/>
                    <a:pt x="93525" y="396819"/>
                  </a:cubicBezTo>
                  <a:lnTo>
                    <a:pt x="411254" y="396819"/>
                  </a:lnTo>
                  <a:cubicBezTo>
                    <a:pt x="415075" y="396819"/>
                    <a:pt x="418176" y="399917"/>
                    <a:pt x="418176" y="403732"/>
                  </a:cubicBezTo>
                  <a:close/>
                  <a:moveTo>
                    <a:pt x="418176" y="486384"/>
                  </a:moveTo>
                  <a:cubicBezTo>
                    <a:pt x="418176" y="490200"/>
                    <a:pt x="415075" y="493297"/>
                    <a:pt x="411254" y="493297"/>
                  </a:cubicBezTo>
                  <a:lnTo>
                    <a:pt x="93525" y="493297"/>
                  </a:lnTo>
                  <a:cubicBezTo>
                    <a:pt x="89704" y="493297"/>
                    <a:pt x="86603" y="490200"/>
                    <a:pt x="86603" y="486384"/>
                  </a:cubicBezTo>
                  <a:cubicBezTo>
                    <a:pt x="86603" y="482568"/>
                    <a:pt x="89704" y="479471"/>
                    <a:pt x="93525" y="479471"/>
                  </a:cubicBezTo>
                  <a:lnTo>
                    <a:pt x="411254" y="479471"/>
                  </a:lnTo>
                  <a:cubicBezTo>
                    <a:pt x="415075" y="479471"/>
                    <a:pt x="418176" y="482568"/>
                    <a:pt x="418176" y="486384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36"/>
          <p:cNvGrpSpPr/>
          <p:nvPr/>
        </p:nvGrpSpPr>
        <p:grpSpPr>
          <a:xfrm>
            <a:off x="6353546" y="3150896"/>
            <a:ext cx="452114" cy="271836"/>
            <a:chOff x="6353546" y="3150896"/>
            <a:chExt cx="452114" cy="271836"/>
          </a:xfrm>
        </p:grpSpPr>
        <p:sp>
          <p:nvSpPr>
            <p:cNvPr id="1083" name="Google Shape;1083;p36"/>
            <p:cNvSpPr/>
            <p:nvPr/>
          </p:nvSpPr>
          <p:spPr>
            <a:xfrm>
              <a:off x="6353546" y="3150896"/>
              <a:ext cx="452114" cy="271836"/>
            </a:xfrm>
            <a:custGeom>
              <a:rect b="b" l="l" r="r" t="t"/>
              <a:pathLst>
                <a:path extrusionOk="0" h="543672" w="904229">
                  <a:moveTo>
                    <a:pt x="904229" y="80112"/>
                  </a:moveTo>
                  <a:lnTo>
                    <a:pt x="904229" y="534610"/>
                  </a:lnTo>
                  <a:cubicBezTo>
                    <a:pt x="904229" y="539631"/>
                    <a:pt x="900192" y="543673"/>
                    <a:pt x="895176" y="543673"/>
                  </a:cubicBezTo>
                  <a:lnTo>
                    <a:pt x="9053" y="543673"/>
                  </a:lnTo>
                  <a:cubicBezTo>
                    <a:pt x="4038" y="543673"/>
                    <a:pt x="0" y="539631"/>
                    <a:pt x="0" y="534610"/>
                  </a:cubicBezTo>
                  <a:lnTo>
                    <a:pt x="0" y="80112"/>
                  </a:lnTo>
                  <a:cubicBezTo>
                    <a:pt x="0" y="75109"/>
                    <a:pt x="4038" y="71049"/>
                    <a:pt x="9053" y="71049"/>
                  </a:cubicBezTo>
                  <a:lnTo>
                    <a:pt x="69420" y="71049"/>
                  </a:lnTo>
                  <a:lnTo>
                    <a:pt x="69420" y="9062"/>
                  </a:lnTo>
                  <a:cubicBezTo>
                    <a:pt x="69420" y="4060"/>
                    <a:pt x="73475" y="0"/>
                    <a:pt x="78473" y="0"/>
                  </a:cubicBezTo>
                  <a:lnTo>
                    <a:pt x="344436" y="0"/>
                  </a:lnTo>
                  <a:cubicBezTo>
                    <a:pt x="391495" y="0"/>
                    <a:pt x="434063" y="28601"/>
                    <a:pt x="452115" y="71738"/>
                  </a:cubicBezTo>
                  <a:cubicBezTo>
                    <a:pt x="470167" y="28619"/>
                    <a:pt x="512735" y="0"/>
                    <a:pt x="559793" y="0"/>
                  </a:cubicBezTo>
                  <a:lnTo>
                    <a:pt x="825757" y="0"/>
                  </a:lnTo>
                  <a:cubicBezTo>
                    <a:pt x="830754" y="0"/>
                    <a:pt x="834810" y="4060"/>
                    <a:pt x="834810" y="9062"/>
                  </a:cubicBezTo>
                  <a:lnTo>
                    <a:pt x="834810" y="71049"/>
                  </a:lnTo>
                  <a:lnTo>
                    <a:pt x="895176" y="71049"/>
                  </a:lnTo>
                  <a:cubicBezTo>
                    <a:pt x="900192" y="71049"/>
                    <a:pt x="904229" y="75109"/>
                    <a:pt x="904229" y="80112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6362600" y="3159958"/>
              <a:ext cx="434008" cy="253711"/>
            </a:xfrm>
            <a:custGeom>
              <a:rect b="b" l="l" r="r" t="t"/>
              <a:pathLst>
                <a:path extrusionOk="0" h="507422" w="868016">
                  <a:moveTo>
                    <a:pt x="422963" y="507423"/>
                  </a:moveTo>
                  <a:lnTo>
                    <a:pt x="0" y="507423"/>
                  </a:lnTo>
                  <a:lnTo>
                    <a:pt x="0" y="71049"/>
                  </a:lnTo>
                  <a:lnTo>
                    <a:pt x="51313" y="71049"/>
                  </a:lnTo>
                  <a:lnTo>
                    <a:pt x="51313" y="425789"/>
                  </a:lnTo>
                  <a:cubicBezTo>
                    <a:pt x="51313" y="430791"/>
                    <a:pt x="55369" y="434851"/>
                    <a:pt x="60366" y="434851"/>
                  </a:cubicBezTo>
                  <a:lnTo>
                    <a:pt x="328539" y="434851"/>
                  </a:lnTo>
                  <a:cubicBezTo>
                    <a:pt x="373280" y="434851"/>
                    <a:pt x="412136" y="465409"/>
                    <a:pt x="422963" y="507423"/>
                  </a:cubicBezTo>
                  <a:close/>
                  <a:moveTo>
                    <a:pt x="816703" y="71049"/>
                  </a:moveTo>
                  <a:lnTo>
                    <a:pt x="816703" y="425789"/>
                  </a:lnTo>
                  <a:cubicBezTo>
                    <a:pt x="816703" y="430791"/>
                    <a:pt x="812648" y="434851"/>
                    <a:pt x="807650" y="434851"/>
                  </a:cubicBezTo>
                  <a:lnTo>
                    <a:pt x="539478" y="434851"/>
                  </a:lnTo>
                  <a:cubicBezTo>
                    <a:pt x="494737" y="434851"/>
                    <a:pt x="455881" y="465409"/>
                    <a:pt x="445053" y="507423"/>
                  </a:cubicBezTo>
                  <a:lnTo>
                    <a:pt x="868017" y="507423"/>
                  </a:lnTo>
                  <a:lnTo>
                    <a:pt x="868017" y="71049"/>
                  </a:lnTo>
                  <a:lnTo>
                    <a:pt x="816703" y="71049"/>
                  </a:lnTo>
                  <a:close/>
                  <a:moveTo>
                    <a:pt x="443061" y="468237"/>
                  </a:moveTo>
                  <a:lnTo>
                    <a:pt x="443061" y="98726"/>
                  </a:lnTo>
                  <a:cubicBezTo>
                    <a:pt x="443061" y="87199"/>
                    <a:pt x="445035" y="75871"/>
                    <a:pt x="448946" y="65086"/>
                  </a:cubicBezTo>
                  <a:cubicBezTo>
                    <a:pt x="463051" y="26154"/>
                    <a:pt x="500314" y="0"/>
                    <a:pt x="541687" y="0"/>
                  </a:cubicBezTo>
                  <a:lnTo>
                    <a:pt x="798597" y="0"/>
                  </a:lnTo>
                  <a:lnTo>
                    <a:pt x="798597" y="416726"/>
                  </a:lnTo>
                  <a:lnTo>
                    <a:pt x="539478" y="416726"/>
                  </a:lnTo>
                  <a:cubicBezTo>
                    <a:pt x="499770" y="416726"/>
                    <a:pt x="463956" y="437062"/>
                    <a:pt x="443061" y="468237"/>
                  </a:cubicBezTo>
                  <a:close/>
                  <a:moveTo>
                    <a:pt x="508045" y="92999"/>
                  </a:moveTo>
                  <a:cubicBezTo>
                    <a:pt x="508045" y="98001"/>
                    <a:pt x="512101" y="102061"/>
                    <a:pt x="517098" y="102061"/>
                  </a:cubicBezTo>
                  <a:lnTo>
                    <a:pt x="728852" y="102061"/>
                  </a:lnTo>
                  <a:cubicBezTo>
                    <a:pt x="733849" y="102061"/>
                    <a:pt x="737905" y="98001"/>
                    <a:pt x="737905" y="92999"/>
                  </a:cubicBezTo>
                  <a:cubicBezTo>
                    <a:pt x="737905" y="87996"/>
                    <a:pt x="733849" y="83936"/>
                    <a:pt x="728852" y="83936"/>
                  </a:cubicBezTo>
                  <a:lnTo>
                    <a:pt x="517098" y="83936"/>
                  </a:lnTo>
                  <a:cubicBezTo>
                    <a:pt x="512101" y="83936"/>
                    <a:pt x="508045" y="87996"/>
                    <a:pt x="508045" y="92999"/>
                  </a:cubicBezTo>
                  <a:close/>
                  <a:moveTo>
                    <a:pt x="508045" y="171098"/>
                  </a:moveTo>
                  <a:cubicBezTo>
                    <a:pt x="508045" y="176101"/>
                    <a:pt x="512101" y="180161"/>
                    <a:pt x="517098" y="180161"/>
                  </a:cubicBezTo>
                  <a:lnTo>
                    <a:pt x="728852" y="180161"/>
                  </a:lnTo>
                  <a:cubicBezTo>
                    <a:pt x="733849" y="180161"/>
                    <a:pt x="737905" y="176101"/>
                    <a:pt x="737905" y="171098"/>
                  </a:cubicBezTo>
                  <a:cubicBezTo>
                    <a:pt x="737905" y="166096"/>
                    <a:pt x="733849" y="162036"/>
                    <a:pt x="728852" y="162036"/>
                  </a:cubicBezTo>
                  <a:lnTo>
                    <a:pt x="517098" y="162036"/>
                  </a:lnTo>
                  <a:cubicBezTo>
                    <a:pt x="512101" y="162036"/>
                    <a:pt x="508045" y="166096"/>
                    <a:pt x="508045" y="171098"/>
                  </a:cubicBezTo>
                  <a:close/>
                  <a:moveTo>
                    <a:pt x="508045" y="249180"/>
                  </a:moveTo>
                  <a:cubicBezTo>
                    <a:pt x="508045" y="254183"/>
                    <a:pt x="512101" y="258243"/>
                    <a:pt x="517098" y="258243"/>
                  </a:cubicBezTo>
                  <a:lnTo>
                    <a:pt x="728852" y="258243"/>
                  </a:lnTo>
                  <a:cubicBezTo>
                    <a:pt x="733849" y="258243"/>
                    <a:pt x="737905" y="254183"/>
                    <a:pt x="737905" y="249180"/>
                  </a:cubicBezTo>
                  <a:cubicBezTo>
                    <a:pt x="737905" y="244178"/>
                    <a:pt x="733849" y="240118"/>
                    <a:pt x="728852" y="240118"/>
                  </a:cubicBezTo>
                  <a:lnTo>
                    <a:pt x="517098" y="240118"/>
                  </a:lnTo>
                  <a:cubicBezTo>
                    <a:pt x="512101" y="240118"/>
                    <a:pt x="508045" y="244178"/>
                    <a:pt x="508045" y="249180"/>
                  </a:cubicBezTo>
                  <a:close/>
                  <a:moveTo>
                    <a:pt x="508045" y="327280"/>
                  </a:moveTo>
                  <a:cubicBezTo>
                    <a:pt x="508045" y="332283"/>
                    <a:pt x="512101" y="336343"/>
                    <a:pt x="517098" y="336343"/>
                  </a:cubicBezTo>
                  <a:lnTo>
                    <a:pt x="728852" y="336343"/>
                  </a:lnTo>
                  <a:cubicBezTo>
                    <a:pt x="733849" y="336343"/>
                    <a:pt x="737905" y="332283"/>
                    <a:pt x="737905" y="327280"/>
                  </a:cubicBezTo>
                  <a:cubicBezTo>
                    <a:pt x="737905" y="322278"/>
                    <a:pt x="733849" y="318218"/>
                    <a:pt x="728852" y="318218"/>
                  </a:cubicBezTo>
                  <a:lnTo>
                    <a:pt x="517098" y="318218"/>
                  </a:lnTo>
                  <a:cubicBezTo>
                    <a:pt x="512101" y="318218"/>
                    <a:pt x="508045" y="322278"/>
                    <a:pt x="508045" y="327280"/>
                  </a:cubicBezTo>
                  <a:close/>
                  <a:moveTo>
                    <a:pt x="419071" y="65086"/>
                  </a:moveTo>
                  <a:cubicBezTo>
                    <a:pt x="422982" y="75871"/>
                    <a:pt x="424955" y="87199"/>
                    <a:pt x="424955" y="98726"/>
                  </a:cubicBezTo>
                  <a:lnTo>
                    <a:pt x="424955" y="468237"/>
                  </a:lnTo>
                  <a:cubicBezTo>
                    <a:pt x="404060" y="437062"/>
                    <a:pt x="368246" y="416726"/>
                    <a:pt x="328539" y="416726"/>
                  </a:cubicBezTo>
                  <a:lnTo>
                    <a:pt x="69420" y="416726"/>
                  </a:lnTo>
                  <a:lnTo>
                    <a:pt x="69420" y="0"/>
                  </a:lnTo>
                  <a:lnTo>
                    <a:pt x="326330" y="0"/>
                  </a:lnTo>
                  <a:cubicBezTo>
                    <a:pt x="367703" y="0"/>
                    <a:pt x="404966" y="26154"/>
                    <a:pt x="419071" y="65086"/>
                  </a:cubicBezTo>
                  <a:close/>
                  <a:moveTo>
                    <a:pt x="359972" y="327280"/>
                  </a:moveTo>
                  <a:cubicBezTo>
                    <a:pt x="359972" y="322278"/>
                    <a:pt x="355916" y="318218"/>
                    <a:pt x="350918" y="318218"/>
                  </a:cubicBezTo>
                  <a:lnTo>
                    <a:pt x="139165" y="318218"/>
                  </a:lnTo>
                  <a:cubicBezTo>
                    <a:pt x="134168" y="318218"/>
                    <a:pt x="130112" y="322278"/>
                    <a:pt x="130112" y="327280"/>
                  </a:cubicBezTo>
                  <a:cubicBezTo>
                    <a:pt x="130112" y="332283"/>
                    <a:pt x="134168" y="336343"/>
                    <a:pt x="139165" y="336343"/>
                  </a:cubicBezTo>
                  <a:lnTo>
                    <a:pt x="350918" y="336343"/>
                  </a:lnTo>
                  <a:cubicBezTo>
                    <a:pt x="355916" y="336343"/>
                    <a:pt x="359972" y="332283"/>
                    <a:pt x="359972" y="327280"/>
                  </a:cubicBezTo>
                  <a:close/>
                  <a:moveTo>
                    <a:pt x="359972" y="249180"/>
                  </a:moveTo>
                  <a:cubicBezTo>
                    <a:pt x="359972" y="244178"/>
                    <a:pt x="355916" y="240118"/>
                    <a:pt x="350918" y="240118"/>
                  </a:cubicBezTo>
                  <a:lnTo>
                    <a:pt x="139165" y="240118"/>
                  </a:lnTo>
                  <a:cubicBezTo>
                    <a:pt x="134168" y="240118"/>
                    <a:pt x="130112" y="244178"/>
                    <a:pt x="130112" y="249180"/>
                  </a:cubicBezTo>
                  <a:cubicBezTo>
                    <a:pt x="130112" y="254183"/>
                    <a:pt x="134168" y="258243"/>
                    <a:pt x="139165" y="258243"/>
                  </a:cubicBezTo>
                  <a:lnTo>
                    <a:pt x="350918" y="258243"/>
                  </a:lnTo>
                  <a:cubicBezTo>
                    <a:pt x="355916" y="258243"/>
                    <a:pt x="359972" y="254183"/>
                    <a:pt x="359972" y="249180"/>
                  </a:cubicBezTo>
                  <a:close/>
                  <a:moveTo>
                    <a:pt x="359972" y="171098"/>
                  </a:moveTo>
                  <a:cubicBezTo>
                    <a:pt x="359972" y="166096"/>
                    <a:pt x="355916" y="162036"/>
                    <a:pt x="350918" y="162036"/>
                  </a:cubicBezTo>
                  <a:lnTo>
                    <a:pt x="139165" y="162036"/>
                  </a:lnTo>
                  <a:cubicBezTo>
                    <a:pt x="134168" y="162036"/>
                    <a:pt x="130112" y="166096"/>
                    <a:pt x="130112" y="171098"/>
                  </a:cubicBezTo>
                  <a:cubicBezTo>
                    <a:pt x="130112" y="176101"/>
                    <a:pt x="134168" y="180161"/>
                    <a:pt x="139165" y="180161"/>
                  </a:cubicBezTo>
                  <a:lnTo>
                    <a:pt x="350918" y="180161"/>
                  </a:lnTo>
                  <a:cubicBezTo>
                    <a:pt x="355916" y="180161"/>
                    <a:pt x="359972" y="176101"/>
                    <a:pt x="359972" y="171098"/>
                  </a:cubicBezTo>
                  <a:close/>
                  <a:moveTo>
                    <a:pt x="359972" y="92999"/>
                  </a:moveTo>
                  <a:cubicBezTo>
                    <a:pt x="359972" y="87996"/>
                    <a:pt x="355916" y="83936"/>
                    <a:pt x="350918" y="83936"/>
                  </a:cubicBezTo>
                  <a:lnTo>
                    <a:pt x="139165" y="83936"/>
                  </a:lnTo>
                  <a:cubicBezTo>
                    <a:pt x="134168" y="83936"/>
                    <a:pt x="130112" y="87996"/>
                    <a:pt x="130112" y="92999"/>
                  </a:cubicBezTo>
                  <a:cubicBezTo>
                    <a:pt x="130112" y="98001"/>
                    <a:pt x="134168" y="102061"/>
                    <a:pt x="139165" y="102061"/>
                  </a:cubicBezTo>
                  <a:lnTo>
                    <a:pt x="350918" y="102061"/>
                  </a:lnTo>
                  <a:cubicBezTo>
                    <a:pt x="355916" y="102061"/>
                    <a:pt x="359972" y="98001"/>
                    <a:pt x="359972" y="929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6353546" y="3150896"/>
              <a:ext cx="452114" cy="271836"/>
            </a:xfrm>
            <a:custGeom>
              <a:rect b="b" l="l" r="r" t="t"/>
              <a:pathLst>
                <a:path extrusionOk="0" h="543672" w="904229">
                  <a:moveTo>
                    <a:pt x="895176" y="71049"/>
                  </a:moveTo>
                  <a:lnTo>
                    <a:pt x="834810" y="71049"/>
                  </a:lnTo>
                  <a:lnTo>
                    <a:pt x="834810" y="9062"/>
                  </a:lnTo>
                  <a:cubicBezTo>
                    <a:pt x="834810" y="4060"/>
                    <a:pt x="830754" y="0"/>
                    <a:pt x="825757" y="0"/>
                  </a:cubicBezTo>
                  <a:lnTo>
                    <a:pt x="559793" y="0"/>
                  </a:lnTo>
                  <a:cubicBezTo>
                    <a:pt x="512735" y="0"/>
                    <a:pt x="470167" y="28619"/>
                    <a:pt x="452115" y="71738"/>
                  </a:cubicBezTo>
                  <a:cubicBezTo>
                    <a:pt x="434063" y="28601"/>
                    <a:pt x="391495" y="0"/>
                    <a:pt x="344436" y="0"/>
                  </a:cubicBezTo>
                  <a:lnTo>
                    <a:pt x="78473" y="0"/>
                  </a:lnTo>
                  <a:cubicBezTo>
                    <a:pt x="73475" y="0"/>
                    <a:pt x="69420" y="4060"/>
                    <a:pt x="69420" y="9062"/>
                  </a:cubicBezTo>
                  <a:lnTo>
                    <a:pt x="69420" y="71049"/>
                  </a:lnTo>
                  <a:lnTo>
                    <a:pt x="9053" y="71049"/>
                  </a:lnTo>
                  <a:cubicBezTo>
                    <a:pt x="4038" y="71049"/>
                    <a:pt x="0" y="75109"/>
                    <a:pt x="0" y="80112"/>
                  </a:cubicBezTo>
                  <a:lnTo>
                    <a:pt x="0" y="534610"/>
                  </a:lnTo>
                  <a:cubicBezTo>
                    <a:pt x="0" y="539631"/>
                    <a:pt x="4038" y="543673"/>
                    <a:pt x="9053" y="543673"/>
                  </a:cubicBezTo>
                  <a:lnTo>
                    <a:pt x="895176" y="543673"/>
                  </a:lnTo>
                  <a:cubicBezTo>
                    <a:pt x="900192" y="543673"/>
                    <a:pt x="904229" y="539631"/>
                    <a:pt x="904229" y="534610"/>
                  </a:cubicBezTo>
                  <a:lnTo>
                    <a:pt x="904229" y="80112"/>
                  </a:lnTo>
                  <a:cubicBezTo>
                    <a:pt x="904229" y="75109"/>
                    <a:pt x="900192" y="71049"/>
                    <a:pt x="895176" y="71049"/>
                  </a:cubicBezTo>
                  <a:close/>
                  <a:moveTo>
                    <a:pt x="18106" y="525548"/>
                  </a:moveTo>
                  <a:lnTo>
                    <a:pt x="18106" y="89174"/>
                  </a:lnTo>
                  <a:lnTo>
                    <a:pt x="69420" y="89174"/>
                  </a:lnTo>
                  <a:lnTo>
                    <a:pt x="69420" y="443913"/>
                  </a:lnTo>
                  <a:cubicBezTo>
                    <a:pt x="69420" y="448916"/>
                    <a:pt x="73475" y="452976"/>
                    <a:pt x="78473" y="452976"/>
                  </a:cubicBezTo>
                  <a:lnTo>
                    <a:pt x="346645" y="452976"/>
                  </a:lnTo>
                  <a:cubicBezTo>
                    <a:pt x="391386" y="452976"/>
                    <a:pt x="430242" y="483534"/>
                    <a:pt x="441070" y="525548"/>
                  </a:cubicBezTo>
                  <a:lnTo>
                    <a:pt x="18106" y="525548"/>
                  </a:lnTo>
                  <a:close/>
                  <a:moveTo>
                    <a:pt x="443061" y="486362"/>
                  </a:moveTo>
                  <a:cubicBezTo>
                    <a:pt x="422167" y="455187"/>
                    <a:pt x="386353" y="434851"/>
                    <a:pt x="346645" y="434851"/>
                  </a:cubicBezTo>
                  <a:lnTo>
                    <a:pt x="87526" y="434851"/>
                  </a:lnTo>
                  <a:lnTo>
                    <a:pt x="87526" y="18125"/>
                  </a:lnTo>
                  <a:lnTo>
                    <a:pt x="344436" y="18125"/>
                  </a:lnTo>
                  <a:cubicBezTo>
                    <a:pt x="385809" y="18125"/>
                    <a:pt x="423072" y="44279"/>
                    <a:pt x="437177" y="83211"/>
                  </a:cubicBezTo>
                  <a:cubicBezTo>
                    <a:pt x="441088" y="93995"/>
                    <a:pt x="443061" y="105323"/>
                    <a:pt x="443061" y="116851"/>
                  </a:cubicBezTo>
                  <a:lnTo>
                    <a:pt x="443061" y="486362"/>
                  </a:lnTo>
                  <a:close/>
                  <a:moveTo>
                    <a:pt x="461168" y="116851"/>
                  </a:moveTo>
                  <a:cubicBezTo>
                    <a:pt x="461168" y="105323"/>
                    <a:pt x="463141" y="93995"/>
                    <a:pt x="467052" y="83211"/>
                  </a:cubicBezTo>
                  <a:cubicBezTo>
                    <a:pt x="481157" y="44279"/>
                    <a:pt x="518420" y="18125"/>
                    <a:pt x="559793" y="18125"/>
                  </a:cubicBezTo>
                  <a:lnTo>
                    <a:pt x="816703" y="18125"/>
                  </a:lnTo>
                  <a:lnTo>
                    <a:pt x="816703" y="434851"/>
                  </a:lnTo>
                  <a:lnTo>
                    <a:pt x="557584" y="434851"/>
                  </a:lnTo>
                  <a:cubicBezTo>
                    <a:pt x="517877" y="434851"/>
                    <a:pt x="482062" y="455187"/>
                    <a:pt x="461168" y="486362"/>
                  </a:cubicBezTo>
                  <a:lnTo>
                    <a:pt x="461168" y="116851"/>
                  </a:lnTo>
                  <a:close/>
                  <a:moveTo>
                    <a:pt x="886123" y="525548"/>
                  </a:moveTo>
                  <a:lnTo>
                    <a:pt x="463159" y="525548"/>
                  </a:lnTo>
                  <a:cubicBezTo>
                    <a:pt x="473987" y="483534"/>
                    <a:pt x="512843" y="452976"/>
                    <a:pt x="557584" y="452976"/>
                  </a:cubicBezTo>
                  <a:lnTo>
                    <a:pt x="825757" y="452976"/>
                  </a:lnTo>
                  <a:cubicBezTo>
                    <a:pt x="830754" y="452976"/>
                    <a:pt x="834810" y="448916"/>
                    <a:pt x="834810" y="443913"/>
                  </a:cubicBezTo>
                  <a:lnTo>
                    <a:pt x="834810" y="89174"/>
                  </a:lnTo>
                  <a:lnTo>
                    <a:pt x="886123" y="89174"/>
                  </a:lnTo>
                  <a:lnTo>
                    <a:pt x="886123" y="525548"/>
                  </a:lnTo>
                  <a:close/>
                  <a:moveTo>
                    <a:pt x="526151" y="111123"/>
                  </a:moveTo>
                  <a:cubicBezTo>
                    <a:pt x="526151" y="106121"/>
                    <a:pt x="530207" y="102061"/>
                    <a:pt x="535205" y="102061"/>
                  </a:cubicBezTo>
                  <a:lnTo>
                    <a:pt x="746958" y="102061"/>
                  </a:lnTo>
                  <a:cubicBezTo>
                    <a:pt x="751955" y="102061"/>
                    <a:pt x="756011" y="106121"/>
                    <a:pt x="756011" y="111123"/>
                  </a:cubicBezTo>
                  <a:cubicBezTo>
                    <a:pt x="756011" y="116126"/>
                    <a:pt x="751955" y="120186"/>
                    <a:pt x="746958" y="120186"/>
                  </a:cubicBezTo>
                  <a:lnTo>
                    <a:pt x="535205" y="120186"/>
                  </a:lnTo>
                  <a:cubicBezTo>
                    <a:pt x="530207" y="120186"/>
                    <a:pt x="526151" y="116126"/>
                    <a:pt x="526151" y="111123"/>
                  </a:cubicBezTo>
                  <a:close/>
                  <a:moveTo>
                    <a:pt x="526151" y="189223"/>
                  </a:moveTo>
                  <a:cubicBezTo>
                    <a:pt x="526151" y="184221"/>
                    <a:pt x="530207" y="180161"/>
                    <a:pt x="535205" y="180161"/>
                  </a:cubicBezTo>
                  <a:lnTo>
                    <a:pt x="746958" y="180161"/>
                  </a:lnTo>
                  <a:cubicBezTo>
                    <a:pt x="751955" y="180161"/>
                    <a:pt x="756011" y="184221"/>
                    <a:pt x="756011" y="189223"/>
                  </a:cubicBezTo>
                  <a:cubicBezTo>
                    <a:pt x="756011" y="194226"/>
                    <a:pt x="751955" y="198286"/>
                    <a:pt x="746958" y="198286"/>
                  </a:cubicBezTo>
                  <a:lnTo>
                    <a:pt x="535205" y="198286"/>
                  </a:lnTo>
                  <a:cubicBezTo>
                    <a:pt x="530207" y="198286"/>
                    <a:pt x="526151" y="194226"/>
                    <a:pt x="526151" y="189223"/>
                  </a:cubicBezTo>
                  <a:close/>
                  <a:moveTo>
                    <a:pt x="526151" y="267305"/>
                  </a:moveTo>
                  <a:cubicBezTo>
                    <a:pt x="526151" y="262303"/>
                    <a:pt x="530207" y="258243"/>
                    <a:pt x="535205" y="258243"/>
                  </a:cubicBezTo>
                  <a:lnTo>
                    <a:pt x="746958" y="258243"/>
                  </a:lnTo>
                  <a:cubicBezTo>
                    <a:pt x="751955" y="258243"/>
                    <a:pt x="756011" y="262303"/>
                    <a:pt x="756011" y="267305"/>
                  </a:cubicBezTo>
                  <a:cubicBezTo>
                    <a:pt x="756011" y="272308"/>
                    <a:pt x="751955" y="276367"/>
                    <a:pt x="746958" y="276367"/>
                  </a:cubicBezTo>
                  <a:lnTo>
                    <a:pt x="535205" y="276367"/>
                  </a:lnTo>
                  <a:cubicBezTo>
                    <a:pt x="530207" y="276367"/>
                    <a:pt x="526151" y="272308"/>
                    <a:pt x="526151" y="267305"/>
                  </a:cubicBezTo>
                  <a:close/>
                  <a:moveTo>
                    <a:pt x="526151" y="345405"/>
                  </a:moveTo>
                  <a:cubicBezTo>
                    <a:pt x="526151" y="340403"/>
                    <a:pt x="530207" y="336343"/>
                    <a:pt x="535205" y="336343"/>
                  </a:cubicBezTo>
                  <a:lnTo>
                    <a:pt x="746958" y="336343"/>
                  </a:lnTo>
                  <a:cubicBezTo>
                    <a:pt x="751955" y="336343"/>
                    <a:pt x="756011" y="340403"/>
                    <a:pt x="756011" y="345405"/>
                  </a:cubicBezTo>
                  <a:cubicBezTo>
                    <a:pt x="756011" y="350407"/>
                    <a:pt x="751955" y="354467"/>
                    <a:pt x="746958" y="354467"/>
                  </a:cubicBezTo>
                  <a:lnTo>
                    <a:pt x="535205" y="354467"/>
                  </a:lnTo>
                  <a:cubicBezTo>
                    <a:pt x="530207" y="354467"/>
                    <a:pt x="526151" y="350407"/>
                    <a:pt x="526151" y="345405"/>
                  </a:cubicBezTo>
                  <a:close/>
                  <a:moveTo>
                    <a:pt x="378078" y="111123"/>
                  </a:moveTo>
                  <a:cubicBezTo>
                    <a:pt x="378078" y="116126"/>
                    <a:pt x="374022" y="120186"/>
                    <a:pt x="369025" y="120186"/>
                  </a:cubicBezTo>
                  <a:lnTo>
                    <a:pt x="157271" y="120186"/>
                  </a:lnTo>
                  <a:cubicBezTo>
                    <a:pt x="152274" y="120186"/>
                    <a:pt x="148218" y="116126"/>
                    <a:pt x="148218" y="111123"/>
                  </a:cubicBezTo>
                  <a:cubicBezTo>
                    <a:pt x="148218" y="106121"/>
                    <a:pt x="152274" y="102061"/>
                    <a:pt x="157271" y="102061"/>
                  </a:cubicBezTo>
                  <a:lnTo>
                    <a:pt x="369025" y="102061"/>
                  </a:lnTo>
                  <a:cubicBezTo>
                    <a:pt x="374022" y="102061"/>
                    <a:pt x="378078" y="106121"/>
                    <a:pt x="378078" y="111123"/>
                  </a:cubicBezTo>
                  <a:close/>
                  <a:moveTo>
                    <a:pt x="378078" y="189223"/>
                  </a:moveTo>
                  <a:cubicBezTo>
                    <a:pt x="378078" y="194226"/>
                    <a:pt x="374022" y="198286"/>
                    <a:pt x="369025" y="198286"/>
                  </a:cubicBezTo>
                  <a:lnTo>
                    <a:pt x="157271" y="198286"/>
                  </a:lnTo>
                  <a:cubicBezTo>
                    <a:pt x="152274" y="198286"/>
                    <a:pt x="148218" y="194226"/>
                    <a:pt x="148218" y="189223"/>
                  </a:cubicBezTo>
                  <a:cubicBezTo>
                    <a:pt x="148218" y="184221"/>
                    <a:pt x="152274" y="180161"/>
                    <a:pt x="157271" y="180161"/>
                  </a:cubicBezTo>
                  <a:lnTo>
                    <a:pt x="369025" y="180161"/>
                  </a:lnTo>
                  <a:cubicBezTo>
                    <a:pt x="374022" y="180161"/>
                    <a:pt x="378078" y="184221"/>
                    <a:pt x="378078" y="189223"/>
                  </a:cubicBezTo>
                  <a:close/>
                  <a:moveTo>
                    <a:pt x="378078" y="267305"/>
                  </a:moveTo>
                  <a:cubicBezTo>
                    <a:pt x="378078" y="272308"/>
                    <a:pt x="374022" y="276367"/>
                    <a:pt x="369025" y="276367"/>
                  </a:cubicBezTo>
                  <a:lnTo>
                    <a:pt x="157271" y="276367"/>
                  </a:lnTo>
                  <a:cubicBezTo>
                    <a:pt x="152274" y="276367"/>
                    <a:pt x="148218" y="272308"/>
                    <a:pt x="148218" y="267305"/>
                  </a:cubicBezTo>
                  <a:cubicBezTo>
                    <a:pt x="148218" y="262303"/>
                    <a:pt x="152274" y="258243"/>
                    <a:pt x="157271" y="258243"/>
                  </a:cubicBezTo>
                  <a:lnTo>
                    <a:pt x="369025" y="258243"/>
                  </a:lnTo>
                  <a:cubicBezTo>
                    <a:pt x="374022" y="258243"/>
                    <a:pt x="378078" y="262303"/>
                    <a:pt x="378078" y="267305"/>
                  </a:cubicBezTo>
                  <a:close/>
                  <a:moveTo>
                    <a:pt x="378078" y="345405"/>
                  </a:moveTo>
                  <a:cubicBezTo>
                    <a:pt x="378078" y="350407"/>
                    <a:pt x="374022" y="354467"/>
                    <a:pt x="369025" y="354467"/>
                  </a:cubicBezTo>
                  <a:lnTo>
                    <a:pt x="157271" y="354467"/>
                  </a:lnTo>
                  <a:cubicBezTo>
                    <a:pt x="152274" y="354467"/>
                    <a:pt x="148218" y="350407"/>
                    <a:pt x="148218" y="345405"/>
                  </a:cubicBezTo>
                  <a:cubicBezTo>
                    <a:pt x="148218" y="340403"/>
                    <a:pt x="152274" y="336343"/>
                    <a:pt x="157271" y="336343"/>
                  </a:cubicBezTo>
                  <a:lnTo>
                    <a:pt x="369025" y="336343"/>
                  </a:lnTo>
                  <a:cubicBezTo>
                    <a:pt x="374022" y="336343"/>
                    <a:pt x="378078" y="340403"/>
                    <a:pt x="378078" y="345405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36"/>
          <p:cNvGrpSpPr/>
          <p:nvPr/>
        </p:nvGrpSpPr>
        <p:grpSpPr>
          <a:xfrm>
            <a:off x="7025499" y="3114008"/>
            <a:ext cx="437912" cy="345491"/>
            <a:chOff x="7025499" y="3114008"/>
            <a:chExt cx="437912" cy="345491"/>
          </a:xfrm>
        </p:grpSpPr>
        <p:sp>
          <p:nvSpPr>
            <p:cNvPr id="1087" name="Google Shape;1087;p36"/>
            <p:cNvSpPr/>
            <p:nvPr/>
          </p:nvSpPr>
          <p:spPr>
            <a:xfrm>
              <a:off x="7025499" y="3114008"/>
              <a:ext cx="437912" cy="345491"/>
            </a:xfrm>
            <a:custGeom>
              <a:rect b="b" l="l" r="r" t="t"/>
              <a:pathLst>
                <a:path extrusionOk="0" h="690983" w="875824">
                  <a:moveTo>
                    <a:pt x="875824" y="8720"/>
                  </a:moveTo>
                  <a:cubicBezTo>
                    <a:pt x="875824" y="8738"/>
                    <a:pt x="875824" y="8755"/>
                    <a:pt x="875824" y="8773"/>
                  </a:cubicBezTo>
                  <a:lnTo>
                    <a:pt x="875824" y="554373"/>
                  </a:lnTo>
                  <a:cubicBezTo>
                    <a:pt x="875824" y="554425"/>
                    <a:pt x="875824" y="554460"/>
                    <a:pt x="875824" y="554513"/>
                  </a:cubicBezTo>
                  <a:lnTo>
                    <a:pt x="875824" y="554601"/>
                  </a:lnTo>
                  <a:cubicBezTo>
                    <a:pt x="875824" y="554706"/>
                    <a:pt x="875789" y="554794"/>
                    <a:pt x="875789" y="554899"/>
                  </a:cubicBezTo>
                  <a:cubicBezTo>
                    <a:pt x="875772" y="555373"/>
                    <a:pt x="875736" y="555829"/>
                    <a:pt x="875649" y="556285"/>
                  </a:cubicBezTo>
                  <a:cubicBezTo>
                    <a:pt x="875614" y="556461"/>
                    <a:pt x="875543" y="556636"/>
                    <a:pt x="875508" y="556829"/>
                  </a:cubicBezTo>
                  <a:cubicBezTo>
                    <a:pt x="875403" y="557198"/>
                    <a:pt x="875315" y="557566"/>
                    <a:pt x="875175" y="557917"/>
                  </a:cubicBezTo>
                  <a:cubicBezTo>
                    <a:pt x="875087" y="558092"/>
                    <a:pt x="874982" y="558268"/>
                    <a:pt x="874894" y="558443"/>
                  </a:cubicBezTo>
                  <a:cubicBezTo>
                    <a:pt x="874736" y="558777"/>
                    <a:pt x="874578" y="559110"/>
                    <a:pt x="874367" y="559408"/>
                  </a:cubicBezTo>
                  <a:cubicBezTo>
                    <a:pt x="874279" y="559566"/>
                    <a:pt x="874156" y="559707"/>
                    <a:pt x="874051" y="559847"/>
                  </a:cubicBezTo>
                  <a:cubicBezTo>
                    <a:pt x="873823" y="560145"/>
                    <a:pt x="873577" y="560461"/>
                    <a:pt x="873314" y="560742"/>
                  </a:cubicBezTo>
                  <a:cubicBezTo>
                    <a:pt x="873191" y="560865"/>
                    <a:pt x="873050" y="560970"/>
                    <a:pt x="872927" y="561075"/>
                  </a:cubicBezTo>
                  <a:cubicBezTo>
                    <a:pt x="872629" y="561338"/>
                    <a:pt x="872348" y="561601"/>
                    <a:pt x="872014" y="561830"/>
                  </a:cubicBezTo>
                  <a:cubicBezTo>
                    <a:pt x="871839" y="561952"/>
                    <a:pt x="871646" y="562023"/>
                    <a:pt x="871470" y="562128"/>
                  </a:cubicBezTo>
                  <a:cubicBezTo>
                    <a:pt x="871189" y="562303"/>
                    <a:pt x="870926" y="562479"/>
                    <a:pt x="870628" y="562619"/>
                  </a:cubicBezTo>
                  <a:lnTo>
                    <a:pt x="584544" y="690211"/>
                  </a:lnTo>
                  <a:cubicBezTo>
                    <a:pt x="584527" y="690229"/>
                    <a:pt x="584491" y="690229"/>
                    <a:pt x="584474" y="690246"/>
                  </a:cubicBezTo>
                  <a:cubicBezTo>
                    <a:pt x="584369" y="690281"/>
                    <a:pt x="584281" y="690316"/>
                    <a:pt x="584175" y="690352"/>
                  </a:cubicBezTo>
                  <a:cubicBezTo>
                    <a:pt x="583947" y="690439"/>
                    <a:pt x="583737" y="690527"/>
                    <a:pt x="583508" y="690597"/>
                  </a:cubicBezTo>
                  <a:cubicBezTo>
                    <a:pt x="583421" y="690615"/>
                    <a:pt x="583333" y="690632"/>
                    <a:pt x="583245" y="690667"/>
                  </a:cubicBezTo>
                  <a:cubicBezTo>
                    <a:pt x="583105" y="690702"/>
                    <a:pt x="582947" y="690755"/>
                    <a:pt x="582806" y="690790"/>
                  </a:cubicBezTo>
                  <a:cubicBezTo>
                    <a:pt x="582736" y="690790"/>
                    <a:pt x="582666" y="690808"/>
                    <a:pt x="582613" y="690825"/>
                  </a:cubicBezTo>
                  <a:cubicBezTo>
                    <a:pt x="582525" y="690825"/>
                    <a:pt x="582455" y="690843"/>
                    <a:pt x="582367" y="690860"/>
                  </a:cubicBezTo>
                  <a:cubicBezTo>
                    <a:pt x="582279" y="690878"/>
                    <a:pt x="582192" y="690878"/>
                    <a:pt x="582086" y="690895"/>
                  </a:cubicBezTo>
                  <a:cubicBezTo>
                    <a:pt x="581735" y="690948"/>
                    <a:pt x="581384" y="690966"/>
                    <a:pt x="581033" y="690983"/>
                  </a:cubicBezTo>
                  <a:cubicBezTo>
                    <a:pt x="580998" y="690983"/>
                    <a:pt x="580980" y="690983"/>
                    <a:pt x="580963" y="690983"/>
                  </a:cubicBezTo>
                  <a:cubicBezTo>
                    <a:pt x="580945" y="690983"/>
                    <a:pt x="580928" y="690983"/>
                    <a:pt x="580892" y="690983"/>
                  </a:cubicBezTo>
                  <a:cubicBezTo>
                    <a:pt x="580541" y="690966"/>
                    <a:pt x="580190" y="690948"/>
                    <a:pt x="579839" y="690895"/>
                  </a:cubicBezTo>
                  <a:cubicBezTo>
                    <a:pt x="579734" y="690878"/>
                    <a:pt x="579646" y="690878"/>
                    <a:pt x="579558" y="690860"/>
                  </a:cubicBezTo>
                  <a:cubicBezTo>
                    <a:pt x="579470" y="690843"/>
                    <a:pt x="579400" y="690825"/>
                    <a:pt x="579312" y="690825"/>
                  </a:cubicBezTo>
                  <a:cubicBezTo>
                    <a:pt x="579260" y="690808"/>
                    <a:pt x="579189" y="690790"/>
                    <a:pt x="579119" y="690790"/>
                  </a:cubicBezTo>
                  <a:cubicBezTo>
                    <a:pt x="578979" y="690755"/>
                    <a:pt x="578821" y="690702"/>
                    <a:pt x="578680" y="690667"/>
                  </a:cubicBezTo>
                  <a:cubicBezTo>
                    <a:pt x="578592" y="690632"/>
                    <a:pt x="578505" y="690615"/>
                    <a:pt x="578417" y="690597"/>
                  </a:cubicBezTo>
                  <a:cubicBezTo>
                    <a:pt x="578189" y="690527"/>
                    <a:pt x="577978" y="690439"/>
                    <a:pt x="577750" y="690352"/>
                  </a:cubicBezTo>
                  <a:cubicBezTo>
                    <a:pt x="577644" y="690316"/>
                    <a:pt x="577557" y="690281"/>
                    <a:pt x="577451" y="690246"/>
                  </a:cubicBezTo>
                  <a:cubicBezTo>
                    <a:pt x="577434" y="690229"/>
                    <a:pt x="577399" y="690229"/>
                    <a:pt x="577381" y="690211"/>
                  </a:cubicBezTo>
                  <a:lnTo>
                    <a:pt x="294879" y="564216"/>
                  </a:lnTo>
                  <a:lnTo>
                    <a:pt x="12360" y="690211"/>
                  </a:lnTo>
                  <a:cubicBezTo>
                    <a:pt x="12325" y="690229"/>
                    <a:pt x="12307" y="690246"/>
                    <a:pt x="12272" y="690246"/>
                  </a:cubicBezTo>
                  <a:cubicBezTo>
                    <a:pt x="12184" y="690281"/>
                    <a:pt x="12114" y="690316"/>
                    <a:pt x="12026" y="690352"/>
                  </a:cubicBezTo>
                  <a:cubicBezTo>
                    <a:pt x="11552" y="690527"/>
                    <a:pt x="11078" y="690685"/>
                    <a:pt x="10587" y="690790"/>
                  </a:cubicBezTo>
                  <a:cubicBezTo>
                    <a:pt x="10534" y="690808"/>
                    <a:pt x="10481" y="690808"/>
                    <a:pt x="10446" y="690808"/>
                  </a:cubicBezTo>
                  <a:cubicBezTo>
                    <a:pt x="9902" y="690913"/>
                    <a:pt x="9375" y="690983"/>
                    <a:pt x="8831" y="690983"/>
                  </a:cubicBezTo>
                  <a:cubicBezTo>
                    <a:pt x="8813" y="690983"/>
                    <a:pt x="8796" y="690983"/>
                    <a:pt x="8778" y="690983"/>
                  </a:cubicBezTo>
                  <a:cubicBezTo>
                    <a:pt x="8726" y="690983"/>
                    <a:pt x="8673" y="690966"/>
                    <a:pt x="8638" y="690966"/>
                  </a:cubicBezTo>
                  <a:cubicBezTo>
                    <a:pt x="8164" y="690966"/>
                    <a:pt x="7725" y="690913"/>
                    <a:pt x="7268" y="690825"/>
                  </a:cubicBezTo>
                  <a:cubicBezTo>
                    <a:pt x="7075" y="690790"/>
                    <a:pt x="6882" y="690755"/>
                    <a:pt x="6689" y="690702"/>
                  </a:cubicBezTo>
                  <a:cubicBezTo>
                    <a:pt x="6373" y="690632"/>
                    <a:pt x="6075" y="690527"/>
                    <a:pt x="5759" y="690422"/>
                  </a:cubicBezTo>
                  <a:cubicBezTo>
                    <a:pt x="5583" y="690352"/>
                    <a:pt x="5390" y="690299"/>
                    <a:pt x="5214" y="690211"/>
                  </a:cubicBezTo>
                  <a:cubicBezTo>
                    <a:pt x="4793" y="690036"/>
                    <a:pt x="4389" y="689808"/>
                    <a:pt x="4003" y="689562"/>
                  </a:cubicBezTo>
                  <a:cubicBezTo>
                    <a:pt x="3845" y="689457"/>
                    <a:pt x="3704" y="689334"/>
                    <a:pt x="3546" y="689229"/>
                  </a:cubicBezTo>
                  <a:cubicBezTo>
                    <a:pt x="3301" y="689036"/>
                    <a:pt x="3055" y="688825"/>
                    <a:pt x="2809" y="688615"/>
                  </a:cubicBezTo>
                  <a:cubicBezTo>
                    <a:pt x="2669" y="688474"/>
                    <a:pt x="2528" y="688334"/>
                    <a:pt x="2388" y="688193"/>
                  </a:cubicBezTo>
                  <a:cubicBezTo>
                    <a:pt x="2159" y="687948"/>
                    <a:pt x="1966" y="687702"/>
                    <a:pt x="1773" y="687457"/>
                  </a:cubicBezTo>
                  <a:cubicBezTo>
                    <a:pt x="1668" y="687299"/>
                    <a:pt x="1545" y="687158"/>
                    <a:pt x="1440" y="686983"/>
                  </a:cubicBezTo>
                  <a:cubicBezTo>
                    <a:pt x="1176" y="686614"/>
                    <a:pt x="966" y="686211"/>
                    <a:pt x="772" y="685790"/>
                  </a:cubicBezTo>
                  <a:cubicBezTo>
                    <a:pt x="772" y="685772"/>
                    <a:pt x="755" y="685772"/>
                    <a:pt x="755" y="685755"/>
                  </a:cubicBezTo>
                  <a:cubicBezTo>
                    <a:pt x="544" y="685281"/>
                    <a:pt x="386" y="684772"/>
                    <a:pt x="263" y="684263"/>
                  </a:cubicBezTo>
                  <a:cubicBezTo>
                    <a:pt x="246" y="684193"/>
                    <a:pt x="228" y="684140"/>
                    <a:pt x="211" y="684070"/>
                  </a:cubicBezTo>
                  <a:cubicBezTo>
                    <a:pt x="123" y="683719"/>
                    <a:pt x="105" y="683351"/>
                    <a:pt x="70" y="682965"/>
                  </a:cubicBezTo>
                  <a:cubicBezTo>
                    <a:pt x="53" y="682754"/>
                    <a:pt x="18" y="682544"/>
                    <a:pt x="18" y="682316"/>
                  </a:cubicBezTo>
                  <a:cubicBezTo>
                    <a:pt x="18" y="682281"/>
                    <a:pt x="0" y="682245"/>
                    <a:pt x="0" y="682210"/>
                  </a:cubicBezTo>
                  <a:lnTo>
                    <a:pt x="0" y="136365"/>
                  </a:lnTo>
                  <a:cubicBezTo>
                    <a:pt x="0" y="136067"/>
                    <a:pt x="53" y="135786"/>
                    <a:pt x="88" y="135505"/>
                  </a:cubicBezTo>
                  <a:cubicBezTo>
                    <a:pt x="105" y="135259"/>
                    <a:pt x="123" y="135014"/>
                    <a:pt x="158" y="134768"/>
                  </a:cubicBezTo>
                  <a:cubicBezTo>
                    <a:pt x="228" y="134400"/>
                    <a:pt x="334" y="134066"/>
                    <a:pt x="456" y="133733"/>
                  </a:cubicBezTo>
                  <a:cubicBezTo>
                    <a:pt x="509" y="133522"/>
                    <a:pt x="562" y="133329"/>
                    <a:pt x="632" y="133136"/>
                  </a:cubicBezTo>
                  <a:cubicBezTo>
                    <a:pt x="755" y="132803"/>
                    <a:pt x="930" y="132505"/>
                    <a:pt x="1106" y="132189"/>
                  </a:cubicBezTo>
                  <a:cubicBezTo>
                    <a:pt x="1211" y="131996"/>
                    <a:pt x="1299" y="131803"/>
                    <a:pt x="1405" y="131628"/>
                  </a:cubicBezTo>
                  <a:cubicBezTo>
                    <a:pt x="1598" y="131347"/>
                    <a:pt x="1808" y="131101"/>
                    <a:pt x="2019" y="130838"/>
                  </a:cubicBezTo>
                  <a:cubicBezTo>
                    <a:pt x="2159" y="130645"/>
                    <a:pt x="2300" y="130452"/>
                    <a:pt x="2475" y="130294"/>
                  </a:cubicBezTo>
                  <a:cubicBezTo>
                    <a:pt x="2704" y="130048"/>
                    <a:pt x="2967" y="129838"/>
                    <a:pt x="3213" y="129627"/>
                  </a:cubicBezTo>
                  <a:cubicBezTo>
                    <a:pt x="3406" y="129487"/>
                    <a:pt x="3564" y="129312"/>
                    <a:pt x="3757" y="129189"/>
                  </a:cubicBezTo>
                  <a:cubicBezTo>
                    <a:pt x="4091" y="128943"/>
                    <a:pt x="4442" y="128768"/>
                    <a:pt x="4810" y="128575"/>
                  </a:cubicBezTo>
                  <a:cubicBezTo>
                    <a:pt x="4951" y="128504"/>
                    <a:pt x="5056" y="128417"/>
                    <a:pt x="5214" y="128347"/>
                  </a:cubicBezTo>
                  <a:lnTo>
                    <a:pt x="5337" y="128294"/>
                  </a:lnTo>
                  <a:cubicBezTo>
                    <a:pt x="5355" y="128294"/>
                    <a:pt x="5372" y="128276"/>
                    <a:pt x="5390" y="128276"/>
                  </a:cubicBezTo>
                  <a:lnTo>
                    <a:pt x="291298" y="754"/>
                  </a:lnTo>
                  <a:cubicBezTo>
                    <a:pt x="291333" y="737"/>
                    <a:pt x="291385" y="737"/>
                    <a:pt x="291421" y="719"/>
                  </a:cubicBezTo>
                  <a:cubicBezTo>
                    <a:pt x="291456" y="702"/>
                    <a:pt x="291508" y="684"/>
                    <a:pt x="291561" y="667"/>
                  </a:cubicBezTo>
                  <a:cubicBezTo>
                    <a:pt x="291842" y="544"/>
                    <a:pt x="292123" y="474"/>
                    <a:pt x="292421" y="386"/>
                  </a:cubicBezTo>
                  <a:cubicBezTo>
                    <a:pt x="292650" y="316"/>
                    <a:pt x="292878" y="228"/>
                    <a:pt x="293106" y="175"/>
                  </a:cubicBezTo>
                  <a:cubicBezTo>
                    <a:pt x="293124" y="175"/>
                    <a:pt x="293159" y="175"/>
                    <a:pt x="293176" y="175"/>
                  </a:cubicBezTo>
                  <a:cubicBezTo>
                    <a:pt x="293475" y="123"/>
                    <a:pt x="293756" y="105"/>
                    <a:pt x="294054" y="70"/>
                  </a:cubicBezTo>
                  <a:cubicBezTo>
                    <a:pt x="294317" y="53"/>
                    <a:pt x="294581" y="0"/>
                    <a:pt x="294844" y="0"/>
                  </a:cubicBezTo>
                  <a:cubicBezTo>
                    <a:pt x="294862" y="0"/>
                    <a:pt x="294862" y="0"/>
                    <a:pt x="294879" y="0"/>
                  </a:cubicBezTo>
                  <a:lnTo>
                    <a:pt x="294897" y="0"/>
                  </a:lnTo>
                  <a:cubicBezTo>
                    <a:pt x="295178" y="0"/>
                    <a:pt x="295441" y="53"/>
                    <a:pt x="295704" y="70"/>
                  </a:cubicBezTo>
                  <a:cubicBezTo>
                    <a:pt x="296003" y="105"/>
                    <a:pt x="296284" y="123"/>
                    <a:pt x="296547" y="175"/>
                  </a:cubicBezTo>
                  <a:cubicBezTo>
                    <a:pt x="296600" y="175"/>
                    <a:pt x="296635" y="175"/>
                    <a:pt x="296670" y="193"/>
                  </a:cubicBezTo>
                  <a:cubicBezTo>
                    <a:pt x="296898" y="228"/>
                    <a:pt x="297109" y="316"/>
                    <a:pt x="297337" y="386"/>
                  </a:cubicBezTo>
                  <a:cubicBezTo>
                    <a:pt x="297618" y="474"/>
                    <a:pt x="297899" y="544"/>
                    <a:pt x="298162" y="649"/>
                  </a:cubicBezTo>
                  <a:cubicBezTo>
                    <a:pt x="298232" y="684"/>
                    <a:pt x="298285" y="702"/>
                    <a:pt x="298355" y="719"/>
                  </a:cubicBezTo>
                  <a:cubicBezTo>
                    <a:pt x="298391" y="737"/>
                    <a:pt x="298426" y="737"/>
                    <a:pt x="298443" y="754"/>
                  </a:cubicBezTo>
                  <a:lnTo>
                    <a:pt x="580963" y="126750"/>
                  </a:lnTo>
                  <a:lnTo>
                    <a:pt x="863482" y="754"/>
                  </a:lnTo>
                  <a:cubicBezTo>
                    <a:pt x="863500" y="737"/>
                    <a:pt x="863535" y="737"/>
                    <a:pt x="863570" y="719"/>
                  </a:cubicBezTo>
                  <a:cubicBezTo>
                    <a:pt x="863780" y="632"/>
                    <a:pt x="864026" y="579"/>
                    <a:pt x="864237" y="491"/>
                  </a:cubicBezTo>
                  <a:cubicBezTo>
                    <a:pt x="864588" y="386"/>
                    <a:pt x="864922" y="263"/>
                    <a:pt x="865255" y="193"/>
                  </a:cubicBezTo>
                  <a:cubicBezTo>
                    <a:pt x="865325" y="175"/>
                    <a:pt x="865396" y="175"/>
                    <a:pt x="865466" y="158"/>
                  </a:cubicBezTo>
                  <a:cubicBezTo>
                    <a:pt x="865993" y="70"/>
                    <a:pt x="866502" y="0"/>
                    <a:pt x="867028" y="0"/>
                  </a:cubicBezTo>
                  <a:lnTo>
                    <a:pt x="867046" y="0"/>
                  </a:lnTo>
                  <a:cubicBezTo>
                    <a:pt x="867116" y="0"/>
                    <a:pt x="867169" y="18"/>
                    <a:pt x="867239" y="18"/>
                  </a:cubicBezTo>
                  <a:cubicBezTo>
                    <a:pt x="867748" y="35"/>
                    <a:pt x="868257" y="70"/>
                    <a:pt x="868749" y="175"/>
                  </a:cubicBezTo>
                  <a:cubicBezTo>
                    <a:pt x="868907" y="211"/>
                    <a:pt x="869047" y="263"/>
                    <a:pt x="869205" y="298"/>
                  </a:cubicBezTo>
                  <a:cubicBezTo>
                    <a:pt x="869592" y="404"/>
                    <a:pt x="869995" y="509"/>
                    <a:pt x="870364" y="667"/>
                  </a:cubicBezTo>
                  <a:cubicBezTo>
                    <a:pt x="870540" y="719"/>
                    <a:pt x="870680" y="825"/>
                    <a:pt x="870838" y="895"/>
                  </a:cubicBezTo>
                  <a:cubicBezTo>
                    <a:pt x="871189" y="1070"/>
                    <a:pt x="871540" y="1246"/>
                    <a:pt x="871874" y="1456"/>
                  </a:cubicBezTo>
                  <a:cubicBezTo>
                    <a:pt x="872014" y="1544"/>
                    <a:pt x="872120" y="1649"/>
                    <a:pt x="872260" y="1737"/>
                  </a:cubicBezTo>
                  <a:cubicBezTo>
                    <a:pt x="872576" y="1983"/>
                    <a:pt x="872910" y="2228"/>
                    <a:pt x="873191" y="2527"/>
                  </a:cubicBezTo>
                  <a:cubicBezTo>
                    <a:pt x="873314" y="2632"/>
                    <a:pt x="873401" y="2755"/>
                    <a:pt x="873507" y="2877"/>
                  </a:cubicBezTo>
                  <a:cubicBezTo>
                    <a:pt x="873770" y="3176"/>
                    <a:pt x="874051" y="3474"/>
                    <a:pt x="874279" y="3807"/>
                  </a:cubicBezTo>
                  <a:cubicBezTo>
                    <a:pt x="874402" y="3983"/>
                    <a:pt x="874472" y="4158"/>
                    <a:pt x="874578" y="4351"/>
                  </a:cubicBezTo>
                  <a:cubicBezTo>
                    <a:pt x="874753" y="4615"/>
                    <a:pt x="874929" y="4878"/>
                    <a:pt x="875069" y="5194"/>
                  </a:cubicBezTo>
                  <a:cubicBezTo>
                    <a:pt x="875087" y="5229"/>
                    <a:pt x="875087" y="5264"/>
                    <a:pt x="875104" y="5316"/>
                  </a:cubicBezTo>
                  <a:cubicBezTo>
                    <a:pt x="875192" y="5492"/>
                    <a:pt x="875227" y="5685"/>
                    <a:pt x="875298" y="5878"/>
                  </a:cubicBezTo>
                  <a:cubicBezTo>
                    <a:pt x="875420" y="6246"/>
                    <a:pt x="875561" y="6615"/>
                    <a:pt x="875631" y="6983"/>
                  </a:cubicBezTo>
                  <a:cubicBezTo>
                    <a:pt x="875649" y="7071"/>
                    <a:pt x="875649" y="7159"/>
                    <a:pt x="875666" y="7246"/>
                  </a:cubicBezTo>
                  <a:cubicBezTo>
                    <a:pt x="875754" y="7738"/>
                    <a:pt x="875824" y="8229"/>
                    <a:pt x="875824" y="872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7034277" y="3125149"/>
              <a:ext cx="420356" cy="323199"/>
            </a:xfrm>
            <a:custGeom>
              <a:rect b="b" l="l" r="r" t="t"/>
              <a:pathLst>
                <a:path extrusionOk="0" h="646399" w="840711">
                  <a:moveTo>
                    <a:pt x="828123" y="451678"/>
                  </a:moveTo>
                  <a:cubicBezTo>
                    <a:pt x="831898" y="452625"/>
                    <a:pt x="835743" y="453257"/>
                    <a:pt x="839588" y="453538"/>
                  </a:cubicBezTo>
                  <a:cubicBezTo>
                    <a:pt x="839974" y="453555"/>
                    <a:pt x="840343" y="453661"/>
                    <a:pt x="840711" y="453731"/>
                  </a:cubicBezTo>
                  <a:lnTo>
                    <a:pt x="840711" y="0"/>
                  </a:lnTo>
                  <a:lnTo>
                    <a:pt x="572184" y="119767"/>
                  </a:lnTo>
                  <a:lnTo>
                    <a:pt x="572184" y="259728"/>
                  </a:lnTo>
                  <a:cubicBezTo>
                    <a:pt x="574888" y="258044"/>
                    <a:pt x="577557" y="256482"/>
                    <a:pt x="580208" y="255061"/>
                  </a:cubicBezTo>
                  <a:cubicBezTo>
                    <a:pt x="584491" y="252780"/>
                    <a:pt x="589794" y="254395"/>
                    <a:pt x="592093" y="258658"/>
                  </a:cubicBezTo>
                  <a:cubicBezTo>
                    <a:pt x="594376" y="262939"/>
                    <a:pt x="592761" y="268256"/>
                    <a:pt x="588494" y="270537"/>
                  </a:cubicBezTo>
                  <a:cubicBezTo>
                    <a:pt x="583263" y="273326"/>
                    <a:pt x="577890" y="276765"/>
                    <a:pt x="572184" y="280959"/>
                  </a:cubicBezTo>
                  <a:lnTo>
                    <a:pt x="572184" y="646400"/>
                  </a:lnTo>
                  <a:lnTo>
                    <a:pt x="840711" y="526633"/>
                  </a:lnTo>
                  <a:lnTo>
                    <a:pt x="840711" y="470873"/>
                  </a:lnTo>
                  <a:cubicBezTo>
                    <a:pt x="840149" y="470996"/>
                    <a:pt x="839553" y="471066"/>
                    <a:pt x="838956" y="471066"/>
                  </a:cubicBezTo>
                  <a:cubicBezTo>
                    <a:pt x="838745" y="471066"/>
                    <a:pt x="838534" y="471048"/>
                    <a:pt x="838306" y="471031"/>
                  </a:cubicBezTo>
                  <a:cubicBezTo>
                    <a:pt x="833460" y="470680"/>
                    <a:pt x="828580" y="469890"/>
                    <a:pt x="823804" y="468680"/>
                  </a:cubicBezTo>
                  <a:cubicBezTo>
                    <a:pt x="819117" y="467487"/>
                    <a:pt x="816273" y="462714"/>
                    <a:pt x="817466" y="458029"/>
                  </a:cubicBezTo>
                  <a:cubicBezTo>
                    <a:pt x="818643" y="453327"/>
                    <a:pt x="823418" y="450485"/>
                    <a:pt x="828123" y="451678"/>
                  </a:cubicBezTo>
                  <a:close/>
                  <a:moveTo>
                    <a:pt x="652681" y="256921"/>
                  </a:moveTo>
                  <a:cubicBezTo>
                    <a:pt x="651610" y="260816"/>
                    <a:pt x="648064" y="263360"/>
                    <a:pt x="644219" y="263360"/>
                  </a:cubicBezTo>
                  <a:cubicBezTo>
                    <a:pt x="643446" y="263360"/>
                    <a:pt x="642656" y="263273"/>
                    <a:pt x="641884" y="263045"/>
                  </a:cubicBezTo>
                  <a:cubicBezTo>
                    <a:pt x="636599" y="261606"/>
                    <a:pt x="631227" y="260816"/>
                    <a:pt x="625925" y="260729"/>
                  </a:cubicBezTo>
                  <a:cubicBezTo>
                    <a:pt x="623590" y="260693"/>
                    <a:pt x="621062" y="260764"/>
                    <a:pt x="618656" y="260974"/>
                  </a:cubicBezTo>
                  <a:cubicBezTo>
                    <a:pt x="613811" y="261448"/>
                    <a:pt x="609562" y="257869"/>
                    <a:pt x="609123" y="253026"/>
                  </a:cubicBezTo>
                  <a:cubicBezTo>
                    <a:pt x="608684" y="248201"/>
                    <a:pt x="612248" y="243937"/>
                    <a:pt x="617076" y="243516"/>
                  </a:cubicBezTo>
                  <a:cubicBezTo>
                    <a:pt x="620114" y="243235"/>
                    <a:pt x="623168" y="243130"/>
                    <a:pt x="626223" y="243183"/>
                  </a:cubicBezTo>
                  <a:cubicBezTo>
                    <a:pt x="633018" y="243306"/>
                    <a:pt x="639847" y="244306"/>
                    <a:pt x="646536" y="246131"/>
                  </a:cubicBezTo>
                  <a:cubicBezTo>
                    <a:pt x="651206" y="247411"/>
                    <a:pt x="653963" y="252236"/>
                    <a:pt x="652681" y="256921"/>
                  </a:cubicBezTo>
                  <a:close/>
                  <a:moveTo>
                    <a:pt x="700663" y="295434"/>
                  </a:moveTo>
                  <a:cubicBezTo>
                    <a:pt x="698995" y="296890"/>
                    <a:pt x="696941" y="297592"/>
                    <a:pt x="694904" y="297592"/>
                  </a:cubicBezTo>
                  <a:cubicBezTo>
                    <a:pt x="692446" y="297592"/>
                    <a:pt x="690006" y="296574"/>
                    <a:pt x="688268" y="294592"/>
                  </a:cubicBezTo>
                  <a:cubicBezTo>
                    <a:pt x="682597" y="288065"/>
                    <a:pt x="676540" y="282345"/>
                    <a:pt x="670273" y="277572"/>
                  </a:cubicBezTo>
                  <a:cubicBezTo>
                    <a:pt x="666410" y="274642"/>
                    <a:pt x="665673" y="269133"/>
                    <a:pt x="668605" y="265290"/>
                  </a:cubicBezTo>
                  <a:cubicBezTo>
                    <a:pt x="671537" y="261430"/>
                    <a:pt x="677049" y="260676"/>
                    <a:pt x="680912" y="263624"/>
                  </a:cubicBezTo>
                  <a:cubicBezTo>
                    <a:pt x="688128" y="269115"/>
                    <a:pt x="695062" y="275660"/>
                    <a:pt x="701506" y="283064"/>
                  </a:cubicBezTo>
                  <a:cubicBezTo>
                    <a:pt x="704701" y="286714"/>
                    <a:pt x="704315" y="292258"/>
                    <a:pt x="700663" y="295434"/>
                  </a:cubicBezTo>
                  <a:close/>
                  <a:moveTo>
                    <a:pt x="727191" y="350334"/>
                  </a:moveTo>
                  <a:cubicBezTo>
                    <a:pt x="723908" y="350334"/>
                    <a:pt x="720748" y="348474"/>
                    <a:pt x="719255" y="345316"/>
                  </a:cubicBezTo>
                  <a:cubicBezTo>
                    <a:pt x="714884" y="336105"/>
                    <a:pt x="711127" y="328771"/>
                    <a:pt x="707422" y="322209"/>
                  </a:cubicBezTo>
                  <a:cubicBezTo>
                    <a:pt x="705052" y="317998"/>
                    <a:pt x="706544" y="312646"/>
                    <a:pt x="710758" y="310260"/>
                  </a:cubicBezTo>
                  <a:cubicBezTo>
                    <a:pt x="714989" y="307874"/>
                    <a:pt x="720326" y="309365"/>
                    <a:pt x="722714" y="313594"/>
                  </a:cubicBezTo>
                  <a:cubicBezTo>
                    <a:pt x="726629" y="320507"/>
                    <a:pt x="730562" y="328209"/>
                    <a:pt x="735126" y="337789"/>
                  </a:cubicBezTo>
                  <a:cubicBezTo>
                    <a:pt x="737198" y="342175"/>
                    <a:pt x="735319" y="347404"/>
                    <a:pt x="730948" y="349474"/>
                  </a:cubicBezTo>
                  <a:cubicBezTo>
                    <a:pt x="729736" y="350053"/>
                    <a:pt x="728455" y="350334"/>
                    <a:pt x="727191" y="350334"/>
                  </a:cubicBezTo>
                  <a:close/>
                  <a:moveTo>
                    <a:pt x="758617" y="404954"/>
                  </a:moveTo>
                  <a:cubicBezTo>
                    <a:pt x="757248" y="405743"/>
                    <a:pt x="755755" y="406112"/>
                    <a:pt x="754281" y="406112"/>
                  </a:cubicBezTo>
                  <a:cubicBezTo>
                    <a:pt x="751226" y="406112"/>
                    <a:pt x="748259" y="404515"/>
                    <a:pt x="746643" y="401673"/>
                  </a:cubicBezTo>
                  <a:cubicBezTo>
                    <a:pt x="742676" y="394725"/>
                    <a:pt x="738725" y="387022"/>
                    <a:pt x="734178" y="377477"/>
                  </a:cubicBezTo>
                  <a:cubicBezTo>
                    <a:pt x="732089" y="373108"/>
                    <a:pt x="733950" y="367862"/>
                    <a:pt x="738322" y="365792"/>
                  </a:cubicBezTo>
                  <a:cubicBezTo>
                    <a:pt x="742711" y="363704"/>
                    <a:pt x="747943" y="365564"/>
                    <a:pt x="750032" y="369950"/>
                  </a:cubicBezTo>
                  <a:cubicBezTo>
                    <a:pt x="754386" y="379092"/>
                    <a:pt x="758160" y="386426"/>
                    <a:pt x="761900" y="392988"/>
                  </a:cubicBezTo>
                  <a:cubicBezTo>
                    <a:pt x="764305" y="397199"/>
                    <a:pt x="762831" y="402550"/>
                    <a:pt x="758617" y="404954"/>
                  </a:cubicBezTo>
                  <a:close/>
                  <a:moveTo>
                    <a:pt x="801034" y="449678"/>
                  </a:moveTo>
                  <a:cubicBezTo>
                    <a:pt x="799313" y="451976"/>
                    <a:pt x="796679" y="453187"/>
                    <a:pt x="794011" y="453187"/>
                  </a:cubicBezTo>
                  <a:cubicBezTo>
                    <a:pt x="792167" y="453187"/>
                    <a:pt x="790324" y="452608"/>
                    <a:pt x="788744" y="451432"/>
                  </a:cubicBezTo>
                  <a:cubicBezTo>
                    <a:pt x="781528" y="446011"/>
                    <a:pt x="774558" y="439501"/>
                    <a:pt x="768027" y="432079"/>
                  </a:cubicBezTo>
                  <a:cubicBezTo>
                    <a:pt x="764832" y="428430"/>
                    <a:pt x="765183" y="422886"/>
                    <a:pt x="768835" y="419692"/>
                  </a:cubicBezTo>
                  <a:cubicBezTo>
                    <a:pt x="772469" y="416499"/>
                    <a:pt x="778017" y="416850"/>
                    <a:pt x="781212" y="420499"/>
                  </a:cubicBezTo>
                  <a:cubicBezTo>
                    <a:pt x="786953" y="427009"/>
                    <a:pt x="793028" y="432711"/>
                    <a:pt x="799295" y="437396"/>
                  </a:cubicBezTo>
                  <a:cubicBezTo>
                    <a:pt x="803158" y="440308"/>
                    <a:pt x="803948" y="445800"/>
                    <a:pt x="801034" y="449678"/>
                  </a:cubicBezTo>
                  <a:close/>
                  <a:moveTo>
                    <a:pt x="286101" y="526633"/>
                  </a:moveTo>
                  <a:lnTo>
                    <a:pt x="554628" y="646400"/>
                  </a:lnTo>
                  <a:lnTo>
                    <a:pt x="554628" y="281818"/>
                  </a:lnTo>
                  <a:cubicBezTo>
                    <a:pt x="553065" y="279064"/>
                    <a:pt x="553100" y="275748"/>
                    <a:pt x="554628" y="273098"/>
                  </a:cubicBezTo>
                  <a:lnTo>
                    <a:pt x="554628" y="119767"/>
                  </a:lnTo>
                  <a:lnTo>
                    <a:pt x="286101" y="0"/>
                  </a:lnTo>
                  <a:lnTo>
                    <a:pt x="286101" y="526633"/>
                  </a:lnTo>
                  <a:close/>
                  <a:moveTo>
                    <a:pt x="391703" y="351492"/>
                  </a:moveTo>
                  <a:cubicBezTo>
                    <a:pt x="384295" y="356896"/>
                    <a:pt x="376429" y="361897"/>
                    <a:pt x="368318" y="366336"/>
                  </a:cubicBezTo>
                  <a:cubicBezTo>
                    <a:pt x="366984" y="367073"/>
                    <a:pt x="365527" y="367424"/>
                    <a:pt x="364105" y="367424"/>
                  </a:cubicBezTo>
                  <a:cubicBezTo>
                    <a:pt x="360997" y="367424"/>
                    <a:pt x="357995" y="365774"/>
                    <a:pt x="356397" y="362879"/>
                  </a:cubicBezTo>
                  <a:cubicBezTo>
                    <a:pt x="354062" y="358633"/>
                    <a:pt x="355607" y="353299"/>
                    <a:pt x="359873" y="350966"/>
                  </a:cubicBezTo>
                  <a:cubicBezTo>
                    <a:pt x="367317" y="346878"/>
                    <a:pt x="374551" y="342281"/>
                    <a:pt x="381345" y="337315"/>
                  </a:cubicBezTo>
                  <a:cubicBezTo>
                    <a:pt x="385260" y="334455"/>
                    <a:pt x="390755" y="335315"/>
                    <a:pt x="393617" y="339228"/>
                  </a:cubicBezTo>
                  <a:cubicBezTo>
                    <a:pt x="396479" y="343140"/>
                    <a:pt x="395618" y="348632"/>
                    <a:pt x="391703" y="351492"/>
                  </a:cubicBezTo>
                  <a:close/>
                  <a:moveTo>
                    <a:pt x="429959" y="366880"/>
                  </a:moveTo>
                  <a:cubicBezTo>
                    <a:pt x="429678" y="366880"/>
                    <a:pt x="429397" y="366862"/>
                    <a:pt x="429134" y="366845"/>
                  </a:cubicBezTo>
                  <a:cubicBezTo>
                    <a:pt x="419478" y="365932"/>
                    <a:pt x="409927" y="363265"/>
                    <a:pt x="400710" y="358896"/>
                  </a:cubicBezTo>
                  <a:cubicBezTo>
                    <a:pt x="396338" y="356826"/>
                    <a:pt x="394477" y="351597"/>
                    <a:pt x="396549" y="347211"/>
                  </a:cubicBezTo>
                  <a:cubicBezTo>
                    <a:pt x="398621" y="342842"/>
                    <a:pt x="403870" y="340965"/>
                    <a:pt x="408242" y="343053"/>
                  </a:cubicBezTo>
                  <a:cubicBezTo>
                    <a:pt x="415598" y="346527"/>
                    <a:pt x="423165" y="348667"/>
                    <a:pt x="430767" y="349369"/>
                  </a:cubicBezTo>
                  <a:cubicBezTo>
                    <a:pt x="435595" y="349825"/>
                    <a:pt x="439141" y="354107"/>
                    <a:pt x="438685" y="358932"/>
                  </a:cubicBezTo>
                  <a:cubicBezTo>
                    <a:pt x="438263" y="363476"/>
                    <a:pt x="434436" y="366880"/>
                    <a:pt x="429959" y="366880"/>
                  </a:cubicBezTo>
                  <a:close/>
                  <a:moveTo>
                    <a:pt x="510034" y="312243"/>
                  </a:moveTo>
                  <a:cubicBezTo>
                    <a:pt x="514933" y="307856"/>
                    <a:pt x="519919" y="303224"/>
                    <a:pt x="524729" y="298750"/>
                  </a:cubicBezTo>
                  <a:lnTo>
                    <a:pt x="529487" y="294328"/>
                  </a:lnTo>
                  <a:cubicBezTo>
                    <a:pt x="533051" y="291030"/>
                    <a:pt x="538599" y="291240"/>
                    <a:pt x="541899" y="294785"/>
                  </a:cubicBezTo>
                  <a:cubicBezTo>
                    <a:pt x="545200" y="298346"/>
                    <a:pt x="544989" y="303891"/>
                    <a:pt x="541425" y="307189"/>
                  </a:cubicBezTo>
                  <a:lnTo>
                    <a:pt x="536685" y="311593"/>
                  </a:lnTo>
                  <a:cubicBezTo>
                    <a:pt x="531804" y="316138"/>
                    <a:pt x="526766" y="320822"/>
                    <a:pt x="521744" y="325314"/>
                  </a:cubicBezTo>
                  <a:cubicBezTo>
                    <a:pt x="520059" y="326823"/>
                    <a:pt x="517970" y="327560"/>
                    <a:pt x="515881" y="327560"/>
                  </a:cubicBezTo>
                  <a:cubicBezTo>
                    <a:pt x="513475" y="327560"/>
                    <a:pt x="511088" y="326577"/>
                    <a:pt x="509350" y="324647"/>
                  </a:cubicBezTo>
                  <a:cubicBezTo>
                    <a:pt x="506119" y="321033"/>
                    <a:pt x="506418" y="315489"/>
                    <a:pt x="510034" y="312243"/>
                  </a:cubicBezTo>
                  <a:close/>
                  <a:moveTo>
                    <a:pt x="495462" y="335982"/>
                  </a:moveTo>
                  <a:cubicBezTo>
                    <a:pt x="498148" y="340017"/>
                    <a:pt x="497060" y="345457"/>
                    <a:pt x="493022" y="348159"/>
                  </a:cubicBezTo>
                  <a:cubicBezTo>
                    <a:pt x="484332" y="353949"/>
                    <a:pt x="476062" y="358282"/>
                    <a:pt x="467758" y="361388"/>
                  </a:cubicBezTo>
                  <a:cubicBezTo>
                    <a:pt x="466757" y="361774"/>
                    <a:pt x="465704" y="361949"/>
                    <a:pt x="464686" y="361949"/>
                  </a:cubicBezTo>
                  <a:cubicBezTo>
                    <a:pt x="461122" y="361949"/>
                    <a:pt x="457786" y="359774"/>
                    <a:pt x="456469" y="356265"/>
                  </a:cubicBezTo>
                  <a:cubicBezTo>
                    <a:pt x="454766" y="351720"/>
                    <a:pt x="457066" y="346667"/>
                    <a:pt x="461596" y="344965"/>
                  </a:cubicBezTo>
                  <a:cubicBezTo>
                    <a:pt x="468636" y="342333"/>
                    <a:pt x="475729" y="338596"/>
                    <a:pt x="483296" y="333561"/>
                  </a:cubicBezTo>
                  <a:cubicBezTo>
                    <a:pt x="487316" y="330859"/>
                    <a:pt x="492776" y="331964"/>
                    <a:pt x="495462" y="335982"/>
                  </a:cubicBezTo>
                  <a:close/>
                  <a:moveTo>
                    <a:pt x="463246" y="245481"/>
                  </a:moveTo>
                  <a:cubicBezTo>
                    <a:pt x="462017" y="254535"/>
                    <a:pt x="459454" y="263852"/>
                    <a:pt x="455644" y="273186"/>
                  </a:cubicBezTo>
                  <a:cubicBezTo>
                    <a:pt x="454257" y="276572"/>
                    <a:pt x="450974" y="278643"/>
                    <a:pt x="447516" y="278643"/>
                  </a:cubicBezTo>
                  <a:cubicBezTo>
                    <a:pt x="446409" y="278643"/>
                    <a:pt x="445286" y="278432"/>
                    <a:pt x="444197" y="277993"/>
                  </a:cubicBezTo>
                  <a:cubicBezTo>
                    <a:pt x="439720" y="276151"/>
                    <a:pt x="437561" y="271028"/>
                    <a:pt x="439404" y="266554"/>
                  </a:cubicBezTo>
                  <a:cubicBezTo>
                    <a:pt x="442652" y="258588"/>
                    <a:pt x="444812" y="250710"/>
                    <a:pt x="445848" y="243130"/>
                  </a:cubicBezTo>
                  <a:cubicBezTo>
                    <a:pt x="446497" y="238323"/>
                    <a:pt x="450904" y="234954"/>
                    <a:pt x="455714" y="235603"/>
                  </a:cubicBezTo>
                  <a:cubicBezTo>
                    <a:pt x="460525" y="236252"/>
                    <a:pt x="463896" y="240674"/>
                    <a:pt x="463246" y="245481"/>
                  </a:cubicBezTo>
                  <a:close/>
                  <a:moveTo>
                    <a:pt x="432294" y="179948"/>
                  </a:moveTo>
                  <a:cubicBezTo>
                    <a:pt x="435911" y="176720"/>
                    <a:pt x="441476" y="177053"/>
                    <a:pt x="444689" y="180668"/>
                  </a:cubicBezTo>
                  <a:cubicBezTo>
                    <a:pt x="451185" y="187967"/>
                    <a:pt x="456382" y="196880"/>
                    <a:pt x="459717" y="206442"/>
                  </a:cubicBezTo>
                  <a:cubicBezTo>
                    <a:pt x="461315" y="211022"/>
                    <a:pt x="458910" y="216022"/>
                    <a:pt x="454327" y="217619"/>
                  </a:cubicBezTo>
                  <a:cubicBezTo>
                    <a:pt x="453379" y="217952"/>
                    <a:pt x="452396" y="218110"/>
                    <a:pt x="451431" y="218110"/>
                  </a:cubicBezTo>
                  <a:cubicBezTo>
                    <a:pt x="447814" y="218110"/>
                    <a:pt x="444408" y="215847"/>
                    <a:pt x="443144" y="212232"/>
                  </a:cubicBezTo>
                  <a:cubicBezTo>
                    <a:pt x="440546" y="204810"/>
                    <a:pt x="436543" y="197933"/>
                    <a:pt x="431574" y="192336"/>
                  </a:cubicBezTo>
                  <a:cubicBezTo>
                    <a:pt x="428344" y="188704"/>
                    <a:pt x="428677" y="183159"/>
                    <a:pt x="432294" y="179948"/>
                  </a:cubicBezTo>
                  <a:close/>
                  <a:moveTo>
                    <a:pt x="435279" y="293556"/>
                  </a:moveTo>
                  <a:cubicBezTo>
                    <a:pt x="439211" y="296381"/>
                    <a:pt x="440124" y="301856"/>
                    <a:pt x="437298" y="305786"/>
                  </a:cubicBezTo>
                  <a:cubicBezTo>
                    <a:pt x="431943" y="313243"/>
                    <a:pt x="425974" y="320436"/>
                    <a:pt x="419530" y="327174"/>
                  </a:cubicBezTo>
                  <a:cubicBezTo>
                    <a:pt x="417810" y="328981"/>
                    <a:pt x="415492" y="329876"/>
                    <a:pt x="413193" y="329876"/>
                  </a:cubicBezTo>
                  <a:cubicBezTo>
                    <a:pt x="410998" y="329876"/>
                    <a:pt x="408821" y="329069"/>
                    <a:pt x="407118" y="327455"/>
                  </a:cubicBezTo>
                  <a:cubicBezTo>
                    <a:pt x="403607" y="324103"/>
                    <a:pt x="403484" y="318541"/>
                    <a:pt x="406837" y="315050"/>
                  </a:cubicBezTo>
                  <a:cubicBezTo>
                    <a:pt x="412701" y="308909"/>
                    <a:pt x="418161" y="302347"/>
                    <a:pt x="423024" y="295557"/>
                  </a:cubicBezTo>
                  <a:cubicBezTo>
                    <a:pt x="425851" y="291626"/>
                    <a:pt x="431346" y="290732"/>
                    <a:pt x="435279" y="293556"/>
                  </a:cubicBezTo>
                  <a:close/>
                  <a:moveTo>
                    <a:pt x="378799" y="163666"/>
                  </a:moveTo>
                  <a:cubicBezTo>
                    <a:pt x="385822" y="161034"/>
                    <a:pt x="393003" y="159701"/>
                    <a:pt x="400148" y="159701"/>
                  </a:cubicBezTo>
                  <a:cubicBezTo>
                    <a:pt x="403203" y="159683"/>
                    <a:pt x="406416" y="159964"/>
                    <a:pt x="409488" y="160473"/>
                  </a:cubicBezTo>
                  <a:cubicBezTo>
                    <a:pt x="414264" y="161280"/>
                    <a:pt x="417476" y="165806"/>
                    <a:pt x="416669" y="170596"/>
                  </a:cubicBezTo>
                  <a:cubicBezTo>
                    <a:pt x="415861" y="175369"/>
                    <a:pt x="411332" y="178597"/>
                    <a:pt x="406556" y="177773"/>
                  </a:cubicBezTo>
                  <a:cubicBezTo>
                    <a:pt x="404449" y="177422"/>
                    <a:pt x="402308" y="177246"/>
                    <a:pt x="400166" y="177246"/>
                  </a:cubicBezTo>
                  <a:lnTo>
                    <a:pt x="400148" y="177246"/>
                  </a:lnTo>
                  <a:cubicBezTo>
                    <a:pt x="395127" y="177246"/>
                    <a:pt x="390018" y="178194"/>
                    <a:pt x="384962" y="180089"/>
                  </a:cubicBezTo>
                  <a:cubicBezTo>
                    <a:pt x="383943" y="180475"/>
                    <a:pt x="382908" y="180668"/>
                    <a:pt x="381872" y="180668"/>
                  </a:cubicBezTo>
                  <a:cubicBezTo>
                    <a:pt x="378325" y="180668"/>
                    <a:pt x="374990" y="178492"/>
                    <a:pt x="373655" y="174965"/>
                  </a:cubicBezTo>
                  <a:cubicBezTo>
                    <a:pt x="371952" y="170439"/>
                    <a:pt x="374252" y="165368"/>
                    <a:pt x="378799" y="163666"/>
                  </a:cubicBezTo>
                  <a:close/>
                  <a:moveTo>
                    <a:pt x="366984" y="304610"/>
                  </a:moveTo>
                  <a:cubicBezTo>
                    <a:pt x="371531" y="311751"/>
                    <a:pt x="376675" y="318296"/>
                    <a:pt x="382276" y="324051"/>
                  </a:cubicBezTo>
                  <a:cubicBezTo>
                    <a:pt x="385664" y="327525"/>
                    <a:pt x="385594" y="333069"/>
                    <a:pt x="382118" y="336456"/>
                  </a:cubicBezTo>
                  <a:cubicBezTo>
                    <a:pt x="380415" y="338122"/>
                    <a:pt x="378202" y="338947"/>
                    <a:pt x="375990" y="338947"/>
                  </a:cubicBezTo>
                  <a:cubicBezTo>
                    <a:pt x="373708" y="338947"/>
                    <a:pt x="371426" y="338052"/>
                    <a:pt x="369705" y="336298"/>
                  </a:cubicBezTo>
                  <a:cubicBezTo>
                    <a:pt x="363244" y="329683"/>
                    <a:pt x="357345" y="322173"/>
                    <a:pt x="352166" y="314015"/>
                  </a:cubicBezTo>
                  <a:cubicBezTo>
                    <a:pt x="349568" y="309927"/>
                    <a:pt x="350779" y="304505"/>
                    <a:pt x="354870" y="301908"/>
                  </a:cubicBezTo>
                  <a:cubicBezTo>
                    <a:pt x="358960" y="299311"/>
                    <a:pt x="364385" y="300522"/>
                    <a:pt x="366984" y="304610"/>
                  </a:cubicBezTo>
                  <a:close/>
                  <a:moveTo>
                    <a:pt x="333275" y="213811"/>
                  </a:moveTo>
                  <a:cubicBezTo>
                    <a:pt x="333978" y="211373"/>
                    <a:pt x="334803" y="208951"/>
                    <a:pt x="335716" y="206618"/>
                  </a:cubicBezTo>
                  <a:cubicBezTo>
                    <a:pt x="338384" y="199757"/>
                    <a:pt x="342141" y="193265"/>
                    <a:pt x="346864" y="187317"/>
                  </a:cubicBezTo>
                  <a:cubicBezTo>
                    <a:pt x="349884" y="183528"/>
                    <a:pt x="355396" y="182878"/>
                    <a:pt x="359206" y="185896"/>
                  </a:cubicBezTo>
                  <a:cubicBezTo>
                    <a:pt x="362998" y="188897"/>
                    <a:pt x="363631" y="194423"/>
                    <a:pt x="360628" y="198213"/>
                  </a:cubicBezTo>
                  <a:cubicBezTo>
                    <a:pt x="356994" y="202793"/>
                    <a:pt x="354115" y="207776"/>
                    <a:pt x="352078" y="212987"/>
                  </a:cubicBezTo>
                  <a:cubicBezTo>
                    <a:pt x="351359" y="214847"/>
                    <a:pt x="350691" y="216777"/>
                    <a:pt x="350130" y="218724"/>
                  </a:cubicBezTo>
                  <a:cubicBezTo>
                    <a:pt x="349006" y="222549"/>
                    <a:pt x="345512" y="225041"/>
                    <a:pt x="341702" y="225041"/>
                  </a:cubicBezTo>
                  <a:cubicBezTo>
                    <a:pt x="340895" y="225041"/>
                    <a:pt x="340070" y="224935"/>
                    <a:pt x="339245" y="224690"/>
                  </a:cubicBezTo>
                  <a:cubicBezTo>
                    <a:pt x="334592" y="223339"/>
                    <a:pt x="331906" y="218461"/>
                    <a:pt x="333275" y="213811"/>
                  </a:cubicBezTo>
                  <a:close/>
                  <a:moveTo>
                    <a:pt x="338016" y="242656"/>
                  </a:moveTo>
                  <a:cubicBezTo>
                    <a:pt x="342844" y="242148"/>
                    <a:pt x="347145" y="245657"/>
                    <a:pt x="347654" y="250464"/>
                  </a:cubicBezTo>
                  <a:cubicBezTo>
                    <a:pt x="348462" y="258290"/>
                    <a:pt x="350235" y="266413"/>
                    <a:pt x="352903" y="274590"/>
                  </a:cubicBezTo>
                  <a:cubicBezTo>
                    <a:pt x="354396" y="279187"/>
                    <a:pt x="351885" y="284152"/>
                    <a:pt x="347268" y="285643"/>
                  </a:cubicBezTo>
                  <a:cubicBezTo>
                    <a:pt x="346372" y="285942"/>
                    <a:pt x="345460" y="286082"/>
                    <a:pt x="344547" y="286082"/>
                  </a:cubicBezTo>
                  <a:cubicBezTo>
                    <a:pt x="340860" y="286082"/>
                    <a:pt x="337419" y="283731"/>
                    <a:pt x="336207" y="280029"/>
                  </a:cubicBezTo>
                  <a:cubicBezTo>
                    <a:pt x="333152" y="270677"/>
                    <a:pt x="331133" y="261343"/>
                    <a:pt x="330185" y="252289"/>
                  </a:cubicBezTo>
                  <a:cubicBezTo>
                    <a:pt x="329694" y="247464"/>
                    <a:pt x="333188" y="243148"/>
                    <a:pt x="338016" y="242656"/>
                  </a:cubicBezTo>
                  <a:close/>
                  <a:moveTo>
                    <a:pt x="304307" y="371477"/>
                  </a:moveTo>
                  <a:cubicBezTo>
                    <a:pt x="312559" y="369757"/>
                    <a:pt x="320810" y="367494"/>
                    <a:pt x="328851" y="364722"/>
                  </a:cubicBezTo>
                  <a:cubicBezTo>
                    <a:pt x="333433" y="363125"/>
                    <a:pt x="338419" y="365564"/>
                    <a:pt x="340017" y="370143"/>
                  </a:cubicBezTo>
                  <a:cubicBezTo>
                    <a:pt x="341597" y="374723"/>
                    <a:pt x="339157" y="379706"/>
                    <a:pt x="334574" y="381302"/>
                  </a:cubicBezTo>
                  <a:cubicBezTo>
                    <a:pt x="325831" y="384320"/>
                    <a:pt x="316860" y="386794"/>
                    <a:pt x="307871" y="388654"/>
                  </a:cubicBezTo>
                  <a:cubicBezTo>
                    <a:pt x="307274" y="388777"/>
                    <a:pt x="306677" y="388829"/>
                    <a:pt x="306080" y="388829"/>
                  </a:cubicBezTo>
                  <a:cubicBezTo>
                    <a:pt x="302007" y="388829"/>
                    <a:pt x="298355" y="385987"/>
                    <a:pt x="297495" y="381846"/>
                  </a:cubicBezTo>
                  <a:cubicBezTo>
                    <a:pt x="296512" y="377091"/>
                    <a:pt x="299567" y="372459"/>
                    <a:pt x="304307" y="371477"/>
                  </a:cubicBezTo>
                  <a:close/>
                  <a:moveTo>
                    <a:pt x="0" y="410937"/>
                  </a:moveTo>
                  <a:cubicBezTo>
                    <a:pt x="2949" y="412762"/>
                    <a:pt x="4670" y="416236"/>
                    <a:pt x="4056" y="419850"/>
                  </a:cubicBezTo>
                  <a:cubicBezTo>
                    <a:pt x="3424" y="423570"/>
                    <a:pt x="3213" y="427307"/>
                    <a:pt x="3424" y="431009"/>
                  </a:cubicBezTo>
                  <a:cubicBezTo>
                    <a:pt x="3599" y="434027"/>
                    <a:pt x="2230" y="436764"/>
                    <a:pt x="0" y="438484"/>
                  </a:cubicBezTo>
                  <a:lnTo>
                    <a:pt x="0" y="646400"/>
                  </a:lnTo>
                  <a:lnTo>
                    <a:pt x="268544" y="526633"/>
                  </a:lnTo>
                  <a:lnTo>
                    <a:pt x="268544" y="392970"/>
                  </a:lnTo>
                  <a:cubicBezTo>
                    <a:pt x="267649" y="392970"/>
                    <a:pt x="266771" y="393005"/>
                    <a:pt x="265876" y="393005"/>
                  </a:cubicBezTo>
                  <a:cubicBezTo>
                    <a:pt x="258660" y="393005"/>
                    <a:pt x="251409" y="392602"/>
                    <a:pt x="244316" y="391830"/>
                  </a:cubicBezTo>
                  <a:lnTo>
                    <a:pt x="243386" y="391724"/>
                  </a:lnTo>
                  <a:cubicBezTo>
                    <a:pt x="238575" y="391180"/>
                    <a:pt x="235099" y="386829"/>
                    <a:pt x="235644" y="382022"/>
                  </a:cubicBezTo>
                  <a:cubicBezTo>
                    <a:pt x="236188" y="377214"/>
                    <a:pt x="240524" y="373740"/>
                    <a:pt x="245352" y="374284"/>
                  </a:cubicBezTo>
                  <a:lnTo>
                    <a:pt x="246265" y="374389"/>
                  </a:lnTo>
                  <a:cubicBezTo>
                    <a:pt x="253569" y="375196"/>
                    <a:pt x="261083" y="375530"/>
                    <a:pt x="268544" y="375407"/>
                  </a:cubicBezTo>
                  <a:lnTo>
                    <a:pt x="268544" y="0"/>
                  </a:lnTo>
                  <a:lnTo>
                    <a:pt x="0" y="119767"/>
                  </a:lnTo>
                  <a:lnTo>
                    <a:pt x="0" y="410937"/>
                  </a:lnTo>
                  <a:close/>
                  <a:moveTo>
                    <a:pt x="175442" y="367038"/>
                  </a:moveTo>
                  <a:cubicBezTo>
                    <a:pt x="176777" y="362388"/>
                    <a:pt x="181640" y="359686"/>
                    <a:pt x="186310" y="361020"/>
                  </a:cubicBezTo>
                  <a:cubicBezTo>
                    <a:pt x="194403" y="363353"/>
                    <a:pt x="203076" y="365792"/>
                    <a:pt x="211661" y="367932"/>
                  </a:cubicBezTo>
                  <a:cubicBezTo>
                    <a:pt x="216366" y="369091"/>
                    <a:pt x="219228" y="373845"/>
                    <a:pt x="218069" y="378548"/>
                  </a:cubicBezTo>
                  <a:cubicBezTo>
                    <a:pt x="217069" y="382548"/>
                    <a:pt x="213487" y="385215"/>
                    <a:pt x="209555" y="385215"/>
                  </a:cubicBezTo>
                  <a:cubicBezTo>
                    <a:pt x="208852" y="385215"/>
                    <a:pt x="208132" y="385127"/>
                    <a:pt x="207430" y="384952"/>
                  </a:cubicBezTo>
                  <a:cubicBezTo>
                    <a:pt x="198582" y="382759"/>
                    <a:pt x="189716" y="380267"/>
                    <a:pt x="181447" y="377898"/>
                  </a:cubicBezTo>
                  <a:cubicBezTo>
                    <a:pt x="176794" y="376547"/>
                    <a:pt x="174108" y="371687"/>
                    <a:pt x="175442" y="367038"/>
                  </a:cubicBezTo>
                  <a:close/>
                  <a:moveTo>
                    <a:pt x="115048" y="352966"/>
                  </a:moveTo>
                  <a:cubicBezTo>
                    <a:pt x="115855" y="348194"/>
                    <a:pt x="120350" y="344948"/>
                    <a:pt x="125143" y="345737"/>
                  </a:cubicBezTo>
                  <a:cubicBezTo>
                    <a:pt x="133272" y="347088"/>
                    <a:pt x="141699" y="348860"/>
                    <a:pt x="150951" y="351194"/>
                  </a:cubicBezTo>
                  <a:lnTo>
                    <a:pt x="151811" y="351422"/>
                  </a:lnTo>
                  <a:cubicBezTo>
                    <a:pt x="156499" y="352615"/>
                    <a:pt x="159378" y="357405"/>
                    <a:pt x="158184" y="362107"/>
                  </a:cubicBezTo>
                  <a:cubicBezTo>
                    <a:pt x="157166" y="366073"/>
                    <a:pt x="153619" y="368722"/>
                    <a:pt x="149722" y="368722"/>
                  </a:cubicBezTo>
                  <a:cubicBezTo>
                    <a:pt x="149002" y="368722"/>
                    <a:pt x="148282" y="368617"/>
                    <a:pt x="147545" y="368441"/>
                  </a:cubicBezTo>
                  <a:lnTo>
                    <a:pt x="146667" y="368213"/>
                  </a:lnTo>
                  <a:cubicBezTo>
                    <a:pt x="137889" y="366002"/>
                    <a:pt x="129918" y="364318"/>
                    <a:pt x="122281" y="363055"/>
                  </a:cubicBezTo>
                  <a:cubicBezTo>
                    <a:pt x="117506" y="362265"/>
                    <a:pt x="114258" y="357756"/>
                    <a:pt x="115048" y="352966"/>
                  </a:cubicBezTo>
                  <a:close/>
                  <a:moveTo>
                    <a:pt x="60078" y="346229"/>
                  </a:moveTo>
                  <a:cubicBezTo>
                    <a:pt x="68909" y="344211"/>
                    <a:pt x="78372" y="343070"/>
                    <a:pt x="88221" y="342842"/>
                  </a:cubicBezTo>
                  <a:cubicBezTo>
                    <a:pt x="93067" y="342702"/>
                    <a:pt x="97088" y="346579"/>
                    <a:pt x="97193" y="351422"/>
                  </a:cubicBezTo>
                  <a:cubicBezTo>
                    <a:pt x="97298" y="356265"/>
                    <a:pt x="93453" y="360283"/>
                    <a:pt x="88608" y="360388"/>
                  </a:cubicBezTo>
                  <a:cubicBezTo>
                    <a:pt x="79952" y="360581"/>
                    <a:pt x="71683" y="361581"/>
                    <a:pt x="64029" y="363336"/>
                  </a:cubicBezTo>
                  <a:cubicBezTo>
                    <a:pt x="63361" y="363493"/>
                    <a:pt x="62694" y="363564"/>
                    <a:pt x="62045" y="363564"/>
                  </a:cubicBezTo>
                  <a:cubicBezTo>
                    <a:pt x="58042" y="363564"/>
                    <a:pt x="54443" y="360809"/>
                    <a:pt x="53495" y="356756"/>
                  </a:cubicBezTo>
                  <a:cubicBezTo>
                    <a:pt x="52406" y="352036"/>
                    <a:pt x="55356" y="347316"/>
                    <a:pt x="60078" y="346229"/>
                  </a:cubicBezTo>
                  <a:close/>
                  <a:moveTo>
                    <a:pt x="3283" y="381109"/>
                  </a:moveTo>
                  <a:cubicBezTo>
                    <a:pt x="9287" y="373617"/>
                    <a:pt x="16486" y="366985"/>
                    <a:pt x="24720" y="361388"/>
                  </a:cubicBezTo>
                  <a:cubicBezTo>
                    <a:pt x="28722" y="358668"/>
                    <a:pt x="34183" y="359721"/>
                    <a:pt x="36904" y="363722"/>
                  </a:cubicBezTo>
                  <a:cubicBezTo>
                    <a:pt x="39625" y="367722"/>
                    <a:pt x="38589" y="373179"/>
                    <a:pt x="34586" y="375898"/>
                  </a:cubicBezTo>
                  <a:cubicBezTo>
                    <a:pt x="27810" y="380495"/>
                    <a:pt x="21911" y="385934"/>
                    <a:pt x="17012" y="392058"/>
                  </a:cubicBezTo>
                  <a:cubicBezTo>
                    <a:pt x="15274" y="394233"/>
                    <a:pt x="12728" y="395356"/>
                    <a:pt x="10148" y="395356"/>
                  </a:cubicBezTo>
                  <a:cubicBezTo>
                    <a:pt x="8216" y="395356"/>
                    <a:pt x="6285" y="394725"/>
                    <a:pt x="4670" y="393444"/>
                  </a:cubicBezTo>
                  <a:cubicBezTo>
                    <a:pt x="878" y="390409"/>
                    <a:pt x="263" y="384899"/>
                    <a:pt x="3283" y="381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7025499" y="3114008"/>
              <a:ext cx="437912" cy="345491"/>
            </a:xfrm>
            <a:custGeom>
              <a:rect b="b" l="l" r="r" t="t"/>
              <a:pathLst>
                <a:path extrusionOk="0" h="690983" w="875824">
                  <a:moveTo>
                    <a:pt x="785584" y="454362"/>
                  </a:moveTo>
                  <a:cubicBezTo>
                    <a:pt x="782389" y="450713"/>
                    <a:pt x="782740" y="445169"/>
                    <a:pt x="786391" y="441975"/>
                  </a:cubicBezTo>
                  <a:cubicBezTo>
                    <a:pt x="790026" y="438782"/>
                    <a:pt x="795573" y="439133"/>
                    <a:pt x="798769" y="442782"/>
                  </a:cubicBezTo>
                  <a:cubicBezTo>
                    <a:pt x="804510" y="449292"/>
                    <a:pt x="810584" y="454994"/>
                    <a:pt x="816852" y="459679"/>
                  </a:cubicBezTo>
                  <a:cubicBezTo>
                    <a:pt x="820714" y="462591"/>
                    <a:pt x="821504" y="468083"/>
                    <a:pt x="818590" y="471961"/>
                  </a:cubicBezTo>
                  <a:cubicBezTo>
                    <a:pt x="816869" y="474259"/>
                    <a:pt x="814236" y="475470"/>
                    <a:pt x="811567" y="475470"/>
                  </a:cubicBezTo>
                  <a:cubicBezTo>
                    <a:pt x="809724" y="475470"/>
                    <a:pt x="807881" y="474891"/>
                    <a:pt x="806300" y="473715"/>
                  </a:cubicBezTo>
                  <a:cubicBezTo>
                    <a:pt x="799085" y="468294"/>
                    <a:pt x="792115" y="461784"/>
                    <a:pt x="785584" y="454362"/>
                  </a:cubicBezTo>
                  <a:close/>
                  <a:moveTo>
                    <a:pt x="751735" y="399760"/>
                  </a:moveTo>
                  <a:cubicBezTo>
                    <a:pt x="756282" y="409305"/>
                    <a:pt x="760232" y="417008"/>
                    <a:pt x="764200" y="423956"/>
                  </a:cubicBezTo>
                  <a:cubicBezTo>
                    <a:pt x="765815" y="426798"/>
                    <a:pt x="768782" y="428395"/>
                    <a:pt x="771837" y="428395"/>
                  </a:cubicBezTo>
                  <a:cubicBezTo>
                    <a:pt x="773312" y="428395"/>
                    <a:pt x="774804" y="428026"/>
                    <a:pt x="776173" y="427237"/>
                  </a:cubicBezTo>
                  <a:cubicBezTo>
                    <a:pt x="780387" y="424833"/>
                    <a:pt x="781862" y="419482"/>
                    <a:pt x="779457" y="415271"/>
                  </a:cubicBezTo>
                  <a:cubicBezTo>
                    <a:pt x="775717" y="408709"/>
                    <a:pt x="771942" y="401375"/>
                    <a:pt x="767588" y="392233"/>
                  </a:cubicBezTo>
                  <a:cubicBezTo>
                    <a:pt x="765499" y="387847"/>
                    <a:pt x="760267" y="385987"/>
                    <a:pt x="755878" y="388075"/>
                  </a:cubicBezTo>
                  <a:cubicBezTo>
                    <a:pt x="751507" y="390145"/>
                    <a:pt x="749646" y="395391"/>
                    <a:pt x="751735" y="399760"/>
                  </a:cubicBezTo>
                  <a:close/>
                  <a:moveTo>
                    <a:pt x="736812" y="367599"/>
                  </a:moveTo>
                  <a:cubicBezTo>
                    <a:pt x="738304" y="370757"/>
                    <a:pt x="741464" y="372617"/>
                    <a:pt x="744747" y="372617"/>
                  </a:cubicBezTo>
                  <a:cubicBezTo>
                    <a:pt x="746011" y="372617"/>
                    <a:pt x="747293" y="372336"/>
                    <a:pt x="748504" y="371757"/>
                  </a:cubicBezTo>
                  <a:cubicBezTo>
                    <a:pt x="752876" y="369687"/>
                    <a:pt x="754755" y="364458"/>
                    <a:pt x="752683" y="360072"/>
                  </a:cubicBezTo>
                  <a:cubicBezTo>
                    <a:pt x="748118" y="350492"/>
                    <a:pt x="744186" y="342790"/>
                    <a:pt x="740270" y="335877"/>
                  </a:cubicBezTo>
                  <a:cubicBezTo>
                    <a:pt x="737883" y="331648"/>
                    <a:pt x="732546" y="330157"/>
                    <a:pt x="728314" y="332543"/>
                  </a:cubicBezTo>
                  <a:cubicBezTo>
                    <a:pt x="724101" y="334929"/>
                    <a:pt x="722609" y="340281"/>
                    <a:pt x="724979" y="344491"/>
                  </a:cubicBezTo>
                  <a:cubicBezTo>
                    <a:pt x="728683" y="351054"/>
                    <a:pt x="732440" y="358388"/>
                    <a:pt x="736812" y="367599"/>
                  </a:cubicBezTo>
                  <a:close/>
                  <a:moveTo>
                    <a:pt x="687829" y="299855"/>
                  </a:moveTo>
                  <a:cubicBezTo>
                    <a:pt x="694097" y="304628"/>
                    <a:pt x="700154" y="310348"/>
                    <a:pt x="705825" y="316875"/>
                  </a:cubicBezTo>
                  <a:cubicBezTo>
                    <a:pt x="707563" y="318857"/>
                    <a:pt x="710003" y="319875"/>
                    <a:pt x="712461" y="319875"/>
                  </a:cubicBezTo>
                  <a:cubicBezTo>
                    <a:pt x="714497" y="319875"/>
                    <a:pt x="716552" y="319173"/>
                    <a:pt x="718219" y="317717"/>
                  </a:cubicBezTo>
                  <a:cubicBezTo>
                    <a:pt x="721871" y="314541"/>
                    <a:pt x="722257" y="308997"/>
                    <a:pt x="719062" y="305347"/>
                  </a:cubicBezTo>
                  <a:cubicBezTo>
                    <a:pt x="712619" y="297943"/>
                    <a:pt x="705684" y="291398"/>
                    <a:pt x="698468" y="285907"/>
                  </a:cubicBezTo>
                  <a:cubicBezTo>
                    <a:pt x="694606" y="282959"/>
                    <a:pt x="689093" y="283713"/>
                    <a:pt x="686161" y="287573"/>
                  </a:cubicBezTo>
                  <a:cubicBezTo>
                    <a:pt x="683229" y="291416"/>
                    <a:pt x="683967" y="296925"/>
                    <a:pt x="687829" y="299855"/>
                  </a:cubicBezTo>
                  <a:close/>
                  <a:moveTo>
                    <a:pt x="636213" y="283257"/>
                  </a:moveTo>
                  <a:cubicBezTo>
                    <a:pt x="638618" y="283047"/>
                    <a:pt x="641146" y="282976"/>
                    <a:pt x="643481" y="283012"/>
                  </a:cubicBezTo>
                  <a:cubicBezTo>
                    <a:pt x="648783" y="283099"/>
                    <a:pt x="654156" y="283889"/>
                    <a:pt x="659440" y="285328"/>
                  </a:cubicBezTo>
                  <a:cubicBezTo>
                    <a:pt x="660213" y="285556"/>
                    <a:pt x="661003" y="285643"/>
                    <a:pt x="661775" y="285643"/>
                  </a:cubicBezTo>
                  <a:cubicBezTo>
                    <a:pt x="665620" y="285643"/>
                    <a:pt x="669167" y="283099"/>
                    <a:pt x="670237" y="279204"/>
                  </a:cubicBezTo>
                  <a:cubicBezTo>
                    <a:pt x="671519" y="274519"/>
                    <a:pt x="668763" y="269694"/>
                    <a:pt x="664093" y="268414"/>
                  </a:cubicBezTo>
                  <a:cubicBezTo>
                    <a:pt x="657404" y="266589"/>
                    <a:pt x="650574" y="265589"/>
                    <a:pt x="643780" y="265466"/>
                  </a:cubicBezTo>
                  <a:cubicBezTo>
                    <a:pt x="640725" y="265413"/>
                    <a:pt x="637670" y="265518"/>
                    <a:pt x="634633" y="265799"/>
                  </a:cubicBezTo>
                  <a:cubicBezTo>
                    <a:pt x="629805" y="266220"/>
                    <a:pt x="626241" y="270484"/>
                    <a:pt x="626680" y="275309"/>
                  </a:cubicBezTo>
                  <a:cubicBezTo>
                    <a:pt x="627119" y="280152"/>
                    <a:pt x="631367" y="283731"/>
                    <a:pt x="636213" y="283257"/>
                  </a:cubicBezTo>
                  <a:close/>
                  <a:moveTo>
                    <a:pt x="533437" y="349843"/>
                  </a:moveTo>
                  <a:cubicBezTo>
                    <a:pt x="535526" y="349843"/>
                    <a:pt x="537616" y="349106"/>
                    <a:pt x="539301" y="347597"/>
                  </a:cubicBezTo>
                  <a:cubicBezTo>
                    <a:pt x="544322" y="343105"/>
                    <a:pt x="549361" y="338421"/>
                    <a:pt x="554242" y="333876"/>
                  </a:cubicBezTo>
                  <a:lnTo>
                    <a:pt x="558982" y="329472"/>
                  </a:lnTo>
                  <a:cubicBezTo>
                    <a:pt x="562546" y="326174"/>
                    <a:pt x="562757" y="320629"/>
                    <a:pt x="559456" y="317068"/>
                  </a:cubicBezTo>
                  <a:cubicBezTo>
                    <a:pt x="556155" y="313523"/>
                    <a:pt x="550607" y="313313"/>
                    <a:pt x="547043" y="316611"/>
                  </a:cubicBezTo>
                  <a:lnTo>
                    <a:pt x="542286" y="321033"/>
                  </a:lnTo>
                  <a:cubicBezTo>
                    <a:pt x="537475" y="325507"/>
                    <a:pt x="532489" y="330139"/>
                    <a:pt x="527591" y="334526"/>
                  </a:cubicBezTo>
                  <a:cubicBezTo>
                    <a:pt x="523974" y="337772"/>
                    <a:pt x="523676" y="343316"/>
                    <a:pt x="526906" y="346930"/>
                  </a:cubicBezTo>
                  <a:cubicBezTo>
                    <a:pt x="528644" y="348860"/>
                    <a:pt x="531032" y="349843"/>
                    <a:pt x="533437" y="349843"/>
                  </a:cubicBezTo>
                  <a:close/>
                  <a:moveTo>
                    <a:pt x="474026" y="378548"/>
                  </a:moveTo>
                  <a:cubicBezTo>
                    <a:pt x="475343" y="382057"/>
                    <a:pt x="478678" y="384232"/>
                    <a:pt x="482242" y="384232"/>
                  </a:cubicBezTo>
                  <a:cubicBezTo>
                    <a:pt x="483261" y="384232"/>
                    <a:pt x="484314" y="384057"/>
                    <a:pt x="485315" y="383671"/>
                  </a:cubicBezTo>
                  <a:cubicBezTo>
                    <a:pt x="493619" y="380565"/>
                    <a:pt x="501888" y="376232"/>
                    <a:pt x="510579" y="370442"/>
                  </a:cubicBezTo>
                  <a:cubicBezTo>
                    <a:pt x="514617" y="367739"/>
                    <a:pt x="515705" y="362300"/>
                    <a:pt x="513019" y="358265"/>
                  </a:cubicBezTo>
                  <a:cubicBezTo>
                    <a:pt x="510333" y="354247"/>
                    <a:pt x="504873" y="353142"/>
                    <a:pt x="500852" y="355844"/>
                  </a:cubicBezTo>
                  <a:cubicBezTo>
                    <a:pt x="493285" y="360879"/>
                    <a:pt x="486193" y="364616"/>
                    <a:pt x="479152" y="367248"/>
                  </a:cubicBezTo>
                  <a:cubicBezTo>
                    <a:pt x="474623" y="368950"/>
                    <a:pt x="472323" y="374003"/>
                    <a:pt x="474026" y="378548"/>
                  </a:cubicBezTo>
                  <a:close/>
                  <a:moveTo>
                    <a:pt x="463404" y="265413"/>
                  </a:moveTo>
                  <a:cubicBezTo>
                    <a:pt x="462368" y="272993"/>
                    <a:pt x="460209" y="280871"/>
                    <a:pt x="456961" y="288837"/>
                  </a:cubicBezTo>
                  <a:cubicBezTo>
                    <a:pt x="455118" y="293311"/>
                    <a:pt x="457277" y="298434"/>
                    <a:pt x="461754" y="300276"/>
                  </a:cubicBezTo>
                  <a:cubicBezTo>
                    <a:pt x="462842" y="300715"/>
                    <a:pt x="463966" y="300926"/>
                    <a:pt x="465072" y="300926"/>
                  </a:cubicBezTo>
                  <a:cubicBezTo>
                    <a:pt x="468531" y="300926"/>
                    <a:pt x="471814" y="298855"/>
                    <a:pt x="473201" y="295469"/>
                  </a:cubicBezTo>
                  <a:cubicBezTo>
                    <a:pt x="477010" y="286135"/>
                    <a:pt x="479574" y="276818"/>
                    <a:pt x="480803" y="267764"/>
                  </a:cubicBezTo>
                  <a:cubicBezTo>
                    <a:pt x="481452" y="262957"/>
                    <a:pt x="478081" y="258535"/>
                    <a:pt x="473271" y="257886"/>
                  </a:cubicBezTo>
                  <a:cubicBezTo>
                    <a:pt x="468460" y="257237"/>
                    <a:pt x="464054" y="260606"/>
                    <a:pt x="463404" y="265413"/>
                  </a:cubicBezTo>
                  <a:close/>
                  <a:moveTo>
                    <a:pt x="460700" y="234515"/>
                  </a:moveTo>
                  <a:cubicBezTo>
                    <a:pt x="461965" y="238130"/>
                    <a:pt x="465371" y="240393"/>
                    <a:pt x="468987" y="240393"/>
                  </a:cubicBezTo>
                  <a:cubicBezTo>
                    <a:pt x="469953" y="240393"/>
                    <a:pt x="470936" y="240235"/>
                    <a:pt x="471884" y="239902"/>
                  </a:cubicBezTo>
                  <a:cubicBezTo>
                    <a:pt x="476466" y="238305"/>
                    <a:pt x="478871" y="233305"/>
                    <a:pt x="477274" y="228725"/>
                  </a:cubicBezTo>
                  <a:cubicBezTo>
                    <a:pt x="473938" y="219163"/>
                    <a:pt x="468741" y="210250"/>
                    <a:pt x="462245" y="202951"/>
                  </a:cubicBezTo>
                  <a:cubicBezTo>
                    <a:pt x="459033" y="199336"/>
                    <a:pt x="453467" y="199003"/>
                    <a:pt x="449851" y="202231"/>
                  </a:cubicBezTo>
                  <a:cubicBezTo>
                    <a:pt x="446234" y="205442"/>
                    <a:pt x="445900" y="210987"/>
                    <a:pt x="449131" y="214619"/>
                  </a:cubicBezTo>
                  <a:cubicBezTo>
                    <a:pt x="454099" y="220216"/>
                    <a:pt x="458102" y="227093"/>
                    <a:pt x="460700" y="234515"/>
                  </a:cubicBezTo>
                  <a:close/>
                  <a:moveTo>
                    <a:pt x="448323" y="371652"/>
                  </a:moveTo>
                  <a:cubicBezTo>
                    <a:pt x="440721" y="370950"/>
                    <a:pt x="433154" y="368810"/>
                    <a:pt x="425798" y="365336"/>
                  </a:cubicBezTo>
                  <a:cubicBezTo>
                    <a:pt x="421427" y="363248"/>
                    <a:pt x="416177" y="365125"/>
                    <a:pt x="414105" y="369494"/>
                  </a:cubicBezTo>
                  <a:cubicBezTo>
                    <a:pt x="412034" y="373880"/>
                    <a:pt x="413895" y="379109"/>
                    <a:pt x="418266" y="381179"/>
                  </a:cubicBezTo>
                  <a:cubicBezTo>
                    <a:pt x="427484" y="385548"/>
                    <a:pt x="437034" y="388215"/>
                    <a:pt x="446690" y="389128"/>
                  </a:cubicBezTo>
                  <a:cubicBezTo>
                    <a:pt x="446954" y="389145"/>
                    <a:pt x="447235" y="389163"/>
                    <a:pt x="447516" y="389163"/>
                  </a:cubicBezTo>
                  <a:cubicBezTo>
                    <a:pt x="451992" y="389163"/>
                    <a:pt x="455820" y="385759"/>
                    <a:pt x="456241" y="381215"/>
                  </a:cubicBezTo>
                  <a:cubicBezTo>
                    <a:pt x="456698" y="376390"/>
                    <a:pt x="453151" y="372108"/>
                    <a:pt x="448323" y="371652"/>
                  </a:cubicBezTo>
                  <a:close/>
                  <a:moveTo>
                    <a:pt x="424675" y="349738"/>
                  </a:moveTo>
                  <a:cubicBezTo>
                    <a:pt x="426377" y="351352"/>
                    <a:pt x="428555" y="352159"/>
                    <a:pt x="430749" y="352159"/>
                  </a:cubicBezTo>
                  <a:cubicBezTo>
                    <a:pt x="433049" y="352159"/>
                    <a:pt x="435366" y="351264"/>
                    <a:pt x="437087" y="349457"/>
                  </a:cubicBezTo>
                  <a:cubicBezTo>
                    <a:pt x="443530" y="342719"/>
                    <a:pt x="449499" y="335526"/>
                    <a:pt x="454854" y="328069"/>
                  </a:cubicBezTo>
                  <a:cubicBezTo>
                    <a:pt x="457681" y="324139"/>
                    <a:pt x="456768" y="318664"/>
                    <a:pt x="452835" y="315839"/>
                  </a:cubicBezTo>
                  <a:cubicBezTo>
                    <a:pt x="448903" y="313015"/>
                    <a:pt x="443407" y="313909"/>
                    <a:pt x="440581" y="317840"/>
                  </a:cubicBezTo>
                  <a:cubicBezTo>
                    <a:pt x="435718" y="324630"/>
                    <a:pt x="430257" y="331192"/>
                    <a:pt x="424394" y="337333"/>
                  </a:cubicBezTo>
                  <a:cubicBezTo>
                    <a:pt x="421040" y="340824"/>
                    <a:pt x="421163" y="346386"/>
                    <a:pt x="424675" y="349738"/>
                  </a:cubicBezTo>
                  <a:close/>
                  <a:moveTo>
                    <a:pt x="399428" y="202951"/>
                  </a:moveTo>
                  <a:cubicBezTo>
                    <a:pt x="400464" y="202951"/>
                    <a:pt x="401500" y="202758"/>
                    <a:pt x="402518" y="202372"/>
                  </a:cubicBezTo>
                  <a:cubicBezTo>
                    <a:pt x="407574" y="200477"/>
                    <a:pt x="412683" y="199529"/>
                    <a:pt x="417705" y="199529"/>
                  </a:cubicBezTo>
                  <a:lnTo>
                    <a:pt x="417722" y="199529"/>
                  </a:lnTo>
                  <a:cubicBezTo>
                    <a:pt x="419864" y="199529"/>
                    <a:pt x="422006" y="199705"/>
                    <a:pt x="424113" y="200056"/>
                  </a:cubicBezTo>
                  <a:cubicBezTo>
                    <a:pt x="428888" y="200880"/>
                    <a:pt x="433418" y="197652"/>
                    <a:pt x="434225" y="192879"/>
                  </a:cubicBezTo>
                  <a:cubicBezTo>
                    <a:pt x="435033" y="188089"/>
                    <a:pt x="431820" y="183563"/>
                    <a:pt x="427045" y="182756"/>
                  </a:cubicBezTo>
                  <a:cubicBezTo>
                    <a:pt x="423972" y="182247"/>
                    <a:pt x="420759" y="181966"/>
                    <a:pt x="417705" y="181984"/>
                  </a:cubicBezTo>
                  <a:cubicBezTo>
                    <a:pt x="410559" y="181984"/>
                    <a:pt x="403378" y="183317"/>
                    <a:pt x="396356" y="185949"/>
                  </a:cubicBezTo>
                  <a:cubicBezTo>
                    <a:pt x="391809" y="187651"/>
                    <a:pt x="389509" y="192722"/>
                    <a:pt x="391212" y="197248"/>
                  </a:cubicBezTo>
                  <a:cubicBezTo>
                    <a:pt x="392546" y="200775"/>
                    <a:pt x="395882" y="202951"/>
                    <a:pt x="399428" y="202951"/>
                  </a:cubicBezTo>
                  <a:close/>
                  <a:moveTo>
                    <a:pt x="398902" y="359598"/>
                  </a:moveTo>
                  <a:cubicBezTo>
                    <a:pt x="392107" y="364564"/>
                    <a:pt x="384874" y="369161"/>
                    <a:pt x="377430" y="373249"/>
                  </a:cubicBezTo>
                  <a:cubicBezTo>
                    <a:pt x="373164" y="375582"/>
                    <a:pt x="371619" y="380916"/>
                    <a:pt x="373954" y="385162"/>
                  </a:cubicBezTo>
                  <a:cubicBezTo>
                    <a:pt x="375551" y="388057"/>
                    <a:pt x="378554" y="389707"/>
                    <a:pt x="381661" y="389707"/>
                  </a:cubicBezTo>
                  <a:cubicBezTo>
                    <a:pt x="383083" y="389707"/>
                    <a:pt x="384540" y="389356"/>
                    <a:pt x="385875" y="388619"/>
                  </a:cubicBezTo>
                  <a:cubicBezTo>
                    <a:pt x="393986" y="384180"/>
                    <a:pt x="401851" y="379179"/>
                    <a:pt x="409260" y="373775"/>
                  </a:cubicBezTo>
                  <a:cubicBezTo>
                    <a:pt x="413175" y="370915"/>
                    <a:pt x="414035" y="365423"/>
                    <a:pt x="411174" y="361511"/>
                  </a:cubicBezTo>
                  <a:cubicBezTo>
                    <a:pt x="408312" y="357598"/>
                    <a:pt x="402817" y="356738"/>
                    <a:pt x="398902" y="359598"/>
                  </a:cubicBezTo>
                  <a:close/>
                  <a:moveTo>
                    <a:pt x="372426" y="324191"/>
                  </a:moveTo>
                  <a:cubicBezTo>
                    <a:pt x="368336" y="326788"/>
                    <a:pt x="367124" y="332210"/>
                    <a:pt x="369723" y="336298"/>
                  </a:cubicBezTo>
                  <a:cubicBezTo>
                    <a:pt x="374902" y="344456"/>
                    <a:pt x="380801" y="351966"/>
                    <a:pt x="387262" y="358581"/>
                  </a:cubicBezTo>
                  <a:cubicBezTo>
                    <a:pt x="388982" y="360335"/>
                    <a:pt x="391264" y="361230"/>
                    <a:pt x="393547" y="361230"/>
                  </a:cubicBezTo>
                  <a:cubicBezTo>
                    <a:pt x="395759" y="361230"/>
                    <a:pt x="397971" y="360405"/>
                    <a:pt x="399674" y="358739"/>
                  </a:cubicBezTo>
                  <a:cubicBezTo>
                    <a:pt x="403150" y="355352"/>
                    <a:pt x="403220" y="349808"/>
                    <a:pt x="399832" y="346334"/>
                  </a:cubicBezTo>
                  <a:cubicBezTo>
                    <a:pt x="394232" y="340579"/>
                    <a:pt x="389087" y="334034"/>
                    <a:pt x="384540" y="326893"/>
                  </a:cubicBezTo>
                  <a:cubicBezTo>
                    <a:pt x="381942" y="322805"/>
                    <a:pt x="376517" y="321594"/>
                    <a:pt x="372426" y="324191"/>
                  </a:cubicBezTo>
                  <a:close/>
                  <a:moveTo>
                    <a:pt x="356801" y="246973"/>
                  </a:moveTo>
                  <a:cubicBezTo>
                    <a:pt x="357626" y="247218"/>
                    <a:pt x="358451" y="247324"/>
                    <a:pt x="359259" y="247324"/>
                  </a:cubicBezTo>
                  <a:cubicBezTo>
                    <a:pt x="363069" y="247324"/>
                    <a:pt x="366562" y="244832"/>
                    <a:pt x="367686" y="241007"/>
                  </a:cubicBezTo>
                  <a:cubicBezTo>
                    <a:pt x="368248" y="239060"/>
                    <a:pt x="368915" y="237130"/>
                    <a:pt x="369635" y="235270"/>
                  </a:cubicBezTo>
                  <a:cubicBezTo>
                    <a:pt x="371671" y="230059"/>
                    <a:pt x="374551" y="225076"/>
                    <a:pt x="378185" y="220496"/>
                  </a:cubicBezTo>
                  <a:cubicBezTo>
                    <a:pt x="381187" y="216706"/>
                    <a:pt x="380555" y="211180"/>
                    <a:pt x="376763" y="208179"/>
                  </a:cubicBezTo>
                  <a:cubicBezTo>
                    <a:pt x="372953" y="205161"/>
                    <a:pt x="367440" y="205811"/>
                    <a:pt x="364421" y="209600"/>
                  </a:cubicBezTo>
                  <a:cubicBezTo>
                    <a:pt x="359698" y="215548"/>
                    <a:pt x="355941" y="222040"/>
                    <a:pt x="353272" y="228901"/>
                  </a:cubicBezTo>
                  <a:cubicBezTo>
                    <a:pt x="352359" y="231234"/>
                    <a:pt x="351534" y="233656"/>
                    <a:pt x="350832" y="236094"/>
                  </a:cubicBezTo>
                  <a:cubicBezTo>
                    <a:pt x="349462" y="240744"/>
                    <a:pt x="352149" y="245622"/>
                    <a:pt x="356801" y="246973"/>
                  </a:cubicBezTo>
                  <a:close/>
                  <a:moveTo>
                    <a:pt x="353764" y="302312"/>
                  </a:moveTo>
                  <a:cubicBezTo>
                    <a:pt x="354975" y="306014"/>
                    <a:pt x="358416" y="308365"/>
                    <a:pt x="362103" y="308365"/>
                  </a:cubicBezTo>
                  <a:cubicBezTo>
                    <a:pt x="363016" y="308365"/>
                    <a:pt x="363929" y="308225"/>
                    <a:pt x="364824" y="307926"/>
                  </a:cubicBezTo>
                  <a:cubicBezTo>
                    <a:pt x="369442" y="306435"/>
                    <a:pt x="371952" y="301470"/>
                    <a:pt x="370460" y="296873"/>
                  </a:cubicBezTo>
                  <a:cubicBezTo>
                    <a:pt x="367791" y="288696"/>
                    <a:pt x="366018" y="280573"/>
                    <a:pt x="365211" y="272747"/>
                  </a:cubicBezTo>
                  <a:cubicBezTo>
                    <a:pt x="364701" y="267940"/>
                    <a:pt x="360400" y="264431"/>
                    <a:pt x="355572" y="264939"/>
                  </a:cubicBezTo>
                  <a:cubicBezTo>
                    <a:pt x="350744" y="265431"/>
                    <a:pt x="347250" y="269747"/>
                    <a:pt x="347742" y="274572"/>
                  </a:cubicBezTo>
                  <a:cubicBezTo>
                    <a:pt x="348690" y="283626"/>
                    <a:pt x="350709" y="292960"/>
                    <a:pt x="353764" y="302312"/>
                  </a:cubicBezTo>
                  <a:close/>
                  <a:moveTo>
                    <a:pt x="323637" y="411112"/>
                  </a:moveTo>
                  <a:cubicBezTo>
                    <a:pt x="324234" y="411112"/>
                    <a:pt x="324831" y="411060"/>
                    <a:pt x="325428" y="410937"/>
                  </a:cubicBezTo>
                  <a:cubicBezTo>
                    <a:pt x="334416" y="409077"/>
                    <a:pt x="343388" y="406603"/>
                    <a:pt x="352131" y="403585"/>
                  </a:cubicBezTo>
                  <a:cubicBezTo>
                    <a:pt x="356713" y="401989"/>
                    <a:pt x="359154" y="397006"/>
                    <a:pt x="357574" y="392426"/>
                  </a:cubicBezTo>
                  <a:cubicBezTo>
                    <a:pt x="355976" y="387847"/>
                    <a:pt x="350990" y="385408"/>
                    <a:pt x="346408" y="387005"/>
                  </a:cubicBezTo>
                  <a:cubicBezTo>
                    <a:pt x="338367" y="389777"/>
                    <a:pt x="330115" y="392040"/>
                    <a:pt x="321864" y="393760"/>
                  </a:cubicBezTo>
                  <a:cubicBezTo>
                    <a:pt x="317123" y="394742"/>
                    <a:pt x="314068" y="399374"/>
                    <a:pt x="315052" y="404129"/>
                  </a:cubicBezTo>
                  <a:cubicBezTo>
                    <a:pt x="315912" y="408270"/>
                    <a:pt x="319564" y="411112"/>
                    <a:pt x="323637" y="411112"/>
                  </a:cubicBezTo>
                  <a:close/>
                  <a:moveTo>
                    <a:pt x="199003" y="400181"/>
                  </a:moveTo>
                  <a:cubicBezTo>
                    <a:pt x="207272" y="402550"/>
                    <a:pt x="216138" y="405042"/>
                    <a:pt x="224987" y="407235"/>
                  </a:cubicBezTo>
                  <a:cubicBezTo>
                    <a:pt x="225689" y="407410"/>
                    <a:pt x="226409" y="407498"/>
                    <a:pt x="227111" y="407498"/>
                  </a:cubicBezTo>
                  <a:cubicBezTo>
                    <a:pt x="231044" y="407498"/>
                    <a:pt x="234625" y="404831"/>
                    <a:pt x="235626" y="400831"/>
                  </a:cubicBezTo>
                  <a:cubicBezTo>
                    <a:pt x="236785" y="396128"/>
                    <a:pt x="233923" y="391374"/>
                    <a:pt x="229218" y="390215"/>
                  </a:cubicBezTo>
                  <a:cubicBezTo>
                    <a:pt x="220633" y="388075"/>
                    <a:pt x="211960" y="385636"/>
                    <a:pt x="203866" y="383303"/>
                  </a:cubicBezTo>
                  <a:cubicBezTo>
                    <a:pt x="199196" y="381969"/>
                    <a:pt x="194333" y="384671"/>
                    <a:pt x="192999" y="389321"/>
                  </a:cubicBezTo>
                  <a:cubicBezTo>
                    <a:pt x="191664" y="393970"/>
                    <a:pt x="194351" y="398830"/>
                    <a:pt x="199003" y="400181"/>
                  </a:cubicBezTo>
                  <a:close/>
                  <a:moveTo>
                    <a:pt x="139838" y="385338"/>
                  </a:moveTo>
                  <a:cubicBezTo>
                    <a:pt x="147475" y="386601"/>
                    <a:pt x="155445" y="388285"/>
                    <a:pt x="164224" y="390496"/>
                  </a:cubicBezTo>
                  <a:lnTo>
                    <a:pt x="165101" y="390724"/>
                  </a:lnTo>
                  <a:cubicBezTo>
                    <a:pt x="165839" y="390900"/>
                    <a:pt x="166559" y="391005"/>
                    <a:pt x="167278" y="391005"/>
                  </a:cubicBezTo>
                  <a:cubicBezTo>
                    <a:pt x="171176" y="391005"/>
                    <a:pt x="174722" y="388356"/>
                    <a:pt x="175741" y="384390"/>
                  </a:cubicBezTo>
                  <a:cubicBezTo>
                    <a:pt x="176935" y="379688"/>
                    <a:pt x="174055" y="374898"/>
                    <a:pt x="169368" y="373705"/>
                  </a:cubicBezTo>
                  <a:lnTo>
                    <a:pt x="168507" y="373477"/>
                  </a:lnTo>
                  <a:cubicBezTo>
                    <a:pt x="159255" y="371143"/>
                    <a:pt x="150828" y="369371"/>
                    <a:pt x="142699" y="368020"/>
                  </a:cubicBezTo>
                  <a:cubicBezTo>
                    <a:pt x="137906" y="367231"/>
                    <a:pt x="133412" y="370477"/>
                    <a:pt x="132604" y="375249"/>
                  </a:cubicBezTo>
                  <a:cubicBezTo>
                    <a:pt x="131814" y="380039"/>
                    <a:pt x="135062" y="384548"/>
                    <a:pt x="139838" y="385338"/>
                  </a:cubicBezTo>
                  <a:close/>
                  <a:moveTo>
                    <a:pt x="79601" y="385847"/>
                  </a:moveTo>
                  <a:cubicBezTo>
                    <a:pt x="80251" y="385847"/>
                    <a:pt x="80918" y="385776"/>
                    <a:pt x="81585" y="385619"/>
                  </a:cubicBezTo>
                  <a:cubicBezTo>
                    <a:pt x="89240" y="383864"/>
                    <a:pt x="97509" y="382864"/>
                    <a:pt x="106164" y="382671"/>
                  </a:cubicBezTo>
                  <a:cubicBezTo>
                    <a:pt x="111010" y="382566"/>
                    <a:pt x="114855" y="378548"/>
                    <a:pt x="114749" y="373705"/>
                  </a:cubicBezTo>
                  <a:cubicBezTo>
                    <a:pt x="114644" y="368862"/>
                    <a:pt x="110624" y="364985"/>
                    <a:pt x="105778" y="365125"/>
                  </a:cubicBezTo>
                  <a:cubicBezTo>
                    <a:pt x="95929" y="365353"/>
                    <a:pt x="86466" y="366494"/>
                    <a:pt x="77635" y="368512"/>
                  </a:cubicBezTo>
                  <a:cubicBezTo>
                    <a:pt x="72912" y="369599"/>
                    <a:pt x="69963" y="374319"/>
                    <a:pt x="71051" y="379039"/>
                  </a:cubicBezTo>
                  <a:cubicBezTo>
                    <a:pt x="71999" y="383092"/>
                    <a:pt x="75598" y="385847"/>
                    <a:pt x="79601" y="385847"/>
                  </a:cubicBezTo>
                  <a:close/>
                  <a:moveTo>
                    <a:pt x="22227" y="415727"/>
                  </a:moveTo>
                  <a:cubicBezTo>
                    <a:pt x="23842" y="417008"/>
                    <a:pt x="25773" y="417639"/>
                    <a:pt x="27704" y="417639"/>
                  </a:cubicBezTo>
                  <a:cubicBezTo>
                    <a:pt x="30285" y="417639"/>
                    <a:pt x="32831" y="416516"/>
                    <a:pt x="34569" y="414341"/>
                  </a:cubicBezTo>
                  <a:cubicBezTo>
                    <a:pt x="39467" y="408217"/>
                    <a:pt x="45366" y="402778"/>
                    <a:pt x="52143" y="398181"/>
                  </a:cubicBezTo>
                  <a:cubicBezTo>
                    <a:pt x="56146" y="395462"/>
                    <a:pt x="57182" y="390005"/>
                    <a:pt x="54460" y="386005"/>
                  </a:cubicBezTo>
                  <a:cubicBezTo>
                    <a:pt x="51739" y="382004"/>
                    <a:pt x="46279" y="380951"/>
                    <a:pt x="42276" y="383671"/>
                  </a:cubicBezTo>
                  <a:cubicBezTo>
                    <a:pt x="34042" y="389268"/>
                    <a:pt x="26844" y="395900"/>
                    <a:pt x="20840" y="403392"/>
                  </a:cubicBezTo>
                  <a:cubicBezTo>
                    <a:pt x="17820" y="407182"/>
                    <a:pt x="18434" y="412691"/>
                    <a:pt x="22227" y="415727"/>
                  </a:cubicBezTo>
                  <a:close/>
                  <a:moveTo>
                    <a:pt x="875824" y="8720"/>
                  </a:moveTo>
                  <a:cubicBezTo>
                    <a:pt x="875824" y="8738"/>
                    <a:pt x="875824" y="8755"/>
                    <a:pt x="875824" y="8773"/>
                  </a:cubicBezTo>
                  <a:lnTo>
                    <a:pt x="875824" y="554373"/>
                  </a:lnTo>
                  <a:cubicBezTo>
                    <a:pt x="875824" y="554425"/>
                    <a:pt x="875824" y="554460"/>
                    <a:pt x="875824" y="554513"/>
                  </a:cubicBezTo>
                  <a:lnTo>
                    <a:pt x="875824" y="554601"/>
                  </a:lnTo>
                  <a:cubicBezTo>
                    <a:pt x="875824" y="554706"/>
                    <a:pt x="875789" y="554794"/>
                    <a:pt x="875789" y="554899"/>
                  </a:cubicBezTo>
                  <a:cubicBezTo>
                    <a:pt x="875772" y="555373"/>
                    <a:pt x="875736" y="555829"/>
                    <a:pt x="875649" y="556285"/>
                  </a:cubicBezTo>
                  <a:cubicBezTo>
                    <a:pt x="875614" y="556461"/>
                    <a:pt x="875543" y="556636"/>
                    <a:pt x="875508" y="556829"/>
                  </a:cubicBezTo>
                  <a:cubicBezTo>
                    <a:pt x="875403" y="557198"/>
                    <a:pt x="875315" y="557566"/>
                    <a:pt x="875175" y="557917"/>
                  </a:cubicBezTo>
                  <a:cubicBezTo>
                    <a:pt x="875087" y="558092"/>
                    <a:pt x="874982" y="558268"/>
                    <a:pt x="874894" y="558443"/>
                  </a:cubicBezTo>
                  <a:cubicBezTo>
                    <a:pt x="874736" y="558777"/>
                    <a:pt x="874578" y="559110"/>
                    <a:pt x="874367" y="559408"/>
                  </a:cubicBezTo>
                  <a:cubicBezTo>
                    <a:pt x="874279" y="559566"/>
                    <a:pt x="874156" y="559707"/>
                    <a:pt x="874051" y="559847"/>
                  </a:cubicBezTo>
                  <a:cubicBezTo>
                    <a:pt x="873823" y="560145"/>
                    <a:pt x="873577" y="560461"/>
                    <a:pt x="873314" y="560742"/>
                  </a:cubicBezTo>
                  <a:cubicBezTo>
                    <a:pt x="873191" y="560865"/>
                    <a:pt x="873050" y="560970"/>
                    <a:pt x="872927" y="561075"/>
                  </a:cubicBezTo>
                  <a:cubicBezTo>
                    <a:pt x="872629" y="561338"/>
                    <a:pt x="872348" y="561601"/>
                    <a:pt x="872014" y="561830"/>
                  </a:cubicBezTo>
                  <a:cubicBezTo>
                    <a:pt x="871839" y="561952"/>
                    <a:pt x="871646" y="562023"/>
                    <a:pt x="871470" y="562128"/>
                  </a:cubicBezTo>
                  <a:cubicBezTo>
                    <a:pt x="871189" y="562303"/>
                    <a:pt x="870926" y="562479"/>
                    <a:pt x="870628" y="562619"/>
                  </a:cubicBezTo>
                  <a:lnTo>
                    <a:pt x="584544" y="690211"/>
                  </a:lnTo>
                  <a:cubicBezTo>
                    <a:pt x="584527" y="690229"/>
                    <a:pt x="584491" y="690229"/>
                    <a:pt x="584474" y="690246"/>
                  </a:cubicBezTo>
                  <a:cubicBezTo>
                    <a:pt x="584369" y="690281"/>
                    <a:pt x="584281" y="690316"/>
                    <a:pt x="584175" y="690352"/>
                  </a:cubicBezTo>
                  <a:cubicBezTo>
                    <a:pt x="583947" y="690439"/>
                    <a:pt x="583737" y="690527"/>
                    <a:pt x="583508" y="690597"/>
                  </a:cubicBezTo>
                  <a:cubicBezTo>
                    <a:pt x="583421" y="690615"/>
                    <a:pt x="583333" y="690632"/>
                    <a:pt x="583245" y="690667"/>
                  </a:cubicBezTo>
                  <a:cubicBezTo>
                    <a:pt x="583105" y="690702"/>
                    <a:pt x="582947" y="690755"/>
                    <a:pt x="582806" y="690790"/>
                  </a:cubicBezTo>
                  <a:cubicBezTo>
                    <a:pt x="582736" y="690790"/>
                    <a:pt x="582666" y="690808"/>
                    <a:pt x="582613" y="690825"/>
                  </a:cubicBezTo>
                  <a:cubicBezTo>
                    <a:pt x="582525" y="690825"/>
                    <a:pt x="582455" y="690843"/>
                    <a:pt x="582367" y="690860"/>
                  </a:cubicBezTo>
                  <a:cubicBezTo>
                    <a:pt x="582279" y="690878"/>
                    <a:pt x="582192" y="690878"/>
                    <a:pt x="582086" y="690895"/>
                  </a:cubicBezTo>
                  <a:cubicBezTo>
                    <a:pt x="581735" y="690948"/>
                    <a:pt x="581384" y="690966"/>
                    <a:pt x="581033" y="690983"/>
                  </a:cubicBezTo>
                  <a:cubicBezTo>
                    <a:pt x="580998" y="690983"/>
                    <a:pt x="580980" y="690983"/>
                    <a:pt x="580963" y="690983"/>
                  </a:cubicBezTo>
                  <a:cubicBezTo>
                    <a:pt x="580945" y="690983"/>
                    <a:pt x="580928" y="690983"/>
                    <a:pt x="580892" y="690983"/>
                  </a:cubicBezTo>
                  <a:cubicBezTo>
                    <a:pt x="580541" y="690966"/>
                    <a:pt x="580190" y="690948"/>
                    <a:pt x="579839" y="690895"/>
                  </a:cubicBezTo>
                  <a:cubicBezTo>
                    <a:pt x="579734" y="690878"/>
                    <a:pt x="579646" y="690878"/>
                    <a:pt x="579558" y="690860"/>
                  </a:cubicBezTo>
                  <a:cubicBezTo>
                    <a:pt x="579470" y="690843"/>
                    <a:pt x="579400" y="690825"/>
                    <a:pt x="579312" y="690825"/>
                  </a:cubicBezTo>
                  <a:cubicBezTo>
                    <a:pt x="579260" y="690808"/>
                    <a:pt x="579189" y="690790"/>
                    <a:pt x="579119" y="690790"/>
                  </a:cubicBezTo>
                  <a:cubicBezTo>
                    <a:pt x="578979" y="690755"/>
                    <a:pt x="578821" y="690702"/>
                    <a:pt x="578680" y="690667"/>
                  </a:cubicBezTo>
                  <a:cubicBezTo>
                    <a:pt x="578592" y="690632"/>
                    <a:pt x="578505" y="690615"/>
                    <a:pt x="578417" y="690597"/>
                  </a:cubicBezTo>
                  <a:cubicBezTo>
                    <a:pt x="578189" y="690527"/>
                    <a:pt x="577978" y="690439"/>
                    <a:pt x="577750" y="690352"/>
                  </a:cubicBezTo>
                  <a:cubicBezTo>
                    <a:pt x="577644" y="690316"/>
                    <a:pt x="577557" y="690281"/>
                    <a:pt x="577451" y="690246"/>
                  </a:cubicBezTo>
                  <a:cubicBezTo>
                    <a:pt x="577434" y="690229"/>
                    <a:pt x="577399" y="690229"/>
                    <a:pt x="577381" y="690211"/>
                  </a:cubicBezTo>
                  <a:lnTo>
                    <a:pt x="294879" y="564216"/>
                  </a:lnTo>
                  <a:lnTo>
                    <a:pt x="12360" y="690211"/>
                  </a:lnTo>
                  <a:cubicBezTo>
                    <a:pt x="12325" y="690229"/>
                    <a:pt x="12307" y="690246"/>
                    <a:pt x="12272" y="690246"/>
                  </a:cubicBezTo>
                  <a:cubicBezTo>
                    <a:pt x="12184" y="690281"/>
                    <a:pt x="12114" y="690316"/>
                    <a:pt x="12026" y="690352"/>
                  </a:cubicBezTo>
                  <a:cubicBezTo>
                    <a:pt x="11552" y="690527"/>
                    <a:pt x="11078" y="690685"/>
                    <a:pt x="10587" y="690790"/>
                  </a:cubicBezTo>
                  <a:cubicBezTo>
                    <a:pt x="10534" y="690808"/>
                    <a:pt x="10481" y="690808"/>
                    <a:pt x="10446" y="690808"/>
                  </a:cubicBezTo>
                  <a:cubicBezTo>
                    <a:pt x="9902" y="690913"/>
                    <a:pt x="9375" y="690983"/>
                    <a:pt x="8831" y="690983"/>
                  </a:cubicBezTo>
                  <a:cubicBezTo>
                    <a:pt x="8813" y="690983"/>
                    <a:pt x="8796" y="690983"/>
                    <a:pt x="8778" y="690983"/>
                  </a:cubicBezTo>
                  <a:cubicBezTo>
                    <a:pt x="8726" y="690983"/>
                    <a:pt x="8673" y="690966"/>
                    <a:pt x="8638" y="690966"/>
                  </a:cubicBezTo>
                  <a:cubicBezTo>
                    <a:pt x="8164" y="690966"/>
                    <a:pt x="7725" y="690913"/>
                    <a:pt x="7268" y="690825"/>
                  </a:cubicBezTo>
                  <a:cubicBezTo>
                    <a:pt x="7075" y="690790"/>
                    <a:pt x="6882" y="690755"/>
                    <a:pt x="6689" y="690702"/>
                  </a:cubicBezTo>
                  <a:cubicBezTo>
                    <a:pt x="6373" y="690632"/>
                    <a:pt x="6075" y="690527"/>
                    <a:pt x="5759" y="690422"/>
                  </a:cubicBezTo>
                  <a:cubicBezTo>
                    <a:pt x="5583" y="690352"/>
                    <a:pt x="5390" y="690299"/>
                    <a:pt x="5214" y="690211"/>
                  </a:cubicBezTo>
                  <a:cubicBezTo>
                    <a:pt x="4793" y="690036"/>
                    <a:pt x="4389" y="689808"/>
                    <a:pt x="4003" y="689562"/>
                  </a:cubicBezTo>
                  <a:cubicBezTo>
                    <a:pt x="3845" y="689457"/>
                    <a:pt x="3704" y="689334"/>
                    <a:pt x="3546" y="689229"/>
                  </a:cubicBezTo>
                  <a:cubicBezTo>
                    <a:pt x="3301" y="689036"/>
                    <a:pt x="3055" y="688825"/>
                    <a:pt x="2809" y="688615"/>
                  </a:cubicBezTo>
                  <a:cubicBezTo>
                    <a:pt x="2669" y="688474"/>
                    <a:pt x="2528" y="688334"/>
                    <a:pt x="2388" y="688193"/>
                  </a:cubicBezTo>
                  <a:cubicBezTo>
                    <a:pt x="2159" y="687948"/>
                    <a:pt x="1966" y="687702"/>
                    <a:pt x="1773" y="687457"/>
                  </a:cubicBezTo>
                  <a:cubicBezTo>
                    <a:pt x="1668" y="687299"/>
                    <a:pt x="1545" y="687158"/>
                    <a:pt x="1440" y="686983"/>
                  </a:cubicBezTo>
                  <a:cubicBezTo>
                    <a:pt x="1176" y="686614"/>
                    <a:pt x="966" y="686211"/>
                    <a:pt x="772" y="685790"/>
                  </a:cubicBezTo>
                  <a:cubicBezTo>
                    <a:pt x="772" y="685772"/>
                    <a:pt x="755" y="685772"/>
                    <a:pt x="755" y="685755"/>
                  </a:cubicBezTo>
                  <a:cubicBezTo>
                    <a:pt x="544" y="685281"/>
                    <a:pt x="386" y="684772"/>
                    <a:pt x="263" y="684263"/>
                  </a:cubicBezTo>
                  <a:cubicBezTo>
                    <a:pt x="246" y="684193"/>
                    <a:pt x="228" y="684140"/>
                    <a:pt x="211" y="684070"/>
                  </a:cubicBezTo>
                  <a:cubicBezTo>
                    <a:pt x="123" y="683719"/>
                    <a:pt x="105" y="683351"/>
                    <a:pt x="70" y="682965"/>
                  </a:cubicBezTo>
                  <a:cubicBezTo>
                    <a:pt x="53" y="682754"/>
                    <a:pt x="18" y="682544"/>
                    <a:pt x="18" y="682316"/>
                  </a:cubicBezTo>
                  <a:cubicBezTo>
                    <a:pt x="18" y="682281"/>
                    <a:pt x="0" y="682245"/>
                    <a:pt x="0" y="682210"/>
                  </a:cubicBezTo>
                  <a:lnTo>
                    <a:pt x="0" y="136365"/>
                  </a:lnTo>
                  <a:cubicBezTo>
                    <a:pt x="0" y="136067"/>
                    <a:pt x="53" y="135786"/>
                    <a:pt x="88" y="135505"/>
                  </a:cubicBezTo>
                  <a:cubicBezTo>
                    <a:pt x="105" y="135259"/>
                    <a:pt x="123" y="135014"/>
                    <a:pt x="158" y="134768"/>
                  </a:cubicBezTo>
                  <a:cubicBezTo>
                    <a:pt x="228" y="134400"/>
                    <a:pt x="334" y="134066"/>
                    <a:pt x="456" y="133733"/>
                  </a:cubicBezTo>
                  <a:cubicBezTo>
                    <a:pt x="509" y="133522"/>
                    <a:pt x="562" y="133329"/>
                    <a:pt x="632" y="133136"/>
                  </a:cubicBezTo>
                  <a:cubicBezTo>
                    <a:pt x="755" y="132803"/>
                    <a:pt x="930" y="132505"/>
                    <a:pt x="1106" y="132189"/>
                  </a:cubicBezTo>
                  <a:cubicBezTo>
                    <a:pt x="1211" y="131996"/>
                    <a:pt x="1299" y="131803"/>
                    <a:pt x="1405" y="131628"/>
                  </a:cubicBezTo>
                  <a:cubicBezTo>
                    <a:pt x="1598" y="131347"/>
                    <a:pt x="1808" y="131101"/>
                    <a:pt x="2019" y="130838"/>
                  </a:cubicBezTo>
                  <a:cubicBezTo>
                    <a:pt x="2159" y="130645"/>
                    <a:pt x="2300" y="130452"/>
                    <a:pt x="2475" y="130294"/>
                  </a:cubicBezTo>
                  <a:cubicBezTo>
                    <a:pt x="2704" y="130048"/>
                    <a:pt x="2967" y="129838"/>
                    <a:pt x="3213" y="129627"/>
                  </a:cubicBezTo>
                  <a:cubicBezTo>
                    <a:pt x="3406" y="129487"/>
                    <a:pt x="3564" y="129312"/>
                    <a:pt x="3757" y="129189"/>
                  </a:cubicBezTo>
                  <a:cubicBezTo>
                    <a:pt x="4091" y="128943"/>
                    <a:pt x="4442" y="128768"/>
                    <a:pt x="4810" y="128575"/>
                  </a:cubicBezTo>
                  <a:cubicBezTo>
                    <a:pt x="4951" y="128504"/>
                    <a:pt x="5056" y="128417"/>
                    <a:pt x="5214" y="128347"/>
                  </a:cubicBezTo>
                  <a:lnTo>
                    <a:pt x="5337" y="128294"/>
                  </a:lnTo>
                  <a:cubicBezTo>
                    <a:pt x="5355" y="128294"/>
                    <a:pt x="5372" y="128276"/>
                    <a:pt x="5390" y="128276"/>
                  </a:cubicBezTo>
                  <a:lnTo>
                    <a:pt x="291298" y="754"/>
                  </a:lnTo>
                  <a:cubicBezTo>
                    <a:pt x="291333" y="737"/>
                    <a:pt x="291385" y="737"/>
                    <a:pt x="291421" y="719"/>
                  </a:cubicBezTo>
                  <a:cubicBezTo>
                    <a:pt x="291456" y="702"/>
                    <a:pt x="291508" y="684"/>
                    <a:pt x="291561" y="667"/>
                  </a:cubicBezTo>
                  <a:cubicBezTo>
                    <a:pt x="291842" y="544"/>
                    <a:pt x="292123" y="474"/>
                    <a:pt x="292421" y="386"/>
                  </a:cubicBezTo>
                  <a:cubicBezTo>
                    <a:pt x="292650" y="316"/>
                    <a:pt x="292878" y="228"/>
                    <a:pt x="293106" y="175"/>
                  </a:cubicBezTo>
                  <a:cubicBezTo>
                    <a:pt x="293124" y="175"/>
                    <a:pt x="293159" y="175"/>
                    <a:pt x="293176" y="175"/>
                  </a:cubicBezTo>
                  <a:cubicBezTo>
                    <a:pt x="293475" y="123"/>
                    <a:pt x="293756" y="105"/>
                    <a:pt x="294054" y="70"/>
                  </a:cubicBezTo>
                  <a:cubicBezTo>
                    <a:pt x="294317" y="53"/>
                    <a:pt x="294581" y="0"/>
                    <a:pt x="294844" y="0"/>
                  </a:cubicBezTo>
                  <a:cubicBezTo>
                    <a:pt x="294862" y="0"/>
                    <a:pt x="294862" y="0"/>
                    <a:pt x="294879" y="0"/>
                  </a:cubicBezTo>
                  <a:lnTo>
                    <a:pt x="294897" y="0"/>
                  </a:lnTo>
                  <a:cubicBezTo>
                    <a:pt x="295178" y="0"/>
                    <a:pt x="295441" y="53"/>
                    <a:pt x="295704" y="70"/>
                  </a:cubicBezTo>
                  <a:cubicBezTo>
                    <a:pt x="296003" y="105"/>
                    <a:pt x="296284" y="123"/>
                    <a:pt x="296547" y="175"/>
                  </a:cubicBezTo>
                  <a:cubicBezTo>
                    <a:pt x="296600" y="175"/>
                    <a:pt x="296635" y="175"/>
                    <a:pt x="296670" y="193"/>
                  </a:cubicBezTo>
                  <a:cubicBezTo>
                    <a:pt x="296898" y="228"/>
                    <a:pt x="297109" y="316"/>
                    <a:pt x="297337" y="386"/>
                  </a:cubicBezTo>
                  <a:cubicBezTo>
                    <a:pt x="297618" y="474"/>
                    <a:pt x="297899" y="544"/>
                    <a:pt x="298162" y="649"/>
                  </a:cubicBezTo>
                  <a:cubicBezTo>
                    <a:pt x="298232" y="684"/>
                    <a:pt x="298285" y="702"/>
                    <a:pt x="298355" y="719"/>
                  </a:cubicBezTo>
                  <a:cubicBezTo>
                    <a:pt x="298391" y="737"/>
                    <a:pt x="298426" y="737"/>
                    <a:pt x="298443" y="754"/>
                  </a:cubicBezTo>
                  <a:lnTo>
                    <a:pt x="580963" y="126750"/>
                  </a:lnTo>
                  <a:lnTo>
                    <a:pt x="863482" y="754"/>
                  </a:lnTo>
                  <a:cubicBezTo>
                    <a:pt x="863500" y="737"/>
                    <a:pt x="863535" y="737"/>
                    <a:pt x="863570" y="719"/>
                  </a:cubicBezTo>
                  <a:cubicBezTo>
                    <a:pt x="863780" y="632"/>
                    <a:pt x="864026" y="579"/>
                    <a:pt x="864237" y="491"/>
                  </a:cubicBezTo>
                  <a:cubicBezTo>
                    <a:pt x="864588" y="386"/>
                    <a:pt x="864922" y="263"/>
                    <a:pt x="865255" y="193"/>
                  </a:cubicBezTo>
                  <a:cubicBezTo>
                    <a:pt x="865325" y="175"/>
                    <a:pt x="865396" y="175"/>
                    <a:pt x="865466" y="158"/>
                  </a:cubicBezTo>
                  <a:cubicBezTo>
                    <a:pt x="865993" y="70"/>
                    <a:pt x="866502" y="0"/>
                    <a:pt x="867028" y="0"/>
                  </a:cubicBezTo>
                  <a:lnTo>
                    <a:pt x="867046" y="0"/>
                  </a:lnTo>
                  <a:cubicBezTo>
                    <a:pt x="867116" y="0"/>
                    <a:pt x="867169" y="18"/>
                    <a:pt x="867239" y="18"/>
                  </a:cubicBezTo>
                  <a:cubicBezTo>
                    <a:pt x="867748" y="35"/>
                    <a:pt x="868257" y="70"/>
                    <a:pt x="868749" y="175"/>
                  </a:cubicBezTo>
                  <a:cubicBezTo>
                    <a:pt x="868907" y="211"/>
                    <a:pt x="869047" y="263"/>
                    <a:pt x="869205" y="298"/>
                  </a:cubicBezTo>
                  <a:cubicBezTo>
                    <a:pt x="869592" y="404"/>
                    <a:pt x="869995" y="509"/>
                    <a:pt x="870364" y="667"/>
                  </a:cubicBezTo>
                  <a:cubicBezTo>
                    <a:pt x="870540" y="719"/>
                    <a:pt x="870680" y="825"/>
                    <a:pt x="870838" y="895"/>
                  </a:cubicBezTo>
                  <a:cubicBezTo>
                    <a:pt x="871189" y="1070"/>
                    <a:pt x="871540" y="1246"/>
                    <a:pt x="871874" y="1456"/>
                  </a:cubicBezTo>
                  <a:cubicBezTo>
                    <a:pt x="872014" y="1544"/>
                    <a:pt x="872120" y="1649"/>
                    <a:pt x="872260" y="1737"/>
                  </a:cubicBezTo>
                  <a:cubicBezTo>
                    <a:pt x="872576" y="1983"/>
                    <a:pt x="872910" y="2228"/>
                    <a:pt x="873191" y="2527"/>
                  </a:cubicBezTo>
                  <a:cubicBezTo>
                    <a:pt x="873314" y="2632"/>
                    <a:pt x="873401" y="2755"/>
                    <a:pt x="873507" y="2877"/>
                  </a:cubicBezTo>
                  <a:cubicBezTo>
                    <a:pt x="873770" y="3176"/>
                    <a:pt x="874051" y="3474"/>
                    <a:pt x="874279" y="3807"/>
                  </a:cubicBezTo>
                  <a:cubicBezTo>
                    <a:pt x="874402" y="3983"/>
                    <a:pt x="874472" y="4158"/>
                    <a:pt x="874578" y="4351"/>
                  </a:cubicBezTo>
                  <a:cubicBezTo>
                    <a:pt x="874753" y="4615"/>
                    <a:pt x="874929" y="4878"/>
                    <a:pt x="875069" y="5194"/>
                  </a:cubicBezTo>
                  <a:cubicBezTo>
                    <a:pt x="875087" y="5229"/>
                    <a:pt x="875087" y="5264"/>
                    <a:pt x="875104" y="5316"/>
                  </a:cubicBezTo>
                  <a:cubicBezTo>
                    <a:pt x="875192" y="5492"/>
                    <a:pt x="875227" y="5685"/>
                    <a:pt x="875298" y="5878"/>
                  </a:cubicBezTo>
                  <a:cubicBezTo>
                    <a:pt x="875420" y="6246"/>
                    <a:pt x="875561" y="6615"/>
                    <a:pt x="875631" y="6983"/>
                  </a:cubicBezTo>
                  <a:cubicBezTo>
                    <a:pt x="875649" y="7071"/>
                    <a:pt x="875649" y="7159"/>
                    <a:pt x="875666" y="7246"/>
                  </a:cubicBezTo>
                  <a:cubicBezTo>
                    <a:pt x="875754" y="7738"/>
                    <a:pt x="875824" y="8229"/>
                    <a:pt x="875824" y="8720"/>
                  </a:cubicBezTo>
                  <a:close/>
                  <a:moveTo>
                    <a:pt x="286101" y="22283"/>
                  </a:moveTo>
                  <a:lnTo>
                    <a:pt x="17557" y="142050"/>
                  </a:lnTo>
                  <a:lnTo>
                    <a:pt x="17557" y="433220"/>
                  </a:lnTo>
                  <a:cubicBezTo>
                    <a:pt x="20506" y="435045"/>
                    <a:pt x="22227" y="438519"/>
                    <a:pt x="21612" y="442133"/>
                  </a:cubicBezTo>
                  <a:cubicBezTo>
                    <a:pt x="20980" y="445853"/>
                    <a:pt x="20769" y="449590"/>
                    <a:pt x="20980" y="453292"/>
                  </a:cubicBezTo>
                  <a:cubicBezTo>
                    <a:pt x="21156" y="456310"/>
                    <a:pt x="19786" y="459047"/>
                    <a:pt x="17557" y="460767"/>
                  </a:cubicBezTo>
                  <a:lnTo>
                    <a:pt x="17557" y="668683"/>
                  </a:lnTo>
                  <a:lnTo>
                    <a:pt x="286101" y="548916"/>
                  </a:lnTo>
                  <a:lnTo>
                    <a:pt x="286101" y="415253"/>
                  </a:lnTo>
                  <a:cubicBezTo>
                    <a:pt x="285206" y="415253"/>
                    <a:pt x="284328" y="415288"/>
                    <a:pt x="283432" y="415288"/>
                  </a:cubicBezTo>
                  <a:cubicBezTo>
                    <a:pt x="276217" y="415288"/>
                    <a:pt x="268966" y="414885"/>
                    <a:pt x="261873" y="414113"/>
                  </a:cubicBezTo>
                  <a:lnTo>
                    <a:pt x="260942" y="414007"/>
                  </a:lnTo>
                  <a:cubicBezTo>
                    <a:pt x="256132" y="413463"/>
                    <a:pt x="252656" y="409112"/>
                    <a:pt x="253200" y="404305"/>
                  </a:cubicBezTo>
                  <a:cubicBezTo>
                    <a:pt x="253744" y="399497"/>
                    <a:pt x="258081" y="396023"/>
                    <a:pt x="262909" y="396567"/>
                  </a:cubicBezTo>
                  <a:lnTo>
                    <a:pt x="263822" y="396672"/>
                  </a:lnTo>
                  <a:cubicBezTo>
                    <a:pt x="271125" y="397479"/>
                    <a:pt x="278639" y="397813"/>
                    <a:pt x="286101" y="397690"/>
                  </a:cubicBezTo>
                  <a:lnTo>
                    <a:pt x="286101" y="22283"/>
                  </a:lnTo>
                  <a:close/>
                  <a:moveTo>
                    <a:pt x="572184" y="142050"/>
                  </a:moveTo>
                  <a:lnTo>
                    <a:pt x="303657" y="22283"/>
                  </a:lnTo>
                  <a:lnTo>
                    <a:pt x="303657" y="548916"/>
                  </a:lnTo>
                  <a:lnTo>
                    <a:pt x="572184" y="668683"/>
                  </a:lnTo>
                  <a:lnTo>
                    <a:pt x="572184" y="304101"/>
                  </a:lnTo>
                  <a:cubicBezTo>
                    <a:pt x="570622" y="301347"/>
                    <a:pt x="570657" y="298031"/>
                    <a:pt x="572184" y="295381"/>
                  </a:cubicBezTo>
                  <a:lnTo>
                    <a:pt x="572184" y="142050"/>
                  </a:lnTo>
                  <a:close/>
                  <a:moveTo>
                    <a:pt x="858268" y="22283"/>
                  </a:moveTo>
                  <a:lnTo>
                    <a:pt x="589741" y="142050"/>
                  </a:lnTo>
                  <a:lnTo>
                    <a:pt x="589741" y="282011"/>
                  </a:lnTo>
                  <a:cubicBezTo>
                    <a:pt x="592445" y="280327"/>
                    <a:pt x="595113" y="278765"/>
                    <a:pt x="597764" y="277344"/>
                  </a:cubicBezTo>
                  <a:cubicBezTo>
                    <a:pt x="602048" y="275063"/>
                    <a:pt x="607350" y="276678"/>
                    <a:pt x="609650" y="280941"/>
                  </a:cubicBezTo>
                  <a:cubicBezTo>
                    <a:pt x="611932" y="285222"/>
                    <a:pt x="610317" y="290539"/>
                    <a:pt x="606051" y="292820"/>
                  </a:cubicBezTo>
                  <a:cubicBezTo>
                    <a:pt x="600819" y="295609"/>
                    <a:pt x="595447" y="299048"/>
                    <a:pt x="589741" y="303242"/>
                  </a:cubicBezTo>
                  <a:lnTo>
                    <a:pt x="589741" y="668683"/>
                  </a:lnTo>
                  <a:lnTo>
                    <a:pt x="858268" y="548916"/>
                  </a:lnTo>
                  <a:lnTo>
                    <a:pt x="858268" y="493156"/>
                  </a:lnTo>
                  <a:cubicBezTo>
                    <a:pt x="857706" y="493279"/>
                    <a:pt x="857109" y="493349"/>
                    <a:pt x="856512" y="493349"/>
                  </a:cubicBezTo>
                  <a:cubicBezTo>
                    <a:pt x="856301" y="493349"/>
                    <a:pt x="856091" y="493331"/>
                    <a:pt x="855862" y="493314"/>
                  </a:cubicBezTo>
                  <a:cubicBezTo>
                    <a:pt x="851017" y="492963"/>
                    <a:pt x="846136" y="492173"/>
                    <a:pt x="841361" y="490963"/>
                  </a:cubicBezTo>
                  <a:cubicBezTo>
                    <a:pt x="836673" y="489770"/>
                    <a:pt x="833829" y="484997"/>
                    <a:pt x="835023" y="480312"/>
                  </a:cubicBezTo>
                  <a:cubicBezTo>
                    <a:pt x="836199" y="475610"/>
                    <a:pt x="840975" y="472768"/>
                    <a:pt x="845680" y="473961"/>
                  </a:cubicBezTo>
                  <a:cubicBezTo>
                    <a:pt x="849454" y="474908"/>
                    <a:pt x="853299" y="475540"/>
                    <a:pt x="857144" y="475821"/>
                  </a:cubicBezTo>
                  <a:cubicBezTo>
                    <a:pt x="857530" y="475838"/>
                    <a:pt x="857899" y="475944"/>
                    <a:pt x="858268" y="476014"/>
                  </a:cubicBezTo>
                  <a:lnTo>
                    <a:pt x="858268" y="22283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7341341" y="3318213"/>
              <a:ext cx="92329" cy="119775"/>
            </a:xfrm>
            <a:custGeom>
              <a:rect b="b" l="l" r="r" t="t"/>
              <a:pathLst>
                <a:path extrusionOk="0" h="239550" w="184659">
                  <a:moveTo>
                    <a:pt x="184659" y="92273"/>
                  </a:moveTo>
                  <a:cubicBezTo>
                    <a:pt x="184659" y="159174"/>
                    <a:pt x="118594" y="220181"/>
                    <a:pt x="98229" y="237393"/>
                  </a:cubicBezTo>
                  <a:cubicBezTo>
                    <a:pt x="94823" y="240270"/>
                    <a:pt x="89837" y="240270"/>
                    <a:pt x="86431" y="237393"/>
                  </a:cubicBezTo>
                  <a:cubicBezTo>
                    <a:pt x="66065" y="220181"/>
                    <a:pt x="0" y="159174"/>
                    <a:pt x="0" y="92273"/>
                  </a:cubicBezTo>
                  <a:cubicBezTo>
                    <a:pt x="0" y="41302"/>
                    <a:pt x="41346" y="0"/>
                    <a:pt x="92330" y="0"/>
                  </a:cubicBezTo>
                  <a:cubicBezTo>
                    <a:pt x="143314" y="0"/>
                    <a:pt x="184659" y="41320"/>
                    <a:pt x="184659" y="92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7336952" y="3313827"/>
              <a:ext cx="101107" cy="128557"/>
            </a:xfrm>
            <a:custGeom>
              <a:rect b="b" l="l" r="r" t="t"/>
              <a:pathLst>
                <a:path extrusionOk="0" h="257114" w="202215">
                  <a:moveTo>
                    <a:pt x="101108" y="0"/>
                  </a:moveTo>
                  <a:cubicBezTo>
                    <a:pt x="45349" y="0"/>
                    <a:pt x="0" y="45320"/>
                    <a:pt x="0" y="101045"/>
                  </a:cubicBezTo>
                  <a:cubicBezTo>
                    <a:pt x="0" y="171684"/>
                    <a:pt x="68541" y="235112"/>
                    <a:pt x="89538" y="252868"/>
                  </a:cubicBezTo>
                  <a:cubicBezTo>
                    <a:pt x="92892" y="255693"/>
                    <a:pt x="97000" y="257114"/>
                    <a:pt x="101108" y="257114"/>
                  </a:cubicBezTo>
                  <a:cubicBezTo>
                    <a:pt x="105216" y="257114"/>
                    <a:pt x="109324" y="255693"/>
                    <a:pt x="112678" y="252868"/>
                  </a:cubicBezTo>
                  <a:cubicBezTo>
                    <a:pt x="133675" y="235112"/>
                    <a:pt x="202216" y="171684"/>
                    <a:pt x="202216" y="101045"/>
                  </a:cubicBezTo>
                  <a:cubicBezTo>
                    <a:pt x="202216" y="45338"/>
                    <a:pt x="156850" y="0"/>
                    <a:pt x="101108" y="0"/>
                  </a:cubicBezTo>
                  <a:close/>
                  <a:moveTo>
                    <a:pt x="101336" y="239463"/>
                  </a:moveTo>
                  <a:cubicBezTo>
                    <a:pt x="101196" y="239586"/>
                    <a:pt x="101003" y="239586"/>
                    <a:pt x="100880" y="239463"/>
                  </a:cubicBezTo>
                  <a:cubicBezTo>
                    <a:pt x="90258" y="230480"/>
                    <a:pt x="69682" y="211706"/>
                    <a:pt x="51423" y="187019"/>
                  </a:cubicBezTo>
                  <a:cubicBezTo>
                    <a:pt x="28951" y="156648"/>
                    <a:pt x="17557" y="127732"/>
                    <a:pt x="17557" y="101045"/>
                  </a:cubicBezTo>
                  <a:cubicBezTo>
                    <a:pt x="17557" y="55006"/>
                    <a:pt x="55040" y="17546"/>
                    <a:pt x="101108" y="17546"/>
                  </a:cubicBezTo>
                  <a:cubicBezTo>
                    <a:pt x="147176" y="17546"/>
                    <a:pt x="184659" y="55006"/>
                    <a:pt x="184659" y="101045"/>
                  </a:cubicBezTo>
                  <a:cubicBezTo>
                    <a:pt x="184659" y="164140"/>
                    <a:pt x="120877" y="222953"/>
                    <a:pt x="101336" y="239463"/>
                  </a:cubicBezTo>
                  <a:close/>
                  <a:moveTo>
                    <a:pt x="101108" y="56444"/>
                  </a:moveTo>
                  <a:cubicBezTo>
                    <a:pt x="76230" y="56444"/>
                    <a:pt x="55988" y="76675"/>
                    <a:pt x="55988" y="101537"/>
                  </a:cubicBezTo>
                  <a:cubicBezTo>
                    <a:pt x="55988" y="126399"/>
                    <a:pt x="76230" y="146629"/>
                    <a:pt x="101108" y="146629"/>
                  </a:cubicBezTo>
                  <a:cubicBezTo>
                    <a:pt x="125986" y="146629"/>
                    <a:pt x="146228" y="126399"/>
                    <a:pt x="146228" y="101537"/>
                  </a:cubicBezTo>
                  <a:cubicBezTo>
                    <a:pt x="146228" y="76675"/>
                    <a:pt x="125986" y="56444"/>
                    <a:pt x="101108" y="56444"/>
                  </a:cubicBezTo>
                  <a:close/>
                  <a:moveTo>
                    <a:pt x="101108" y="129066"/>
                  </a:moveTo>
                  <a:cubicBezTo>
                    <a:pt x="85904" y="129066"/>
                    <a:pt x="73544" y="116714"/>
                    <a:pt x="73544" y="101519"/>
                  </a:cubicBezTo>
                  <a:cubicBezTo>
                    <a:pt x="73544" y="86325"/>
                    <a:pt x="85904" y="73972"/>
                    <a:pt x="101108" y="73972"/>
                  </a:cubicBezTo>
                  <a:cubicBezTo>
                    <a:pt x="116312" y="73972"/>
                    <a:pt x="128672" y="86325"/>
                    <a:pt x="128672" y="101519"/>
                  </a:cubicBezTo>
                  <a:cubicBezTo>
                    <a:pt x="128672" y="116714"/>
                    <a:pt x="116294" y="129066"/>
                    <a:pt x="101108" y="129066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36"/>
          <p:cNvGrpSpPr/>
          <p:nvPr/>
        </p:nvGrpSpPr>
        <p:grpSpPr>
          <a:xfrm>
            <a:off x="7683735" y="3114008"/>
            <a:ext cx="345760" cy="345732"/>
            <a:chOff x="7683735" y="3114008"/>
            <a:chExt cx="345760" cy="345732"/>
          </a:xfrm>
        </p:grpSpPr>
        <p:sp>
          <p:nvSpPr>
            <p:cNvPr id="1093" name="Google Shape;1093;p36"/>
            <p:cNvSpPr/>
            <p:nvPr/>
          </p:nvSpPr>
          <p:spPr>
            <a:xfrm>
              <a:off x="7683735" y="3114008"/>
              <a:ext cx="345760" cy="345732"/>
            </a:xfrm>
            <a:custGeom>
              <a:rect b="b" l="l" r="r" t="t"/>
              <a:pathLst>
                <a:path extrusionOk="0" h="691464" w="691520">
                  <a:moveTo>
                    <a:pt x="676671" y="275925"/>
                  </a:moveTo>
                  <a:lnTo>
                    <a:pt x="599909" y="275925"/>
                  </a:lnTo>
                  <a:cubicBezTo>
                    <a:pt x="599467" y="275925"/>
                    <a:pt x="599066" y="275649"/>
                    <a:pt x="598955" y="275234"/>
                  </a:cubicBezTo>
                  <a:cubicBezTo>
                    <a:pt x="593273" y="254827"/>
                    <a:pt x="585088" y="235097"/>
                    <a:pt x="574635" y="216598"/>
                  </a:cubicBezTo>
                  <a:cubicBezTo>
                    <a:pt x="574428" y="216225"/>
                    <a:pt x="574497" y="215741"/>
                    <a:pt x="574815" y="215423"/>
                  </a:cubicBezTo>
                  <a:lnTo>
                    <a:pt x="629110" y="161128"/>
                  </a:lnTo>
                  <a:cubicBezTo>
                    <a:pt x="631916" y="158321"/>
                    <a:pt x="633465" y="154602"/>
                    <a:pt x="633465" y="150634"/>
                  </a:cubicBezTo>
                  <a:cubicBezTo>
                    <a:pt x="633465" y="146666"/>
                    <a:pt x="631916" y="142933"/>
                    <a:pt x="629110" y="140126"/>
                  </a:cubicBezTo>
                  <a:lnTo>
                    <a:pt x="551380" y="62410"/>
                  </a:lnTo>
                  <a:cubicBezTo>
                    <a:pt x="545587" y="56631"/>
                    <a:pt x="536172" y="56631"/>
                    <a:pt x="530378" y="62410"/>
                  </a:cubicBezTo>
                  <a:lnTo>
                    <a:pt x="476070" y="116691"/>
                  </a:lnTo>
                  <a:cubicBezTo>
                    <a:pt x="475752" y="117009"/>
                    <a:pt x="475268" y="117092"/>
                    <a:pt x="474895" y="116885"/>
                  </a:cubicBezTo>
                  <a:cubicBezTo>
                    <a:pt x="456354" y="106391"/>
                    <a:pt x="436611" y="98206"/>
                    <a:pt x="416259" y="92551"/>
                  </a:cubicBezTo>
                  <a:cubicBezTo>
                    <a:pt x="415844" y="92441"/>
                    <a:pt x="415568" y="92040"/>
                    <a:pt x="415568" y="91597"/>
                  </a:cubicBezTo>
                  <a:lnTo>
                    <a:pt x="415568" y="14849"/>
                  </a:lnTo>
                  <a:cubicBezTo>
                    <a:pt x="415568" y="6650"/>
                    <a:pt x="408903" y="0"/>
                    <a:pt x="400718" y="0"/>
                  </a:cubicBezTo>
                  <a:lnTo>
                    <a:pt x="290802" y="0"/>
                  </a:lnTo>
                  <a:cubicBezTo>
                    <a:pt x="282617" y="0"/>
                    <a:pt x="275953" y="6650"/>
                    <a:pt x="275953" y="14849"/>
                  </a:cubicBezTo>
                  <a:lnTo>
                    <a:pt x="275953" y="91597"/>
                  </a:lnTo>
                  <a:cubicBezTo>
                    <a:pt x="275953" y="92053"/>
                    <a:pt x="275676" y="92441"/>
                    <a:pt x="275261" y="92551"/>
                  </a:cubicBezTo>
                  <a:cubicBezTo>
                    <a:pt x="254896" y="98220"/>
                    <a:pt x="235152" y="106405"/>
                    <a:pt x="216612" y="116899"/>
                  </a:cubicBezTo>
                  <a:cubicBezTo>
                    <a:pt x="216252" y="117106"/>
                    <a:pt x="215768" y="117023"/>
                    <a:pt x="215450" y="116705"/>
                  </a:cubicBezTo>
                  <a:lnTo>
                    <a:pt x="161142" y="62410"/>
                  </a:lnTo>
                  <a:cubicBezTo>
                    <a:pt x="155349" y="56631"/>
                    <a:pt x="145933" y="56631"/>
                    <a:pt x="140140" y="62410"/>
                  </a:cubicBezTo>
                  <a:lnTo>
                    <a:pt x="62397" y="140140"/>
                  </a:lnTo>
                  <a:cubicBezTo>
                    <a:pt x="59590" y="142947"/>
                    <a:pt x="58041" y="146680"/>
                    <a:pt x="58041" y="150648"/>
                  </a:cubicBezTo>
                  <a:cubicBezTo>
                    <a:pt x="58041" y="154616"/>
                    <a:pt x="59590" y="158349"/>
                    <a:pt x="62397" y="161156"/>
                  </a:cubicBezTo>
                  <a:lnTo>
                    <a:pt x="116705" y="215423"/>
                  </a:lnTo>
                  <a:cubicBezTo>
                    <a:pt x="117023" y="215741"/>
                    <a:pt x="117092" y="216225"/>
                    <a:pt x="116885" y="216598"/>
                  </a:cubicBezTo>
                  <a:cubicBezTo>
                    <a:pt x="106405" y="235166"/>
                    <a:pt x="98220" y="254896"/>
                    <a:pt x="92565" y="275234"/>
                  </a:cubicBezTo>
                  <a:cubicBezTo>
                    <a:pt x="92454" y="275649"/>
                    <a:pt x="92053" y="275925"/>
                    <a:pt x="91597" y="275925"/>
                  </a:cubicBezTo>
                  <a:lnTo>
                    <a:pt x="14849" y="275925"/>
                  </a:lnTo>
                  <a:cubicBezTo>
                    <a:pt x="6664" y="275925"/>
                    <a:pt x="0" y="282589"/>
                    <a:pt x="0" y="290774"/>
                  </a:cubicBezTo>
                  <a:lnTo>
                    <a:pt x="0" y="400718"/>
                  </a:lnTo>
                  <a:cubicBezTo>
                    <a:pt x="0" y="408917"/>
                    <a:pt x="6664" y="415568"/>
                    <a:pt x="14849" y="415568"/>
                  </a:cubicBezTo>
                  <a:lnTo>
                    <a:pt x="91611" y="415568"/>
                  </a:lnTo>
                  <a:cubicBezTo>
                    <a:pt x="92053" y="415568"/>
                    <a:pt x="92454" y="415858"/>
                    <a:pt x="92565" y="416259"/>
                  </a:cubicBezTo>
                  <a:cubicBezTo>
                    <a:pt x="98247" y="436652"/>
                    <a:pt x="106432" y="456382"/>
                    <a:pt x="116885" y="474909"/>
                  </a:cubicBezTo>
                  <a:cubicBezTo>
                    <a:pt x="117106" y="475282"/>
                    <a:pt x="117023" y="475752"/>
                    <a:pt x="116705" y="476084"/>
                  </a:cubicBezTo>
                  <a:lnTo>
                    <a:pt x="62410" y="530365"/>
                  </a:lnTo>
                  <a:cubicBezTo>
                    <a:pt x="59604" y="533171"/>
                    <a:pt x="58055" y="536904"/>
                    <a:pt x="58055" y="540872"/>
                  </a:cubicBezTo>
                  <a:cubicBezTo>
                    <a:pt x="58055" y="544840"/>
                    <a:pt x="59604" y="548573"/>
                    <a:pt x="62410" y="551366"/>
                  </a:cubicBezTo>
                  <a:lnTo>
                    <a:pt x="140154" y="629068"/>
                  </a:lnTo>
                  <a:cubicBezTo>
                    <a:pt x="145947" y="634861"/>
                    <a:pt x="155376" y="634861"/>
                    <a:pt x="161156" y="629068"/>
                  </a:cubicBezTo>
                  <a:lnTo>
                    <a:pt x="215450" y="574774"/>
                  </a:lnTo>
                  <a:cubicBezTo>
                    <a:pt x="215768" y="574456"/>
                    <a:pt x="216252" y="574387"/>
                    <a:pt x="216612" y="574594"/>
                  </a:cubicBezTo>
                  <a:cubicBezTo>
                    <a:pt x="235097" y="585046"/>
                    <a:pt x="254827" y="593231"/>
                    <a:pt x="275261" y="598928"/>
                  </a:cubicBezTo>
                  <a:cubicBezTo>
                    <a:pt x="275676" y="599038"/>
                    <a:pt x="275953" y="599439"/>
                    <a:pt x="275953" y="599882"/>
                  </a:cubicBezTo>
                  <a:lnTo>
                    <a:pt x="275953" y="676616"/>
                  </a:lnTo>
                  <a:cubicBezTo>
                    <a:pt x="275953" y="684801"/>
                    <a:pt x="282617" y="691465"/>
                    <a:pt x="290802" y="691465"/>
                  </a:cubicBezTo>
                  <a:lnTo>
                    <a:pt x="400732" y="691465"/>
                  </a:lnTo>
                  <a:cubicBezTo>
                    <a:pt x="408917" y="691465"/>
                    <a:pt x="415581" y="684801"/>
                    <a:pt x="415581" y="676616"/>
                  </a:cubicBezTo>
                  <a:lnTo>
                    <a:pt x="415581" y="599882"/>
                  </a:lnTo>
                  <a:cubicBezTo>
                    <a:pt x="415581" y="599439"/>
                    <a:pt x="415872" y="599038"/>
                    <a:pt x="416273" y="598928"/>
                  </a:cubicBezTo>
                  <a:cubicBezTo>
                    <a:pt x="436707" y="593231"/>
                    <a:pt x="456437" y="585046"/>
                    <a:pt x="474922" y="574594"/>
                  </a:cubicBezTo>
                  <a:cubicBezTo>
                    <a:pt x="475282" y="574387"/>
                    <a:pt x="475766" y="574456"/>
                    <a:pt x="476098" y="574774"/>
                  </a:cubicBezTo>
                  <a:lnTo>
                    <a:pt x="530378" y="629068"/>
                  </a:lnTo>
                  <a:cubicBezTo>
                    <a:pt x="536172" y="634861"/>
                    <a:pt x="545587" y="634861"/>
                    <a:pt x="551380" y="629068"/>
                  </a:cubicBezTo>
                  <a:lnTo>
                    <a:pt x="629124" y="551380"/>
                  </a:lnTo>
                  <a:cubicBezTo>
                    <a:pt x="631930" y="548573"/>
                    <a:pt x="633479" y="544840"/>
                    <a:pt x="633479" y="540872"/>
                  </a:cubicBezTo>
                  <a:cubicBezTo>
                    <a:pt x="633479" y="536904"/>
                    <a:pt x="631930" y="533171"/>
                    <a:pt x="629124" y="530365"/>
                  </a:cubicBezTo>
                  <a:lnTo>
                    <a:pt x="574843" y="476084"/>
                  </a:lnTo>
                  <a:cubicBezTo>
                    <a:pt x="574511" y="475752"/>
                    <a:pt x="574442" y="475282"/>
                    <a:pt x="574649" y="474909"/>
                  </a:cubicBezTo>
                  <a:cubicBezTo>
                    <a:pt x="579889" y="465631"/>
                    <a:pt x="584562" y="456050"/>
                    <a:pt x="588613" y="446247"/>
                  </a:cubicBezTo>
                  <a:cubicBezTo>
                    <a:pt x="592678" y="436459"/>
                    <a:pt x="596149" y="426435"/>
                    <a:pt x="598969" y="416259"/>
                  </a:cubicBezTo>
                  <a:cubicBezTo>
                    <a:pt x="599080" y="415858"/>
                    <a:pt x="599481" y="415568"/>
                    <a:pt x="599937" y="415568"/>
                  </a:cubicBezTo>
                  <a:lnTo>
                    <a:pt x="676671" y="415568"/>
                  </a:lnTo>
                  <a:cubicBezTo>
                    <a:pt x="684856" y="415568"/>
                    <a:pt x="691520" y="408917"/>
                    <a:pt x="691520" y="400718"/>
                  </a:cubicBezTo>
                  <a:lnTo>
                    <a:pt x="691520" y="290774"/>
                  </a:lnTo>
                  <a:cubicBezTo>
                    <a:pt x="691520" y="282589"/>
                    <a:pt x="684856" y="275925"/>
                    <a:pt x="676671" y="275925"/>
                  </a:cubicBezTo>
                  <a:close/>
                  <a:moveTo>
                    <a:pt x="482375" y="345732"/>
                  </a:moveTo>
                  <a:cubicBezTo>
                    <a:pt x="482375" y="421070"/>
                    <a:pt x="421098" y="482347"/>
                    <a:pt x="345760" y="482347"/>
                  </a:cubicBezTo>
                  <a:cubicBezTo>
                    <a:pt x="270422" y="482347"/>
                    <a:pt x="209146" y="421070"/>
                    <a:pt x="209146" y="345732"/>
                  </a:cubicBezTo>
                  <a:cubicBezTo>
                    <a:pt x="209146" y="270395"/>
                    <a:pt x="270422" y="209118"/>
                    <a:pt x="345760" y="209118"/>
                  </a:cubicBezTo>
                  <a:cubicBezTo>
                    <a:pt x="421098" y="209118"/>
                    <a:pt x="482375" y="270395"/>
                    <a:pt x="482375" y="345732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7690648" y="3120921"/>
              <a:ext cx="331934" cy="331906"/>
            </a:xfrm>
            <a:custGeom>
              <a:rect b="b" l="l" r="r" t="t"/>
              <a:pathLst>
                <a:path extrusionOk="0" h="663812" w="663868">
                  <a:moveTo>
                    <a:pt x="663868" y="276948"/>
                  </a:moveTo>
                  <a:lnTo>
                    <a:pt x="663868" y="386892"/>
                  </a:lnTo>
                  <a:cubicBezTo>
                    <a:pt x="663868" y="387459"/>
                    <a:pt x="663398" y="387916"/>
                    <a:pt x="662845" y="387916"/>
                  </a:cubicBezTo>
                  <a:lnTo>
                    <a:pt x="586111" y="387916"/>
                  </a:lnTo>
                  <a:cubicBezTo>
                    <a:pt x="579474" y="387916"/>
                    <a:pt x="573598" y="392368"/>
                    <a:pt x="571829" y="398741"/>
                  </a:cubicBezTo>
                  <a:cubicBezTo>
                    <a:pt x="566464" y="418001"/>
                    <a:pt x="558722" y="436694"/>
                    <a:pt x="548781" y="454280"/>
                  </a:cubicBezTo>
                  <a:cubicBezTo>
                    <a:pt x="545532" y="460032"/>
                    <a:pt x="546541" y="467332"/>
                    <a:pt x="551242" y="472033"/>
                  </a:cubicBezTo>
                  <a:lnTo>
                    <a:pt x="605523" y="526314"/>
                  </a:lnTo>
                  <a:cubicBezTo>
                    <a:pt x="605772" y="526562"/>
                    <a:pt x="605827" y="526853"/>
                    <a:pt x="605827" y="527046"/>
                  </a:cubicBezTo>
                  <a:cubicBezTo>
                    <a:pt x="605827" y="527240"/>
                    <a:pt x="605772" y="527516"/>
                    <a:pt x="605523" y="527765"/>
                  </a:cubicBezTo>
                  <a:lnTo>
                    <a:pt x="527779" y="605467"/>
                  </a:lnTo>
                  <a:cubicBezTo>
                    <a:pt x="527378" y="605868"/>
                    <a:pt x="526728" y="605868"/>
                    <a:pt x="526327" y="605467"/>
                  </a:cubicBezTo>
                  <a:lnTo>
                    <a:pt x="472047" y="551173"/>
                  </a:lnTo>
                  <a:cubicBezTo>
                    <a:pt x="467346" y="546472"/>
                    <a:pt x="460046" y="545476"/>
                    <a:pt x="454280" y="548726"/>
                  </a:cubicBezTo>
                  <a:cubicBezTo>
                    <a:pt x="436790" y="558639"/>
                    <a:pt x="418098" y="566395"/>
                    <a:pt x="398741" y="571773"/>
                  </a:cubicBezTo>
                  <a:cubicBezTo>
                    <a:pt x="392381" y="573543"/>
                    <a:pt x="387929" y="579419"/>
                    <a:pt x="387929" y="586056"/>
                  </a:cubicBezTo>
                  <a:lnTo>
                    <a:pt x="387929" y="662790"/>
                  </a:lnTo>
                  <a:cubicBezTo>
                    <a:pt x="387929" y="663357"/>
                    <a:pt x="387473" y="663813"/>
                    <a:pt x="386906" y="663813"/>
                  </a:cubicBezTo>
                  <a:lnTo>
                    <a:pt x="276976" y="663813"/>
                  </a:lnTo>
                  <a:cubicBezTo>
                    <a:pt x="276409" y="663813"/>
                    <a:pt x="275953" y="663357"/>
                    <a:pt x="275953" y="662790"/>
                  </a:cubicBezTo>
                  <a:lnTo>
                    <a:pt x="275953" y="586056"/>
                  </a:lnTo>
                  <a:cubicBezTo>
                    <a:pt x="275953" y="579419"/>
                    <a:pt x="271515" y="573543"/>
                    <a:pt x="265141" y="571773"/>
                  </a:cubicBezTo>
                  <a:cubicBezTo>
                    <a:pt x="245784" y="566395"/>
                    <a:pt x="227106" y="558639"/>
                    <a:pt x="209602" y="548726"/>
                  </a:cubicBezTo>
                  <a:cubicBezTo>
                    <a:pt x="207348" y="547454"/>
                    <a:pt x="204846" y="546831"/>
                    <a:pt x="202357" y="546831"/>
                  </a:cubicBezTo>
                  <a:cubicBezTo>
                    <a:pt x="198513" y="546831"/>
                    <a:pt x="194697" y="548325"/>
                    <a:pt x="191835" y="551173"/>
                  </a:cubicBezTo>
                  <a:lnTo>
                    <a:pt x="137555" y="605467"/>
                  </a:lnTo>
                  <a:cubicBezTo>
                    <a:pt x="137154" y="605868"/>
                    <a:pt x="136504" y="605868"/>
                    <a:pt x="136103" y="605467"/>
                  </a:cubicBezTo>
                  <a:lnTo>
                    <a:pt x="58359" y="527765"/>
                  </a:lnTo>
                  <a:cubicBezTo>
                    <a:pt x="58111" y="527516"/>
                    <a:pt x="58055" y="527240"/>
                    <a:pt x="58055" y="527046"/>
                  </a:cubicBezTo>
                  <a:cubicBezTo>
                    <a:pt x="58055" y="526853"/>
                    <a:pt x="58111" y="526562"/>
                    <a:pt x="58359" y="526314"/>
                  </a:cubicBezTo>
                  <a:lnTo>
                    <a:pt x="112654" y="472033"/>
                  </a:lnTo>
                  <a:cubicBezTo>
                    <a:pt x="117341" y="467332"/>
                    <a:pt x="118350" y="460032"/>
                    <a:pt x="115101" y="454280"/>
                  </a:cubicBezTo>
                  <a:cubicBezTo>
                    <a:pt x="105188" y="436721"/>
                    <a:pt x="97446" y="418042"/>
                    <a:pt x="92067" y="398727"/>
                  </a:cubicBezTo>
                  <a:cubicBezTo>
                    <a:pt x="90297" y="392368"/>
                    <a:pt x="84421" y="387916"/>
                    <a:pt x="77785" y="387916"/>
                  </a:cubicBezTo>
                  <a:lnTo>
                    <a:pt x="1023" y="387916"/>
                  </a:lnTo>
                  <a:cubicBezTo>
                    <a:pt x="470" y="387916"/>
                    <a:pt x="0" y="387459"/>
                    <a:pt x="0" y="386892"/>
                  </a:cubicBezTo>
                  <a:lnTo>
                    <a:pt x="0" y="276948"/>
                  </a:lnTo>
                  <a:cubicBezTo>
                    <a:pt x="0" y="276381"/>
                    <a:pt x="470" y="275925"/>
                    <a:pt x="1023" y="275925"/>
                  </a:cubicBezTo>
                  <a:lnTo>
                    <a:pt x="77771" y="275925"/>
                  </a:lnTo>
                  <a:cubicBezTo>
                    <a:pt x="84421" y="275925"/>
                    <a:pt x="90297" y="271473"/>
                    <a:pt x="92053" y="265113"/>
                  </a:cubicBezTo>
                  <a:cubicBezTo>
                    <a:pt x="97404" y="245854"/>
                    <a:pt x="105160" y="227175"/>
                    <a:pt x="115101" y="209574"/>
                  </a:cubicBezTo>
                  <a:cubicBezTo>
                    <a:pt x="118350" y="203809"/>
                    <a:pt x="117341" y="196509"/>
                    <a:pt x="112654" y="191822"/>
                  </a:cubicBezTo>
                  <a:lnTo>
                    <a:pt x="58346" y="137541"/>
                  </a:lnTo>
                  <a:cubicBezTo>
                    <a:pt x="58097" y="137292"/>
                    <a:pt x="58041" y="137015"/>
                    <a:pt x="58041" y="136822"/>
                  </a:cubicBezTo>
                  <a:cubicBezTo>
                    <a:pt x="58041" y="136628"/>
                    <a:pt x="58097" y="136352"/>
                    <a:pt x="58346" y="136103"/>
                  </a:cubicBezTo>
                  <a:lnTo>
                    <a:pt x="136089" y="58359"/>
                  </a:lnTo>
                  <a:cubicBezTo>
                    <a:pt x="136490" y="57972"/>
                    <a:pt x="137140" y="57972"/>
                    <a:pt x="137541" y="58359"/>
                  </a:cubicBezTo>
                  <a:lnTo>
                    <a:pt x="191849" y="112654"/>
                  </a:lnTo>
                  <a:cubicBezTo>
                    <a:pt x="196550" y="117355"/>
                    <a:pt x="203850" y="118364"/>
                    <a:pt x="209602" y="115101"/>
                  </a:cubicBezTo>
                  <a:cubicBezTo>
                    <a:pt x="227161" y="105160"/>
                    <a:pt x="245854" y="97404"/>
                    <a:pt x="265141" y="92053"/>
                  </a:cubicBezTo>
                  <a:cubicBezTo>
                    <a:pt x="271501" y="90284"/>
                    <a:pt x="275953" y="84408"/>
                    <a:pt x="275953" y="77771"/>
                  </a:cubicBezTo>
                  <a:lnTo>
                    <a:pt x="275953" y="1023"/>
                  </a:lnTo>
                  <a:cubicBezTo>
                    <a:pt x="275953" y="456"/>
                    <a:pt x="276409" y="0"/>
                    <a:pt x="276976" y="0"/>
                  </a:cubicBezTo>
                  <a:lnTo>
                    <a:pt x="386892" y="0"/>
                  </a:lnTo>
                  <a:cubicBezTo>
                    <a:pt x="387459" y="0"/>
                    <a:pt x="387916" y="456"/>
                    <a:pt x="387916" y="1023"/>
                  </a:cubicBezTo>
                  <a:lnTo>
                    <a:pt x="387916" y="77771"/>
                  </a:lnTo>
                  <a:cubicBezTo>
                    <a:pt x="387916" y="84408"/>
                    <a:pt x="392368" y="90284"/>
                    <a:pt x="398727" y="92053"/>
                  </a:cubicBezTo>
                  <a:cubicBezTo>
                    <a:pt x="418015" y="97404"/>
                    <a:pt x="436694" y="105160"/>
                    <a:pt x="454266" y="115087"/>
                  </a:cubicBezTo>
                  <a:cubicBezTo>
                    <a:pt x="460032" y="118350"/>
                    <a:pt x="467318" y="117341"/>
                    <a:pt x="472019" y="112640"/>
                  </a:cubicBezTo>
                  <a:lnTo>
                    <a:pt x="526327" y="58359"/>
                  </a:lnTo>
                  <a:cubicBezTo>
                    <a:pt x="526728" y="57972"/>
                    <a:pt x="527378" y="57972"/>
                    <a:pt x="527779" y="58359"/>
                  </a:cubicBezTo>
                  <a:lnTo>
                    <a:pt x="605509" y="136075"/>
                  </a:lnTo>
                  <a:cubicBezTo>
                    <a:pt x="605758" y="136324"/>
                    <a:pt x="605813" y="136615"/>
                    <a:pt x="605813" y="136808"/>
                  </a:cubicBezTo>
                  <a:cubicBezTo>
                    <a:pt x="605813" y="137002"/>
                    <a:pt x="605758" y="137278"/>
                    <a:pt x="605509" y="137527"/>
                  </a:cubicBezTo>
                  <a:lnTo>
                    <a:pt x="551214" y="191822"/>
                  </a:lnTo>
                  <a:cubicBezTo>
                    <a:pt x="546527" y="196509"/>
                    <a:pt x="545518" y="203809"/>
                    <a:pt x="548767" y="209574"/>
                  </a:cubicBezTo>
                  <a:cubicBezTo>
                    <a:pt x="558680" y="227092"/>
                    <a:pt x="566423" y="245784"/>
                    <a:pt x="571801" y="265113"/>
                  </a:cubicBezTo>
                  <a:cubicBezTo>
                    <a:pt x="573571" y="271487"/>
                    <a:pt x="579447" y="275925"/>
                    <a:pt x="586083" y="275925"/>
                  </a:cubicBezTo>
                  <a:lnTo>
                    <a:pt x="662845" y="275925"/>
                  </a:lnTo>
                  <a:cubicBezTo>
                    <a:pt x="663398" y="275925"/>
                    <a:pt x="663868" y="276381"/>
                    <a:pt x="663868" y="276948"/>
                  </a:cubicBezTo>
                  <a:close/>
                  <a:moveTo>
                    <a:pt x="482375" y="331906"/>
                  </a:moveTo>
                  <a:cubicBezTo>
                    <a:pt x="482375" y="248951"/>
                    <a:pt x="414890" y="181466"/>
                    <a:pt x="331934" y="181466"/>
                  </a:cubicBezTo>
                  <a:cubicBezTo>
                    <a:pt x="248978" y="181466"/>
                    <a:pt x="181494" y="248951"/>
                    <a:pt x="181494" y="331906"/>
                  </a:cubicBezTo>
                  <a:cubicBezTo>
                    <a:pt x="181494" y="414862"/>
                    <a:pt x="248978" y="482347"/>
                    <a:pt x="331934" y="482347"/>
                  </a:cubicBezTo>
                  <a:cubicBezTo>
                    <a:pt x="414890" y="482347"/>
                    <a:pt x="482375" y="414862"/>
                    <a:pt x="482375" y="331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7683735" y="3114008"/>
              <a:ext cx="345760" cy="345732"/>
            </a:xfrm>
            <a:custGeom>
              <a:rect b="b" l="l" r="r" t="t"/>
              <a:pathLst>
                <a:path extrusionOk="0" h="691464" w="691520">
                  <a:moveTo>
                    <a:pt x="676671" y="275925"/>
                  </a:moveTo>
                  <a:lnTo>
                    <a:pt x="599909" y="275925"/>
                  </a:lnTo>
                  <a:cubicBezTo>
                    <a:pt x="599467" y="275925"/>
                    <a:pt x="599066" y="275649"/>
                    <a:pt x="598955" y="275234"/>
                  </a:cubicBezTo>
                  <a:cubicBezTo>
                    <a:pt x="593273" y="254827"/>
                    <a:pt x="585088" y="235097"/>
                    <a:pt x="574635" y="216598"/>
                  </a:cubicBezTo>
                  <a:cubicBezTo>
                    <a:pt x="574428" y="216225"/>
                    <a:pt x="574497" y="215741"/>
                    <a:pt x="574815" y="215423"/>
                  </a:cubicBezTo>
                  <a:lnTo>
                    <a:pt x="629110" y="161128"/>
                  </a:lnTo>
                  <a:cubicBezTo>
                    <a:pt x="631916" y="158321"/>
                    <a:pt x="633465" y="154602"/>
                    <a:pt x="633465" y="150634"/>
                  </a:cubicBezTo>
                  <a:cubicBezTo>
                    <a:pt x="633465" y="146666"/>
                    <a:pt x="631916" y="142933"/>
                    <a:pt x="629110" y="140126"/>
                  </a:cubicBezTo>
                  <a:lnTo>
                    <a:pt x="551380" y="62410"/>
                  </a:lnTo>
                  <a:cubicBezTo>
                    <a:pt x="545587" y="56631"/>
                    <a:pt x="536172" y="56631"/>
                    <a:pt x="530378" y="62410"/>
                  </a:cubicBezTo>
                  <a:lnTo>
                    <a:pt x="476070" y="116691"/>
                  </a:lnTo>
                  <a:cubicBezTo>
                    <a:pt x="475752" y="117009"/>
                    <a:pt x="475268" y="117092"/>
                    <a:pt x="474895" y="116885"/>
                  </a:cubicBezTo>
                  <a:cubicBezTo>
                    <a:pt x="456354" y="106391"/>
                    <a:pt x="436611" y="98206"/>
                    <a:pt x="416259" y="92551"/>
                  </a:cubicBezTo>
                  <a:cubicBezTo>
                    <a:pt x="415844" y="92441"/>
                    <a:pt x="415568" y="92040"/>
                    <a:pt x="415568" y="91597"/>
                  </a:cubicBezTo>
                  <a:lnTo>
                    <a:pt x="415568" y="14849"/>
                  </a:lnTo>
                  <a:cubicBezTo>
                    <a:pt x="415568" y="6650"/>
                    <a:pt x="408903" y="0"/>
                    <a:pt x="400718" y="0"/>
                  </a:cubicBezTo>
                  <a:lnTo>
                    <a:pt x="290802" y="0"/>
                  </a:lnTo>
                  <a:cubicBezTo>
                    <a:pt x="282617" y="0"/>
                    <a:pt x="275953" y="6650"/>
                    <a:pt x="275953" y="14849"/>
                  </a:cubicBezTo>
                  <a:lnTo>
                    <a:pt x="275953" y="91597"/>
                  </a:lnTo>
                  <a:cubicBezTo>
                    <a:pt x="275953" y="92053"/>
                    <a:pt x="275676" y="92441"/>
                    <a:pt x="275261" y="92551"/>
                  </a:cubicBezTo>
                  <a:cubicBezTo>
                    <a:pt x="254896" y="98220"/>
                    <a:pt x="235152" y="106405"/>
                    <a:pt x="216612" y="116899"/>
                  </a:cubicBezTo>
                  <a:cubicBezTo>
                    <a:pt x="216252" y="117106"/>
                    <a:pt x="215768" y="117023"/>
                    <a:pt x="215450" y="116705"/>
                  </a:cubicBezTo>
                  <a:lnTo>
                    <a:pt x="161142" y="62410"/>
                  </a:lnTo>
                  <a:cubicBezTo>
                    <a:pt x="155349" y="56631"/>
                    <a:pt x="145933" y="56631"/>
                    <a:pt x="140140" y="62410"/>
                  </a:cubicBezTo>
                  <a:lnTo>
                    <a:pt x="62397" y="140140"/>
                  </a:lnTo>
                  <a:cubicBezTo>
                    <a:pt x="59590" y="142947"/>
                    <a:pt x="58041" y="146680"/>
                    <a:pt x="58041" y="150648"/>
                  </a:cubicBezTo>
                  <a:cubicBezTo>
                    <a:pt x="58041" y="154616"/>
                    <a:pt x="59590" y="158349"/>
                    <a:pt x="62397" y="161156"/>
                  </a:cubicBezTo>
                  <a:lnTo>
                    <a:pt x="116705" y="215423"/>
                  </a:lnTo>
                  <a:cubicBezTo>
                    <a:pt x="117023" y="215741"/>
                    <a:pt x="117092" y="216225"/>
                    <a:pt x="116885" y="216598"/>
                  </a:cubicBezTo>
                  <a:cubicBezTo>
                    <a:pt x="106405" y="235166"/>
                    <a:pt x="98220" y="254896"/>
                    <a:pt x="92565" y="275234"/>
                  </a:cubicBezTo>
                  <a:cubicBezTo>
                    <a:pt x="92454" y="275649"/>
                    <a:pt x="92053" y="275925"/>
                    <a:pt x="91597" y="275925"/>
                  </a:cubicBezTo>
                  <a:lnTo>
                    <a:pt x="14849" y="275925"/>
                  </a:lnTo>
                  <a:cubicBezTo>
                    <a:pt x="6664" y="275925"/>
                    <a:pt x="0" y="282589"/>
                    <a:pt x="0" y="290774"/>
                  </a:cubicBezTo>
                  <a:lnTo>
                    <a:pt x="0" y="400718"/>
                  </a:lnTo>
                  <a:cubicBezTo>
                    <a:pt x="0" y="408917"/>
                    <a:pt x="6664" y="415568"/>
                    <a:pt x="14849" y="415568"/>
                  </a:cubicBezTo>
                  <a:lnTo>
                    <a:pt x="91611" y="415568"/>
                  </a:lnTo>
                  <a:cubicBezTo>
                    <a:pt x="92053" y="415568"/>
                    <a:pt x="92454" y="415858"/>
                    <a:pt x="92565" y="416259"/>
                  </a:cubicBezTo>
                  <a:cubicBezTo>
                    <a:pt x="98247" y="436652"/>
                    <a:pt x="106432" y="456382"/>
                    <a:pt x="116885" y="474909"/>
                  </a:cubicBezTo>
                  <a:cubicBezTo>
                    <a:pt x="117106" y="475282"/>
                    <a:pt x="117023" y="475752"/>
                    <a:pt x="116705" y="476084"/>
                  </a:cubicBezTo>
                  <a:lnTo>
                    <a:pt x="62410" y="530365"/>
                  </a:lnTo>
                  <a:cubicBezTo>
                    <a:pt x="59604" y="533171"/>
                    <a:pt x="58055" y="536904"/>
                    <a:pt x="58055" y="540872"/>
                  </a:cubicBezTo>
                  <a:cubicBezTo>
                    <a:pt x="58055" y="544840"/>
                    <a:pt x="59604" y="548573"/>
                    <a:pt x="62410" y="551366"/>
                  </a:cubicBezTo>
                  <a:lnTo>
                    <a:pt x="140154" y="629068"/>
                  </a:lnTo>
                  <a:cubicBezTo>
                    <a:pt x="145947" y="634861"/>
                    <a:pt x="155376" y="634861"/>
                    <a:pt x="161156" y="629068"/>
                  </a:cubicBezTo>
                  <a:lnTo>
                    <a:pt x="215450" y="574774"/>
                  </a:lnTo>
                  <a:cubicBezTo>
                    <a:pt x="215768" y="574456"/>
                    <a:pt x="216252" y="574387"/>
                    <a:pt x="216612" y="574594"/>
                  </a:cubicBezTo>
                  <a:cubicBezTo>
                    <a:pt x="235097" y="585046"/>
                    <a:pt x="254827" y="593231"/>
                    <a:pt x="275261" y="598928"/>
                  </a:cubicBezTo>
                  <a:cubicBezTo>
                    <a:pt x="275676" y="599038"/>
                    <a:pt x="275953" y="599439"/>
                    <a:pt x="275953" y="599882"/>
                  </a:cubicBezTo>
                  <a:lnTo>
                    <a:pt x="275953" y="676616"/>
                  </a:lnTo>
                  <a:cubicBezTo>
                    <a:pt x="275953" y="684801"/>
                    <a:pt x="282617" y="691465"/>
                    <a:pt x="290802" y="691465"/>
                  </a:cubicBezTo>
                  <a:lnTo>
                    <a:pt x="400732" y="691465"/>
                  </a:lnTo>
                  <a:cubicBezTo>
                    <a:pt x="408917" y="691465"/>
                    <a:pt x="415581" y="684801"/>
                    <a:pt x="415581" y="676616"/>
                  </a:cubicBezTo>
                  <a:lnTo>
                    <a:pt x="415581" y="599882"/>
                  </a:lnTo>
                  <a:cubicBezTo>
                    <a:pt x="415581" y="599439"/>
                    <a:pt x="415872" y="599038"/>
                    <a:pt x="416273" y="598928"/>
                  </a:cubicBezTo>
                  <a:cubicBezTo>
                    <a:pt x="436707" y="593231"/>
                    <a:pt x="456437" y="585046"/>
                    <a:pt x="474922" y="574594"/>
                  </a:cubicBezTo>
                  <a:cubicBezTo>
                    <a:pt x="475282" y="574387"/>
                    <a:pt x="475766" y="574456"/>
                    <a:pt x="476098" y="574774"/>
                  </a:cubicBezTo>
                  <a:lnTo>
                    <a:pt x="530378" y="629068"/>
                  </a:lnTo>
                  <a:cubicBezTo>
                    <a:pt x="536172" y="634861"/>
                    <a:pt x="545587" y="634861"/>
                    <a:pt x="551380" y="629068"/>
                  </a:cubicBezTo>
                  <a:lnTo>
                    <a:pt x="629124" y="551380"/>
                  </a:lnTo>
                  <a:cubicBezTo>
                    <a:pt x="631930" y="548573"/>
                    <a:pt x="633479" y="544840"/>
                    <a:pt x="633479" y="540872"/>
                  </a:cubicBezTo>
                  <a:cubicBezTo>
                    <a:pt x="633479" y="536904"/>
                    <a:pt x="631930" y="533171"/>
                    <a:pt x="629124" y="530365"/>
                  </a:cubicBezTo>
                  <a:lnTo>
                    <a:pt x="574843" y="476084"/>
                  </a:lnTo>
                  <a:cubicBezTo>
                    <a:pt x="574511" y="475752"/>
                    <a:pt x="574442" y="475282"/>
                    <a:pt x="574649" y="474909"/>
                  </a:cubicBezTo>
                  <a:cubicBezTo>
                    <a:pt x="579889" y="465631"/>
                    <a:pt x="584562" y="456050"/>
                    <a:pt x="588613" y="446247"/>
                  </a:cubicBezTo>
                  <a:cubicBezTo>
                    <a:pt x="592678" y="436459"/>
                    <a:pt x="596149" y="426435"/>
                    <a:pt x="598969" y="416259"/>
                  </a:cubicBezTo>
                  <a:cubicBezTo>
                    <a:pt x="599080" y="415858"/>
                    <a:pt x="599481" y="415568"/>
                    <a:pt x="599937" y="415568"/>
                  </a:cubicBezTo>
                  <a:lnTo>
                    <a:pt x="676671" y="415568"/>
                  </a:lnTo>
                  <a:cubicBezTo>
                    <a:pt x="684856" y="415568"/>
                    <a:pt x="691520" y="408917"/>
                    <a:pt x="691520" y="400718"/>
                  </a:cubicBezTo>
                  <a:lnTo>
                    <a:pt x="691520" y="290774"/>
                  </a:lnTo>
                  <a:cubicBezTo>
                    <a:pt x="691520" y="282589"/>
                    <a:pt x="684856" y="275925"/>
                    <a:pt x="676671" y="275925"/>
                  </a:cubicBezTo>
                  <a:close/>
                  <a:moveTo>
                    <a:pt x="677694" y="400718"/>
                  </a:moveTo>
                  <a:cubicBezTo>
                    <a:pt x="677694" y="401285"/>
                    <a:pt x="677224" y="401742"/>
                    <a:pt x="676671" y="401742"/>
                  </a:cubicBezTo>
                  <a:lnTo>
                    <a:pt x="599937" y="401742"/>
                  </a:lnTo>
                  <a:cubicBezTo>
                    <a:pt x="593300" y="401742"/>
                    <a:pt x="587424" y="406193"/>
                    <a:pt x="585655" y="412567"/>
                  </a:cubicBezTo>
                  <a:cubicBezTo>
                    <a:pt x="580290" y="431827"/>
                    <a:pt x="572548" y="450520"/>
                    <a:pt x="562607" y="468106"/>
                  </a:cubicBezTo>
                  <a:cubicBezTo>
                    <a:pt x="559358" y="473858"/>
                    <a:pt x="560367" y="481158"/>
                    <a:pt x="565068" y="485859"/>
                  </a:cubicBezTo>
                  <a:lnTo>
                    <a:pt x="619349" y="540140"/>
                  </a:lnTo>
                  <a:cubicBezTo>
                    <a:pt x="619598" y="540388"/>
                    <a:pt x="619653" y="540679"/>
                    <a:pt x="619653" y="540872"/>
                  </a:cubicBezTo>
                  <a:cubicBezTo>
                    <a:pt x="619653" y="541066"/>
                    <a:pt x="619598" y="541342"/>
                    <a:pt x="619349" y="541591"/>
                  </a:cubicBezTo>
                  <a:lnTo>
                    <a:pt x="541605" y="619293"/>
                  </a:lnTo>
                  <a:cubicBezTo>
                    <a:pt x="541204" y="619694"/>
                    <a:pt x="540554" y="619694"/>
                    <a:pt x="540153" y="619293"/>
                  </a:cubicBezTo>
                  <a:lnTo>
                    <a:pt x="485873" y="564999"/>
                  </a:lnTo>
                  <a:cubicBezTo>
                    <a:pt x="481172" y="560298"/>
                    <a:pt x="473872" y="559302"/>
                    <a:pt x="468106" y="562552"/>
                  </a:cubicBezTo>
                  <a:cubicBezTo>
                    <a:pt x="450616" y="572465"/>
                    <a:pt x="431924" y="580221"/>
                    <a:pt x="412567" y="585599"/>
                  </a:cubicBezTo>
                  <a:cubicBezTo>
                    <a:pt x="406207" y="587369"/>
                    <a:pt x="401755" y="593245"/>
                    <a:pt x="401755" y="599882"/>
                  </a:cubicBezTo>
                  <a:lnTo>
                    <a:pt x="401755" y="676616"/>
                  </a:lnTo>
                  <a:cubicBezTo>
                    <a:pt x="401755" y="677183"/>
                    <a:pt x="401299" y="677639"/>
                    <a:pt x="400732" y="677639"/>
                  </a:cubicBezTo>
                  <a:lnTo>
                    <a:pt x="290802" y="677639"/>
                  </a:lnTo>
                  <a:cubicBezTo>
                    <a:pt x="290235" y="677639"/>
                    <a:pt x="289779" y="677183"/>
                    <a:pt x="289779" y="676616"/>
                  </a:cubicBezTo>
                  <a:lnTo>
                    <a:pt x="289779" y="599882"/>
                  </a:lnTo>
                  <a:cubicBezTo>
                    <a:pt x="289779" y="593245"/>
                    <a:pt x="285341" y="587369"/>
                    <a:pt x="278967" y="585599"/>
                  </a:cubicBezTo>
                  <a:cubicBezTo>
                    <a:pt x="259610" y="580221"/>
                    <a:pt x="240932" y="572465"/>
                    <a:pt x="223428" y="562552"/>
                  </a:cubicBezTo>
                  <a:cubicBezTo>
                    <a:pt x="221174" y="561280"/>
                    <a:pt x="218672" y="560657"/>
                    <a:pt x="216183" y="560657"/>
                  </a:cubicBezTo>
                  <a:cubicBezTo>
                    <a:pt x="212339" y="560657"/>
                    <a:pt x="208523" y="562151"/>
                    <a:pt x="205661" y="564999"/>
                  </a:cubicBezTo>
                  <a:lnTo>
                    <a:pt x="151381" y="619293"/>
                  </a:lnTo>
                  <a:cubicBezTo>
                    <a:pt x="150980" y="619694"/>
                    <a:pt x="150330" y="619694"/>
                    <a:pt x="149929" y="619293"/>
                  </a:cubicBezTo>
                  <a:lnTo>
                    <a:pt x="72185" y="541591"/>
                  </a:lnTo>
                  <a:cubicBezTo>
                    <a:pt x="71937" y="541342"/>
                    <a:pt x="71881" y="541066"/>
                    <a:pt x="71881" y="540872"/>
                  </a:cubicBezTo>
                  <a:cubicBezTo>
                    <a:pt x="71881" y="540679"/>
                    <a:pt x="71937" y="540388"/>
                    <a:pt x="72185" y="540140"/>
                  </a:cubicBezTo>
                  <a:lnTo>
                    <a:pt x="126480" y="485859"/>
                  </a:lnTo>
                  <a:cubicBezTo>
                    <a:pt x="131167" y="481158"/>
                    <a:pt x="132176" y="473858"/>
                    <a:pt x="128927" y="468106"/>
                  </a:cubicBezTo>
                  <a:cubicBezTo>
                    <a:pt x="119014" y="450547"/>
                    <a:pt x="111271" y="431868"/>
                    <a:pt x="105893" y="412553"/>
                  </a:cubicBezTo>
                  <a:cubicBezTo>
                    <a:pt x="104123" y="406193"/>
                    <a:pt x="98247" y="401742"/>
                    <a:pt x="91611" y="401742"/>
                  </a:cubicBezTo>
                  <a:lnTo>
                    <a:pt x="14849" y="401742"/>
                  </a:lnTo>
                  <a:cubicBezTo>
                    <a:pt x="14296" y="401742"/>
                    <a:pt x="13826" y="401285"/>
                    <a:pt x="13826" y="400718"/>
                  </a:cubicBezTo>
                  <a:lnTo>
                    <a:pt x="13826" y="290774"/>
                  </a:lnTo>
                  <a:cubicBezTo>
                    <a:pt x="13826" y="290207"/>
                    <a:pt x="14296" y="289751"/>
                    <a:pt x="14849" y="289751"/>
                  </a:cubicBezTo>
                  <a:lnTo>
                    <a:pt x="91597" y="289751"/>
                  </a:lnTo>
                  <a:cubicBezTo>
                    <a:pt x="98247" y="289751"/>
                    <a:pt x="104123" y="285299"/>
                    <a:pt x="105879" y="278939"/>
                  </a:cubicBezTo>
                  <a:cubicBezTo>
                    <a:pt x="111230" y="259680"/>
                    <a:pt x="118986" y="241001"/>
                    <a:pt x="128927" y="223400"/>
                  </a:cubicBezTo>
                  <a:cubicBezTo>
                    <a:pt x="132176" y="217635"/>
                    <a:pt x="131167" y="210335"/>
                    <a:pt x="126480" y="205648"/>
                  </a:cubicBezTo>
                  <a:lnTo>
                    <a:pt x="72172" y="151367"/>
                  </a:lnTo>
                  <a:cubicBezTo>
                    <a:pt x="71923" y="151118"/>
                    <a:pt x="71867" y="150841"/>
                    <a:pt x="71867" y="150648"/>
                  </a:cubicBezTo>
                  <a:cubicBezTo>
                    <a:pt x="71867" y="150454"/>
                    <a:pt x="71923" y="150178"/>
                    <a:pt x="72172" y="149929"/>
                  </a:cubicBezTo>
                  <a:lnTo>
                    <a:pt x="149915" y="72185"/>
                  </a:lnTo>
                  <a:cubicBezTo>
                    <a:pt x="150316" y="71798"/>
                    <a:pt x="150966" y="71798"/>
                    <a:pt x="151367" y="72185"/>
                  </a:cubicBezTo>
                  <a:lnTo>
                    <a:pt x="205675" y="126480"/>
                  </a:lnTo>
                  <a:cubicBezTo>
                    <a:pt x="210376" y="131181"/>
                    <a:pt x="217676" y="132190"/>
                    <a:pt x="223428" y="128927"/>
                  </a:cubicBezTo>
                  <a:cubicBezTo>
                    <a:pt x="240987" y="118986"/>
                    <a:pt x="259680" y="111230"/>
                    <a:pt x="278967" y="105879"/>
                  </a:cubicBezTo>
                  <a:cubicBezTo>
                    <a:pt x="285327" y="104110"/>
                    <a:pt x="289779" y="98234"/>
                    <a:pt x="289779" y="91597"/>
                  </a:cubicBezTo>
                  <a:lnTo>
                    <a:pt x="289779" y="14849"/>
                  </a:lnTo>
                  <a:cubicBezTo>
                    <a:pt x="289779" y="14282"/>
                    <a:pt x="290235" y="13826"/>
                    <a:pt x="290802" y="13826"/>
                  </a:cubicBezTo>
                  <a:lnTo>
                    <a:pt x="400718" y="13826"/>
                  </a:lnTo>
                  <a:cubicBezTo>
                    <a:pt x="401285" y="13826"/>
                    <a:pt x="401742" y="14282"/>
                    <a:pt x="401742" y="14849"/>
                  </a:cubicBezTo>
                  <a:lnTo>
                    <a:pt x="401742" y="91597"/>
                  </a:lnTo>
                  <a:cubicBezTo>
                    <a:pt x="401742" y="98234"/>
                    <a:pt x="406193" y="104110"/>
                    <a:pt x="412553" y="105879"/>
                  </a:cubicBezTo>
                  <a:cubicBezTo>
                    <a:pt x="431841" y="111230"/>
                    <a:pt x="450520" y="118986"/>
                    <a:pt x="468092" y="128913"/>
                  </a:cubicBezTo>
                  <a:cubicBezTo>
                    <a:pt x="473858" y="132176"/>
                    <a:pt x="481144" y="131167"/>
                    <a:pt x="485845" y="126466"/>
                  </a:cubicBezTo>
                  <a:lnTo>
                    <a:pt x="540153" y="72185"/>
                  </a:lnTo>
                  <a:cubicBezTo>
                    <a:pt x="540554" y="71798"/>
                    <a:pt x="541204" y="71798"/>
                    <a:pt x="541605" y="72185"/>
                  </a:cubicBezTo>
                  <a:lnTo>
                    <a:pt x="619335" y="149901"/>
                  </a:lnTo>
                  <a:cubicBezTo>
                    <a:pt x="619584" y="150150"/>
                    <a:pt x="619639" y="150440"/>
                    <a:pt x="619639" y="150634"/>
                  </a:cubicBezTo>
                  <a:cubicBezTo>
                    <a:pt x="619639" y="150828"/>
                    <a:pt x="619584" y="151104"/>
                    <a:pt x="619335" y="151353"/>
                  </a:cubicBezTo>
                  <a:lnTo>
                    <a:pt x="565040" y="205648"/>
                  </a:lnTo>
                  <a:cubicBezTo>
                    <a:pt x="560353" y="210335"/>
                    <a:pt x="559344" y="217635"/>
                    <a:pt x="562593" y="223400"/>
                  </a:cubicBezTo>
                  <a:cubicBezTo>
                    <a:pt x="572506" y="240918"/>
                    <a:pt x="580249" y="259610"/>
                    <a:pt x="585627" y="278939"/>
                  </a:cubicBezTo>
                  <a:cubicBezTo>
                    <a:pt x="587397" y="285313"/>
                    <a:pt x="593273" y="289751"/>
                    <a:pt x="599909" y="289751"/>
                  </a:cubicBezTo>
                  <a:lnTo>
                    <a:pt x="676671" y="289751"/>
                  </a:lnTo>
                  <a:cubicBezTo>
                    <a:pt x="677224" y="289751"/>
                    <a:pt x="677694" y="290207"/>
                    <a:pt x="677694" y="290774"/>
                  </a:cubicBezTo>
                  <a:lnTo>
                    <a:pt x="677694" y="400718"/>
                  </a:lnTo>
                  <a:close/>
                  <a:moveTo>
                    <a:pt x="345760" y="195292"/>
                  </a:moveTo>
                  <a:cubicBezTo>
                    <a:pt x="262804" y="195292"/>
                    <a:pt x="195320" y="262777"/>
                    <a:pt x="195320" y="345732"/>
                  </a:cubicBezTo>
                  <a:cubicBezTo>
                    <a:pt x="195320" y="428688"/>
                    <a:pt x="262804" y="496173"/>
                    <a:pt x="345760" y="496173"/>
                  </a:cubicBezTo>
                  <a:cubicBezTo>
                    <a:pt x="428716" y="496173"/>
                    <a:pt x="496201" y="428688"/>
                    <a:pt x="496201" y="345732"/>
                  </a:cubicBezTo>
                  <a:cubicBezTo>
                    <a:pt x="496201" y="262777"/>
                    <a:pt x="428716" y="195292"/>
                    <a:pt x="345760" y="195292"/>
                  </a:cubicBezTo>
                  <a:close/>
                  <a:moveTo>
                    <a:pt x="345760" y="482347"/>
                  </a:moveTo>
                  <a:cubicBezTo>
                    <a:pt x="270422" y="482347"/>
                    <a:pt x="209146" y="421070"/>
                    <a:pt x="209146" y="345732"/>
                  </a:cubicBezTo>
                  <a:cubicBezTo>
                    <a:pt x="209146" y="270395"/>
                    <a:pt x="270422" y="209118"/>
                    <a:pt x="345760" y="209118"/>
                  </a:cubicBezTo>
                  <a:cubicBezTo>
                    <a:pt x="421098" y="209118"/>
                    <a:pt x="482375" y="270395"/>
                    <a:pt x="482375" y="345732"/>
                  </a:cubicBezTo>
                  <a:cubicBezTo>
                    <a:pt x="482375" y="421070"/>
                    <a:pt x="421098" y="482347"/>
                    <a:pt x="345760" y="482347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36"/>
          <p:cNvGrpSpPr/>
          <p:nvPr/>
        </p:nvGrpSpPr>
        <p:grpSpPr>
          <a:xfrm>
            <a:off x="5317556" y="3848851"/>
            <a:ext cx="337877" cy="391215"/>
            <a:chOff x="5317556" y="3848851"/>
            <a:chExt cx="337877" cy="391215"/>
          </a:xfrm>
        </p:grpSpPr>
        <p:sp>
          <p:nvSpPr>
            <p:cNvPr id="1097" name="Google Shape;1097;p36"/>
            <p:cNvSpPr/>
            <p:nvPr/>
          </p:nvSpPr>
          <p:spPr>
            <a:xfrm>
              <a:off x="5321476" y="3852771"/>
              <a:ext cx="330037" cy="383367"/>
            </a:xfrm>
            <a:custGeom>
              <a:rect b="b" l="l" r="r" t="t"/>
              <a:pathLst>
                <a:path extrusionOk="0" h="766733" w="660074">
                  <a:moveTo>
                    <a:pt x="225481" y="383359"/>
                  </a:moveTo>
                  <a:cubicBezTo>
                    <a:pt x="225481" y="445632"/>
                    <a:pt x="175007" y="496111"/>
                    <a:pt x="112741" y="496111"/>
                  </a:cubicBezTo>
                  <a:cubicBezTo>
                    <a:pt x="50475" y="496111"/>
                    <a:pt x="0" y="445632"/>
                    <a:pt x="0" y="383359"/>
                  </a:cubicBezTo>
                  <a:cubicBezTo>
                    <a:pt x="0" y="321086"/>
                    <a:pt x="50475" y="270606"/>
                    <a:pt x="112741" y="270606"/>
                  </a:cubicBezTo>
                  <a:cubicBezTo>
                    <a:pt x="175007" y="270606"/>
                    <a:pt x="225481" y="321102"/>
                    <a:pt x="225481" y="383359"/>
                  </a:cubicBezTo>
                  <a:close/>
                  <a:moveTo>
                    <a:pt x="547333" y="225505"/>
                  </a:moveTo>
                  <a:cubicBezTo>
                    <a:pt x="609599" y="225505"/>
                    <a:pt x="660074" y="175025"/>
                    <a:pt x="660074" y="112753"/>
                  </a:cubicBezTo>
                  <a:cubicBezTo>
                    <a:pt x="660074" y="50480"/>
                    <a:pt x="609599" y="0"/>
                    <a:pt x="547333" y="0"/>
                  </a:cubicBezTo>
                  <a:cubicBezTo>
                    <a:pt x="485067" y="0"/>
                    <a:pt x="434593" y="50480"/>
                    <a:pt x="434593" y="112753"/>
                  </a:cubicBezTo>
                  <a:cubicBezTo>
                    <a:pt x="434593" y="175025"/>
                    <a:pt x="485067" y="225505"/>
                    <a:pt x="547333" y="225505"/>
                  </a:cubicBezTo>
                  <a:close/>
                  <a:moveTo>
                    <a:pt x="547333" y="541228"/>
                  </a:moveTo>
                  <a:cubicBezTo>
                    <a:pt x="485067" y="541228"/>
                    <a:pt x="434593" y="591708"/>
                    <a:pt x="434593" y="653981"/>
                  </a:cubicBezTo>
                  <a:cubicBezTo>
                    <a:pt x="434593" y="716253"/>
                    <a:pt x="485067" y="766733"/>
                    <a:pt x="547333" y="766733"/>
                  </a:cubicBezTo>
                  <a:cubicBezTo>
                    <a:pt x="609599" y="766733"/>
                    <a:pt x="660074" y="716253"/>
                    <a:pt x="660074" y="653981"/>
                  </a:cubicBezTo>
                  <a:cubicBezTo>
                    <a:pt x="660074" y="591708"/>
                    <a:pt x="609599" y="541228"/>
                    <a:pt x="547333" y="541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5317556" y="3848851"/>
              <a:ext cx="337877" cy="391215"/>
            </a:xfrm>
            <a:custGeom>
              <a:rect b="b" l="l" r="r" t="t"/>
              <a:pathLst>
                <a:path extrusionOk="0" h="782430" w="675754">
                  <a:moveTo>
                    <a:pt x="555174" y="541228"/>
                  </a:moveTo>
                  <a:cubicBezTo>
                    <a:pt x="493942" y="541228"/>
                    <a:pt x="443264" y="587113"/>
                    <a:pt x="435628" y="646312"/>
                  </a:cubicBezTo>
                  <a:lnTo>
                    <a:pt x="213408" y="468088"/>
                  </a:lnTo>
                  <a:cubicBezTo>
                    <a:pt x="230734" y="447200"/>
                    <a:pt x="241162" y="420399"/>
                    <a:pt x="241162" y="391215"/>
                  </a:cubicBezTo>
                  <a:cubicBezTo>
                    <a:pt x="241162" y="362016"/>
                    <a:pt x="230734" y="335231"/>
                    <a:pt x="213408" y="314343"/>
                  </a:cubicBezTo>
                  <a:lnTo>
                    <a:pt x="435628" y="136103"/>
                  </a:lnTo>
                  <a:cubicBezTo>
                    <a:pt x="443264" y="195286"/>
                    <a:pt x="493942" y="241187"/>
                    <a:pt x="555174" y="241187"/>
                  </a:cubicBezTo>
                  <a:cubicBezTo>
                    <a:pt x="621658" y="241187"/>
                    <a:pt x="675754" y="187085"/>
                    <a:pt x="675754" y="120594"/>
                  </a:cubicBezTo>
                  <a:cubicBezTo>
                    <a:pt x="675754" y="54102"/>
                    <a:pt x="621673" y="0"/>
                    <a:pt x="555174" y="0"/>
                  </a:cubicBezTo>
                  <a:cubicBezTo>
                    <a:pt x="489975" y="0"/>
                    <a:pt x="436725" y="52032"/>
                    <a:pt x="434687" y="116751"/>
                  </a:cubicBezTo>
                  <a:lnTo>
                    <a:pt x="202588" y="302911"/>
                  </a:lnTo>
                  <a:cubicBezTo>
                    <a:pt x="181059" y="282885"/>
                    <a:pt x="152223" y="270622"/>
                    <a:pt x="120581" y="270622"/>
                  </a:cubicBezTo>
                  <a:cubicBezTo>
                    <a:pt x="54097" y="270622"/>
                    <a:pt x="0" y="324724"/>
                    <a:pt x="0" y="391215"/>
                  </a:cubicBezTo>
                  <a:cubicBezTo>
                    <a:pt x="0" y="457707"/>
                    <a:pt x="54097" y="511809"/>
                    <a:pt x="120581" y="511809"/>
                  </a:cubicBezTo>
                  <a:cubicBezTo>
                    <a:pt x="152223" y="511809"/>
                    <a:pt x="181059" y="499530"/>
                    <a:pt x="202588" y="479520"/>
                  </a:cubicBezTo>
                  <a:lnTo>
                    <a:pt x="434687" y="665679"/>
                  </a:lnTo>
                  <a:cubicBezTo>
                    <a:pt x="436725" y="730399"/>
                    <a:pt x="489975" y="782431"/>
                    <a:pt x="555174" y="782431"/>
                  </a:cubicBezTo>
                  <a:cubicBezTo>
                    <a:pt x="621658" y="782431"/>
                    <a:pt x="675754" y="728329"/>
                    <a:pt x="675754" y="661837"/>
                  </a:cubicBezTo>
                  <a:cubicBezTo>
                    <a:pt x="675754" y="595346"/>
                    <a:pt x="621673" y="541228"/>
                    <a:pt x="555174" y="541228"/>
                  </a:cubicBezTo>
                  <a:close/>
                  <a:moveTo>
                    <a:pt x="555174" y="15682"/>
                  </a:moveTo>
                  <a:cubicBezTo>
                    <a:pt x="613018" y="15682"/>
                    <a:pt x="660074" y="62743"/>
                    <a:pt x="660074" y="120594"/>
                  </a:cubicBezTo>
                  <a:cubicBezTo>
                    <a:pt x="660074" y="178444"/>
                    <a:pt x="613018" y="225505"/>
                    <a:pt x="555174" y="225505"/>
                  </a:cubicBezTo>
                  <a:cubicBezTo>
                    <a:pt x="497329" y="225505"/>
                    <a:pt x="450273" y="178444"/>
                    <a:pt x="450273" y="120594"/>
                  </a:cubicBezTo>
                  <a:cubicBezTo>
                    <a:pt x="450273" y="62743"/>
                    <a:pt x="497329" y="15682"/>
                    <a:pt x="555174" y="15682"/>
                  </a:cubicBezTo>
                  <a:close/>
                  <a:moveTo>
                    <a:pt x="15680" y="391200"/>
                  </a:moveTo>
                  <a:cubicBezTo>
                    <a:pt x="15680" y="333349"/>
                    <a:pt x="62737" y="286288"/>
                    <a:pt x="120581" y="286288"/>
                  </a:cubicBezTo>
                  <a:cubicBezTo>
                    <a:pt x="178425" y="286288"/>
                    <a:pt x="225481" y="333349"/>
                    <a:pt x="225481" y="391200"/>
                  </a:cubicBezTo>
                  <a:cubicBezTo>
                    <a:pt x="225481" y="449050"/>
                    <a:pt x="178425" y="496111"/>
                    <a:pt x="120581" y="496111"/>
                  </a:cubicBezTo>
                  <a:cubicBezTo>
                    <a:pt x="62737" y="496111"/>
                    <a:pt x="15680" y="449050"/>
                    <a:pt x="15680" y="391200"/>
                  </a:cubicBezTo>
                  <a:close/>
                  <a:moveTo>
                    <a:pt x="555174" y="766733"/>
                  </a:moveTo>
                  <a:cubicBezTo>
                    <a:pt x="497329" y="766733"/>
                    <a:pt x="450273" y="719672"/>
                    <a:pt x="450273" y="661822"/>
                  </a:cubicBezTo>
                  <a:cubicBezTo>
                    <a:pt x="450273" y="603971"/>
                    <a:pt x="497329" y="556910"/>
                    <a:pt x="555174" y="556910"/>
                  </a:cubicBezTo>
                  <a:cubicBezTo>
                    <a:pt x="613018" y="556910"/>
                    <a:pt x="660074" y="603971"/>
                    <a:pt x="660074" y="661822"/>
                  </a:cubicBezTo>
                  <a:cubicBezTo>
                    <a:pt x="660074" y="719672"/>
                    <a:pt x="613018" y="766733"/>
                    <a:pt x="555174" y="766733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36"/>
          <p:cNvGrpSpPr/>
          <p:nvPr/>
        </p:nvGrpSpPr>
        <p:grpSpPr>
          <a:xfrm>
            <a:off x="4693948" y="3813706"/>
            <a:ext cx="357715" cy="461266"/>
            <a:chOff x="4693948" y="3813706"/>
            <a:chExt cx="357715" cy="461266"/>
          </a:xfrm>
        </p:grpSpPr>
        <p:sp>
          <p:nvSpPr>
            <p:cNvPr id="1100" name="Google Shape;1100;p36"/>
            <p:cNvSpPr/>
            <p:nvPr/>
          </p:nvSpPr>
          <p:spPr>
            <a:xfrm>
              <a:off x="4693948" y="3813706"/>
              <a:ext cx="357715" cy="461266"/>
            </a:xfrm>
            <a:custGeom>
              <a:rect b="b" l="l" r="r" t="t"/>
              <a:pathLst>
                <a:path extrusionOk="0" h="922532" w="715430">
                  <a:moveTo>
                    <a:pt x="357734" y="0"/>
                  </a:moveTo>
                  <a:cubicBezTo>
                    <a:pt x="160475" y="0"/>
                    <a:pt x="0" y="160343"/>
                    <a:pt x="0" y="357445"/>
                  </a:cubicBezTo>
                  <a:cubicBezTo>
                    <a:pt x="0" y="613736"/>
                    <a:pt x="252185" y="846820"/>
                    <a:pt x="329485" y="912157"/>
                  </a:cubicBezTo>
                  <a:cubicBezTo>
                    <a:pt x="337670" y="919080"/>
                    <a:pt x="347702" y="922533"/>
                    <a:pt x="357734" y="922533"/>
                  </a:cubicBezTo>
                  <a:cubicBezTo>
                    <a:pt x="367766" y="922533"/>
                    <a:pt x="377779" y="919080"/>
                    <a:pt x="385964" y="912157"/>
                  </a:cubicBezTo>
                  <a:cubicBezTo>
                    <a:pt x="463264" y="846820"/>
                    <a:pt x="715430" y="613736"/>
                    <a:pt x="715430" y="357445"/>
                  </a:cubicBezTo>
                  <a:cubicBezTo>
                    <a:pt x="715430" y="160343"/>
                    <a:pt x="554956" y="0"/>
                    <a:pt x="357734" y="0"/>
                  </a:cubicBezTo>
                  <a:close/>
                  <a:moveTo>
                    <a:pt x="357715" y="155026"/>
                  </a:moveTo>
                  <a:cubicBezTo>
                    <a:pt x="470413" y="155026"/>
                    <a:pt x="562087" y="246654"/>
                    <a:pt x="562087" y="359254"/>
                  </a:cubicBezTo>
                  <a:cubicBezTo>
                    <a:pt x="562087" y="471873"/>
                    <a:pt x="470413" y="563500"/>
                    <a:pt x="357715" y="563500"/>
                  </a:cubicBezTo>
                  <a:cubicBezTo>
                    <a:pt x="245017" y="563500"/>
                    <a:pt x="153343" y="471873"/>
                    <a:pt x="153343" y="359254"/>
                  </a:cubicBezTo>
                  <a:cubicBezTo>
                    <a:pt x="153343" y="246654"/>
                    <a:pt x="245017" y="155026"/>
                    <a:pt x="357715" y="155026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4703185" y="3822937"/>
              <a:ext cx="339240" cy="442793"/>
            </a:xfrm>
            <a:custGeom>
              <a:rect b="b" l="l" r="r" t="t"/>
              <a:pathLst>
                <a:path extrusionOk="0" h="885585" w="678480">
                  <a:moveTo>
                    <a:pt x="339259" y="0"/>
                  </a:moveTo>
                  <a:cubicBezTo>
                    <a:pt x="526301" y="0"/>
                    <a:pt x="678480" y="152054"/>
                    <a:pt x="678480" y="338983"/>
                  </a:cubicBezTo>
                  <a:cubicBezTo>
                    <a:pt x="678480" y="587335"/>
                    <a:pt x="431320" y="815563"/>
                    <a:pt x="355554" y="879590"/>
                  </a:cubicBezTo>
                  <a:cubicBezTo>
                    <a:pt x="346113" y="887584"/>
                    <a:pt x="332386" y="887584"/>
                    <a:pt x="322945" y="879590"/>
                  </a:cubicBezTo>
                  <a:cubicBezTo>
                    <a:pt x="247179" y="815563"/>
                    <a:pt x="0" y="587335"/>
                    <a:pt x="0" y="338983"/>
                  </a:cubicBezTo>
                  <a:cubicBezTo>
                    <a:pt x="0" y="152054"/>
                    <a:pt x="152198" y="0"/>
                    <a:pt x="339259" y="0"/>
                  </a:cubicBezTo>
                  <a:close/>
                  <a:moveTo>
                    <a:pt x="562087" y="340792"/>
                  </a:moveTo>
                  <a:cubicBezTo>
                    <a:pt x="562087" y="218000"/>
                    <a:pt x="462118" y="118102"/>
                    <a:pt x="339240" y="118102"/>
                  </a:cubicBezTo>
                  <a:cubicBezTo>
                    <a:pt x="216362" y="118102"/>
                    <a:pt x="116393" y="218000"/>
                    <a:pt x="116393" y="340792"/>
                  </a:cubicBezTo>
                  <a:cubicBezTo>
                    <a:pt x="116393" y="463583"/>
                    <a:pt x="216362" y="563500"/>
                    <a:pt x="339240" y="563500"/>
                  </a:cubicBezTo>
                  <a:cubicBezTo>
                    <a:pt x="462118" y="563500"/>
                    <a:pt x="562087" y="463583"/>
                    <a:pt x="562087" y="340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4693948" y="3813706"/>
              <a:ext cx="357715" cy="461266"/>
            </a:xfrm>
            <a:custGeom>
              <a:rect b="b" l="l" r="r" t="t"/>
              <a:pathLst>
                <a:path extrusionOk="0" h="922532" w="715430">
                  <a:moveTo>
                    <a:pt x="357734" y="0"/>
                  </a:moveTo>
                  <a:cubicBezTo>
                    <a:pt x="160475" y="0"/>
                    <a:pt x="0" y="160343"/>
                    <a:pt x="0" y="357445"/>
                  </a:cubicBezTo>
                  <a:cubicBezTo>
                    <a:pt x="0" y="613736"/>
                    <a:pt x="252185" y="846820"/>
                    <a:pt x="329485" y="912157"/>
                  </a:cubicBezTo>
                  <a:cubicBezTo>
                    <a:pt x="337670" y="919080"/>
                    <a:pt x="347702" y="922533"/>
                    <a:pt x="357734" y="922533"/>
                  </a:cubicBezTo>
                  <a:cubicBezTo>
                    <a:pt x="367766" y="922533"/>
                    <a:pt x="377779" y="919080"/>
                    <a:pt x="385964" y="912157"/>
                  </a:cubicBezTo>
                  <a:cubicBezTo>
                    <a:pt x="463264" y="846820"/>
                    <a:pt x="715430" y="613736"/>
                    <a:pt x="715430" y="357445"/>
                  </a:cubicBezTo>
                  <a:cubicBezTo>
                    <a:pt x="715430" y="160343"/>
                    <a:pt x="554956" y="0"/>
                    <a:pt x="357734" y="0"/>
                  </a:cubicBezTo>
                  <a:close/>
                  <a:moveTo>
                    <a:pt x="374029" y="898052"/>
                  </a:moveTo>
                  <a:cubicBezTo>
                    <a:pt x="364588" y="906046"/>
                    <a:pt x="350861" y="906046"/>
                    <a:pt x="341420" y="898052"/>
                  </a:cubicBezTo>
                  <a:cubicBezTo>
                    <a:pt x="265654" y="834025"/>
                    <a:pt x="18475" y="605797"/>
                    <a:pt x="18475" y="357445"/>
                  </a:cubicBezTo>
                  <a:cubicBezTo>
                    <a:pt x="18475" y="170516"/>
                    <a:pt x="170673" y="18462"/>
                    <a:pt x="357734" y="18462"/>
                  </a:cubicBezTo>
                  <a:cubicBezTo>
                    <a:pt x="544776" y="18462"/>
                    <a:pt x="696955" y="170516"/>
                    <a:pt x="696955" y="357445"/>
                  </a:cubicBezTo>
                  <a:cubicBezTo>
                    <a:pt x="696955" y="605797"/>
                    <a:pt x="449795" y="834025"/>
                    <a:pt x="374029" y="898052"/>
                  </a:cubicBezTo>
                  <a:close/>
                  <a:moveTo>
                    <a:pt x="357715" y="136564"/>
                  </a:moveTo>
                  <a:cubicBezTo>
                    <a:pt x="234837" y="136564"/>
                    <a:pt x="134868" y="236463"/>
                    <a:pt x="134868" y="359254"/>
                  </a:cubicBezTo>
                  <a:cubicBezTo>
                    <a:pt x="134868" y="482045"/>
                    <a:pt x="234837" y="581962"/>
                    <a:pt x="357715" y="581962"/>
                  </a:cubicBezTo>
                  <a:cubicBezTo>
                    <a:pt x="480593" y="581962"/>
                    <a:pt x="580562" y="482045"/>
                    <a:pt x="580562" y="359254"/>
                  </a:cubicBezTo>
                  <a:cubicBezTo>
                    <a:pt x="580562" y="236463"/>
                    <a:pt x="480593" y="136564"/>
                    <a:pt x="357715" y="136564"/>
                  </a:cubicBezTo>
                  <a:close/>
                  <a:moveTo>
                    <a:pt x="357715" y="563500"/>
                  </a:moveTo>
                  <a:cubicBezTo>
                    <a:pt x="245017" y="563500"/>
                    <a:pt x="153343" y="471873"/>
                    <a:pt x="153343" y="359254"/>
                  </a:cubicBezTo>
                  <a:cubicBezTo>
                    <a:pt x="153343" y="246654"/>
                    <a:pt x="245017" y="155026"/>
                    <a:pt x="357715" y="155026"/>
                  </a:cubicBezTo>
                  <a:cubicBezTo>
                    <a:pt x="470413" y="155026"/>
                    <a:pt x="562087" y="246654"/>
                    <a:pt x="562087" y="359254"/>
                  </a:cubicBezTo>
                  <a:cubicBezTo>
                    <a:pt x="562087" y="471873"/>
                    <a:pt x="470413" y="563500"/>
                    <a:pt x="357715" y="56350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36"/>
          <p:cNvGrpSpPr/>
          <p:nvPr/>
        </p:nvGrpSpPr>
        <p:grpSpPr>
          <a:xfrm>
            <a:off x="8249585" y="3114001"/>
            <a:ext cx="345684" cy="345684"/>
            <a:chOff x="8249585" y="3114001"/>
            <a:chExt cx="345684" cy="345684"/>
          </a:xfrm>
        </p:grpSpPr>
        <p:sp>
          <p:nvSpPr>
            <p:cNvPr id="1104" name="Google Shape;1104;p36"/>
            <p:cNvSpPr/>
            <p:nvPr/>
          </p:nvSpPr>
          <p:spPr>
            <a:xfrm>
              <a:off x="8253041" y="3117464"/>
              <a:ext cx="338764" cy="338764"/>
            </a:xfrm>
            <a:custGeom>
              <a:rect b="b" l="l" r="r" t="t"/>
              <a:pathLst>
                <a:path extrusionOk="0" h="677528" w="677528">
                  <a:moveTo>
                    <a:pt x="677528" y="338764"/>
                  </a:moveTo>
                  <a:cubicBezTo>
                    <a:pt x="677528" y="430486"/>
                    <a:pt x="641083" y="513690"/>
                    <a:pt x="581866" y="574691"/>
                  </a:cubicBezTo>
                  <a:cubicBezTo>
                    <a:pt x="520327" y="638097"/>
                    <a:pt x="434191" y="677501"/>
                    <a:pt x="338847" y="677528"/>
                  </a:cubicBezTo>
                  <a:lnTo>
                    <a:pt x="338764" y="677528"/>
                  </a:lnTo>
                  <a:cubicBezTo>
                    <a:pt x="243406" y="677528"/>
                    <a:pt x="157257" y="638138"/>
                    <a:pt x="95690" y="574732"/>
                  </a:cubicBezTo>
                  <a:cubicBezTo>
                    <a:pt x="36473" y="513732"/>
                    <a:pt x="0" y="430500"/>
                    <a:pt x="0" y="338764"/>
                  </a:cubicBezTo>
                  <a:cubicBezTo>
                    <a:pt x="0" y="336787"/>
                    <a:pt x="14" y="334810"/>
                    <a:pt x="55" y="332847"/>
                  </a:cubicBezTo>
                  <a:cubicBezTo>
                    <a:pt x="1576" y="243462"/>
                    <a:pt x="37745" y="162511"/>
                    <a:pt x="95676" y="102824"/>
                  </a:cubicBezTo>
                  <a:cubicBezTo>
                    <a:pt x="157215" y="39418"/>
                    <a:pt x="243365" y="14"/>
                    <a:pt x="338723" y="0"/>
                  </a:cubicBezTo>
                  <a:lnTo>
                    <a:pt x="338778" y="0"/>
                  </a:lnTo>
                  <a:cubicBezTo>
                    <a:pt x="338792" y="0"/>
                    <a:pt x="338792" y="0"/>
                    <a:pt x="338806" y="0"/>
                  </a:cubicBezTo>
                  <a:lnTo>
                    <a:pt x="338847" y="0"/>
                  </a:lnTo>
                  <a:cubicBezTo>
                    <a:pt x="434177" y="28"/>
                    <a:pt x="520313" y="39432"/>
                    <a:pt x="581853" y="102824"/>
                  </a:cubicBezTo>
                  <a:cubicBezTo>
                    <a:pt x="639783" y="162511"/>
                    <a:pt x="675952" y="243462"/>
                    <a:pt x="677473" y="332847"/>
                  </a:cubicBezTo>
                  <a:cubicBezTo>
                    <a:pt x="677515" y="334810"/>
                    <a:pt x="677528" y="336787"/>
                    <a:pt x="677528" y="3387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8249585" y="3114001"/>
              <a:ext cx="345684" cy="345684"/>
            </a:xfrm>
            <a:custGeom>
              <a:rect b="b" l="l" r="r" t="t"/>
              <a:pathLst>
                <a:path extrusionOk="0" h="691368" w="691368">
                  <a:moveTo>
                    <a:pt x="691368" y="339773"/>
                  </a:moveTo>
                  <a:cubicBezTo>
                    <a:pt x="691368" y="339428"/>
                    <a:pt x="691313" y="339082"/>
                    <a:pt x="691271" y="338750"/>
                  </a:cubicBezTo>
                  <a:cubicBezTo>
                    <a:pt x="689557" y="251011"/>
                    <a:pt x="654937" y="167999"/>
                    <a:pt x="593729" y="104939"/>
                  </a:cubicBezTo>
                  <a:cubicBezTo>
                    <a:pt x="561860" y="72116"/>
                    <a:pt x="524502" y="46303"/>
                    <a:pt x="482679" y="28233"/>
                  </a:cubicBezTo>
                  <a:cubicBezTo>
                    <a:pt x="479969" y="27057"/>
                    <a:pt x="477259" y="25924"/>
                    <a:pt x="474521" y="24831"/>
                  </a:cubicBezTo>
                  <a:cubicBezTo>
                    <a:pt x="433638" y="8379"/>
                    <a:pt x="390390" y="41"/>
                    <a:pt x="345760" y="14"/>
                  </a:cubicBezTo>
                  <a:cubicBezTo>
                    <a:pt x="345732" y="14"/>
                    <a:pt x="345719" y="0"/>
                    <a:pt x="345691" y="0"/>
                  </a:cubicBezTo>
                  <a:cubicBezTo>
                    <a:pt x="345677" y="0"/>
                    <a:pt x="345650" y="0"/>
                    <a:pt x="345636" y="0"/>
                  </a:cubicBezTo>
                  <a:cubicBezTo>
                    <a:pt x="345636" y="0"/>
                    <a:pt x="345636" y="0"/>
                    <a:pt x="345636" y="0"/>
                  </a:cubicBezTo>
                  <a:cubicBezTo>
                    <a:pt x="345636" y="0"/>
                    <a:pt x="345622" y="0"/>
                    <a:pt x="345622" y="0"/>
                  </a:cubicBezTo>
                  <a:cubicBezTo>
                    <a:pt x="344308" y="0"/>
                    <a:pt x="343009" y="41"/>
                    <a:pt x="341695" y="55"/>
                  </a:cubicBezTo>
                  <a:cubicBezTo>
                    <a:pt x="340050" y="69"/>
                    <a:pt x="338405" y="83"/>
                    <a:pt x="336759" y="124"/>
                  </a:cubicBezTo>
                  <a:cubicBezTo>
                    <a:pt x="335930" y="152"/>
                    <a:pt x="335100" y="194"/>
                    <a:pt x="334257" y="221"/>
                  </a:cubicBezTo>
                  <a:cubicBezTo>
                    <a:pt x="332128" y="290"/>
                    <a:pt x="329998" y="359"/>
                    <a:pt x="327883" y="456"/>
                  </a:cubicBezTo>
                  <a:cubicBezTo>
                    <a:pt x="327717" y="470"/>
                    <a:pt x="327551" y="484"/>
                    <a:pt x="327385" y="484"/>
                  </a:cubicBezTo>
                  <a:cubicBezTo>
                    <a:pt x="286295" y="2613"/>
                    <a:pt x="246448" y="11904"/>
                    <a:pt x="208717" y="28205"/>
                  </a:cubicBezTo>
                  <a:cubicBezTo>
                    <a:pt x="166880" y="46289"/>
                    <a:pt x="129508" y="72102"/>
                    <a:pt x="97625" y="104939"/>
                  </a:cubicBezTo>
                  <a:cubicBezTo>
                    <a:pt x="36210" y="168221"/>
                    <a:pt x="1549" y="251578"/>
                    <a:pt x="55" y="339635"/>
                  </a:cubicBezTo>
                  <a:cubicBezTo>
                    <a:pt x="14" y="341640"/>
                    <a:pt x="0" y="343672"/>
                    <a:pt x="0" y="345691"/>
                  </a:cubicBezTo>
                  <a:cubicBezTo>
                    <a:pt x="0" y="436099"/>
                    <a:pt x="34676" y="521613"/>
                    <a:pt x="97639" y="586470"/>
                  </a:cubicBezTo>
                  <a:cubicBezTo>
                    <a:pt x="129522" y="619307"/>
                    <a:pt x="166893" y="645106"/>
                    <a:pt x="208717" y="663177"/>
                  </a:cubicBezTo>
                  <a:cubicBezTo>
                    <a:pt x="252020" y="681884"/>
                    <a:pt x="298102" y="691368"/>
                    <a:pt x="345746" y="691368"/>
                  </a:cubicBezTo>
                  <a:cubicBezTo>
                    <a:pt x="345746" y="691368"/>
                    <a:pt x="345746" y="691368"/>
                    <a:pt x="345746" y="691368"/>
                  </a:cubicBezTo>
                  <a:cubicBezTo>
                    <a:pt x="345746" y="691368"/>
                    <a:pt x="345746" y="691368"/>
                    <a:pt x="345746" y="691368"/>
                  </a:cubicBezTo>
                  <a:cubicBezTo>
                    <a:pt x="345746" y="691368"/>
                    <a:pt x="345746" y="691368"/>
                    <a:pt x="345746" y="691368"/>
                  </a:cubicBezTo>
                  <a:cubicBezTo>
                    <a:pt x="393308" y="691354"/>
                    <a:pt x="439376" y="681856"/>
                    <a:pt x="482665" y="663149"/>
                  </a:cubicBezTo>
                  <a:cubicBezTo>
                    <a:pt x="524489" y="645079"/>
                    <a:pt x="561846" y="619266"/>
                    <a:pt x="593715" y="586429"/>
                  </a:cubicBezTo>
                  <a:cubicBezTo>
                    <a:pt x="656665" y="521585"/>
                    <a:pt x="691327" y="436085"/>
                    <a:pt x="691327" y="345691"/>
                  </a:cubicBezTo>
                  <a:cubicBezTo>
                    <a:pt x="691327" y="343935"/>
                    <a:pt x="691313" y="342193"/>
                    <a:pt x="691271" y="340465"/>
                  </a:cubicBezTo>
                  <a:cubicBezTo>
                    <a:pt x="691327" y="340230"/>
                    <a:pt x="691368" y="340009"/>
                    <a:pt x="691368" y="339773"/>
                  </a:cubicBezTo>
                  <a:close/>
                  <a:moveTo>
                    <a:pt x="499975" y="508188"/>
                  </a:moveTo>
                  <a:cubicBezTo>
                    <a:pt x="513165" y="458801"/>
                    <a:pt x="520161" y="403138"/>
                    <a:pt x="520244" y="346700"/>
                  </a:cubicBezTo>
                  <a:lnTo>
                    <a:pt x="677515" y="346700"/>
                  </a:lnTo>
                  <a:cubicBezTo>
                    <a:pt x="677266" y="430762"/>
                    <a:pt x="645798" y="510358"/>
                    <a:pt x="588669" y="571704"/>
                  </a:cubicBezTo>
                  <a:cubicBezTo>
                    <a:pt x="562538" y="545864"/>
                    <a:pt x="532757" y="524544"/>
                    <a:pt x="499975" y="508188"/>
                  </a:cubicBezTo>
                  <a:close/>
                  <a:moveTo>
                    <a:pt x="284428" y="671943"/>
                  </a:moveTo>
                  <a:cubicBezTo>
                    <a:pt x="282921" y="671666"/>
                    <a:pt x="281428" y="671390"/>
                    <a:pt x="279921" y="671085"/>
                  </a:cubicBezTo>
                  <a:cubicBezTo>
                    <a:pt x="278732" y="670850"/>
                    <a:pt x="277557" y="670588"/>
                    <a:pt x="276381" y="670339"/>
                  </a:cubicBezTo>
                  <a:cubicBezTo>
                    <a:pt x="274902" y="670021"/>
                    <a:pt x="273409" y="669717"/>
                    <a:pt x="271929" y="669385"/>
                  </a:cubicBezTo>
                  <a:cubicBezTo>
                    <a:pt x="270754" y="669122"/>
                    <a:pt x="269579" y="668832"/>
                    <a:pt x="268404" y="668555"/>
                  </a:cubicBezTo>
                  <a:cubicBezTo>
                    <a:pt x="266924" y="668210"/>
                    <a:pt x="265459" y="667864"/>
                    <a:pt x="263979" y="667491"/>
                  </a:cubicBezTo>
                  <a:cubicBezTo>
                    <a:pt x="262818" y="667200"/>
                    <a:pt x="261657" y="666882"/>
                    <a:pt x="260495" y="666578"/>
                  </a:cubicBezTo>
                  <a:cubicBezTo>
                    <a:pt x="259030" y="666191"/>
                    <a:pt x="257564" y="665804"/>
                    <a:pt x="256099" y="665403"/>
                  </a:cubicBezTo>
                  <a:cubicBezTo>
                    <a:pt x="254937" y="665085"/>
                    <a:pt x="253790" y="664739"/>
                    <a:pt x="252628" y="664408"/>
                  </a:cubicBezTo>
                  <a:cubicBezTo>
                    <a:pt x="251177" y="663993"/>
                    <a:pt x="249725" y="663564"/>
                    <a:pt x="248273" y="663122"/>
                  </a:cubicBezTo>
                  <a:cubicBezTo>
                    <a:pt x="247126" y="662776"/>
                    <a:pt x="245978" y="662403"/>
                    <a:pt x="244830" y="662043"/>
                  </a:cubicBezTo>
                  <a:cubicBezTo>
                    <a:pt x="243393" y="661587"/>
                    <a:pt x="241955" y="661131"/>
                    <a:pt x="240517" y="660647"/>
                  </a:cubicBezTo>
                  <a:cubicBezTo>
                    <a:pt x="239383" y="660274"/>
                    <a:pt x="238249" y="659873"/>
                    <a:pt x="237116" y="659485"/>
                  </a:cubicBezTo>
                  <a:cubicBezTo>
                    <a:pt x="235691" y="658988"/>
                    <a:pt x="234254" y="658504"/>
                    <a:pt x="232843" y="657992"/>
                  </a:cubicBezTo>
                  <a:cubicBezTo>
                    <a:pt x="231710" y="657591"/>
                    <a:pt x="230590" y="657163"/>
                    <a:pt x="229470" y="656748"/>
                  </a:cubicBezTo>
                  <a:cubicBezTo>
                    <a:pt x="228060" y="656223"/>
                    <a:pt x="226649" y="655683"/>
                    <a:pt x="225239" y="655144"/>
                  </a:cubicBezTo>
                  <a:cubicBezTo>
                    <a:pt x="224119" y="654715"/>
                    <a:pt x="223013" y="654259"/>
                    <a:pt x="221893" y="653817"/>
                  </a:cubicBezTo>
                  <a:cubicBezTo>
                    <a:pt x="220497" y="653250"/>
                    <a:pt x="219100" y="652683"/>
                    <a:pt x="217704" y="652102"/>
                  </a:cubicBezTo>
                  <a:cubicBezTo>
                    <a:pt x="216598" y="651646"/>
                    <a:pt x="215492" y="651176"/>
                    <a:pt x="214399" y="650692"/>
                  </a:cubicBezTo>
                  <a:cubicBezTo>
                    <a:pt x="213017" y="650098"/>
                    <a:pt x="211634" y="649489"/>
                    <a:pt x="210252" y="648881"/>
                  </a:cubicBezTo>
                  <a:cubicBezTo>
                    <a:pt x="209159" y="648397"/>
                    <a:pt x="208067" y="647899"/>
                    <a:pt x="206975" y="647388"/>
                  </a:cubicBezTo>
                  <a:cubicBezTo>
                    <a:pt x="205606" y="646752"/>
                    <a:pt x="204237" y="646116"/>
                    <a:pt x="202869" y="645466"/>
                  </a:cubicBezTo>
                  <a:cubicBezTo>
                    <a:pt x="201790" y="644954"/>
                    <a:pt x="200712" y="644429"/>
                    <a:pt x="199633" y="643904"/>
                  </a:cubicBezTo>
                  <a:cubicBezTo>
                    <a:pt x="198278" y="643240"/>
                    <a:pt x="196923" y="642562"/>
                    <a:pt x="195582" y="641885"/>
                  </a:cubicBezTo>
                  <a:cubicBezTo>
                    <a:pt x="194518" y="641346"/>
                    <a:pt x="193439" y="640793"/>
                    <a:pt x="192375" y="640240"/>
                  </a:cubicBezTo>
                  <a:cubicBezTo>
                    <a:pt x="191034" y="639535"/>
                    <a:pt x="189706" y="638829"/>
                    <a:pt x="188379" y="638110"/>
                  </a:cubicBezTo>
                  <a:cubicBezTo>
                    <a:pt x="187314" y="637544"/>
                    <a:pt x="186264" y="636963"/>
                    <a:pt x="185213" y="636382"/>
                  </a:cubicBezTo>
                  <a:cubicBezTo>
                    <a:pt x="183899" y="635649"/>
                    <a:pt x="182586" y="634917"/>
                    <a:pt x="181272" y="634156"/>
                  </a:cubicBezTo>
                  <a:cubicBezTo>
                    <a:pt x="180222" y="633562"/>
                    <a:pt x="179171" y="632953"/>
                    <a:pt x="178134" y="632345"/>
                  </a:cubicBezTo>
                  <a:cubicBezTo>
                    <a:pt x="176834" y="631585"/>
                    <a:pt x="175548" y="630810"/>
                    <a:pt x="174263" y="630036"/>
                  </a:cubicBezTo>
                  <a:cubicBezTo>
                    <a:pt x="173226" y="629400"/>
                    <a:pt x="172189" y="628778"/>
                    <a:pt x="171152" y="628128"/>
                  </a:cubicBezTo>
                  <a:cubicBezTo>
                    <a:pt x="169880" y="627340"/>
                    <a:pt x="168608" y="626524"/>
                    <a:pt x="167336" y="625722"/>
                  </a:cubicBezTo>
                  <a:cubicBezTo>
                    <a:pt x="166313" y="625059"/>
                    <a:pt x="165290" y="624409"/>
                    <a:pt x="164266" y="623731"/>
                  </a:cubicBezTo>
                  <a:cubicBezTo>
                    <a:pt x="163008" y="622902"/>
                    <a:pt x="161764" y="622072"/>
                    <a:pt x="160520" y="621229"/>
                  </a:cubicBezTo>
                  <a:cubicBezTo>
                    <a:pt x="159497" y="620538"/>
                    <a:pt x="158487" y="619860"/>
                    <a:pt x="157478" y="619155"/>
                  </a:cubicBezTo>
                  <a:cubicBezTo>
                    <a:pt x="156247" y="618298"/>
                    <a:pt x="155031" y="617441"/>
                    <a:pt x="153800" y="616570"/>
                  </a:cubicBezTo>
                  <a:cubicBezTo>
                    <a:pt x="152791" y="615851"/>
                    <a:pt x="151782" y="615132"/>
                    <a:pt x="150786" y="614399"/>
                  </a:cubicBezTo>
                  <a:cubicBezTo>
                    <a:pt x="149583" y="613514"/>
                    <a:pt x="148380" y="612629"/>
                    <a:pt x="147178" y="611731"/>
                  </a:cubicBezTo>
                  <a:cubicBezTo>
                    <a:pt x="146182" y="610984"/>
                    <a:pt x="145187" y="610237"/>
                    <a:pt x="144191" y="609477"/>
                  </a:cubicBezTo>
                  <a:cubicBezTo>
                    <a:pt x="143002" y="608564"/>
                    <a:pt x="141841" y="607638"/>
                    <a:pt x="140666" y="606726"/>
                  </a:cubicBezTo>
                  <a:cubicBezTo>
                    <a:pt x="139684" y="605951"/>
                    <a:pt x="138688" y="605177"/>
                    <a:pt x="137721" y="604375"/>
                  </a:cubicBezTo>
                  <a:cubicBezTo>
                    <a:pt x="136559" y="603435"/>
                    <a:pt x="135425" y="602495"/>
                    <a:pt x="134278" y="601541"/>
                  </a:cubicBezTo>
                  <a:cubicBezTo>
                    <a:pt x="133296" y="600725"/>
                    <a:pt x="132328" y="599923"/>
                    <a:pt x="131361" y="599107"/>
                  </a:cubicBezTo>
                  <a:cubicBezTo>
                    <a:pt x="130227" y="598153"/>
                    <a:pt x="129121" y="597172"/>
                    <a:pt x="128001" y="596204"/>
                  </a:cubicBezTo>
                  <a:cubicBezTo>
                    <a:pt x="127033" y="595361"/>
                    <a:pt x="126065" y="594517"/>
                    <a:pt x="125111" y="593674"/>
                  </a:cubicBezTo>
                  <a:cubicBezTo>
                    <a:pt x="124019" y="592692"/>
                    <a:pt x="122927" y="591697"/>
                    <a:pt x="121835" y="590701"/>
                  </a:cubicBezTo>
                  <a:cubicBezTo>
                    <a:pt x="120881" y="589830"/>
                    <a:pt x="119913" y="588945"/>
                    <a:pt x="118973" y="588060"/>
                  </a:cubicBezTo>
                  <a:cubicBezTo>
                    <a:pt x="117908" y="587051"/>
                    <a:pt x="116843" y="586042"/>
                    <a:pt x="115793" y="585019"/>
                  </a:cubicBezTo>
                  <a:cubicBezTo>
                    <a:pt x="114839" y="584106"/>
                    <a:pt x="113898" y="583194"/>
                    <a:pt x="112958" y="582281"/>
                  </a:cubicBezTo>
                  <a:cubicBezTo>
                    <a:pt x="112751" y="582088"/>
                    <a:pt x="112557" y="581880"/>
                    <a:pt x="112364" y="581687"/>
                  </a:cubicBezTo>
                  <a:cubicBezTo>
                    <a:pt x="136850" y="557450"/>
                    <a:pt x="164695" y="537333"/>
                    <a:pt x="195306" y="521737"/>
                  </a:cubicBezTo>
                  <a:cubicBezTo>
                    <a:pt x="209809" y="570584"/>
                    <a:pt x="230230" y="611786"/>
                    <a:pt x="254619" y="641208"/>
                  </a:cubicBezTo>
                  <a:cubicBezTo>
                    <a:pt x="265362" y="654162"/>
                    <a:pt x="276768" y="664698"/>
                    <a:pt x="288631" y="672717"/>
                  </a:cubicBezTo>
                  <a:cubicBezTo>
                    <a:pt x="288424" y="672675"/>
                    <a:pt x="288203" y="672648"/>
                    <a:pt x="287995" y="672620"/>
                  </a:cubicBezTo>
                  <a:cubicBezTo>
                    <a:pt x="286792" y="672385"/>
                    <a:pt x="285603" y="672164"/>
                    <a:pt x="284428" y="671943"/>
                  </a:cubicBezTo>
                  <a:close/>
                  <a:moveTo>
                    <a:pt x="102713" y="571732"/>
                  </a:moveTo>
                  <a:cubicBezTo>
                    <a:pt x="45570" y="510358"/>
                    <a:pt x="14089" y="430762"/>
                    <a:pt x="13840" y="346686"/>
                  </a:cubicBezTo>
                  <a:lnTo>
                    <a:pt x="171207" y="346686"/>
                  </a:lnTo>
                  <a:cubicBezTo>
                    <a:pt x="171290" y="403124"/>
                    <a:pt x="178286" y="458774"/>
                    <a:pt x="191476" y="508146"/>
                  </a:cubicBezTo>
                  <a:cubicBezTo>
                    <a:pt x="158653" y="524530"/>
                    <a:pt x="128844" y="545877"/>
                    <a:pt x="102713" y="571732"/>
                  </a:cubicBezTo>
                  <a:close/>
                  <a:moveTo>
                    <a:pt x="102699" y="119692"/>
                  </a:moveTo>
                  <a:cubicBezTo>
                    <a:pt x="128844" y="145546"/>
                    <a:pt x="158653" y="166880"/>
                    <a:pt x="191462" y="183250"/>
                  </a:cubicBezTo>
                  <a:cubicBezTo>
                    <a:pt x="179212" y="229166"/>
                    <a:pt x="172286" y="280612"/>
                    <a:pt x="171332" y="332874"/>
                  </a:cubicBezTo>
                  <a:lnTo>
                    <a:pt x="14089" y="332874"/>
                  </a:lnTo>
                  <a:cubicBezTo>
                    <a:pt x="17103" y="253264"/>
                    <a:pt x="48363" y="178065"/>
                    <a:pt x="102699" y="119692"/>
                  </a:cubicBezTo>
                  <a:close/>
                  <a:moveTo>
                    <a:pt x="118627" y="103681"/>
                  </a:moveTo>
                  <a:cubicBezTo>
                    <a:pt x="119470" y="102879"/>
                    <a:pt x="120328" y="102105"/>
                    <a:pt x="121185" y="101317"/>
                  </a:cubicBezTo>
                  <a:cubicBezTo>
                    <a:pt x="122291" y="100307"/>
                    <a:pt x="123397" y="99284"/>
                    <a:pt x="124503" y="98289"/>
                  </a:cubicBezTo>
                  <a:cubicBezTo>
                    <a:pt x="125374" y="97501"/>
                    <a:pt x="126273" y="96727"/>
                    <a:pt x="127158" y="95952"/>
                  </a:cubicBezTo>
                  <a:cubicBezTo>
                    <a:pt x="128264" y="94971"/>
                    <a:pt x="129384" y="94003"/>
                    <a:pt x="130503" y="93035"/>
                  </a:cubicBezTo>
                  <a:cubicBezTo>
                    <a:pt x="131402" y="92261"/>
                    <a:pt x="132315" y="91514"/>
                    <a:pt x="133227" y="90754"/>
                  </a:cubicBezTo>
                  <a:cubicBezTo>
                    <a:pt x="134361" y="89814"/>
                    <a:pt x="135495" y="88873"/>
                    <a:pt x="136628" y="87947"/>
                  </a:cubicBezTo>
                  <a:cubicBezTo>
                    <a:pt x="137541" y="87200"/>
                    <a:pt x="138467" y="86468"/>
                    <a:pt x="139394" y="85721"/>
                  </a:cubicBezTo>
                  <a:cubicBezTo>
                    <a:pt x="140541" y="84809"/>
                    <a:pt x="141702" y="83896"/>
                    <a:pt x="142864" y="82997"/>
                  </a:cubicBezTo>
                  <a:cubicBezTo>
                    <a:pt x="143790" y="82278"/>
                    <a:pt x="144730" y="81559"/>
                    <a:pt x="145671" y="80854"/>
                  </a:cubicBezTo>
                  <a:cubicBezTo>
                    <a:pt x="146846" y="79969"/>
                    <a:pt x="148021" y="79085"/>
                    <a:pt x="149210" y="78214"/>
                  </a:cubicBezTo>
                  <a:cubicBezTo>
                    <a:pt x="150150" y="77522"/>
                    <a:pt x="151104" y="76831"/>
                    <a:pt x="152058" y="76140"/>
                  </a:cubicBezTo>
                  <a:cubicBezTo>
                    <a:pt x="153261" y="75269"/>
                    <a:pt x="154464" y="74425"/>
                    <a:pt x="155681" y="73568"/>
                  </a:cubicBezTo>
                  <a:cubicBezTo>
                    <a:pt x="156635" y="72904"/>
                    <a:pt x="157589" y="72241"/>
                    <a:pt x="158543" y="71577"/>
                  </a:cubicBezTo>
                  <a:cubicBezTo>
                    <a:pt x="159773" y="70734"/>
                    <a:pt x="161017" y="69904"/>
                    <a:pt x="162248" y="69075"/>
                  </a:cubicBezTo>
                  <a:cubicBezTo>
                    <a:pt x="163202" y="68439"/>
                    <a:pt x="164170" y="67803"/>
                    <a:pt x="165138" y="67180"/>
                  </a:cubicBezTo>
                  <a:cubicBezTo>
                    <a:pt x="166410" y="66365"/>
                    <a:pt x="167681" y="65549"/>
                    <a:pt x="168953" y="64747"/>
                  </a:cubicBezTo>
                  <a:cubicBezTo>
                    <a:pt x="169907" y="64139"/>
                    <a:pt x="170861" y="63544"/>
                    <a:pt x="171829" y="62950"/>
                  </a:cubicBezTo>
                  <a:cubicBezTo>
                    <a:pt x="173143" y="62148"/>
                    <a:pt x="174470" y="61346"/>
                    <a:pt x="175784" y="60558"/>
                  </a:cubicBezTo>
                  <a:cubicBezTo>
                    <a:pt x="176724" y="59991"/>
                    <a:pt x="177664" y="59424"/>
                    <a:pt x="178618" y="58871"/>
                  </a:cubicBezTo>
                  <a:cubicBezTo>
                    <a:pt x="179987" y="58069"/>
                    <a:pt x="181369" y="57295"/>
                    <a:pt x="182752" y="56507"/>
                  </a:cubicBezTo>
                  <a:cubicBezTo>
                    <a:pt x="183678" y="55981"/>
                    <a:pt x="184591" y="55456"/>
                    <a:pt x="185517" y="54958"/>
                  </a:cubicBezTo>
                  <a:cubicBezTo>
                    <a:pt x="186969" y="54156"/>
                    <a:pt x="188434" y="53382"/>
                    <a:pt x="189900" y="52594"/>
                  </a:cubicBezTo>
                  <a:cubicBezTo>
                    <a:pt x="190771" y="52138"/>
                    <a:pt x="191642" y="51654"/>
                    <a:pt x="192513" y="51198"/>
                  </a:cubicBezTo>
                  <a:cubicBezTo>
                    <a:pt x="194103" y="50368"/>
                    <a:pt x="195693" y="49580"/>
                    <a:pt x="197297" y="48778"/>
                  </a:cubicBezTo>
                  <a:cubicBezTo>
                    <a:pt x="198071" y="48391"/>
                    <a:pt x="198831" y="47990"/>
                    <a:pt x="199620" y="47617"/>
                  </a:cubicBezTo>
                  <a:cubicBezTo>
                    <a:pt x="201486" y="46704"/>
                    <a:pt x="203380" y="45805"/>
                    <a:pt x="205261" y="44934"/>
                  </a:cubicBezTo>
                  <a:cubicBezTo>
                    <a:pt x="205772" y="44699"/>
                    <a:pt x="206284" y="44437"/>
                    <a:pt x="206809" y="44202"/>
                  </a:cubicBezTo>
                  <a:cubicBezTo>
                    <a:pt x="209242" y="43082"/>
                    <a:pt x="211690" y="41990"/>
                    <a:pt x="214164" y="40911"/>
                  </a:cubicBezTo>
                  <a:cubicBezTo>
                    <a:pt x="238139" y="30555"/>
                    <a:pt x="262998" y="23159"/>
                    <a:pt x="288521" y="18734"/>
                  </a:cubicBezTo>
                  <a:cubicBezTo>
                    <a:pt x="276672" y="26753"/>
                    <a:pt x="265279" y="37275"/>
                    <a:pt x="254564" y="50216"/>
                  </a:cubicBezTo>
                  <a:cubicBezTo>
                    <a:pt x="230189" y="79651"/>
                    <a:pt x="209768" y="120825"/>
                    <a:pt x="195264" y="169672"/>
                  </a:cubicBezTo>
                  <a:cubicBezTo>
                    <a:pt x="164654" y="154104"/>
                    <a:pt x="136808" y="133988"/>
                    <a:pt x="112308" y="109751"/>
                  </a:cubicBezTo>
                  <a:cubicBezTo>
                    <a:pt x="112488" y="109571"/>
                    <a:pt x="112668" y="109391"/>
                    <a:pt x="112848" y="109211"/>
                  </a:cubicBezTo>
                  <a:cubicBezTo>
                    <a:pt x="113663" y="108410"/>
                    <a:pt x="114479" y="107635"/>
                    <a:pt x="115295" y="106847"/>
                  </a:cubicBezTo>
                  <a:cubicBezTo>
                    <a:pt x="116415" y="105796"/>
                    <a:pt x="117521" y="104732"/>
                    <a:pt x="118627" y="103681"/>
                  </a:cubicBezTo>
                  <a:close/>
                  <a:moveTo>
                    <a:pt x="352604" y="471991"/>
                  </a:moveTo>
                  <a:lnTo>
                    <a:pt x="352604" y="346686"/>
                  </a:lnTo>
                  <a:lnTo>
                    <a:pt x="506418" y="346686"/>
                  </a:lnTo>
                  <a:cubicBezTo>
                    <a:pt x="506335" y="401009"/>
                    <a:pt x="499740" y="454529"/>
                    <a:pt x="487283" y="502160"/>
                  </a:cubicBezTo>
                  <a:cubicBezTo>
                    <a:pt x="444796" y="483024"/>
                    <a:pt x="399557" y="472904"/>
                    <a:pt x="352604" y="471991"/>
                  </a:cubicBezTo>
                  <a:close/>
                  <a:moveTo>
                    <a:pt x="338778" y="205578"/>
                  </a:moveTo>
                  <a:cubicBezTo>
                    <a:pt x="293097" y="204666"/>
                    <a:pt x="249130" y="194642"/>
                    <a:pt x="207887" y="175770"/>
                  </a:cubicBezTo>
                  <a:cubicBezTo>
                    <a:pt x="235844" y="79928"/>
                    <a:pt x="285230" y="19121"/>
                    <a:pt x="338778" y="14185"/>
                  </a:cubicBezTo>
                  <a:lnTo>
                    <a:pt x="338778" y="205578"/>
                  </a:lnTo>
                  <a:close/>
                  <a:moveTo>
                    <a:pt x="204168" y="189264"/>
                  </a:moveTo>
                  <a:cubicBezTo>
                    <a:pt x="246628" y="208385"/>
                    <a:pt x="291839" y="218492"/>
                    <a:pt x="338778" y="219391"/>
                  </a:cubicBezTo>
                  <a:lnTo>
                    <a:pt x="338778" y="332860"/>
                  </a:lnTo>
                  <a:lnTo>
                    <a:pt x="185158" y="332860"/>
                  </a:lnTo>
                  <a:cubicBezTo>
                    <a:pt x="186098" y="282741"/>
                    <a:pt x="192624" y="233424"/>
                    <a:pt x="204168" y="189264"/>
                  </a:cubicBezTo>
                  <a:close/>
                  <a:moveTo>
                    <a:pt x="338778" y="346686"/>
                  </a:moveTo>
                  <a:lnTo>
                    <a:pt x="338778" y="471991"/>
                  </a:lnTo>
                  <a:cubicBezTo>
                    <a:pt x="291866" y="472890"/>
                    <a:pt x="246655" y="483011"/>
                    <a:pt x="204168" y="502132"/>
                  </a:cubicBezTo>
                  <a:cubicBezTo>
                    <a:pt x="191711" y="454529"/>
                    <a:pt x="185102" y="401009"/>
                    <a:pt x="185033" y="346686"/>
                  </a:cubicBezTo>
                  <a:lnTo>
                    <a:pt x="338778" y="346686"/>
                  </a:lnTo>
                  <a:close/>
                  <a:moveTo>
                    <a:pt x="338778" y="485817"/>
                  </a:moveTo>
                  <a:lnTo>
                    <a:pt x="338778" y="677224"/>
                  </a:lnTo>
                  <a:cubicBezTo>
                    <a:pt x="285285" y="672357"/>
                    <a:pt x="235857" y="611537"/>
                    <a:pt x="207887" y="515640"/>
                  </a:cubicBezTo>
                  <a:cubicBezTo>
                    <a:pt x="249158" y="496754"/>
                    <a:pt x="293125" y="486744"/>
                    <a:pt x="338778" y="485817"/>
                  </a:cubicBezTo>
                  <a:close/>
                  <a:moveTo>
                    <a:pt x="352604" y="332860"/>
                  </a:moveTo>
                  <a:lnTo>
                    <a:pt x="352604" y="219391"/>
                  </a:lnTo>
                  <a:cubicBezTo>
                    <a:pt x="399557" y="218478"/>
                    <a:pt x="444796" y="208358"/>
                    <a:pt x="487269" y="189222"/>
                  </a:cubicBezTo>
                  <a:cubicBezTo>
                    <a:pt x="498814" y="233369"/>
                    <a:pt x="505353" y="282714"/>
                    <a:pt x="506294" y="332860"/>
                  </a:cubicBezTo>
                  <a:lnTo>
                    <a:pt x="352604" y="332860"/>
                  </a:lnTo>
                  <a:close/>
                  <a:moveTo>
                    <a:pt x="352604" y="205578"/>
                  </a:moveTo>
                  <a:lnTo>
                    <a:pt x="352604" y="14172"/>
                  </a:lnTo>
                  <a:cubicBezTo>
                    <a:pt x="406111" y="18997"/>
                    <a:pt x="455552" y="79817"/>
                    <a:pt x="483550" y="175728"/>
                  </a:cubicBezTo>
                  <a:cubicBezTo>
                    <a:pt x="442293" y="194628"/>
                    <a:pt x="398313" y="204652"/>
                    <a:pt x="352604" y="205578"/>
                  </a:cubicBezTo>
                  <a:close/>
                  <a:moveTo>
                    <a:pt x="352604" y="485817"/>
                  </a:moveTo>
                  <a:cubicBezTo>
                    <a:pt x="398299" y="486730"/>
                    <a:pt x="442293" y="496767"/>
                    <a:pt x="483564" y="515654"/>
                  </a:cubicBezTo>
                  <a:cubicBezTo>
                    <a:pt x="455580" y="611537"/>
                    <a:pt x="406166" y="672344"/>
                    <a:pt x="352604" y="677210"/>
                  </a:cubicBezTo>
                  <a:lnTo>
                    <a:pt x="352604" y="485817"/>
                  </a:lnTo>
                  <a:close/>
                  <a:moveTo>
                    <a:pt x="520120" y="332860"/>
                  </a:moveTo>
                  <a:cubicBezTo>
                    <a:pt x="519166" y="280571"/>
                    <a:pt x="512225" y="229110"/>
                    <a:pt x="499975" y="183194"/>
                  </a:cubicBezTo>
                  <a:cubicBezTo>
                    <a:pt x="532757" y="166838"/>
                    <a:pt x="562538" y="145518"/>
                    <a:pt x="588655" y="119678"/>
                  </a:cubicBezTo>
                  <a:cubicBezTo>
                    <a:pt x="642991" y="178051"/>
                    <a:pt x="674238" y="253237"/>
                    <a:pt x="677279" y="332860"/>
                  </a:cubicBezTo>
                  <a:lnTo>
                    <a:pt x="520120" y="332860"/>
                  </a:lnTo>
                  <a:close/>
                  <a:moveTo>
                    <a:pt x="477190" y="40925"/>
                  </a:moveTo>
                  <a:cubicBezTo>
                    <a:pt x="479637" y="41976"/>
                    <a:pt x="482070" y="43068"/>
                    <a:pt x="484476" y="44188"/>
                  </a:cubicBezTo>
                  <a:cubicBezTo>
                    <a:pt x="485278" y="44561"/>
                    <a:pt x="486080" y="44948"/>
                    <a:pt x="486882" y="45335"/>
                  </a:cubicBezTo>
                  <a:cubicBezTo>
                    <a:pt x="488486" y="46082"/>
                    <a:pt x="490076" y="46842"/>
                    <a:pt x="491666" y="47617"/>
                  </a:cubicBezTo>
                  <a:cubicBezTo>
                    <a:pt x="492634" y="48087"/>
                    <a:pt x="493574" y="48584"/>
                    <a:pt x="494528" y="49055"/>
                  </a:cubicBezTo>
                  <a:cubicBezTo>
                    <a:pt x="495938" y="49760"/>
                    <a:pt x="497348" y="50465"/>
                    <a:pt x="498758" y="51198"/>
                  </a:cubicBezTo>
                  <a:cubicBezTo>
                    <a:pt x="499768" y="51723"/>
                    <a:pt x="500777" y="52276"/>
                    <a:pt x="501786" y="52801"/>
                  </a:cubicBezTo>
                  <a:cubicBezTo>
                    <a:pt x="503114" y="53507"/>
                    <a:pt x="504441" y="54212"/>
                    <a:pt x="505754" y="54931"/>
                  </a:cubicBezTo>
                  <a:cubicBezTo>
                    <a:pt x="506791" y="55497"/>
                    <a:pt x="507814" y="56078"/>
                    <a:pt x="508838" y="56659"/>
                  </a:cubicBezTo>
                  <a:cubicBezTo>
                    <a:pt x="510110" y="57378"/>
                    <a:pt x="511395" y="58097"/>
                    <a:pt x="512654" y="58843"/>
                  </a:cubicBezTo>
                  <a:cubicBezTo>
                    <a:pt x="513690" y="59452"/>
                    <a:pt x="514714" y="60060"/>
                    <a:pt x="515737" y="60682"/>
                  </a:cubicBezTo>
                  <a:cubicBezTo>
                    <a:pt x="516981" y="61415"/>
                    <a:pt x="518212" y="62162"/>
                    <a:pt x="519442" y="62922"/>
                  </a:cubicBezTo>
                  <a:cubicBezTo>
                    <a:pt x="520479" y="63558"/>
                    <a:pt x="521502" y="64208"/>
                    <a:pt x="522525" y="64858"/>
                  </a:cubicBezTo>
                  <a:cubicBezTo>
                    <a:pt x="523728" y="65618"/>
                    <a:pt x="524931" y="66379"/>
                    <a:pt x="526134" y="67153"/>
                  </a:cubicBezTo>
                  <a:cubicBezTo>
                    <a:pt x="527157" y="67816"/>
                    <a:pt x="528180" y="68494"/>
                    <a:pt x="529203" y="69171"/>
                  </a:cubicBezTo>
                  <a:cubicBezTo>
                    <a:pt x="530378" y="69959"/>
                    <a:pt x="531554" y="70748"/>
                    <a:pt x="532729" y="71536"/>
                  </a:cubicBezTo>
                  <a:cubicBezTo>
                    <a:pt x="533738" y="72227"/>
                    <a:pt x="534747" y="72932"/>
                    <a:pt x="535757" y="73637"/>
                  </a:cubicBezTo>
                  <a:cubicBezTo>
                    <a:pt x="536918" y="74453"/>
                    <a:pt x="538066" y="75269"/>
                    <a:pt x="539213" y="76084"/>
                  </a:cubicBezTo>
                  <a:cubicBezTo>
                    <a:pt x="540209" y="76803"/>
                    <a:pt x="541204" y="77522"/>
                    <a:pt x="542200" y="78255"/>
                  </a:cubicBezTo>
                  <a:cubicBezTo>
                    <a:pt x="543333" y="79098"/>
                    <a:pt x="544467" y="79942"/>
                    <a:pt x="545601" y="80799"/>
                  </a:cubicBezTo>
                  <a:cubicBezTo>
                    <a:pt x="546582" y="81546"/>
                    <a:pt x="547564" y="82292"/>
                    <a:pt x="548532" y="83039"/>
                  </a:cubicBezTo>
                  <a:cubicBezTo>
                    <a:pt x="549652" y="83910"/>
                    <a:pt x="550772" y="84781"/>
                    <a:pt x="551878" y="85666"/>
                  </a:cubicBezTo>
                  <a:cubicBezTo>
                    <a:pt x="552832" y="86426"/>
                    <a:pt x="553800" y="87187"/>
                    <a:pt x="554740" y="87961"/>
                  </a:cubicBezTo>
                  <a:cubicBezTo>
                    <a:pt x="555846" y="88860"/>
                    <a:pt x="556952" y="89786"/>
                    <a:pt x="558058" y="90698"/>
                  </a:cubicBezTo>
                  <a:cubicBezTo>
                    <a:pt x="558984" y="91473"/>
                    <a:pt x="559925" y="92261"/>
                    <a:pt x="560851" y="93049"/>
                  </a:cubicBezTo>
                  <a:cubicBezTo>
                    <a:pt x="561957" y="93989"/>
                    <a:pt x="563049" y="94943"/>
                    <a:pt x="564141" y="95911"/>
                  </a:cubicBezTo>
                  <a:cubicBezTo>
                    <a:pt x="565040" y="96699"/>
                    <a:pt x="565953" y="97487"/>
                    <a:pt x="566851" y="98289"/>
                  </a:cubicBezTo>
                  <a:cubicBezTo>
                    <a:pt x="567957" y="99271"/>
                    <a:pt x="569036" y="100280"/>
                    <a:pt x="570128" y="101275"/>
                  </a:cubicBezTo>
                  <a:cubicBezTo>
                    <a:pt x="570999" y="102077"/>
                    <a:pt x="571870" y="102865"/>
                    <a:pt x="572727" y="103667"/>
                  </a:cubicBezTo>
                  <a:cubicBezTo>
                    <a:pt x="573834" y="104718"/>
                    <a:pt x="574940" y="105783"/>
                    <a:pt x="576032" y="106833"/>
                  </a:cubicBezTo>
                  <a:cubicBezTo>
                    <a:pt x="576848" y="107621"/>
                    <a:pt x="577677" y="108410"/>
                    <a:pt x="578479" y="109198"/>
                  </a:cubicBezTo>
                  <a:cubicBezTo>
                    <a:pt x="578659" y="109377"/>
                    <a:pt x="578839" y="109557"/>
                    <a:pt x="579018" y="109737"/>
                  </a:cubicBezTo>
                  <a:cubicBezTo>
                    <a:pt x="554546" y="133960"/>
                    <a:pt x="526715" y="154049"/>
                    <a:pt x="496145" y="169617"/>
                  </a:cubicBezTo>
                  <a:cubicBezTo>
                    <a:pt x="481642" y="120770"/>
                    <a:pt x="461207" y="79596"/>
                    <a:pt x="436818" y="50174"/>
                  </a:cubicBezTo>
                  <a:cubicBezTo>
                    <a:pt x="426117" y="37261"/>
                    <a:pt x="414738" y="26753"/>
                    <a:pt x="402903" y="18734"/>
                  </a:cubicBezTo>
                  <a:cubicBezTo>
                    <a:pt x="428398" y="23186"/>
                    <a:pt x="453243" y="30583"/>
                    <a:pt x="477190" y="40925"/>
                  </a:cubicBezTo>
                  <a:close/>
                  <a:moveTo>
                    <a:pt x="402944" y="672620"/>
                  </a:moveTo>
                  <a:cubicBezTo>
                    <a:pt x="414779" y="664615"/>
                    <a:pt x="426144" y="654107"/>
                    <a:pt x="436846" y="641194"/>
                  </a:cubicBezTo>
                  <a:cubicBezTo>
                    <a:pt x="461235" y="611772"/>
                    <a:pt x="481656" y="570584"/>
                    <a:pt x="496173" y="521737"/>
                  </a:cubicBezTo>
                  <a:cubicBezTo>
                    <a:pt x="526742" y="537305"/>
                    <a:pt x="554560" y="557394"/>
                    <a:pt x="579046" y="581618"/>
                  </a:cubicBezTo>
                  <a:cubicBezTo>
                    <a:pt x="578880" y="581783"/>
                    <a:pt x="578700" y="581963"/>
                    <a:pt x="578534" y="582129"/>
                  </a:cubicBezTo>
                  <a:cubicBezTo>
                    <a:pt x="577691" y="582959"/>
                    <a:pt x="576834" y="583774"/>
                    <a:pt x="575977" y="584604"/>
                  </a:cubicBezTo>
                  <a:cubicBezTo>
                    <a:pt x="574912" y="585627"/>
                    <a:pt x="573847" y="586664"/>
                    <a:pt x="572769" y="587673"/>
                  </a:cubicBezTo>
                  <a:cubicBezTo>
                    <a:pt x="571884" y="588503"/>
                    <a:pt x="570999" y="589319"/>
                    <a:pt x="570114" y="590134"/>
                  </a:cubicBezTo>
                  <a:cubicBezTo>
                    <a:pt x="569050" y="591116"/>
                    <a:pt x="567971" y="592098"/>
                    <a:pt x="566893" y="593065"/>
                  </a:cubicBezTo>
                  <a:cubicBezTo>
                    <a:pt x="565980" y="593881"/>
                    <a:pt x="565068" y="594683"/>
                    <a:pt x="564155" y="595485"/>
                  </a:cubicBezTo>
                  <a:cubicBezTo>
                    <a:pt x="563077" y="596439"/>
                    <a:pt x="561998" y="597379"/>
                    <a:pt x="560906" y="598306"/>
                  </a:cubicBezTo>
                  <a:cubicBezTo>
                    <a:pt x="559980" y="599107"/>
                    <a:pt x="559026" y="599882"/>
                    <a:pt x="558086" y="600670"/>
                  </a:cubicBezTo>
                  <a:cubicBezTo>
                    <a:pt x="556993" y="601582"/>
                    <a:pt x="555901" y="602495"/>
                    <a:pt x="554795" y="603393"/>
                  </a:cubicBezTo>
                  <a:cubicBezTo>
                    <a:pt x="553841" y="604168"/>
                    <a:pt x="552873" y="604942"/>
                    <a:pt x="551919" y="605702"/>
                  </a:cubicBezTo>
                  <a:cubicBezTo>
                    <a:pt x="550813" y="606587"/>
                    <a:pt x="549693" y="607458"/>
                    <a:pt x="548573" y="608329"/>
                  </a:cubicBezTo>
                  <a:cubicBezTo>
                    <a:pt x="547606" y="609090"/>
                    <a:pt x="546624" y="609836"/>
                    <a:pt x="545642" y="610569"/>
                  </a:cubicBezTo>
                  <a:cubicBezTo>
                    <a:pt x="544522" y="611426"/>
                    <a:pt x="543389" y="612270"/>
                    <a:pt x="542255" y="613099"/>
                  </a:cubicBezTo>
                  <a:cubicBezTo>
                    <a:pt x="541260" y="613832"/>
                    <a:pt x="540264" y="614551"/>
                    <a:pt x="539269" y="615284"/>
                  </a:cubicBezTo>
                  <a:cubicBezTo>
                    <a:pt x="538121" y="616113"/>
                    <a:pt x="536973" y="616929"/>
                    <a:pt x="535812" y="617731"/>
                  </a:cubicBezTo>
                  <a:cubicBezTo>
                    <a:pt x="534803" y="618436"/>
                    <a:pt x="533793" y="619141"/>
                    <a:pt x="532784" y="619833"/>
                  </a:cubicBezTo>
                  <a:cubicBezTo>
                    <a:pt x="531609" y="620634"/>
                    <a:pt x="530434" y="621423"/>
                    <a:pt x="529259" y="622211"/>
                  </a:cubicBezTo>
                  <a:cubicBezTo>
                    <a:pt x="528235" y="622888"/>
                    <a:pt x="527226" y="623566"/>
                    <a:pt x="526203" y="624229"/>
                  </a:cubicBezTo>
                  <a:cubicBezTo>
                    <a:pt x="525000" y="625003"/>
                    <a:pt x="523797" y="625778"/>
                    <a:pt x="522594" y="626538"/>
                  </a:cubicBezTo>
                  <a:cubicBezTo>
                    <a:pt x="521571" y="627188"/>
                    <a:pt x="520548" y="627838"/>
                    <a:pt x="519511" y="628460"/>
                  </a:cubicBezTo>
                  <a:cubicBezTo>
                    <a:pt x="518281" y="629220"/>
                    <a:pt x="517050" y="629953"/>
                    <a:pt x="515806" y="630700"/>
                  </a:cubicBezTo>
                  <a:cubicBezTo>
                    <a:pt x="514769" y="631322"/>
                    <a:pt x="513746" y="631930"/>
                    <a:pt x="512709" y="632539"/>
                  </a:cubicBezTo>
                  <a:cubicBezTo>
                    <a:pt x="511451" y="633271"/>
                    <a:pt x="510165" y="633990"/>
                    <a:pt x="508893" y="634709"/>
                  </a:cubicBezTo>
                  <a:cubicBezTo>
                    <a:pt x="507870" y="635290"/>
                    <a:pt x="506847" y="635871"/>
                    <a:pt x="505810" y="636438"/>
                  </a:cubicBezTo>
                  <a:cubicBezTo>
                    <a:pt x="504482" y="637170"/>
                    <a:pt x="503155" y="637875"/>
                    <a:pt x="501814" y="638581"/>
                  </a:cubicBezTo>
                  <a:cubicBezTo>
                    <a:pt x="500819" y="639120"/>
                    <a:pt x="499809" y="639659"/>
                    <a:pt x="498814" y="640184"/>
                  </a:cubicBezTo>
                  <a:cubicBezTo>
                    <a:pt x="497403" y="640917"/>
                    <a:pt x="495993" y="641622"/>
                    <a:pt x="494569" y="642341"/>
                  </a:cubicBezTo>
                  <a:cubicBezTo>
                    <a:pt x="493615" y="642825"/>
                    <a:pt x="492675" y="643309"/>
                    <a:pt x="491721" y="643779"/>
                  </a:cubicBezTo>
                  <a:cubicBezTo>
                    <a:pt x="490131" y="644553"/>
                    <a:pt x="488527" y="645314"/>
                    <a:pt x="486923" y="646060"/>
                  </a:cubicBezTo>
                  <a:cubicBezTo>
                    <a:pt x="486121" y="646434"/>
                    <a:pt x="485333" y="646821"/>
                    <a:pt x="484518" y="647194"/>
                  </a:cubicBezTo>
                  <a:cubicBezTo>
                    <a:pt x="482098" y="648300"/>
                    <a:pt x="479679" y="649392"/>
                    <a:pt x="477231" y="650457"/>
                  </a:cubicBezTo>
                  <a:cubicBezTo>
                    <a:pt x="453257" y="660813"/>
                    <a:pt x="428439" y="668196"/>
                    <a:pt x="402944" y="67262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36"/>
          <p:cNvGrpSpPr/>
          <p:nvPr/>
        </p:nvGrpSpPr>
        <p:grpSpPr>
          <a:xfrm>
            <a:off x="4179433" y="3813706"/>
            <a:ext cx="248242" cy="461201"/>
            <a:chOff x="4179433" y="3813706"/>
            <a:chExt cx="248242" cy="461201"/>
          </a:xfrm>
        </p:grpSpPr>
        <p:sp>
          <p:nvSpPr>
            <p:cNvPr id="1107" name="Google Shape;1107;p36"/>
            <p:cNvSpPr/>
            <p:nvPr/>
          </p:nvSpPr>
          <p:spPr>
            <a:xfrm>
              <a:off x="4184050" y="3818321"/>
              <a:ext cx="239007" cy="451971"/>
            </a:xfrm>
            <a:custGeom>
              <a:rect b="b" l="l" r="r" t="t"/>
              <a:pathLst>
                <a:path extrusionOk="0" h="903941" w="478015">
                  <a:moveTo>
                    <a:pt x="457147" y="903941"/>
                  </a:moveTo>
                  <a:lnTo>
                    <a:pt x="20851" y="903941"/>
                  </a:lnTo>
                  <a:cubicBezTo>
                    <a:pt x="9345" y="903941"/>
                    <a:pt x="0" y="894618"/>
                    <a:pt x="0" y="883098"/>
                  </a:cubicBezTo>
                  <a:lnTo>
                    <a:pt x="0" y="20844"/>
                  </a:lnTo>
                  <a:cubicBezTo>
                    <a:pt x="0" y="9323"/>
                    <a:pt x="9327" y="0"/>
                    <a:pt x="20851" y="0"/>
                  </a:cubicBezTo>
                  <a:lnTo>
                    <a:pt x="457165" y="0"/>
                  </a:lnTo>
                  <a:cubicBezTo>
                    <a:pt x="468671" y="0"/>
                    <a:pt x="478016" y="9323"/>
                    <a:pt x="478016" y="20844"/>
                  </a:cubicBezTo>
                  <a:lnTo>
                    <a:pt x="478016" y="883098"/>
                  </a:lnTo>
                  <a:cubicBezTo>
                    <a:pt x="477997" y="894600"/>
                    <a:pt x="468671" y="903941"/>
                    <a:pt x="457147" y="903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4179433" y="3813706"/>
              <a:ext cx="248242" cy="461201"/>
            </a:xfrm>
            <a:custGeom>
              <a:rect b="b" l="l" r="r" t="t"/>
              <a:pathLst>
                <a:path extrusionOk="0" h="922403" w="496484">
                  <a:moveTo>
                    <a:pt x="466381" y="0"/>
                  </a:moveTo>
                  <a:lnTo>
                    <a:pt x="352320" y="0"/>
                  </a:lnTo>
                  <a:lnTo>
                    <a:pt x="144145" y="0"/>
                  </a:lnTo>
                  <a:lnTo>
                    <a:pt x="30085" y="0"/>
                  </a:lnTo>
                  <a:cubicBezTo>
                    <a:pt x="13500" y="0"/>
                    <a:pt x="0" y="13496"/>
                    <a:pt x="0" y="30075"/>
                  </a:cubicBezTo>
                  <a:lnTo>
                    <a:pt x="0" y="892329"/>
                  </a:lnTo>
                  <a:cubicBezTo>
                    <a:pt x="0" y="908908"/>
                    <a:pt x="13500" y="922403"/>
                    <a:pt x="30085" y="922403"/>
                  </a:cubicBezTo>
                  <a:lnTo>
                    <a:pt x="466399" y="922403"/>
                  </a:lnTo>
                  <a:cubicBezTo>
                    <a:pt x="482984" y="922403"/>
                    <a:pt x="496484" y="908908"/>
                    <a:pt x="496484" y="892329"/>
                  </a:cubicBezTo>
                  <a:lnTo>
                    <a:pt x="496484" y="30075"/>
                  </a:lnTo>
                  <a:cubicBezTo>
                    <a:pt x="496466" y="13496"/>
                    <a:pt x="482984" y="0"/>
                    <a:pt x="466381" y="0"/>
                  </a:cubicBezTo>
                  <a:close/>
                  <a:moveTo>
                    <a:pt x="343086" y="18462"/>
                  </a:moveTo>
                  <a:lnTo>
                    <a:pt x="343086" y="58709"/>
                  </a:lnTo>
                  <a:lnTo>
                    <a:pt x="153379" y="58709"/>
                  </a:lnTo>
                  <a:lnTo>
                    <a:pt x="153379" y="18462"/>
                  </a:lnTo>
                  <a:lnTo>
                    <a:pt x="343086" y="18462"/>
                  </a:lnTo>
                  <a:close/>
                  <a:moveTo>
                    <a:pt x="30085" y="18462"/>
                  </a:moveTo>
                  <a:lnTo>
                    <a:pt x="134911" y="18462"/>
                  </a:lnTo>
                  <a:lnTo>
                    <a:pt x="134911" y="67941"/>
                  </a:lnTo>
                  <a:cubicBezTo>
                    <a:pt x="134911" y="73036"/>
                    <a:pt x="139048" y="77172"/>
                    <a:pt x="144145" y="77172"/>
                  </a:cubicBezTo>
                  <a:lnTo>
                    <a:pt x="352320" y="77172"/>
                  </a:lnTo>
                  <a:cubicBezTo>
                    <a:pt x="357418" y="77172"/>
                    <a:pt x="361554" y="73036"/>
                    <a:pt x="361554" y="67941"/>
                  </a:cubicBezTo>
                  <a:lnTo>
                    <a:pt x="361554" y="18462"/>
                  </a:lnTo>
                  <a:lnTo>
                    <a:pt x="466381" y="18462"/>
                  </a:lnTo>
                  <a:cubicBezTo>
                    <a:pt x="472789" y="18462"/>
                    <a:pt x="477997" y="23668"/>
                    <a:pt x="477997" y="30075"/>
                  </a:cubicBezTo>
                  <a:lnTo>
                    <a:pt x="477997" y="802695"/>
                  </a:lnTo>
                  <a:lnTo>
                    <a:pt x="18468" y="802695"/>
                  </a:lnTo>
                  <a:lnTo>
                    <a:pt x="18468" y="30075"/>
                  </a:lnTo>
                  <a:cubicBezTo>
                    <a:pt x="18468" y="23668"/>
                    <a:pt x="23676" y="18462"/>
                    <a:pt x="30085" y="18462"/>
                  </a:cubicBezTo>
                  <a:close/>
                  <a:moveTo>
                    <a:pt x="466381" y="903941"/>
                  </a:moveTo>
                  <a:lnTo>
                    <a:pt x="30085" y="903941"/>
                  </a:lnTo>
                  <a:cubicBezTo>
                    <a:pt x="23676" y="903941"/>
                    <a:pt x="18468" y="898735"/>
                    <a:pt x="18468" y="892329"/>
                  </a:cubicBezTo>
                  <a:lnTo>
                    <a:pt x="18468" y="821157"/>
                  </a:lnTo>
                  <a:lnTo>
                    <a:pt x="477997" y="821157"/>
                  </a:lnTo>
                  <a:lnTo>
                    <a:pt x="477997" y="892329"/>
                  </a:lnTo>
                  <a:cubicBezTo>
                    <a:pt x="477997" y="898717"/>
                    <a:pt x="472789" y="903941"/>
                    <a:pt x="466381" y="903941"/>
                  </a:cubicBezTo>
                  <a:close/>
                  <a:moveTo>
                    <a:pt x="324525" y="862531"/>
                  </a:moveTo>
                  <a:cubicBezTo>
                    <a:pt x="324525" y="867626"/>
                    <a:pt x="320389" y="871762"/>
                    <a:pt x="315291" y="871762"/>
                  </a:cubicBezTo>
                  <a:lnTo>
                    <a:pt x="181174" y="871762"/>
                  </a:lnTo>
                  <a:cubicBezTo>
                    <a:pt x="176077" y="871762"/>
                    <a:pt x="171940" y="867626"/>
                    <a:pt x="171940" y="862531"/>
                  </a:cubicBezTo>
                  <a:cubicBezTo>
                    <a:pt x="171940" y="857435"/>
                    <a:pt x="176077" y="853300"/>
                    <a:pt x="181174" y="853300"/>
                  </a:cubicBezTo>
                  <a:lnTo>
                    <a:pt x="315291" y="853300"/>
                  </a:lnTo>
                  <a:cubicBezTo>
                    <a:pt x="320389" y="853300"/>
                    <a:pt x="324525" y="857435"/>
                    <a:pt x="324525" y="862531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36"/>
          <p:cNvGrpSpPr/>
          <p:nvPr/>
        </p:nvGrpSpPr>
        <p:grpSpPr>
          <a:xfrm>
            <a:off x="5921579" y="3848850"/>
            <a:ext cx="197288" cy="391365"/>
            <a:chOff x="5921579" y="3848850"/>
            <a:chExt cx="197288" cy="391365"/>
          </a:xfrm>
        </p:grpSpPr>
        <p:sp>
          <p:nvSpPr>
            <p:cNvPr id="1110" name="Google Shape;1110;p36"/>
            <p:cNvSpPr/>
            <p:nvPr/>
          </p:nvSpPr>
          <p:spPr>
            <a:xfrm>
              <a:off x="5925489" y="3852777"/>
              <a:ext cx="189472" cy="383526"/>
            </a:xfrm>
            <a:custGeom>
              <a:rect b="b" l="l" r="r" t="t"/>
              <a:pathLst>
                <a:path extrusionOk="0" h="767052" w="378944">
                  <a:moveTo>
                    <a:pt x="378454" y="272916"/>
                  </a:moveTo>
                  <a:cubicBezTo>
                    <a:pt x="367835" y="299569"/>
                    <a:pt x="357623" y="325267"/>
                    <a:pt x="347395" y="350950"/>
                  </a:cubicBezTo>
                  <a:cubicBezTo>
                    <a:pt x="343845" y="359870"/>
                    <a:pt x="340044" y="368697"/>
                    <a:pt x="336854" y="377728"/>
                  </a:cubicBezTo>
                  <a:cubicBezTo>
                    <a:pt x="335259" y="382235"/>
                    <a:pt x="332897" y="383643"/>
                    <a:pt x="328159" y="383597"/>
                  </a:cubicBezTo>
                  <a:cubicBezTo>
                    <a:pt x="301744" y="383362"/>
                    <a:pt x="275314" y="383784"/>
                    <a:pt x="248899" y="383299"/>
                  </a:cubicBezTo>
                  <a:cubicBezTo>
                    <a:pt x="241158" y="383158"/>
                    <a:pt x="238749" y="384676"/>
                    <a:pt x="238765" y="393096"/>
                  </a:cubicBezTo>
                  <a:cubicBezTo>
                    <a:pt x="239093" y="514356"/>
                    <a:pt x="238906" y="635617"/>
                    <a:pt x="239172" y="756861"/>
                  </a:cubicBezTo>
                  <a:cubicBezTo>
                    <a:pt x="239187" y="764671"/>
                    <a:pt x="237702" y="767159"/>
                    <a:pt x="229303" y="767049"/>
                  </a:cubicBezTo>
                  <a:cubicBezTo>
                    <a:pt x="187406" y="766549"/>
                    <a:pt x="145493" y="766674"/>
                    <a:pt x="103595" y="766971"/>
                  </a:cubicBezTo>
                  <a:cubicBezTo>
                    <a:pt x="96917" y="767018"/>
                    <a:pt x="95228" y="765124"/>
                    <a:pt x="95244" y="758520"/>
                  </a:cubicBezTo>
                  <a:cubicBezTo>
                    <a:pt x="95447" y="636728"/>
                    <a:pt x="95291" y="514936"/>
                    <a:pt x="95604" y="393143"/>
                  </a:cubicBezTo>
                  <a:cubicBezTo>
                    <a:pt x="95619" y="384817"/>
                    <a:pt x="93336" y="383127"/>
                    <a:pt x="85485" y="383284"/>
                  </a:cubicBezTo>
                  <a:cubicBezTo>
                    <a:pt x="59602" y="383800"/>
                    <a:pt x="33704" y="383330"/>
                    <a:pt x="7821" y="383597"/>
                  </a:cubicBezTo>
                  <a:cubicBezTo>
                    <a:pt x="2316" y="383643"/>
                    <a:pt x="-61" y="382877"/>
                    <a:pt x="1" y="376397"/>
                  </a:cubicBezTo>
                  <a:cubicBezTo>
                    <a:pt x="361" y="341152"/>
                    <a:pt x="283" y="305892"/>
                    <a:pt x="48" y="270631"/>
                  </a:cubicBezTo>
                  <a:cubicBezTo>
                    <a:pt x="17" y="265091"/>
                    <a:pt x="1534" y="263369"/>
                    <a:pt x="7180" y="263432"/>
                  </a:cubicBezTo>
                  <a:cubicBezTo>
                    <a:pt x="34126" y="263714"/>
                    <a:pt x="61088" y="263354"/>
                    <a:pt x="88050" y="263714"/>
                  </a:cubicBezTo>
                  <a:cubicBezTo>
                    <a:pt x="94196" y="263792"/>
                    <a:pt x="95557" y="261914"/>
                    <a:pt x="95510" y="256061"/>
                  </a:cubicBezTo>
                  <a:cubicBezTo>
                    <a:pt x="95244" y="218938"/>
                    <a:pt x="95166" y="181815"/>
                    <a:pt x="95432" y="144692"/>
                  </a:cubicBezTo>
                  <a:cubicBezTo>
                    <a:pt x="95948" y="74765"/>
                    <a:pt x="142287" y="17750"/>
                    <a:pt x="210302" y="2929"/>
                  </a:cubicBezTo>
                  <a:cubicBezTo>
                    <a:pt x="220264" y="754"/>
                    <a:pt x="230351" y="144"/>
                    <a:pt x="240517" y="159"/>
                  </a:cubicBezTo>
                  <a:cubicBezTo>
                    <a:pt x="269074" y="191"/>
                    <a:pt x="297631" y="410"/>
                    <a:pt x="326188" y="3"/>
                  </a:cubicBezTo>
                  <a:cubicBezTo>
                    <a:pt x="333148" y="-91"/>
                    <a:pt x="334461" y="2194"/>
                    <a:pt x="334399" y="8611"/>
                  </a:cubicBezTo>
                  <a:cubicBezTo>
                    <a:pt x="334086" y="42791"/>
                    <a:pt x="334070" y="76988"/>
                    <a:pt x="334414" y="111168"/>
                  </a:cubicBezTo>
                  <a:cubicBezTo>
                    <a:pt x="334477" y="117976"/>
                    <a:pt x="333101" y="120621"/>
                    <a:pt x="325703" y="120246"/>
                  </a:cubicBezTo>
                  <a:cubicBezTo>
                    <a:pt x="313192" y="119588"/>
                    <a:pt x="300618" y="119948"/>
                    <a:pt x="288075" y="120089"/>
                  </a:cubicBezTo>
                  <a:cubicBezTo>
                    <a:pt x="258814" y="120418"/>
                    <a:pt x="239109" y="140294"/>
                    <a:pt x="239000" y="169701"/>
                  </a:cubicBezTo>
                  <a:cubicBezTo>
                    <a:pt x="238890" y="198545"/>
                    <a:pt x="239156" y="227389"/>
                    <a:pt x="238828" y="256233"/>
                  </a:cubicBezTo>
                  <a:cubicBezTo>
                    <a:pt x="238765" y="262305"/>
                    <a:pt x="240470" y="263761"/>
                    <a:pt x="246397" y="263729"/>
                  </a:cubicBezTo>
                  <a:cubicBezTo>
                    <a:pt x="288294" y="263463"/>
                    <a:pt x="330207" y="263589"/>
                    <a:pt x="372105" y="263589"/>
                  </a:cubicBezTo>
                  <a:cubicBezTo>
                    <a:pt x="376937" y="263557"/>
                    <a:pt x="380237" y="268425"/>
                    <a:pt x="378454" y="2729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5921579" y="3848850"/>
              <a:ext cx="197288" cy="391365"/>
            </a:xfrm>
            <a:custGeom>
              <a:rect b="b" l="l" r="r" t="t"/>
              <a:pathLst>
                <a:path extrusionOk="0" h="782730" w="394575">
                  <a:moveTo>
                    <a:pt x="392061" y="270020"/>
                  </a:moveTo>
                  <a:cubicBezTo>
                    <a:pt x="389324" y="265998"/>
                    <a:pt x="384804" y="263588"/>
                    <a:pt x="379941" y="263588"/>
                  </a:cubicBezTo>
                  <a:cubicBezTo>
                    <a:pt x="369806" y="263588"/>
                    <a:pt x="359657" y="263588"/>
                    <a:pt x="349522" y="263572"/>
                  </a:cubicBezTo>
                  <a:cubicBezTo>
                    <a:pt x="318369" y="263556"/>
                    <a:pt x="286184" y="263525"/>
                    <a:pt x="254483" y="263728"/>
                  </a:cubicBezTo>
                  <a:cubicBezTo>
                    <a:pt x="254686" y="246137"/>
                    <a:pt x="254655" y="228280"/>
                    <a:pt x="254639" y="211002"/>
                  </a:cubicBezTo>
                  <a:cubicBezTo>
                    <a:pt x="254624" y="199859"/>
                    <a:pt x="254608" y="188700"/>
                    <a:pt x="254655" y="177557"/>
                  </a:cubicBezTo>
                  <a:cubicBezTo>
                    <a:pt x="254749" y="152438"/>
                    <a:pt x="270982" y="136036"/>
                    <a:pt x="296005" y="135739"/>
                  </a:cubicBezTo>
                  <a:cubicBezTo>
                    <a:pt x="298210" y="135707"/>
                    <a:pt x="300415" y="135676"/>
                    <a:pt x="302605" y="135645"/>
                  </a:cubicBezTo>
                  <a:cubicBezTo>
                    <a:pt x="312661" y="135504"/>
                    <a:pt x="323061" y="135347"/>
                    <a:pt x="333132" y="135879"/>
                  </a:cubicBezTo>
                  <a:cubicBezTo>
                    <a:pt x="336729" y="136067"/>
                    <a:pt x="341953" y="135879"/>
                    <a:pt x="345816" y="132170"/>
                  </a:cubicBezTo>
                  <a:cubicBezTo>
                    <a:pt x="349632" y="128508"/>
                    <a:pt x="350101" y="123406"/>
                    <a:pt x="350054" y="118914"/>
                  </a:cubicBezTo>
                  <a:cubicBezTo>
                    <a:pt x="349726" y="86048"/>
                    <a:pt x="349726" y="51586"/>
                    <a:pt x="350054" y="16497"/>
                  </a:cubicBezTo>
                  <a:cubicBezTo>
                    <a:pt x="350085" y="12272"/>
                    <a:pt x="349647" y="7467"/>
                    <a:pt x="346082" y="3930"/>
                  </a:cubicBezTo>
                  <a:cubicBezTo>
                    <a:pt x="342438" y="299"/>
                    <a:pt x="337386" y="-29"/>
                    <a:pt x="333914" y="2"/>
                  </a:cubicBezTo>
                  <a:cubicBezTo>
                    <a:pt x="311738" y="331"/>
                    <a:pt x="289155" y="268"/>
                    <a:pt x="267323" y="205"/>
                  </a:cubicBezTo>
                  <a:cubicBezTo>
                    <a:pt x="261004" y="190"/>
                    <a:pt x="254686" y="174"/>
                    <a:pt x="248368" y="158"/>
                  </a:cubicBezTo>
                  <a:cubicBezTo>
                    <a:pt x="235935" y="80"/>
                    <a:pt x="225801" y="1082"/>
                    <a:pt x="216480" y="3116"/>
                  </a:cubicBezTo>
                  <a:cubicBezTo>
                    <a:pt x="144633" y="18767"/>
                    <a:pt x="95995" y="78786"/>
                    <a:pt x="95448" y="152469"/>
                  </a:cubicBezTo>
                  <a:cubicBezTo>
                    <a:pt x="95213" y="185742"/>
                    <a:pt x="95229" y="221096"/>
                    <a:pt x="95526" y="263728"/>
                  </a:cubicBezTo>
                  <a:cubicBezTo>
                    <a:pt x="81435" y="263556"/>
                    <a:pt x="67141" y="263556"/>
                    <a:pt x="53316" y="263572"/>
                  </a:cubicBezTo>
                  <a:cubicBezTo>
                    <a:pt x="40789" y="263572"/>
                    <a:pt x="27824" y="263588"/>
                    <a:pt x="15109" y="263462"/>
                  </a:cubicBezTo>
                  <a:cubicBezTo>
                    <a:pt x="11903" y="263415"/>
                    <a:pt x="7290" y="263775"/>
                    <a:pt x="3849" y="267203"/>
                  </a:cubicBezTo>
                  <a:cubicBezTo>
                    <a:pt x="455" y="270583"/>
                    <a:pt x="49" y="275044"/>
                    <a:pt x="64" y="278549"/>
                  </a:cubicBezTo>
                  <a:cubicBezTo>
                    <a:pt x="330" y="320837"/>
                    <a:pt x="315" y="353421"/>
                    <a:pt x="2" y="384175"/>
                  </a:cubicBezTo>
                  <a:cubicBezTo>
                    <a:pt x="-30" y="387399"/>
                    <a:pt x="330" y="392094"/>
                    <a:pt x="3786" y="395553"/>
                  </a:cubicBezTo>
                  <a:cubicBezTo>
                    <a:pt x="7602" y="399371"/>
                    <a:pt x="12873" y="399324"/>
                    <a:pt x="15719" y="399277"/>
                  </a:cubicBezTo>
                  <a:cubicBezTo>
                    <a:pt x="26604" y="399168"/>
                    <a:pt x="37708" y="399199"/>
                    <a:pt x="48452" y="399215"/>
                  </a:cubicBezTo>
                  <a:cubicBezTo>
                    <a:pt x="63200" y="399246"/>
                    <a:pt x="78432" y="399277"/>
                    <a:pt x="93462" y="398964"/>
                  </a:cubicBezTo>
                  <a:cubicBezTo>
                    <a:pt x="94369" y="398949"/>
                    <a:pt x="95041" y="398964"/>
                    <a:pt x="95542" y="398996"/>
                  </a:cubicBezTo>
                  <a:cubicBezTo>
                    <a:pt x="95573" y="399481"/>
                    <a:pt x="95604" y="400123"/>
                    <a:pt x="95604" y="400983"/>
                  </a:cubicBezTo>
                  <a:cubicBezTo>
                    <a:pt x="95432" y="470237"/>
                    <a:pt x="95401" y="540633"/>
                    <a:pt x="95370" y="608712"/>
                  </a:cubicBezTo>
                  <a:cubicBezTo>
                    <a:pt x="95354" y="661267"/>
                    <a:pt x="95323" y="713806"/>
                    <a:pt x="95245" y="766360"/>
                  </a:cubicBezTo>
                  <a:cubicBezTo>
                    <a:pt x="95245" y="770241"/>
                    <a:pt x="95682" y="775140"/>
                    <a:pt x="99264" y="778692"/>
                  </a:cubicBezTo>
                  <a:cubicBezTo>
                    <a:pt x="102830" y="782245"/>
                    <a:pt x="107662" y="782652"/>
                    <a:pt x="111462" y="782652"/>
                  </a:cubicBezTo>
                  <a:cubicBezTo>
                    <a:pt x="148324" y="782386"/>
                    <a:pt x="192067" y="782198"/>
                    <a:pt x="237014" y="782730"/>
                  </a:cubicBezTo>
                  <a:cubicBezTo>
                    <a:pt x="237217" y="782730"/>
                    <a:pt x="237421" y="782730"/>
                    <a:pt x="237624" y="782730"/>
                  </a:cubicBezTo>
                  <a:cubicBezTo>
                    <a:pt x="241784" y="782730"/>
                    <a:pt x="246835" y="782167"/>
                    <a:pt x="250511" y="778536"/>
                  </a:cubicBezTo>
                  <a:cubicBezTo>
                    <a:pt x="254295" y="774780"/>
                    <a:pt x="254811" y="769662"/>
                    <a:pt x="254796" y="764685"/>
                  </a:cubicBezTo>
                  <a:cubicBezTo>
                    <a:pt x="254671" y="708656"/>
                    <a:pt x="254655" y="651673"/>
                    <a:pt x="254624" y="596583"/>
                  </a:cubicBezTo>
                  <a:cubicBezTo>
                    <a:pt x="254592" y="532448"/>
                    <a:pt x="254561" y="466136"/>
                    <a:pt x="254389" y="400921"/>
                  </a:cubicBezTo>
                  <a:cubicBezTo>
                    <a:pt x="254389" y="400091"/>
                    <a:pt x="254420" y="399465"/>
                    <a:pt x="254452" y="398996"/>
                  </a:cubicBezTo>
                  <a:cubicBezTo>
                    <a:pt x="254952" y="398964"/>
                    <a:pt x="255625" y="398949"/>
                    <a:pt x="256547" y="398964"/>
                  </a:cubicBezTo>
                  <a:cubicBezTo>
                    <a:pt x="271983" y="399246"/>
                    <a:pt x="287654" y="399230"/>
                    <a:pt x="302792" y="399199"/>
                  </a:cubicBezTo>
                  <a:cubicBezTo>
                    <a:pt x="313646" y="399184"/>
                    <a:pt x="324875" y="399168"/>
                    <a:pt x="335901" y="399262"/>
                  </a:cubicBezTo>
                  <a:cubicBezTo>
                    <a:pt x="335979" y="399262"/>
                    <a:pt x="336057" y="399262"/>
                    <a:pt x="336135" y="399262"/>
                  </a:cubicBezTo>
                  <a:cubicBezTo>
                    <a:pt x="344205" y="399262"/>
                    <a:pt x="349397" y="395631"/>
                    <a:pt x="352040" y="388166"/>
                  </a:cubicBezTo>
                  <a:cubicBezTo>
                    <a:pt x="354230" y="381952"/>
                    <a:pt x="356810" y="375645"/>
                    <a:pt x="359281" y="369541"/>
                  </a:cubicBezTo>
                  <a:cubicBezTo>
                    <a:pt x="360345" y="366912"/>
                    <a:pt x="361424" y="364299"/>
                    <a:pt x="362472" y="361669"/>
                  </a:cubicBezTo>
                  <a:lnTo>
                    <a:pt x="393531" y="283636"/>
                  </a:lnTo>
                  <a:cubicBezTo>
                    <a:pt x="395330" y="279144"/>
                    <a:pt x="394782" y="274042"/>
                    <a:pt x="392061" y="270020"/>
                  </a:cubicBezTo>
                  <a:close/>
                  <a:moveTo>
                    <a:pt x="347943" y="355910"/>
                  </a:moveTo>
                  <a:cubicBezTo>
                    <a:pt x="346911" y="358492"/>
                    <a:pt x="345863" y="361075"/>
                    <a:pt x="344799" y="363657"/>
                  </a:cubicBezTo>
                  <a:cubicBezTo>
                    <a:pt x="342250" y="369917"/>
                    <a:pt x="339607" y="376412"/>
                    <a:pt x="337277" y="382970"/>
                  </a:cubicBezTo>
                  <a:cubicBezTo>
                    <a:pt x="337183" y="383236"/>
                    <a:pt x="337105" y="383439"/>
                    <a:pt x="337027" y="383596"/>
                  </a:cubicBezTo>
                  <a:cubicBezTo>
                    <a:pt x="336792" y="383611"/>
                    <a:pt x="336479" y="383643"/>
                    <a:pt x="336010" y="383627"/>
                  </a:cubicBezTo>
                  <a:cubicBezTo>
                    <a:pt x="324906" y="383533"/>
                    <a:pt x="313646" y="383549"/>
                    <a:pt x="302746" y="383564"/>
                  </a:cubicBezTo>
                  <a:cubicBezTo>
                    <a:pt x="287685" y="383596"/>
                    <a:pt x="272108" y="383611"/>
                    <a:pt x="256813" y="383330"/>
                  </a:cubicBezTo>
                  <a:cubicBezTo>
                    <a:pt x="251918" y="383236"/>
                    <a:pt x="246851" y="383674"/>
                    <a:pt x="243066" y="387399"/>
                  </a:cubicBezTo>
                  <a:cubicBezTo>
                    <a:pt x="239203" y="391217"/>
                    <a:pt x="238719" y="396648"/>
                    <a:pt x="238719" y="400968"/>
                  </a:cubicBezTo>
                  <a:cubicBezTo>
                    <a:pt x="238891" y="466183"/>
                    <a:pt x="238922" y="532479"/>
                    <a:pt x="238953" y="596599"/>
                  </a:cubicBezTo>
                  <a:cubicBezTo>
                    <a:pt x="238984" y="651704"/>
                    <a:pt x="239000" y="708688"/>
                    <a:pt x="239125" y="764732"/>
                  </a:cubicBezTo>
                  <a:cubicBezTo>
                    <a:pt x="239125" y="765765"/>
                    <a:pt x="239094" y="766501"/>
                    <a:pt x="239063" y="767033"/>
                  </a:cubicBezTo>
                  <a:cubicBezTo>
                    <a:pt x="238609" y="767064"/>
                    <a:pt x="237999" y="767096"/>
                    <a:pt x="237186" y="767080"/>
                  </a:cubicBezTo>
                  <a:cubicBezTo>
                    <a:pt x="216261" y="766829"/>
                    <a:pt x="195617" y="766736"/>
                    <a:pt x="175786" y="766736"/>
                  </a:cubicBezTo>
                  <a:cubicBezTo>
                    <a:pt x="152906" y="766736"/>
                    <a:pt x="131121" y="766861"/>
                    <a:pt x="111337" y="767002"/>
                  </a:cubicBezTo>
                  <a:cubicBezTo>
                    <a:pt x="111165" y="767002"/>
                    <a:pt x="111009" y="767002"/>
                    <a:pt x="110868" y="767002"/>
                  </a:cubicBezTo>
                  <a:cubicBezTo>
                    <a:pt x="110868" y="766814"/>
                    <a:pt x="110868" y="766610"/>
                    <a:pt x="110868" y="766391"/>
                  </a:cubicBezTo>
                  <a:cubicBezTo>
                    <a:pt x="110962" y="713837"/>
                    <a:pt x="110978" y="661282"/>
                    <a:pt x="110993" y="608728"/>
                  </a:cubicBezTo>
                  <a:cubicBezTo>
                    <a:pt x="111024" y="540648"/>
                    <a:pt x="111056" y="470268"/>
                    <a:pt x="111228" y="401030"/>
                  </a:cubicBezTo>
                  <a:cubicBezTo>
                    <a:pt x="111243" y="396429"/>
                    <a:pt x="110727" y="391202"/>
                    <a:pt x="106880" y="387399"/>
                  </a:cubicBezTo>
                  <a:cubicBezTo>
                    <a:pt x="103048" y="383643"/>
                    <a:pt x="97794" y="383236"/>
                    <a:pt x="93133" y="383314"/>
                  </a:cubicBezTo>
                  <a:cubicBezTo>
                    <a:pt x="78276" y="383611"/>
                    <a:pt x="63122" y="383580"/>
                    <a:pt x="48468" y="383549"/>
                  </a:cubicBezTo>
                  <a:cubicBezTo>
                    <a:pt x="37708" y="383533"/>
                    <a:pt x="26588" y="383502"/>
                    <a:pt x="15641" y="383611"/>
                  </a:cubicBezTo>
                  <a:cubicBezTo>
                    <a:pt x="15938" y="353140"/>
                    <a:pt x="15954" y="320837"/>
                    <a:pt x="15688" y="279097"/>
                  </a:cubicBezTo>
                  <a:cubicBezTo>
                    <a:pt x="28246" y="279222"/>
                    <a:pt x="40976" y="279207"/>
                    <a:pt x="53300" y="279207"/>
                  </a:cubicBezTo>
                  <a:cubicBezTo>
                    <a:pt x="67235" y="279191"/>
                    <a:pt x="81623" y="279191"/>
                    <a:pt x="95761" y="279363"/>
                  </a:cubicBezTo>
                  <a:cubicBezTo>
                    <a:pt x="99342" y="279410"/>
                    <a:pt x="103877" y="279019"/>
                    <a:pt x="107318" y="275592"/>
                  </a:cubicBezTo>
                  <a:cubicBezTo>
                    <a:pt x="110743" y="272195"/>
                    <a:pt x="111165" y="267735"/>
                    <a:pt x="111150" y="263822"/>
                  </a:cubicBezTo>
                  <a:cubicBezTo>
                    <a:pt x="110852" y="221175"/>
                    <a:pt x="110821" y="185820"/>
                    <a:pt x="111071" y="152563"/>
                  </a:cubicBezTo>
                  <a:cubicBezTo>
                    <a:pt x="111556" y="86377"/>
                    <a:pt x="155237" y="32445"/>
                    <a:pt x="219780" y="18391"/>
                  </a:cubicBezTo>
                  <a:cubicBezTo>
                    <a:pt x="227896" y="16623"/>
                    <a:pt x="236889" y="15793"/>
                    <a:pt x="248040" y="15793"/>
                  </a:cubicBezTo>
                  <a:cubicBezTo>
                    <a:pt x="248133" y="15793"/>
                    <a:pt x="248227" y="15793"/>
                    <a:pt x="248321" y="15793"/>
                  </a:cubicBezTo>
                  <a:cubicBezTo>
                    <a:pt x="254639" y="15809"/>
                    <a:pt x="260942" y="15825"/>
                    <a:pt x="267245" y="15840"/>
                  </a:cubicBezTo>
                  <a:cubicBezTo>
                    <a:pt x="289155" y="15903"/>
                    <a:pt x="311801" y="15965"/>
                    <a:pt x="334118" y="15637"/>
                  </a:cubicBezTo>
                  <a:cubicBezTo>
                    <a:pt x="334212" y="15637"/>
                    <a:pt x="334305" y="15637"/>
                    <a:pt x="334399" y="15637"/>
                  </a:cubicBezTo>
                  <a:cubicBezTo>
                    <a:pt x="334399" y="15856"/>
                    <a:pt x="334399" y="16091"/>
                    <a:pt x="334399" y="16357"/>
                  </a:cubicBezTo>
                  <a:cubicBezTo>
                    <a:pt x="334086" y="51539"/>
                    <a:pt x="334086" y="86095"/>
                    <a:pt x="334399" y="119055"/>
                  </a:cubicBezTo>
                  <a:cubicBezTo>
                    <a:pt x="334399" y="119525"/>
                    <a:pt x="334399" y="119916"/>
                    <a:pt x="334384" y="120260"/>
                  </a:cubicBezTo>
                  <a:cubicBezTo>
                    <a:pt x="334243" y="120260"/>
                    <a:pt x="334086" y="120245"/>
                    <a:pt x="333914" y="120245"/>
                  </a:cubicBezTo>
                  <a:cubicBezTo>
                    <a:pt x="323327" y="119697"/>
                    <a:pt x="312676" y="119853"/>
                    <a:pt x="302355" y="119994"/>
                  </a:cubicBezTo>
                  <a:cubicBezTo>
                    <a:pt x="300165" y="120026"/>
                    <a:pt x="297976" y="120057"/>
                    <a:pt x="295786" y="120088"/>
                  </a:cubicBezTo>
                  <a:cubicBezTo>
                    <a:pt x="262459" y="120464"/>
                    <a:pt x="239110" y="144065"/>
                    <a:pt x="238969" y="177494"/>
                  </a:cubicBezTo>
                  <a:cubicBezTo>
                    <a:pt x="238922" y="188669"/>
                    <a:pt x="238938" y="199843"/>
                    <a:pt x="238953" y="211018"/>
                  </a:cubicBezTo>
                  <a:cubicBezTo>
                    <a:pt x="238969" y="228374"/>
                    <a:pt x="239000" y="246325"/>
                    <a:pt x="238797" y="263963"/>
                  </a:cubicBezTo>
                  <a:cubicBezTo>
                    <a:pt x="238750" y="267563"/>
                    <a:pt x="239141" y="272117"/>
                    <a:pt x="242550" y="275560"/>
                  </a:cubicBezTo>
                  <a:cubicBezTo>
                    <a:pt x="245960" y="278988"/>
                    <a:pt x="250620" y="279395"/>
                    <a:pt x="254233" y="279379"/>
                  </a:cubicBezTo>
                  <a:cubicBezTo>
                    <a:pt x="285965" y="279175"/>
                    <a:pt x="318244" y="279207"/>
                    <a:pt x="349460" y="279222"/>
                  </a:cubicBezTo>
                  <a:cubicBezTo>
                    <a:pt x="359109" y="279222"/>
                    <a:pt x="368774" y="279238"/>
                    <a:pt x="378424" y="279238"/>
                  </a:cubicBezTo>
                  <a:lnTo>
                    <a:pt x="347943" y="355910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36"/>
          <p:cNvGrpSpPr/>
          <p:nvPr/>
        </p:nvGrpSpPr>
        <p:grpSpPr>
          <a:xfrm>
            <a:off x="6384749" y="3900298"/>
            <a:ext cx="288322" cy="288311"/>
            <a:chOff x="6384749" y="3900298"/>
            <a:chExt cx="288322" cy="288311"/>
          </a:xfrm>
        </p:grpSpPr>
        <p:sp>
          <p:nvSpPr>
            <p:cNvPr id="1113" name="Google Shape;1113;p36"/>
            <p:cNvSpPr/>
            <p:nvPr/>
          </p:nvSpPr>
          <p:spPr>
            <a:xfrm>
              <a:off x="6387632" y="3903182"/>
              <a:ext cx="282561" cy="282543"/>
            </a:xfrm>
            <a:custGeom>
              <a:rect b="b" l="l" r="r" t="t"/>
              <a:pathLst>
                <a:path extrusionOk="0" h="565086" w="565121">
                  <a:moveTo>
                    <a:pt x="565122" y="83823"/>
                  </a:moveTo>
                  <a:lnTo>
                    <a:pt x="565122" y="481264"/>
                  </a:lnTo>
                  <a:cubicBezTo>
                    <a:pt x="564983" y="527507"/>
                    <a:pt x="527530" y="564983"/>
                    <a:pt x="481299" y="565087"/>
                  </a:cubicBezTo>
                  <a:lnTo>
                    <a:pt x="83823" y="565087"/>
                  </a:lnTo>
                  <a:cubicBezTo>
                    <a:pt x="37592" y="564983"/>
                    <a:pt x="138" y="527507"/>
                    <a:pt x="0" y="481264"/>
                  </a:cubicBezTo>
                  <a:lnTo>
                    <a:pt x="0" y="83823"/>
                  </a:lnTo>
                  <a:cubicBezTo>
                    <a:pt x="138" y="37557"/>
                    <a:pt x="37592" y="115"/>
                    <a:pt x="83823" y="0"/>
                  </a:cubicBezTo>
                  <a:lnTo>
                    <a:pt x="481287" y="0"/>
                  </a:lnTo>
                  <a:cubicBezTo>
                    <a:pt x="527530" y="115"/>
                    <a:pt x="564983" y="37557"/>
                    <a:pt x="565122" y="838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6384749" y="3900298"/>
              <a:ext cx="288322" cy="288311"/>
            </a:xfrm>
            <a:custGeom>
              <a:rect b="b" l="l" r="r" t="t"/>
              <a:pathLst>
                <a:path extrusionOk="0" h="576621" w="576644">
                  <a:moveTo>
                    <a:pt x="487066" y="0"/>
                  </a:moveTo>
                  <a:lnTo>
                    <a:pt x="89579" y="0"/>
                  </a:lnTo>
                  <a:cubicBezTo>
                    <a:pt x="40337" y="115"/>
                    <a:pt x="150" y="40302"/>
                    <a:pt x="0" y="89590"/>
                  </a:cubicBezTo>
                  <a:lnTo>
                    <a:pt x="0" y="487043"/>
                  </a:lnTo>
                  <a:cubicBezTo>
                    <a:pt x="150" y="536319"/>
                    <a:pt x="40337" y="576506"/>
                    <a:pt x="89590" y="576622"/>
                  </a:cubicBezTo>
                  <a:lnTo>
                    <a:pt x="487066" y="576622"/>
                  </a:lnTo>
                  <a:cubicBezTo>
                    <a:pt x="536319" y="576506"/>
                    <a:pt x="576495" y="536319"/>
                    <a:pt x="576645" y="487031"/>
                  </a:cubicBezTo>
                  <a:lnTo>
                    <a:pt x="576645" y="89590"/>
                  </a:lnTo>
                  <a:cubicBezTo>
                    <a:pt x="576645" y="89590"/>
                    <a:pt x="576645" y="89579"/>
                    <a:pt x="576645" y="89567"/>
                  </a:cubicBezTo>
                  <a:cubicBezTo>
                    <a:pt x="576506" y="40302"/>
                    <a:pt x="536319" y="115"/>
                    <a:pt x="487066" y="0"/>
                  </a:cubicBezTo>
                  <a:close/>
                  <a:moveTo>
                    <a:pt x="565122" y="487020"/>
                  </a:moveTo>
                  <a:cubicBezTo>
                    <a:pt x="564995" y="529964"/>
                    <a:pt x="529964" y="564995"/>
                    <a:pt x="487066" y="565098"/>
                  </a:cubicBezTo>
                  <a:lnTo>
                    <a:pt x="89613" y="565098"/>
                  </a:lnTo>
                  <a:cubicBezTo>
                    <a:pt x="46693" y="564995"/>
                    <a:pt x="11673" y="529964"/>
                    <a:pt x="11535" y="487043"/>
                  </a:cubicBezTo>
                  <a:lnTo>
                    <a:pt x="11535" y="89613"/>
                  </a:lnTo>
                  <a:cubicBezTo>
                    <a:pt x="11662" y="46658"/>
                    <a:pt x="46681" y="11639"/>
                    <a:pt x="89590" y="11535"/>
                  </a:cubicBezTo>
                  <a:lnTo>
                    <a:pt x="487043" y="11535"/>
                  </a:lnTo>
                  <a:cubicBezTo>
                    <a:pt x="529964" y="11639"/>
                    <a:pt x="564983" y="46658"/>
                    <a:pt x="565122" y="89613"/>
                  </a:cubicBezTo>
                  <a:lnTo>
                    <a:pt x="565122" y="487020"/>
                  </a:lnTo>
                  <a:close/>
                  <a:moveTo>
                    <a:pt x="288345" y="141254"/>
                  </a:moveTo>
                  <a:cubicBezTo>
                    <a:pt x="207256" y="141254"/>
                    <a:pt x="141289" y="207222"/>
                    <a:pt x="141289" y="288311"/>
                  </a:cubicBezTo>
                  <a:cubicBezTo>
                    <a:pt x="141289" y="369400"/>
                    <a:pt x="207256" y="435367"/>
                    <a:pt x="288345" y="435367"/>
                  </a:cubicBezTo>
                  <a:cubicBezTo>
                    <a:pt x="369412" y="435367"/>
                    <a:pt x="435367" y="369400"/>
                    <a:pt x="435367" y="288311"/>
                  </a:cubicBezTo>
                  <a:cubicBezTo>
                    <a:pt x="435367" y="207233"/>
                    <a:pt x="369412" y="141254"/>
                    <a:pt x="288345" y="141254"/>
                  </a:cubicBezTo>
                  <a:close/>
                  <a:moveTo>
                    <a:pt x="288345" y="423833"/>
                  </a:moveTo>
                  <a:cubicBezTo>
                    <a:pt x="213623" y="423833"/>
                    <a:pt x="152824" y="363033"/>
                    <a:pt x="152824" y="288311"/>
                  </a:cubicBezTo>
                  <a:cubicBezTo>
                    <a:pt x="152824" y="213589"/>
                    <a:pt x="213623" y="152789"/>
                    <a:pt x="288345" y="152789"/>
                  </a:cubicBezTo>
                  <a:cubicBezTo>
                    <a:pt x="363056" y="152789"/>
                    <a:pt x="423833" y="213589"/>
                    <a:pt x="423833" y="288311"/>
                  </a:cubicBezTo>
                  <a:cubicBezTo>
                    <a:pt x="423833" y="363044"/>
                    <a:pt x="363056" y="423833"/>
                    <a:pt x="288345" y="423833"/>
                  </a:cubicBezTo>
                  <a:close/>
                  <a:moveTo>
                    <a:pt x="441377" y="94170"/>
                  </a:moveTo>
                  <a:cubicBezTo>
                    <a:pt x="418723" y="94170"/>
                    <a:pt x="400290" y="112602"/>
                    <a:pt x="400290" y="135256"/>
                  </a:cubicBezTo>
                  <a:cubicBezTo>
                    <a:pt x="400290" y="157911"/>
                    <a:pt x="418723" y="176343"/>
                    <a:pt x="441377" y="176343"/>
                  </a:cubicBezTo>
                  <a:cubicBezTo>
                    <a:pt x="464031" y="176343"/>
                    <a:pt x="482464" y="157911"/>
                    <a:pt x="482464" y="135256"/>
                  </a:cubicBezTo>
                  <a:cubicBezTo>
                    <a:pt x="482464" y="112602"/>
                    <a:pt x="464031" y="94170"/>
                    <a:pt x="441377" y="94170"/>
                  </a:cubicBezTo>
                  <a:close/>
                  <a:moveTo>
                    <a:pt x="441377" y="164808"/>
                  </a:moveTo>
                  <a:cubicBezTo>
                    <a:pt x="425078" y="164808"/>
                    <a:pt x="411825" y="151555"/>
                    <a:pt x="411825" y="135256"/>
                  </a:cubicBezTo>
                  <a:cubicBezTo>
                    <a:pt x="411825" y="118958"/>
                    <a:pt x="425078" y="105704"/>
                    <a:pt x="441377" y="105704"/>
                  </a:cubicBezTo>
                  <a:cubicBezTo>
                    <a:pt x="457675" y="105704"/>
                    <a:pt x="470929" y="118958"/>
                    <a:pt x="470929" y="135256"/>
                  </a:cubicBezTo>
                  <a:cubicBezTo>
                    <a:pt x="470929" y="151555"/>
                    <a:pt x="457675" y="164808"/>
                    <a:pt x="441377" y="164808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36"/>
          <p:cNvGrpSpPr/>
          <p:nvPr/>
        </p:nvGrpSpPr>
        <p:grpSpPr>
          <a:xfrm>
            <a:off x="6939233" y="3900294"/>
            <a:ext cx="352746" cy="288563"/>
            <a:chOff x="6939233" y="3900294"/>
            <a:chExt cx="352746" cy="288563"/>
          </a:xfrm>
        </p:grpSpPr>
        <p:sp>
          <p:nvSpPr>
            <p:cNvPr id="1116" name="Google Shape;1116;p36"/>
            <p:cNvSpPr/>
            <p:nvPr/>
          </p:nvSpPr>
          <p:spPr>
            <a:xfrm>
              <a:off x="6942766" y="3903848"/>
              <a:ext cx="345696" cy="281468"/>
            </a:xfrm>
            <a:custGeom>
              <a:rect b="b" l="l" r="r" t="t"/>
              <a:pathLst>
                <a:path extrusionOk="0" h="562935" w="691391">
                  <a:moveTo>
                    <a:pt x="231538" y="562935"/>
                  </a:moveTo>
                  <a:cubicBezTo>
                    <a:pt x="222469" y="562935"/>
                    <a:pt x="213414" y="562935"/>
                    <a:pt x="204345" y="562935"/>
                  </a:cubicBezTo>
                  <a:cubicBezTo>
                    <a:pt x="200136" y="562228"/>
                    <a:pt x="195870" y="562525"/>
                    <a:pt x="191646" y="562497"/>
                  </a:cubicBezTo>
                  <a:cubicBezTo>
                    <a:pt x="174087" y="562384"/>
                    <a:pt x="156825" y="559882"/>
                    <a:pt x="139647" y="556588"/>
                  </a:cubicBezTo>
                  <a:cubicBezTo>
                    <a:pt x="122003" y="553210"/>
                    <a:pt x="104685" y="548602"/>
                    <a:pt x="87662" y="542848"/>
                  </a:cubicBezTo>
                  <a:cubicBezTo>
                    <a:pt x="73522" y="538071"/>
                    <a:pt x="59749" y="532374"/>
                    <a:pt x="46202" y="526098"/>
                  </a:cubicBezTo>
                  <a:cubicBezTo>
                    <a:pt x="31115" y="519100"/>
                    <a:pt x="16593" y="511085"/>
                    <a:pt x="2495" y="502293"/>
                  </a:cubicBezTo>
                  <a:cubicBezTo>
                    <a:pt x="2199" y="502109"/>
                    <a:pt x="1874" y="501954"/>
                    <a:pt x="1591" y="501728"/>
                  </a:cubicBezTo>
                  <a:cubicBezTo>
                    <a:pt x="772" y="501049"/>
                    <a:pt x="-330" y="500371"/>
                    <a:pt x="94" y="499155"/>
                  </a:cubicBezTo>
                  <a:cubicBezTo>
                    <a:pt x="560" y="497798"/>
                    <a:pt x="1817" y="497982"/>
                    <a:pt x="3032" y="498095"/>
                  </a:cubicBezTo>
                  <a:cubicBezTo>
                    <a:pt x="13895" y="499084"/>
                    <a:pt x="24787" y="500003"/>
                    <a:pt x="35692" y="499791"/>
                  </a:cubicBezTo>
                  <a:cubicBezTo>
                    <a:pt x="55949" y="499381"/>
                    <a:pt x="76037" y="497275"/>
                    <a:pt x="95856" y="492822"/>
                  </a:cubicBezTo>
                  <a:cubicBezTo>
                    <a:pt x="120167" y="487352"/>
                    <a:pt x="143376" y="478884"/>
                    <a:pt x="165456" y="467364"/>
                  </a:cubicBezTo>
                  <a:cubicBezTo>
                    <a:pt x="179709" y="459914"/>
                    <a:pt x="193270" y="451334"/>
                    <a:pt x="206238" y="441382"/>
                  </a:cubicBezTo>
                  <a:cubicBezTo>
                    <a:pt x="189922" y="440534"/>
                    <a:pt x="174299" y="437410"/>
                    <a:pt x="159381" y="431318"/>
                  </a:cubicBezTo>
                  <a:cubicBezTo>
                    <a:pt x="144648" y="425296"/>
                    <a:pt x="131129" y="417253"/>
                    <a:pt x="119108" y="406721"/>
                  </a:cubicBezTo>
                  <a:cubicBezTo>
                    <a:pt x="107863" y="396869"/>
                    <a:pt x="98130" y="385758"/>
                    <a:pt x="90346" y="373022"/>
                  </a:cubicBezTo>
                  <a:cubicBezTo>
                    <a:pt x="85106" y="364442"/>
                    <a:pt x="80642" y="355465"/>
                    <a:pt x="77463" y="345895"/>
                  </a:cubicBezTo>
                  <a:cubicBezTo>
                    <a:pt x="77294" y="345387"/>
                    <a:pt x="77110" y="344892"/>
                    <a:pt x="76983" y="344369"/>
                  </a:cubicBezTo>
                  <a:cubicBezTo>
                    <a:pt x="76347" y="341655"/>
                    <a:pt x="77407" y="340425"/>
                    <a:pt x="80133" y="340778"/>
                  </a:cubicBezTo>
                  <a:cubicBezTo>
                    <a:pt x="83919" y="341259"/>
                    <a:pt x="87677" y="341881"/>
                    <a:pt x="91491" y="342150"/>
                  </a:cubicBezTo>
                  <a:cubicBezTo>
                    <a:pt x="101337" y="342842"/>
                    <a:pt x="111154" y="342899"/>
                    <a:pt x="120986" y="341740"/>
                  </a:cubicBezTo>
                  <a:cubicBezTo>
                    <a:pt x="125931" y="341146"/>
                    <a:pt x="130790" y="340142"/>
                    <a:pt x="135777" y="339209"/>
                  </a:cubicBezTo>
                  <a:cubicBezTo>
                    <a:pt x="120930" y="335718"/>
                    <a:pt x="107199" y="329753"/>
                    <a:pt x="94302" y="321865"/>
                  </a:cubicBezTo>
                  <a:cubicBezTo>
                    <a:pt x="84103" y="315631"/>
                    <a:pt x="74793" y="308224"/>
                    <a:pt x="66544" y="299587"/>
                  </a:cubicBezTo>
                  <a:cubicBezTo>
                    <a:pt x="57630" y="290243"/>
                    <a:pt x="49945" y="279967"/>
                    <a:pt x="43730" y="268573"/>
                  </a:cubicBezTo>
                  <a:cubicBezTo>
                    <a:pt x="35014" y="252628"/>
                    <a:pt x="29604" y="235651"/>
                    <a:pt x="27372" y="217656"/>
                  </a:cubicBezTo>
                  <a:cubicBezTo>
                    <a:pt x="26694" y="212200"/>
                    <a:pt x="26100" y="206715"/>
                    <a:pt x="26171" y="201216"/>
                  </a:cubicBezTo>
                  <a:cubicBezTo>
                    <a:pt x="26227" y="197584"/>
                    <a:pt x="27668" y="196665"/>
                    <a:pt x="30903" y="198333"/>
                  </a:cubicBezTo>
                  <a:cubicBezTo>
                    <a:pt x="39845" y="202955"/>
                    <a:pt x="49098" y="206758"/>
                    <a:pt x="58817" y="209429"/>
                  </a:cubicBezTo>
                  <a:cubicBezTo>
                    <a:pt x="67999" y="211960"/>
                    <a:pt x="77308" y="213698"/>
                    <a:pt x="87097" y="214221"/>
                  </a:cubicBezTo>
                  <a:cubicBezTo>
                    <a:pt x="79822" y="208708"/>
                    <a:pt x="72999" y="203040"/>
                    <a:pt x="66897" y="196552"/>
                  </a:cubicBezTo>
                  <a:cubicBezTo>
                    <a:pt x="58591" y="187717"/>
                    <a:pt x="51443" y="178034"/>
                    <a:pt x="45482" y="167446"/>
                  </a:cubicBezTo>
                  <a:cubicBezTo>
                    <a:pt x="37105" y="152576"/>
                    <a:pt x="31737" y="136673"/>
                    <a:pt x="29109" y="119837"/>
                  </a:cubicBezTo>
                  <a:cubicBezTo>
                    <a:pt x="28290" y="114579"/>
                    <a:pt x="27979" y="109264"/>
                    <a:pt x="27626" y="103949"/>
                  </a:cubicBezTo>
                  <a:cubicBezTo>
                    <a:pt x="26651" y="89431"/>
                    <a:pt x="28502" y="75239"/>
                    <a:pt x="32062" y="61245"/>
                  </a:cubicBezTo>
                  <a:cubicBezTo>
                    <a:pt x="34957" y="49837"/>
                    <a:pt x="39153" y="38896"/>
                    <a:pt x="45072" y="28676"/>
                  </a:cubicBezTo>
                  <a:cubicBezTo>
                    <a:pt x="47134" y="25114"/>
                    <a:pt x="48575" y="24987"/>
                    <a:pt x="51231" y="28139"/>
                  </a:cubicBezTo>
                  <a:cubicBezTo>
                    <a:pt x="60469" y="39165"/>
                    <a:pt x="70033" y="49908"/>
                    <a:pt x="80430" y="59859"/>
                  </a:cubicBezTo>
                  <a:cubicBezTo>
                    <a:pt x="96280" y="75041"/>
                    <a:pt x="113090" y="89078"/>
                    <a:pt x="131143" y="101616"/>
                  </a:cubicBezTo>
                  <a:cubicBezTo>
                    <a:pt x="148829" y="113914"/>
                    <a:pt x="167363" y="124714"/>
                    <a:pt x="186758" y="134086"/>
                  </a:cubicBezTo>
                  <a:cubicBezTo>
                    <a:pt x="205984" y="143373"/>
                    <a:pt x="225831" y="151049"/>
                    <a:pt x="246314" y="157113"/>
                  </a:cubicBezTo>
                  <a:cubicBezTo>
                    <a:pt x="263548" y="162202"/>
                    <a:pt x="281009" y="166188"/>
                    <a:pt x="298751" y="168959"/>
                  </a:cubicBezTo>
                  <a:cubicBezTo>
                    <a:pt x="308823" y="170528"/>
                    <a:pt x="318952" y="171814"/>
                    <a:pt x="329137" y="172464"/>
                  </a:cubicBezTo>
                  <a:cubicBezTo>
                    <a:pt x="331439" y="172606"/>
                    <a:pt x="333714" y="173030"/>
                    <a:pt x="336030" y="172959"/>
                  </a:cubicBezTo>
                  <a:cubicBezTo>
                    <a:pt x="337810" y="172917"/>
                    <a:pt x="338714" y="172380"/>
                    <a:pt x="338305" y="170401"/>
                  </a:cubicBezTo>
                  <a:cubicBezTo>
                    <a:pt x="336440" y="161424"/>
                    <a:pt x="335592" y="152293"/>
                    <a:pt x="335578" y="143161"/>
                  </a:cubicBezTo>
                  <a:cubicBezTo>
                    <a:pt x="335564" y="137337"/>
                    <a:pt x="335776" y="131457"/>
                    <a:pt x="336482" y="125633"/>
                  </a:cubicBezTo>
                  <a:cubicBezTo>
                    <a:pt x="338587" y="108444"/>
                    <a:pt x="343447" y="92103"/>
                    <a:pt x="351357" y="76695"/>
                  </a:cubicBezTo>
                  <a:cubicBezTo>
                    <a:pt x="359847" y="60142"/>
                    <a:pt x="371289" y="45893"/>
                    <a:pt x="385317" y="33694"/>
                  </a:cubicBezTo>
                  <a:cubicBezTo>
                    <a:pt x="402381" y="18852"/>
                    <a:pt x="421918" y="8787"/>
                    <a:pt x="443785" y="3133"/>
                  </a:cubicBezTo>
                  <a:cubicBezTo>
                    <a:pt x="450594" y="1366"/>
                    <a:pt x="457516" y="419"/>
                    <a:pt x="464551" y="306"/>
                  </a:cubicBezTo>
                  <a:cubicBezTo>
                    <a:pt x="467037" y="263"/>
                    <a:pt x="469509" y="-118"/>
                    <a:pt x="471995" y="37"/>
                  </a:cubicBezTo>
                  <a:cubicBezTo>
                    <a:pt x="476558" y="37"/>
                    <a:pt x="481107" y="37"/>
                    <a:pt x="485670" y="37"/>
                  </a:cubicBezTo>
                  <a:cubicBezTo>
                    <a:pt x="503652" y="-302"/>
                    <a:pt x="520660" y="3840"/>
                    <a:pt x="537004" y="11134"/>
                  </a:cubicBezTo>
                  <a:cubicBezTo>
                    <a:pt x="553236" y="18385"/>
                    <a:pt x="567729" y="28125"/>
                    <a:pt x="580104" y="40932"/>
                  </a:cubicBezTo>
                  <a:cubicBezTo>
                    <a:pt x="581982" y="42882"/>
                    <a:pt x="583819" y="43448"/>
                    <a:pt x="586489" y="42868"/>
                  </a:cubicBezTo>
                  <a:cubicBezTo>
                    <a:pt x="603892" y="39094"/>
                    <a:pt x="620801" y="33779"/>
                    <a:pt x="637230" y="26923"/>
                  </a:cubicBezTo>
                  <a:cubicBezTo>
                    <a:pt x="648235" y="22329"/>
                    <a:pt x="658843" y="16986"/>
                    <a:pt x="669198" y="11105"/>
                  </a:cubicBezTo>
                  <a:cubicBezTo>
                    <a:pt x="670243" y="10512"/>
                    <a:pt x="671303" y="9946"/>
                    <a:pt x="672405" y="10794"/>
                  </a:cubicBezTo>
                  <a:cubicBezTo>
                    <a:pt x="673535" y="11657"/>
                    <a:pt x="673153" y="12886"/>
                    <a:pt x="672828" y="13989"/>
                  </a:cubicBezTo>
                  <a:cubicBezTo>
                    <a:pt x="670399" y="22032"/>
                    <a:pt x="666698" y="29524"/>
                    <a:pt x="662686" y="36846"/>
                  </a:cubicBezTo>
                  <a:cubicBezTo>
                    <a:pt x="658081" y="45229"/>
                    <a:pt x="652585" y="53103"/>
                    <a:pt x="646356" y="60354"/>
                  </a:cubicBezTo>
                  <a:cubicBezTo>
                    <a:pt x="643206" y="64015"/>
                    <a:pt x="639886" y="67535"/>
                    <a:pt x="636340" y="70800"/>
                  </a:cubicBezTo>
                  <a:cubicBezTo>
                    <a:pt x="632724" y="74108"/>
                    <a:pt x="628811" y="76992"/>
                    <a:pt x="624898" y="79918"/>
                  </a:cubicBezTo>
                  <a:cubicBezTo>
                    <a:pt x="621451" y="82491"/>
                    <a:pt x="617990" y="85049"/>
                    <a:pt x="614459" y="87523"/>
                  </a:cubicBezTo>
                  <a:cubicBezTo>
                    <a:pt x="621819" y="86039"/>
                    <a:pt x="629249" y="84964"/>
                    <a:pt x="636595" y="83367"/>
                  </a:cubicBezTo>
                  <a:cubicBezTo>
                    <a:pt x="653730" y="79621"/>
                    <a:pt x="670399" y="74433"/>
                    <a:pt x="686559" y="67592"/>
                  </a:cubicBezTo>
                  <a:cubicBezTo>
                    <a:pt x="687986" y="66984"/>
                    <a:pt x="689794" y="65598"/>
                    <a:pt x="690952" y="66998"/>
                  </a:cubicBezTo>
                  <a:cubicBezTo>
                    <a:pt x="692054" y="68327"/>
                    <a:pt x="690839" y="70263"/>
                    <a:pt x="689978" y="71634"/>
                  </a:cubicBezTo>
                  <a:cubicBezTo>
                    <a:pt x="686856" y="76596"/>
                    <a:pt x="683155" y="81162"/>
                    <a:pt x="679581" y="85798"/>
                  </a:cubicBezTo>
                  <a:cubicBezTo>
                    <a:pt x="670582" y="97517"/>
                    <a:pt x="660383" y="108161"/>
                    <a:pt x="649704" y="118339"/>
                  </a:cubicBezTo>
                  <a:cubicBezTo>
                    <a:pt x="642132" y="125562"/>
                    <a:pt x="634108" y="132319"/>
                    <a:pt x="625604" y="138440"/>
                  </a:cubicBezTo>
                  <a:cubicBezTo>
                    <a:pt x="623372" y="140051"/>
                    <a:pt x="622369" y="141861"/>
                    <a:pt x="622426" y="144660"/>
                  </a:cubicBezTo>
                  <a:cubicBezTo>
                    <a:pt x="622581" y="151501"/>
                    <a:pt x="622482" y="158343"/>
                    <a:pt x="622482" y="165185"/>
                  </a:cubicBezTo>
                  <a:cubicBezTo>
                    <a:pt x="622482" y="179490"/>
                    <a:pt x="621197" y="193696"/>
                    <a:pt x="619417" y="207889"/>
                  </a:cubicBezTo>
                  <a:cubicBezTo>
                    <a:pt x="616719" y="229262"/>
                    <a:pt x="612368" y="250282"/>
                    <a:pt x="606364" y="270934"/>
                  </a:cubicBezTo>
                  <a:cubicBezTo>
                    <a:pt x="601279" y="288434"/>
                    <a:pt x="595134" y="305580"/>
                    <a:pt x="587802" y="322275"/>
                  </a:cubicBezTo>
                  <a:cubicBezTo>
                    <a:pt x="577095" y="346645"/>
                    <a:pt x="564424" y="369954"/>
                    <a:pt x="549421" y="391950"/>
                  </a:cubicBezTo>
                  <a:cubicBezTo>
                    <a:pt x="540211" y="405449"/>
                    <a:pt x="530182" y="418327"/>
                    <a:pt x="519431" y="430653"/>
                  </a:cubicBezTo>
                  <a:cubicBezTo>
                    <a:pt x="513075" y="437947"/>
                    <a:pt x="506548" y="445114"/>
                    <a:pt x="499641" y="451857"/>
                  </a:cubicBezTo>
                  <a:cubicBezTo>
                    <a:pt x="484243" y="466855"/>
                    <a:pt x="467913" y="480778"/>
                    <a:pt x="450283" y="493147"/>
                  </a:cubicBezTo>
                  <a:cubicBezTo>
                    <a:pt x="432583" y="505587"/>
                    <a:pt x="414007" y="516514"/>
                    <a:pt x="394471" y="525772"/>
                  </a:cubicBezTo>
                  <a:cubicBezTo>
                    <a:pt x="374058" y="535455"/>
                    <a:pt x="352925" y="543272"/>
                    <a:pt x="331114" y="549266"/>
                  </a:cubicBezTo>
                  <a:cubicBezTo>
                    <a:pt x="313188" y="554185"/>
                    <a:pt x="294994" y="557691"/>
                    <a:pt x="276615" y="560306"/>
                  </a:cubicBezTo>
                  <a:cubicBezTo>
                    <a:pt x="266684" y="561720"/>
                    <a:pt x="256683" y="562073"/>
                    <a:pt x="246668" y="562497"/>
                  </a:cubicBezTo>
                  <a:cubicBezTo>
                    <a:pt x="241596" y="562681"/>
                    <a:pt x="236553" y="562313"/>
                    <a:pt x="231538" y="5629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6939233" y="3900294"/>
              <a:ext cx="352746" cy="288563"/>
            </a:xfrm>
            <a:custGeom>
              <a:rect b="b" l="l" r="r" t="t"/>
              <a:pathLst>
                <a:path extrusionOk="0" h="577126" w="705493">
                  <a:moveTo>
                    <a:pt x="703431" y="69555"/>
                  </a:moveTo>
                  <a:cubicBezTo>
                    <a:pt x="701736" y="67506"/>
                    <a:pt x="697922" y="64579"/>
                    <a:pt x="691282" y="67930"/>
                  </a:cubicBezTo>
                  <a:cubicBezTo>
                    <a:pt x="691127" y="68000"/>
                    <a:pt x="690986" y="68085"/>
                    <a:pt x="690844" y="68142"/>
                  </a:cubicBezTo>
                  <a:cubicBezTo>
                    <a:pt x="677735" y="73697"/>
                    <a:pt x="663863" y="78277"/>
                    <a:pt x="649511" y="81811"/>
                  </a:cubicBezTo>
                  <a:cubicBezTo>
                    <a:pt x="652576" y="78899"/>
                    <a:pt x="655613" y="75690"/>
                    <a:pt x="658749" y="72043"/>
                  </a:cubicBezTo>
                  <a:cubicBezTo>
                    <a:pt x="665361" y="64353"/>
                    <a:pt x="671138" y="56041"/>
                    <a:pt x="675913" y="47334"/>
                  </a:cubicBezTo>
                  <a:cubicBezTo>
                    <a:pt x="679656" y="40520"/>
                    <a:pt x="683852" y="32308"/>
                    <a:pt x="686635" y="23091"/>
                  </a:cubicBezTo>
                  <a:cubicBezTo>
                    <a:pt x="688372" y="17324"/>
                    <a:pt x="686027" y="14016"/>
                    <a:pt x="683767" y="12263"/>
                  </a:cubicBezTo>
                  <a:cubicBezTo>
                    <a:pt x="681563" y="10553"/>
                    <a:pt x="677862" y="9139"/>
                    <a:pt x="672763" y="12023"/>
                  </a:cubicBezTo>
                  <a:cubicBezTo>
                    <a:pt x="661956" y="18172"/>
                    <a:pt x="651757" y="23218"/>
                    <a:pt x="641572" y="27473"/>
                  </a:cubicBezTo>
                  <a:cubicBezTo>
                    <a:pt x="625595" y="34131"/>
                    <a:pt x="608969" y="39361"/>
                    <a:pt x="592158" y="43008"/>
                  </a:cubicBezTo>
                  <a:cubicBezTo>
                    <a:pt x="579657" y="30088"/>
                    <a:pt x="564443" y="19571"/>
                    <a:pt x="546940" y="11754"/>
                  </a:cubicBezTo>
                  <a:cubicBezTo>
                    <a:pt x="528534" y="3527"/>
                    <a:pt x="510735" y="-303"/>
                    <a:pt x="492724" y="36"/>
                  </a:cubicBezTo>
                  <a:lnTo>
                    <a:pt x="479247" y="36"/>
                  </a:lnTo>
                  <a:cubicBezTo>
                    <a:pt x="477368" y="-63"/>
                    <a:pt x="475588" y="64"/>
                    <a:pt x="474020" y="163"/>
                  </a:cubicBezTo>
                  <a:cubicBezTo>
                    <a:pt x="473173" y="220"/>
                    <a:pt x="472339" y="290"/>
                    <a:pt x="471492" y="290"/>
                  </a:cubicBezTo>
                  <a:cubicBezTo>
                    <a:pt x="463991" y="403"/>
                    <a:pt x="456447" y="1421"/>
                    <a:pt x="449059" y="3344"/>
                  </a:cubicBezTo>
                  <a:cubicBezTo>
                    <a:pt x="425963" y="9323"/>
                    <a:pt x="405324" y="20109"/>
                    <a:pt x="387723" y="35417"/>
                  </a:cubicBezTo>
                  <a:cubicBezTo>
                    <a:pt x="372778" y="48408"/>
                    <a:pt x="360799" y="63590"/>
                    <a:pt x="352111" y="80525"/>
                  </a:cubicBezTo>
                  <a:cubicBezTo>
                    <a:pt x="344002" y="96328"/>
                    <a:pt x="338747" y="113602"/>
                    <a:pt x="336515" y="131837"/>
                  </a:cubicBezTo>
                  <a:cubicBezTo>
                    <a:pt x="335852" y="137265"/>
                    <a:pt x="335541" y="143117"/>
                    <a:pt x="335555" y="150242"/>
                  </a:cubicBezTo>
                  <a:cubicBezTo>
                    <a:pt x="335569" y="157889"/>
                    <a:pt x="336134" y="165353"/>
                    <a:pt x="337264" y="172520"/>
                  </a:cubicBezTo>
                  <a:cubicBezTo>
                    <a:pt x="337052" y="172506"/>
                    <a:pt x="336840" y="172491"/>
                    <a:pt x="336628" y="172477"/>
                  </a:cubicBezTo>
                  <a:cubicBezTo>
                    <a:pt x="327701" y="171898"/>
                    <a:pt x="318250" y="170809"/>
                    <a:pt x="306879" y="169028"/>
                  </a:cubicBezTo>
                  <a:cubicBezTo>
                    <a:pt x="289828" y="166371"/>
                    <a:pt x="272495" y="162455"/>
                    <a:pt x="255360" y="157380"/>
                  </a:cubicBezTo>
                  <a:cubicBezTo>
                    <a:pt x="235386" y="151472"/>
                    <a:pt x="215708" y="143867"/>
                    <a:pt x="196863" y="134777"/>
                  </a:cubicBezTo>
                  <a:cubicBezTo>
                    <a:pt x="177779" y="125561"/>
                    <a:pt x="159401" y="114832"/>
                    <a:pt x="142209" y="102873"/>
                  </a:cubicBezTo>
                  <a:cubicBezTo>
                    <a:pt x="125300" y="91112"/>
                    <a:pt x="108518" y="77302"/>
                    <a:pt x="92357" y="61809"/>
                  </a:cubicBezTo>
                  <a:cubicBezTo>
                    <a:pt x="83557" y="53384"/>
                    <a:pt x="74445" y="43475"/>
                    <a:pt x="63709" y="30668"/>
                  </a:cubicBezTo>
                  <a:cubicBezTo>
                    <a:pt x="62523" y="29254"/>
                    <a:pt x="59373" y="25480"/>
                    <a:pt x="54400" y="25918"/>
                  </a:cubicBezTo>
                  <a:cubicBezTo>
                    <a:pt x="49428" y="26342"/>
                    <a:pt x="46970" y="30597"/>
                    <a:pt x="46037" y="32195"/>
                  </a:cubicBezTo>
                  <a:cubicBezTo>
                    <a:pt x="40104" y="42429"/>
                    <a:pt x="35471" y="53992"/>
                    <a:pt x="32292" y="66573"/>
                  </a:cubicBezTo>
                  <a:cubicBezTo>
                    <a:pt x="28224" y="82617"/>
                    <a:pt x="26713" y="97304"/>
                    <a:pt x="27659" y="111482"/>
                  </a:cubicBezTo>
                  <a:lnTo>
                    <a:pt x="27758" y="112938"/>
                  </a:lnTo>
                  <a:cubicBezTo>
                    <a:pt x="28083" y="117829"/>
                    <a:pt x="28422" y="122903"/>
                    <a:pt x="29213" y="127992"/>
                  </a:cubicBezTo>
                  <a:cubicBezTo>
                    <a:pt x="32010" y="145874"/>
                    <a:pt x="37788" y="162695"/>
                    <a:pt x="46405" y="177976"/>
                  </a:cubicBezTo>
                  <a:cubicBezTo>
                    <a:pt x="52592" y="188960"/>
                    <a:pt x="60135" y="199222"/>
                    <a:pt x="68837" y="208453"/>
                  </a:cubicBezTo>
                  <a:cubicBezTo>
                    <a:pt x="69473" y="209131"/>
                    <a:pt x="70108" y="209796"/>
                    <a:pt x="70772" y="210460"/>
                  </a:cubicBezTo>
                  <a:cubicBezTo>
                    <a:pt x="69784" y="210206"/>
                    <a:pt x="68781" y="209937"/>
                    <a:pt x="67764" y="209668"/>
                  </a:cubicBezTo>
                  <a:cubicBezTo>
                    <a:pt x="58963" y="207251"/>
                    <a:pt x="50275" y="203788"/>
                    <a:pt x="41220" y="199109"/>
                  </a:cubicBezTo>
                  <a:cubicBezTo>
                    <a:pt x="36347" y="196593"/>
                    <a:pt x="32858" y="197526"/>
                    <a:pt x="30809" y="198770"/>
                  </a:cubicBezTo>
                  <a:cubicBezTo>
                    <a:pt x="28747" y="200014"/>
                    <a:pt x="26275" y="202643"/>
                    <a:pt x="26190" y="208170"/>
                  </a:cubicBezTo>
                  <a:cubicBezTo>
                    <a:pt x="26105" y="214263"/>
                    <a:pt x="26769" y="220115"/>
                    <a:pt x="27447" y="225585"/>
                  </a:cubicBezTo>
                  <a:cubicBezTo>
                    <a:pt x="29792" y="244485"/>
                    <a:pt x="35570" y="262465"/>
                    <a:pt x="44611" y="279018"/>
                  </a:cubicBezTo>
                  <a:cubicBezTo>
                    <a:pt x="50925" y="290581"/>
                    <a:pt x="58963" y="301508"/>
                    <a:pt x="68512" y="311516"/>
                  </a:cubicBezTo>
                  <a:cubicBezTo>
                    <a:pt x="77002" y="320422"/>
                    <a:pt x="86820" y="328309"/>
                    <a:pt x="97697" y="334953"/>
                  </a:cubicBezTo>
                  <a:cubicBezTo>
                    <a:pt x="102373" y="337809"/>
                    <a:pt x="107049" y="340367"/>
                    <a:pt x="111753" y="342643"/>
                  </a:cubicBezTo>
                  <a:cubicBezTo>
                    <a:pt x="107727" y="342643"/>
                    <a:pt x="103517" y="342473"/>
                    <a:pt x="99067" y="342162"/>
                  </a:cubicBezTo>
                  <a:cubicBezTo>
                    <a:pt x="96525" y="341979"/>
                    <a:pt x="93954" y="341625"/>
                    <a:pt x="91241" y="341258"/>
                  </a:cubicBezTo>
                  <a:cubicBezTo>
                    <a:pt x="90196" y="341116"/>
                    <a:pt x="89151" y="340975"/>
                    <a:pt x="88105" y="340834"/>
                  </a:cubicBezTo>
                  <a:cubicBezTo>
                    <a:pt x="83147" y="340198"/>
                    <a:pt x="80364" y="342374"/>
                    <a:pt x="79135" y="343746"/>
                  </a:cubicBezTo>
                  <a:cubicBezTo>
                    <a:pt x="77906" y="345117"/>
                    <a:pt x="76013" y="348142"/>
                    <a:pt x="77172" y="353061"/>
                  </a:cubicBezTo>
                  <a:cubicBezTo>
                    <a:pt x="77313" y="353683"/>
                    <a:pt x="77511" y="354305"/>
                    <a:pt x="77723" y="354913"/>
                  </a:cubicBezTo>
                  <a:lnTo>
                    <a:pt x="77821" y="355196"/>
                  </a:lnTo>
                  <a:cubicBezTo>
                    <a:pt x="80957" y="364638"/>
                    <a:pt x="85393" y="373996"/>
                    <a:pt x="91383" y="383792"/>
                  </a:cubicBezTo>
                  <a:cubicBezTo>
                    <a:pt x="99180" y="396542"/>
                    <a:pt x="109323" y="408431"/>
                    <a:pt x="121514" y="419117"/>
                  </a:cubicBezTo>
                  <a:cubicBezTo>
                    <a:pt x="133662" y="429761"/>
                    <a:pt x="147873" y="438455"/>
                    <a:pt x="163766" y="444943"/>
                  </a:cubicBezTo>
                  <a:cubicBezTo>
                    <a:pt x="173428" y="448887"/>
                    <a:pt x="183458" y="451728"/>
                    <a:pt x="194109" y="453509"/>
                  </a:cubicBezTo>
                  <a:cubicBezTo>
                    <a:pt x="186156" y="458796"/>
                    <a:pt x="177920" y="463659"/>
                    <a:pt x="169247" y="468196"/>
                  </a:cubicBezTo>
                  <a:cubicBezTo>
                    <a:pt x="147888" y="479335"/>
                    <a:pt x="125060" y="487690"/>
                    <a:pt x="101370" y="493033"/>
                  </a:cubicBezTo>
                  <a:cubicBezTo>
                    <a:pt x="82893" y="497189"/>
                    <a:pt x="63681" y="499408"/>
                    <a:pt x="42619" y="499832"/>
                  </a:cubicBezTo>
                  <a:cubicBezTo>
                    <a:pt x="32236" y="500044"/>
                    <a:pt x="21613" y="499168"/>
                    <a:pt x="10609" y="498150"/>
                  </a:cubicBezTo>
                  <a:cubicBezTo>
                    <a:pt x="3517" y="497471"/>
                    <a:pt x="1172" y="501981"/>
                    <a:pt x="494" y="503946"/>
                  </a:cubicBezTo>
                  <a:cubicBezTo>
                    <a:pt x="-254" y="506108"/>
                    <a:pt x="-805" y="510307"/>
                    <a:pt x="3955" y="514123"/>
                  </a:cubicBezTo>
                  <a:lnTo>
                    <a:pt x="4139" y="514279"/>
                  </a:lnTo>
                  <a:cubicBezTo>
                    <a:pt x="4803" y="514830"/>
                    <a:pt x="5410" y="515184"/>
                    <a:pt x="5820" y="515410"/>
                  </a:cubicBezTo>
                  <a:cubicBezTo>
                    <a:pt x="20652" y="524669"/>
                    <a:pt x="35612" y="532811"/>
                    <a:pt x="50303" y="539638"/>
                  </a:cubicBezTo>
                  <a:cubicBezTo>
                    <a:pt x="65178" y="546537"/>
                    <a:pt x="78980" y="552120"/>
                    <a:pt x="92484" y="556672"/>
                  </a:cubicBezTo>
                  <a:cubicBezTo>
                    <a:pt x="109959" y="562566"/>
                    <a:pt x="127758" y="567274"/>
                    <a:pt x="145387" y="570652"/>
                  </a:cubicBezTo>
                  <a:cubicBezTo>
                    <a:pt x="166647" y="574723"/>
                    <a:pt x="183090" y="576589"/>
                    <a:pt x="198671" y="576688"/>
                  </a:cubicBezTo>
                  <a:cubicBezTo>
                    <a:pt x="199759" y="576688"/>
                    <a:pt x="200847" y="576674"/>
                    <a:pt x="201935" y="576674"/>
                  </a:cubicBezTo>
                  <a:cubicBezTo>
                    <a:pt x="204887" y="576631"/>
                    <a:pt x="207684" y="576603"/>
                    <a:pt x="210227" y="577027"/>
                  </a:cubicBezTo>
                  <a:cubicBezTo>
                    <a:pt x="210622" y="577098"/>
                    <a:pt x="211018" y="577126"/>
                    <a:pt x="211413" y="577126"/>
                  </a:cubicBezTo>
                  <a:lnTo>
                    <a:pt x="238606" y="577126"/>
                  </a:lnTo>
                  <a:cubicBezTo>
                    <a:pt x="238903" y="577126"/>
                    <a:pt x="239186" y="577112"/>
                    <a:pt x="239482" y="577070"/>
                  </a:cubicBezTo>
                  <a:cubicBezTo>
                    <a:pt x="242223" y="576730"/>
                    <a:pt x="245104" y="576730"/>
                    <a:pt x="248142" y="576730"/>
                  </a:cubicBezTo>
                  <a:cubicBezTo>
                    <a:pt x="250049" y="576730"/>
                    <a:pt x="251998" y="576730"/>
                    <a:pt x="254004" y="576646"/>
                  </a:cubicBezTo>
                  <a:lnTo>
                    <a:pt x="255516" y="576589"/>
                  </a:lnTo>
                  <a:cubicBezTo>
                    <a:pt x="265023" y="576193"/>
                    <a:pt x="274869" y="575797"/>
                    <a:pt x="284644" y="574398"/>
                  </a:cubicBezTo>
                  <a:cubicBezTo>
                    <a:pt x="304873" y="571514"/>
                    <a:pt x="322997" y="567853"/>
                    <a:pt x="340019" y="563174"/>
                  </a:cubicBezTo>
                  <a:cubicBezTo>
                    <a:pt x="362211" y="557082"/>
                    <a:pt x="383923" y="549039"/>
                    <a:pt x="404533" y="539257"/>
                  </a:cubicBezTo>
                  <a:cubicBezTo>
                    <a:pt x="424013" y="530012"/>
                    <a:pt x="443140" y="518831"/>
                    <a:pt x="461377" y="506024"/>
                  </a:cubicBezTo>
                  <a:cubicBezTo>
                    <a:pt x="478513" y="493994"/>
                    <a:pt x="494941" y="480254"/>
                    <a:pt x="511610" y="464012"/>
                  </a:cubicBezTo>
                  <a:cubicBezTo>
                    <a:pt x="517741" y="458033"/>
                    <a:pt x="523971" y="451361"/>
                    <a:pt x="531797" y="442399"/>
                  </a:cubicBezTo>
                  <a:cubicBezTo>
                    <a:pt x="542872" y="429705"/>
                    <a:pt x="553127" y="416460"/>
                    <a:pt x="562295" y="403031"/>
                  </a:cubicBezTo>
                  <a:cubicBezTo>
                    <a:pt x="577029" y="381446"/>
                    <a:pt x="590166" y="357613"/>
                    <a:pt x="601312" y="332211"/>
                  </a:cubicBezTo>
                  <a:cubicBezTo>
                    <a:pt x="608559" y="315700"/>
                    <a:pt x="614916" y="298130"/>
                    <a:pt x="620185" y="280008"/>
                  </a:cubicBezTo>
                  <a:cubicBezTo>
                    <a:pt x="626273" y="259087"/>
                    <a:pt x="630737" y="237516"/>
                    <a:pt x="633463" y="215860"/>
                  </a:cubicBezTo>
                  <a:cubicBezTo>
                    <a:pt x="635597" y="198982"/>
                    <a:pt x="636585" y="185143"/>
                    <a:pt x="636585" y="172279"/>
                  </a:cubicBezTo>
                  <a:cubicBezTo>
                    <a:pt x="636585" y="170385"/>
                    <a:pt x="636599" y="168477"/>
                    <a:pt x="636599" y="166583"/>
                  </a:cubicBezTo>
                  <a:cubicBezTo>
                    <a:pt x="636628" y="161678"/>
                    <a:pt x="636642" y="156617"/>
                    <a:pt x="636529" y="151585"/>
                  </a:cubicBezTo>
                  <a:cubicBezTo>
                    <a:pt x="636529" y="151528"/>
                    <a:pt x="636529" y="151486"/>
                    <a:pt x="636529" y="151443"/>
                  </a:cubicBezTo>
                  <a:cubicBezTo>
                    <a:pt x="636585" y="151387"/>
                    <a:pt x="636670" y="151330"/>
                    <a:pt x="636769" y="151260"/>
                  </a:cubicBezTo>
                  <a:cubicBezTo>
                    <a:pt x="645273" y="145125"/>
                    <a:pt x="653622" y="138156"/>
                    <a:pt x="661617" y="130537"/>
                  </a:cubicBezTo>
                  <a:cubicBezTo>
                    <a:pt x="674345" y="118380"/>
                    <a:pt x="684078" y="107792"/>
                    <a:pt x="692215" y="97191"/>
                  </a:cubicBezTo>
                  <a:cubicBezTo>
                    <a:pt x="692864" y="96357"/>
                    <a:pt x="693514" y="95523"/>
                    <a:pt x="694150" y="94674"/>
                  </a:cubicBezTo>
                  <a:cubicBezTo>
                    <a:pt x="697145" y="90815"/>
                    <a:pt x="700238" y="86829"/>
                    <a:pt x="702979" y="82475"/>
                  </a:cubicBezTo>
                  <a:cubicBezTo>
                    <a:pt x="706171" y="77401"/>
                    <a:pt x="706327" y="73061"/>
                    <a:pt x="703431" y="69555"/>
                  </a:cubicBezTo>
                  <a:close/>
                  <a:moveTo>
                    <a:pt x="681012" y="88554"/>
                  </a:moveTo>
                  <a:cubicBezTo>
                    <a:pt x="673328" y="98562"/>
                    <a:pt x="664061" y="108655"/>
                    <a:pt x="651870" y="120288"/>
                  </a:cubicBezTo>
                  <a:cubicBezTo>
                    <a:pt x="644355" y="127469"/>
                    <a:pt x="636486" y="134028"/>
                    <a:pt x="628505" y="139781"/>
                  </a:cubicBezTo>
                  <a:cubicBezTo>
                    <a:pt x="624338" y="142792"/>
                    <a:pt x="622290" y="146863"/>
                    <a:pt x="622403" y="151910"/>
                  </a:cubicBezTo>
                  <a:cubicBezTo>
                    <a:pt x="622516" y="156744"/>
                    <a:pt x="622487" y="161706"/>
                    <a:pt x="622473" y="166512"/>
                  </a:cubicBezTo>
                  <a:cubicBezTo>
                    <a:pt x="622459" y="168435"/>
                    <a:pt x="622459" y="170343"/>
                    <a:pt x="622459" y="172265"/>
                  </a:cubicBezTo>
                  <a:cubicBezTo>
                    <a:pt x="622459" y="184521"/>
                    <a:pt x="621499" y="197809"/>
                    <a:pt x="619450" y="214079"/>
                  </a:cubicBezTo>
                  <a:cubicBezTo>
                    <a:pt x="616809" y="234985"/>
                    <a:pt x="612500" y="255836"/>
                    <a:pt x="606624" y="276036"/>
                  </a:cubicBezTo>
                  <a:cubicBezTo>
                    <a:pt x="601524" y="293578"/>
                    <a:pt x="595393" y="310555"/>
                    <a:pt x="588387" y="326500"/>
                  </a:cubicBezTo>
                  <a:cubicBezTo>
                    <a:pt x="577580" y="351096"/>
                    <a:pt x="564880" y="374166"/>
                    <a:pt x="550627" y="395030"/>
                  </a:cubicBezTo>
                  <a:cubicBezTo>
                    <a:pt x="541770" y="407992"/>
                    <a:pt x="531853" y="420799"/>
                    <a:pt x="521146" y="433069"/>
                  </a:cubicBezTo>
                  <a:cubicBezTo>
                    <a:pt x="513588" y="441734"/>
                    <a:pt x="507599" y="448152"/>
                    <a:pt x="501750" y="453863"/>
                  </a:cubicBezTo>
                  <a:cubicBezTo>
                    <a:pt x="485632" y="469582"/>
                    <a:pt x="469768" y="482841"/>
                    <a:pt x="453269" y="494432"/>
                  </a:cubicBezTo>
                  <a:cubicBezTo>
                    <a:pt x="435682" y="506787"/>
                    <a:pt x="417247" y="517558"/>
                    <a:pt x="398487" y="526464"/>
                  </a:cubicBezTo>
                  <a:cubicBezTo>
                    <a:pt x="378612" y="535892"/>
                    <a:pt x="357691" y="543653"/>
                    <a:pt x="336289" y="549519"/>
                  </a:cubicBezTo>
                  <a:cubicBezTo>
                    <a:pt x="319846" y="554028"/>
                    <a:pt x="302302" y="557591"/>
                    <a:pt x="282666" y="560375"/>
                  </a:cubicBezTo>
                  <a:cubicBezTo>
                    <a:pt x="273583" y="561662"/>
                    <a:pt x="264528" y="562043"/>
                    <a:pt x="254936" y="562439"/>
                  </a:cubicBezTo>
                  <a:lnTo>
                    <a:pt x="253411" y="562496"/>
                  </a:lnTo>
                  <a:cubicBezTo>
                    <a:pt x="251701" y="562566"/>
                    <a:pt x="249978" y="562566"/>
                    <a:pt x="248142" y="562566"/>
                  </a:cubicBezTo>
                  <a:cubicBezTo>
                    <a:pt x="244949" y="562566"/>
                    <a:pt x="241629" y="562566"/>
                    <a:pt x="238183" y="562962"/>
                  </a:cubicBezTo>
                  <a:lnTo>
                    <a:pt x="211978" y="562962"/>
                  </a:lnTo>
                  <a:cubicBezTo>
                    <a:pt x="208404" y="562425"/>
                    <a:pt x="205028" y="562467"/>
                    <a:pt x="201765" y="562510"/>
                  </a:cubicBezTo>
                  <a:cubicBezTo>
                    <a:pt x="200762" y="562524"/>
                    <a:pt x="199759" y="562538"/>
                    <a:pt x="198770" y="562524"/>
                  </a:cubicBezTo>
                  <a:cubicBezTo>
                    <a:pt x="184079" y="562425"/>
                    <a:pt x="168427" y="560644"/>
                    <a:pt x="148043" y="556743"/>
                  </a:cubicBezTo>
                  <a:cubicBezTo>
                    <a:pt x="131035" y="553491"/>
                    <a:pt x="113872" y="548954"/>
                    <a:pt x="96991" y="543257"/>
                  </a:cubicBezTo>
                  <a:cubicBezTo>
                    <a:pt x="83980" y="538861"/>
                    <a:pt x="70645" y="533475"/>
                    <a:pt x="56236" y="526789"/>
                  </a:cubicBezTo>
                  <a:cubicBezTo>
                    <a:pt x="47845" y="522902"/>
                    <a:pt x="39356" y="518548"/>
                    <a:pt x="30852" y="513798"/>
                  </a:cubicBezTo>
                  <a:cubicBezTo>
                    <a:pt x="34863" y="513968"/>
                    <a:pt x="38875" y="514039"/>
                    <a:pt x="42901" y="513954"/>
                  </a:cubicBezTo>
                  <a:cubicBezTo>
                    <a:pt x="64924" y="513515"/>
                    <a:pt x="85054" y="511183"/>
                    <a:pt x="104464" y="506815"/>
                  </a:cubicBezTo>
                  <a:cubicBezTo>
                    <a:pt x="129340" y="501217"/>
                    <a:pt x="153340" y="492439"/>
                    <a:pt x="175773" y="480721"/>
                  </a:cubicBezTo>
                  <a:cubicBezTo>
                    <a:pt x="190718" y="472918"/>
                    <a:pt x="204393" y="464196"/>
                    <a:pt x="217587" y="454075"/>
                  </a:cubicBezTo>
                  <a:cubicBezTo>
                    <a:pt x="219932" y="452265"/>
                    <a:pt x="220906" y="449198"/>
                    <a:pt x="220030" y="446371"/>
                  </a:cubicBezTo>
                  <a:cubicBezTo>
                    <a:pt x="219155" y="443544"/>
                    <a:pt x="216598" y="441565"/>
                    <a:pt x="213645" y="441409"/>
                  </a:cubicBezTo>
                  <a:cubicBezTo>
                    <a:pt x="197330" y="440575"/>
                    <a:pt x="182765" y="437451"/>
                    <a:pt x="169091" y="431868"/>
                  </a:cubicBezTo>
                  <a:cubicBezTo>
                    <a:pt x="154654" y="425973"/>
                    <a:pt x="141771" y="418099"/>
                    <a:pt x="130809" y="408501"/>
                  </a:cubicBezTo>
                  <a:cubicBezTo>
                    <a:pt x="119536" y="398620"/>
                    <a:pt x="110566" y="388132"/>
                    <a:pt x="103404" y="376427"/>
                  </a:cubicBezTo>
                  <a:cubicBezTo>
                    <a:pt x="99053" y="369331"/>
                    <a:pt x="95635" y="362532"/>
                    <a:pt x="93007" y="355775"/>
                  </a:cubicBezTo>
                  <a:cubicBezTo>
                    <a:pt x="94646" y="355987"/>
                    <a:pt x="96327" y="356157"/>
                    <a:pt x="98036" y="356284"/>
                  </a:cubicBezTo>
                  <a:cubicBezTo>
                    <a:pt x="109464" y="357090"/>
                    <a:pt x="119550" y="356948"/>
                    <a:pt x="128860" y="355832"/>
                  </a:cubicBezTo>
                  <a:cubicBezTo>
                    <a:pt x="133253" y="355309"/>
                    <a:pt x="137561" y="354475"/>
                    <a:pt x="141729" y="353683"/>
                  </a:cubicBezTo>
                  <a:lnTo>
                    <a:pt x="144144" y="353217"/>
                  </a:lnTo>
                  <a:cubicBezTo>
                    <a:pt x="147421" y="352595"/>
                    <a:pt x="149823" y="349767"/>
                    <a:pt x="149894" y="346431"/>
                  </a:cubicBezTo>
                  <a:cubicBezTo>
                    <a:pt x="149964" y="343095"/>
                    <a:pt x="147704" y="340155"/>
                    <a:pt x="144455" y="339392"/>
                  </a:cubicBezTo>
                  <a:cubicBezTo>
                    <a:pt x="130865" y="336197"/>
                    <a:pt x="117968" y="330797"/>
                    <a:pt x="105043" y="322895"/>
                  </a:cubicBezTo>
                  <a:cubicBezTo>
                    <a:pt x="95225" y="316902"/>
                    <a:pt x="86368" y="309792"/>
                    <a:pt x="78725" y="301763"/>
                  </a:cubicBezTo>
                  <a:cubicBezTo>
                    <a:pt x="70024" y="292645"/>
                    <a:pt x="62720" y="282708"/>
                    <a:pt x="56999" y="272233"/>
                  </a:cubicBezTo>
                  <a:cubicBezTo>
                    <a:pt x="48806" y="257249"/>
                    <a:pt x="43579" y="240965"/>
                    <a:pt x="41446" y="223832"/>
                  </a:cubicBezTo>
                  <a:cubicBezTo>
                    <a:pt x="41065" y="220807"/>
                    <a:pt x="40698" y="217669"/>
                    <a:pt x="40486" y="214517"/>
                  </a:cubicBezTo>
                  <a:cubicBezTo>
                    <a:pt x="48396" y="218249"/>
                    <a:pt x="56138" y="221132"/>
                    <a:pt x="64006" y="223295"/>
                  </a:cubicBezTo>
                  <a:cubicBezTo>
                    <a:pt x="74473" y="226179"/>
                    <a:pt x="84221" y="227819"/>
                    <a:pt x="93784" y="228328"/>
                  </a:cubicBezTo>
                  <a:cubicBezTo>
                    <a:pt x="96864" y="228511"/>
                    <a:pt x="99731" y="226617"/>
                    <a:pt x="100791" y="223691"/>
                  </a:cubicBezTo>
                  <a:cubicBezTo>
                    <a:pt x="101850" y="220779"/>
                    <a:pt x="100890" y="217500"/>
                    <a:pt x="98417" y="215634"/>
                  </a:cubicBezTo>
                  <a:cubicBezTo>
                    <a:pt x="90139" y="209372"/>
                    <a:pt x="84192" y="204155"/>
                    <a:pt x="79093" y="198756"/>
                  </a:cubicBezTo>
                  <a:cubicBezTo>
                    <a:pt x="71182" y="190359"/>
                    <a:pt x="64317" y="181029"/>
                    <a:pt x="58680" y="171035"/>
                  </a:cubicBezTo>
                  <a:cubicBezTo>
                    <a:pt x="50897" y="157225"/>
                    <a:pt x="45670" y="142015"/>
                    <a:pt x="43141" y="125801"/>
                  </a:cubicBezTo>
                  <a:cubicBezTo>
                    <a:pt x="42449" y="121334"/>
                    <a:pt x="42138" y="116797"/>
                    <a:pt x="41828" y="111991"/>
                  </a:cubicBezTo>
                  <a:lnTo>
                    <a:pt x="41729" y="110521"/>
                  </a:lnTo>
                  <a:cubicBezTo>
                    <a:pt x="40881" y="97855"/>
                    <a:pt x="42266" y="84610"/>
                    <a:pt x="45953" y="70036"/>
                  </a:cubicBezTo>
                  <a:cubicBezTo>
                    <a:pt x="48396" y="60409"/>
                    <a:pt x="51744" y="51476"/>
                    <a:pt x="55954" y="43404"/>
                  </a:cubicBezTo>
                  <a:cubicBezTo>
                    <a:pt x="65715" y="54882"/>
                    <a:pt x="74247" y="64042"/>
                    <a:pt x="82582" y="72029"/>
                  </a:cubicBezTo>
                  <a:cubicBezTo>
                    <a:pt x="99279" y="88016"/>
                    <a:pt x="116626" y="102308"/>
                    <a:pt x="134143" y="114493"/>
                  </a:cubicBezTo>
                  <a:cubicBezTo>
                    <a:pt x="151928" y="126861"/>
                    <a:pt x="170970" y="137972"/>
                    <a:pt x="190718" y="147514"/>
                  </a:cubicBezTo>
                  <a:cubicBezTo>
                    <a:pt x="210241" y="156942"/>
                    <a:pt x="230639" y="164830"/>
                    <a:pt x="251348" y="170951"/>
                  </a:cubicBezTo>
                  <a:cubicBezTo>
                    <a:pt x="269091" y="176195"/>
                    <a:pt x="287031" y="180252"/>
                    <a:pt x="304703" y="183008"/>
                  </a:cubicBezTo>
                  <a:cubicBezTo>
                    <a:pt x="316499" y="184846"/>
                    <a:pt x="326359" y="185991"/>
                    <a:pt x="335724" y="186585"/>
                  </a:cubicBezTo>
                  <a:cubicBezTo>
                    <a:pt x="336445" y="186627"/>
                    <a:pt x="337165" y="186712"/>
                    <a:pt x="337886" y="186783"/>
                  </a:cubicBezTo>
                  <a:cubicBezTo>
                    <a:pt x="339482" y="186952"/>
                    <a:pt x="341290" y="187150"/>
                    <a:pt x="343268" y="187094"/>
                  </a:cubicBezTo>
                  <a:cubicBezTo>
                    <a:pt x="346503" y="187009"/>
                    <a:pt x="348989" y="185878"/>
                    <a:pt x="350684" y="183729"/>
                  </a:cubicBezTo>
                  <a:cubicBezTo>
                    <a:pt x="351828" y="182273"/>
                    <a:pt x="353043" y="179757"/>
                    <a:pt x="352266" y="176011"/>
                  </a:cubicBezTo>
                  <a:cubicBezTo>
                    <a:pt x="350571" y="167869"/>
                    <a:pt x="349709" y="159190"/>
                    <a:pt x="349695" y="150214"/>
                  </a:cubicBezTo>
                  <a:cubicBezTo>
                    <a:pt x="349681" y="143697"/>
                    <a:pt x="349964" y="138396"/>
                    <a:pt x="350557" y="133562"/>
                  </a:cubicBezTo>
                  <a:cubicBezTo>
                    <a:pt x="352591" y="116981"/>
                    <a:pt x="357352" y="101304"/>
                    <a:pt x="364697" y="86985"/>
                  </a:cubicBezTo>
                  <a:cubicBezTo>
                    <a:pt x="372566" y="71661"/>
                    <a:pt x="383429" y="57893"/>
                    <a:pt x="397004" y="46090"/>
                  </a:cubicBezTo>
                  <a:cubicBezTo>
                    <a:pt x="412939" y="32223"/>
                    <a:pt x="431642" y="22455"/>
                    <a:pt x="452605" y="17027"/>
                  </a:cubicBezTo>
                  <a:cubicBezTo>
                    <a:pt x="458905" y="15401"/>
                    <a:pt x="465333" y="14525"/>
                    <a:pt x="471704" y="14426"/>
                  </a:cubicBezTo>
                  <a:cubicBezTo>
                    <a:pt x="472806" y="14412"/>
                    <a:pt x="473907" y="14341"/>
                    <a:pt x="474995" y="14256"/>
                  </a:cubicBezTo>
                  <a:cubicBezTo>
                    <a:pt x="476309" y="14172"/>
                    <a:pt x="477552" y="14073"/>
                    <a:pt x="478597" y="14143"/>
                  </a:cubicBezTo>
                  <a:cubicBezTo>
                    <a:pt x="478739" y="14157"/>
                    <a:pt x="478894" y="14157"/>
                    <a:pt x="479035" y="14157"/>
                  </a:cubicBezTo>
                  <a:lnTo>
                    <a:pt x="492837" y="14157"/>
                  </a:lnTo>
                  <a:cubicBezTo>
                    <a:pt x="508912" y="13861"/>
                    <a:pt x="524691" y="17281"/>
                    <a:pt x="541148" y="24646"/>
                  </a:cubicBezTo>
                  <a:cubicBezTo>
                    <a:pt x="557026" y="31742"/>
                    <a:pt x="570785" y="41256"/>
                    <a:pt x="582044" y="52903"/>
                  </a:cubicBezTo>
                  <a:cubicBezTo>
                    <a:pt x="585618" y="56607"/>
                    <a:pt x="589969" y="57922"/>
                    <a:pt x="594998" y="56833"/>
                  </a:cubicBezTo>
                  <a:cubicBezTo>
                    <a:pt x="612684" y="53002"/>
                    <a:pt x="630172" y="47504"/>
                    <a:pt x="646968" y="40506"/>
                  </a:cubicBezTo>
                  <a:cubicBezTo>
                    <a:pt x="654158" y="37510"/>
                    <a:pt x="661349" y="34131"/>
                    <a:pt x="668708" y="30300"/>
                  </a:cubicBezTo>
                  <a:cubicBezTo>
                    <a:pt x="667027" y="33962"/>
                    <a:pt x="665205" y="37396"/>
                    <a:pt x="663496" y="40506"/>
                  </a:cubicBezTo>
                  <a:cubicBezTo>
                    <a:pt x="659187" y="48352"/>
                    <a:pt x="653975" y="55858"/>
                    <a:pt x="647999" y="62798"/>
                  </a:cubicBezTo>
                  <a:cubicBezTo>
                    <a:pt x="644764" y="66558"/>
                    <a:pt x="641685" y="69781"/>
                    <a:pt x="638563" y="72637"/>
                  </a:cubicBezTo>
                  <a:cubicBezTo>
                    <a:pt x="635469" y="75478"/>
                    <a:pt x="632079" y="78008"/>
                    <a:pt x="628491" y="80694"/>
                  </a:cubicBezTo>
                  <a:lnTo>
                    <a:pt x="627672" y="81302"/>
                  </a:lnTo>
                  <a:cubicBezTo>
                    <a:pt x="624620" y="83578"/>
                    <a:pt x="621018" y="86249"/>
                    <a:pt x="617416" y="88766"/>
                  </a:cubicBezTo>
                  <a:cubicBezTo>
                    <a:pt x="614676" y="90688"/>
                    <a:pt x="613644" y="94264"/>
                    <a:pt x="614958" y="97346"/>
                  </a:cubicBezTo>
                  <a:cubicBezTo>
                    <a:pt x="616272" y="100428"/>
                    <a:pt x="619563" y="102152"/>
                    <a:pt x="622841" y="101502"/>
                  </a:cubicBezTo>
                  <a:cubicBezTo>
                    <a:pt x="625962" y="100866"/>
                    <a:pt x="629197" y="100300"/>
                    <a:pt x="632319" y="99749"/>
                  </a:cubicBezTo>
                  <a:cubicBezTo>
                    <a:pt x="636486" y="99014"/>
                    <a:pt x="640795" y="98251"/>
                    <a:pt x="645075" y="97318"/>
                  </a:cubicBezTo>
                  <a:cubicBezTo>
                    <a:pt x="657916" y="94519"/>
                    <a:pt x="670446" y="90914"/>
                    <a:pt x="682482" y="86560"/>
                  </a:cubicBezTo>
                  <a:cubicBezTo>
                    <a:pt x="682030" y="87239"/>
                    <a:pt x="681521" y="87903"/>
                    <a:pt x="681012" y="88554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36"/>
          <p:cNvGrpSpPr/>
          <p:nvPr/>
        </p:nvGrpSpPr>
        <p:grpSpPr>
          <a:xfrm>
            <a:off x="7557798" y="3900298"/>
            <a:ext cx="412360" cy="288269"/>
            <a:chOff x="7557798" y="3900298"/>
            <a:chExt cx="412360" cy="288269"/>
          </a:xfrm>
        </p:grpSpPr>
        <p:sp>
          <p:nvSpPr>
            <p:cNvPr id="1119" name="Google Shape;1119;p36"/>
            <p:cNvSpPr/>
            <p:nvPr/>
          </p:nvSpPr>
          <p:spPr>
            <a:xfrm>
              <a:off x="7561926" y="3904429"/>
              <a:ext cx="404104" cy="280007"/>
            </a:xfrm>
            <a:custGeom>
              <a:rect b="b" l="l" r="r" t="t"/>
              <a:pathLst>
                <a:path extrusionOk="0" h="560013" w="808207">
                  <a:moveTo>
                    <a:pt x="808208" y="136897"/>
                  </a:moveTo>
                  <a:lnTo>
                    <a:pt x="808208" y="423117"/>
                  </a:lnTo>
                  <a:cubicBezTo>
                    <a:pt x="808208" y="498787"/>
                    <a:pt x="747034" y="560013"/>
                    <a:pt x="671429" y="560013"/>
                  </a:cubicBezTo>
                  <a:lnTo>
                    <a:pt x="136779" y="560013"/>
                  </a:lnTo>
                  <a:cubicBezTo>
                    <a:pt x="61174" y="560013"/>
                    <a:pt x="0" y="498787"/>
                    <a:pt x="0" y="423117"/>
                  </a:cubicBezTo>
                  <a:lnTo>
                    <a:pt x="0" y="136897"/>
                  </a:lnTo>
                  <a:cubicBezTo>
                    <a:pt x="0" y="61227"/>
                    <a:pt x="61174" y="0"/>
                    <a:pt x="136779" y="0"/>
                  </a:cubicBezTo>
                  <a:lnTo>
                    <a:pt x="671429" y="0"/>
                  </a:lnTo>
                  <a:cubicBezTo>
                    <a:pt x="747034" y="0"/>
                    <a:pt x="808208" y="61227"/>
                    <a:pt x="808208" y="1368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7557798" y="3900298"/>
              <a:ext cx="412360" cy="288269"/>
            </a:xfrm>
            <a:custGeom>
              <a:rect b="b" l="l" r="r" t="t"/>
              <a:pathLst>
                <a:path extrusionOk="0" h="576538" w="824719">
                  <a:moveTo>
                    <a:pt x="679684" y="0"/>
                  </a:moveTo>
                  <a:lnTo>
                    <a:pt x="145035" y="0"/>
                  </a:lnTo>
                  <a:cubicBezTo>
                    <a:pt x="65054" y="0"/>
                    <a:pt x="0" y="65110"/>
                    <a:pt x="0" y="145159"/>
                  </a:cubicBezTo>
                  <a:lnTo>
                    <a:pt x="0" y="431379"/>
                  </a:lnTo>
                  <a:cubicBezTo>
                    <a:pt x="0" y="511412"/>
                    <a:pt x="65054" y="576539"/>
                    <a:pt x="145035" y="576539"/>
                  </a:cubicBezTo>
                  <a:lnTo>
                    <a:pt x="679684" y="576539"/>
                  </a:lnTo>
                  <a:cubicBezTo>
                    <a:pt x="759648" y="576539"/>
                    <a:pt x="824719" y="511429"/>
                    <a:pt x="824719" y="431379"/>
                  </a:cubicBezTo>
                  <a:lnTo>
                    <a:pt x="824719" y="145159"/>
                  </a:lnTo>
                  <a:cubicBezTo>
                    <a:pt x="824719" y="65110"/>
                    <a:pt x="759648" y="0"/>
                    <a:pt x="679684" y="0"/>
                  </a:cubicBezTo>
                  <a:close/>
                  <a:moveTo>
                    <a:pt x="808208" y="431379"/>
                  </a:moveTo>
                  <a:cubicBezTo>
                    <a:pt x="808208" y="502307"/>
                    <a:pt x="750551" y="560013"/>
                    <a:pt x="679684" y="560013"/>
                  </a:cubicBezTo>
                  <a:lnTo>
                    <a:pt x="145035" y="560013"/>
                  </a:lnTo>
                  <a:cubicBezTo>
                    <a:pt x="74168" y="560013"/>
                    <a:pt x="16511" y="502307"/>
                    <a:pt x="16511" y="431379"/>
                  </a:cubicBezTo>
                  <a:lnTo>
                    <a:pt x="16511" y="145159"/>
                  </a:lnTo>
                  <a:cubicBezTo>
                    <a:pt x="16511" y="74232"/>
                    <a:pt x="74168" y="16525"/>
                    <a:pt x="145035" y="16525"/>
                  </a:cubicBezTo>
                  <a:lnTo>
                    <a:pt x="679684" y="16525"/>
                  </a:lnTo>
                  <a:cubicBezTo>
                    <a:pt x="750551" y="16525"/>
                    <a:pt x="808208" y="74232"/>
                    <a:pt x="808208" y="145159"/>
                  </a:cubicBezTo>
                  <a:lnTo>
                    <a:pt x="808208" y="431379"/>
                  </a:lnTo>
                  <a:close/>
                  <a:moveTo>
                    <a:pt x="574409" y="275446"/>
                  </a:moveTo>
                  <a:lnTo>
                    <a:pt x="331975" y="151009"/>
                  </a:lnTo>
                  <a:cubicBezTo>
                    <a:pt x="329960" y="149968"/>
                    <a:pt x="327698" y="149406"/>
                    <a:pt x="325436" y="149390"/>
                  </a:cubicBezTo>
                  <a:cubicBezTo>
                    <a:pt x="325403" y="149390"/>
                    <a:pt x="325354" y="149390"/>
                    <a:pt x="325321" y="149390"/>
                  </a:cubicBezTo>
                  <a:cubicBezTo>
                    <a:pt x="317395" y="149390"/>
                    <a:pt x="310906" y="155818"/>
                    <a:pt x="310857" y="163833"/>
                  </a:cubicBezTo>
                  <a:lnTo>
                    <a:pt x="310857" y="412788"/>
                  </a:lnTo>
                  <a:cubicBezTo>
                    <a:pt x="310873" y="415052"/>
                    <a:pt x="311435" y="417316"/>
                    <a:pt x="312475" y="419332"/>
                  </a:cubicBezTo>
                  <a:cubicBezTo>
                    <a:pt x="314258" y="422770"/>
                    <a:pt x="317263" y="425298"/>
                    <a:pt x="320945" y="426471"/>
                  </a:cubicBezTo>
                  <a:cubicBezTo>
                    <a:pt x="322398" y="426934"/>
                    <a:pt x="323868" y="427165"/>
                    <a:pt x="325354" y="427165"/>
                  </a:cubicBezTo>
                  <a:cubicBezTo>
                    <a:pt x="327632" y="427165"/>
                    <a:pt x="329894" y="426620"/>
                    <a:pt x="331958" y="425546"/>
                  </a:cubicBezTo>
                  <a:lnTo>
                    <a:pt x="573171" y="301738"/>
                  </a:lnTo>
                  <a:cubicBezTo>
                    <a:pt x="573600" y="301605"/>
                    <a:pt x="574013" y="301424"/>
                    <a:pt x="574409" y="301225"/>
                  </a:cubicBezTo>
                  <a:cubicBezTo>
                    <a:pt x="577117" y="299837"/>
                    <a:pt x="579296" y="297656"/>
                    <a:pt x="580683" y="294946"/>
                  </a:cubicBezTo>
                  <a:cubicBezTo>
                    <a:pt x="584332" y="287823"/>
                    <a:pt x="581509" y="279081"/>
                    <a:pt x="574409" y="275446"/>
                  </a:cubicBezTo>
                  <a:close/>
                  <a:moveTo>
                    <a:pt x="327352" y="409318"/>
                  </a:moveTo>
                  <a:lnTo>
                    <a:pt x="327352" y="167204"/>
                  </a:lnTo>
                  <a:lnTo>
                    <a:pt x="563214" y="288253"/>
                  </a:lnTo>
                  <a:lnTo>
                    <a:pt x="327352" y="409318"/>
                  </a:ln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36"/>
          <p:cNvGrpSpPr/>
          <p:nvPr/>
        </p:nvGrpSpPr>
        <p:grpSpPr>
          <a:xfrm>
            <a:off x="8235852" y="3848851"/>
            <a:ext cx="342146" cy="391254"/>
            <a:chOff x="8235852" y="3848851"/>
            <a:chExt cx="342146" cy="391254"/>
          </a:xfrm>
        </p:grpSpPr>
        <p:sp>
          <p:nvSpPr>
            <p:cNvPr id="1122" name="Google Shape;1122;p36"/>
            <p:cNvSpPr/>
            <p:nvPr/>
          </p:nvSpPr>
          <p:spPr>
            <a:xfrm>
              <a:off x="8239845" y="3852764"/>
              <a:ext cx="334236" cy="383368"/>
            </a:xfrm>
            <a:custGeom>
              <a:rect b="b" l="l" r="r" t="t"/>
              <a:pathLst>
                <a:path extrusionOk="0" h="766735" w="668472">
                  <a:moveTo>
                    <a:pt x="668425" y="307459"/>
                  </a:moveTo>
                  <a:cubicBezTo>
                    <a:pt x="668440" y="312618"/>
                    <a:pt x="666965" y="315503"/>
                    <a:pt x="661095" y="315268"/>
                  </a:cubicBezTo>
                  <a:cubicBezTo>
                    <a:pt x="599879" y="312759"/>
                    <a:pt x="543279" y="296027"/>
                    <a:pt x="492502" y="261103"/>
                  </a:cubicBezTo>
                  <a:cubicBezTo>
                    <a:pt x="492486" y="261087"/>
                    <a:pt x="492470" y="261087"/>
                    <a:pt x="492455" y="261072"/>
                  </a:cubicBezTo>
                  <a:cubicBezTo>
                    <a:pt x="489096" y="258829"/>
                    <a:pt x="484591" y="261448"/>
                    <a:pt x="484622" y="265478"/>
                  </a:cubicBezTo>
                  <a:lnTo>
                    <a:pt x="484622" y="265557"/>
                  </a:lnTo>
                  <a:cubicBezTo>
                    <a:pt x="484685" y="281223"/>
                    <a:pt x="485266" y="296905"/>
                    <a:pt x="485281" y="312571"/>
                  </a:cubicBezTo>
                  <a:cubicBezTo>
                    <a:pt x="485376" y="376130"/>
                    <a:pt x="485297" y="439672"/>
                    <a:pt x="485329" y="503231"/>
                  </a:cubicBezTo>
                  <a:cubicBezTo>
                    <a:pt x="485344" y="533638"/>
                    <a:pt x="484591" y="564045"/>
                    <a:pt x="475142" y="593261"/>
                  </a:cubicBezTo>
                  <a:cubicBezTo>
                    <a:pt x="446653" y="681408"/>
                    <a:pt x="387369" y="736969"/>
                    <a:pt x="297225" y="758987"/>
                  </a:cubicBezTo>
                  <a:cubicBezTo>
                    <a:pt x="255081" y="769274"/>
                    <a:pt x="212764" y="770481"/>
                    <a:pt x="171420" y="755474"/>
                  </a:cubicBezTo>
                  <a:cubicBezTo>
                    <a:pt x="110080" y="733221"/>
                    <a:pt x="60213" y="696683"/>
                    <a:pt x="28632" y="637954"/>
                  </a:cubicBezTo>
                  <a:cubicBezTo>
                    <a:pt x="-34875" y="519885"/>
                    <a:pt x="10927" y="370766"/>
                    <a:pt x="129794" y="308713"/>
                  </a:cubicBezTo>
                  <a:cubicBezTo>
                    <a:pt x="173320" y="285990"/>
                    <a:pt x="219357" y="277381"/>
                    <a:pt x="268125" y="282493"/>
                  </a:cubicBezTo>
                  <a:cubicBezTo>
                    <a:pt x="273650" y="283073"/>
                    <a:pt x="275863" y="285300"/>
                    <a:pt x="275847" y="291008"/>
                  </a:cubicBezTo>
                  <a:cubicBezTo>
                    <a:pt x="275690" y="330934"/>
                    <a:pt x="275769" y="370876"/>
                    <a:pt x="275737" y="410802"/>
                  </a:cubicBezTo>
                  <a:cubicBezTo>
                    <a:pt x="275737" y="417420"/>
                    <a:pt x="275157" y="417781"/>
                    <a:pt x="268580" y="416165"/>
                  </a:cubicBezTo>
                  <a:cubicBezTo>
                    <a:pt x="204163" y="400342"/>
                    <a:pt x="139463" y="446196"/>
                    <a:pt x="133027" y="512232"/>
                  </a:cubicBezTo>
                  <a:cubicBezTo>
                    <a:pt x="127110" y="573000"/>
                    <a:pt x="170651" y="626412"/>
                    <a:pt x="232793" y="632748"/>
                  </a:cubicBezTo>
                  <a:cubicBezTo>
                    <a:pt x="288577" y="638440"/>
                    <a:pt x="340924" y="600019"/>
                    <a:pt x="351142" y="542232"/>
                  </a:cubicBezTo>
                  <a:cubicBezTo>
                    <a:pt x="352288" y="535787"/>
                    <a:pt x="352727" y="529232"/>
                    <a:pt x="352743" y="522677"/>
                  </a:cubicBezTo>
                  <a:cubicBezTo>
                    <a:pt x="352837" y="492395"/>
                    <a:pt x="352758" y="462113"/>
                    <a:pt x="352790" y="431831"/>
                  </a:cubicBezTo>
                  <a:cubicBezTo>
                    <a:pt x="352915" y="305718"/>
                    <a:pt x="353072" y="179620"/>
                    <a:pt x="353182" y="53507"/>
                  </a:cubicBezTo>
                  <a:cubicBezTo>
                    <a:pt x="353198" y="39048"/>
                    <a:pt x="352727" y="24589"/>
                    <a:pt x="352931" y="10130"/>
                  </a:cubicBezTo>
                  <a:cubicBezTo>
                    <a:pt x="352931" y="10099"/>
                    <a:pt x="352931" y="10068"/>
                    <a:pt x="352931" y="10036"/>
                  </a:cubicBezTo>
                  <a:cubicBezTo>
                    <a:pt x="353010" y="4469"/>
                    <a:pt x="357499" y="0"/>
                    <a:pt x="363071" y="0"/>
                  </a:cubicBezTo>
                  <a:cubicBezTo>
                    <a:pt x="399988" y="0"/>
                    <a:pt x="438727" y="0"/>
                    <a:pt x="475518" y="0"/>
                  </a:cubicBezTo>
                  <a:cubicBezTo>
                    <a:pt x="480102" y="0"/>
                    <a:pt x="484308" y="3105"/>
                    <a:pt x="485140" y="7606"/>
                  </a:cubicBezTo>
                  <a:cubicBezTo>
                    <a:pt x="485187" y="7888"/>
                    <a:pt x="485234" y="8186"/>
                    <a:pt x="485250" y="8468"/>
                  </a:cubicBezTo>
                  <a:cubicBezTo>
                    <a:pt x="490524" y="92460"/>
                    <a:pt x="547423" y="160128"/>
                    <a:pt x="629043" y="178773"/>
                  </a:cubicBezTo>
                  <a:cubicBezTo>
                    <a:pt x="639324" y="181126"/>
                    <a:pt x="649935" y="182223"/>
                    <a:pt x="660451" y="183227"/>
                  </a:cubicBezTo>
                  <a:cubicBezTo>
                    <a:pt x="665945" y="183760"/>
                    <a:pt x="668503" y="185438"/>
                    <a:pt x="668472" y="191303"/>
                  </a:cubicBezTo>
                  <a:cubicBezTo>
                    <a:pt x="668315" y="230037"/>
                    <a:pt x="668346" y="268756"/>
                    <a:pt x="668425" y="3074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8235852" y="3848851"/>
              <a:ext cx="342146" cy="391254"/>
            </a:xfrm>
            <a:custGeom>
              <a:rect b="b" l="l" r="r" t="t"/>
              <a:pathLst>
                <a:path extrusionOk="0" h="782509" w="684292">
                  <a:moveTo>
                    <a:pt x="684293" y="199191"/>
                  </a:moveTo>
                  <a:cubicBezTo>
                    <a:pt x="684324" y="189594"/>
                    <a:pt x="679239" y="184246"/>
                    <a:pt x="669177" y="183274"/>
                  </a:cubicBezTo>
                  <a:cubicBezTo>
                    <a:pt x="658221" y="182223"/>
                    <a:pt x="648364" y="181173"/>
                    <a:pt x="638774" y="178977"/>
                  </a:cubicBezTo>
                  <a:cubicBezTo>
                    <a:pt x="600444" y="170227"/>
                    <a:pt x="567152" y="150154"/>
                    <a:pt x="542509" y="120923"/>
                  </a:cubicBezTo>
                  <a:cubicBezTo>
                    <a:pt x="517882" y="91723"/>
                    <a:pt x="503551" y="55388"/>
                    <a:pt x="501071" y="15807"/>
                  </a:cubicBezTo>
                  <a:cubicBezTo>
                    <a:pt x="501040" y="15211"/>
                    <a:pt x="500961" y="14631"/>
                    <a:pt x="500851" y="14035"/>
                  </a:cubicBezTo>
                  <a:cubicBezTo>
                    <a:pt x="499344" y="5896"/>
                    <a:pt x="492061" y="0"/>
                    <a:pt x="483507" y="0"/>
                  </a:cubicBezTo>
                  <a:lnTo>
                    <a:pt x="371059" y="0"/>
                  </a:lnTo>
                  <a:cubicBezTo>
                    <a:pt x="361265" y="0"/>
                    <a:pt x="353197" y="7966"/>
                    <a:pt x="353072" y="17877"/>
                  </a:cubicBezTo>
                  <a:cubicBezTo>
                    <a:pt x="352946" y="26408"/>
                    <a:pt x="353056" y="35033"/>
                    <a:pt x="353166" y="43376"/>
                  </a:cubicBezTo>
                  <a:cubicBezTo>
                    <a:pt x="353244" y="49272"/>
                    <a:pt x="353323" y="55388"/>
                    <a:pt x="353307" y="61363"/>
                  </a:cubicBezTo>
                  <a:cubicBezTo>
                    <a:pt x="353244" y="141811"/>
                    <a:pt x="353150" y="222259"/>
                    <a:pt x="353072" y="302707"/>
                  </a:cubicBezTo>
                  <a:lnTo>
                    <a:pt x="352930" y="439688"/>
                  </a:lnTo>
                  <a:cubicBezTo>
                    <a:pt x="352915" y="451450"/>
                    <a:pt x="352915" y="463211"/>
                    <a:pt x="352930" y="474972"/>
                  </a:cubicBezTo>
                  <a:cubicBezTo>
                    <a:pt x="352930" y="493493"/>
                    <a:pt x="352946" y="512013"/>
                    <a:pt x="352883" y="530533"/>
                  </a:cubicBezTo>
                  <a:cubicBezTo>
                    <a:pt x="352868" y="537245"/>
                    <a:pt x="352381" y="543188"/>
                    <a:pt x="351392" y="548740"/>
                  </a:cubicBezTo>
                  <a:cubicBezTo>
                    <a:pt x="346840" y="574521"/>
                    <a:pt x="332949" y="597307"/>
                    <a:pt x="312309" y="612910"/>
                  </a:cubicBezTo>
                  <a:cubicBezTo>
                    <a:pt x="291904" y="628325"/>
                    <a:pt x="266790" y="635398"/>
                    <a:pt x="241566" y="632826"/>
                  </a:cubicBezTo>
                  <a:cubicBezTo>
                    <a:pt x="184024" y="626961"/>
                    <a:pt x="143276" y="577783"/>
                    <a:pt x="148817" y="520873"/>
                  </a:cubicBezTo>
                  <a:cubicBezTo>
                    <a:pt x="151658" y="491642"/>
                    <a:pt x="167260" y="464983"/>
                    <a:pt x="191621" y="447749"/>
                  </a:cubicBezTo>
                  <a:cubicBezTo>
                    <a:pt x="215934" y="430546"/>
                    <a:pt x="246212" y="424681"/>
                    <a:pt x="274685" y="431675"/>
                  </a:cubicBezTo>
                  <a:cubicBezTo>
                    <a:pt x="278562" y="432631"/>
                    <a:pt x="283381" y="433807"/>
                    <a:pt x="287462" y="430608"/>
                  </a:cubicBezTo>
                  <a:cubicBezTo>
                    <a:pt x="291543" y="427409"/>
                    <a:pt x="291543" y="422375"/>
                    <a:pt x="291543" y="418706"/>
                  </a:cubicBezTo>
                  <a:cubicBezTo>
                    <a:pt x="291558" y="405549"/>
                    <a:pt x="291543" y="392392"/>
                    <a:pt x="291543" y="379250"/>
                  </a:cubicBezTo>
                  <a:cubicBezTo>
                    <a:pt x="291543" y="352920"/>
                    <a:pt x="291527" y="325697"/>
                    <a:pt x="291637" y="298943"/>
                  </a:cubicBezTo>
                  <a:cubicBezTo>
                    <a:pt x="291668" y="292200"/>
                    <a:pt x="289125" y="283889"/>
                    <a:pt x="276882" y="282603"/>
                  </a:cubicBezTo>
                  <a:cubicBezTo>
                    <a:pt x="226654" y="277334"/>
                    <a:pt x="178608" y="286429"/>
                    <a:pt x="134094" y="309670"/>
                  </a:cubicBezTo>
                  <a:cubicBezTo>
                    <a:pt x="74762" y="340641"/>
                    <a:pt x="31143" y="393270"/>
                    <a:pt x="11287" y="457863"/>
                  </a:cubicBezTo>
                  <a:cubicBezTo>
                    <a:pt x="-8584" y="522504"/>
                    <a:pt x="-2070" y="590595"/>
                    <a:pt x="29667" y="649574"/>
                  </a:cubicBezTo>
                  <a:cubicBezTo>
                    <a:pt x="60165" y="706280"/>
                    <a:pt x="108258" y="745908"/>
                    <a:pt x="176693" y="770748"/>
                  </a:cubicBezTo>
                  <a:cubicBezTo>
                    <a:pt x="198307" y="778589"/>
                    <a:pt x="220863" y="782509"/>
                    <a:pt x="244784" y="782509"/>
                  </a:cubicBezTo>
                  <a:cubicBezTo>
                    <a:pt x="264529" y="782509"/>
                    <a:pt x="285201" y="779843"/>
                    <a:pt x="307035" y="774512"/>
                  </a:cubicBezTo>
                  <a:cubicBezTo>
                    <a:pt x="399438" y="751945"/>
                    <a:pt x="461187" y="694440"/>
                    <a:pt x="490555" y="603579"/>
                  </a:cubicBezTo>
                  <a:cubicBezTo>
                    <a:pt x="500349" y="573282"/>
                    <a:pt x="501150" y="542561"/>
                    <a:pt x="501118" y="511135"/>
                  </a:cubicBezTo>
                  <a:cubicBezTo>
                    <a:pt x="501102" y="485024"/>
                    <a:pt x="501102" y="458930"/>
                    <a:pt x="501118" y="432819"/>
                  </a:cubicBezTo>
                  <a:cubicBezTo>
                    <a:pt x="501118" y="395371"/>
                    <a:pt x="501134" y="357923"/>
                    <a:pt x="501071" y="320475"/>
                  </a:cubicBezTo>
                  <a:cubicBezTo>
                    <a:pt x="501055" y="312257"/>
                    <a:pt x="500898" y="303962"/>
                    <a:pt x="500741" y="295917"/>
                  </a:cubicBezTo>
                  <a:cubicBezTo>
                    <a:pt x="500632" y="290209"/>
                    <a:pt x="500506" y="284344"/>
                    <a:pt x="500443" y="278463"/>
                  </a:cubicBezTo>
                  <a:cubicBezTo>
                    <a:pt x="549164" y="310752"/>
                    <a:pt x="605765" y="328425"/>
                    <a:pt x="668722" y="330997"/>
                  </a:cubicBezTo>
                  <a:cubicBezTo>
                    <a:pt x="673462" y="331201"/>
                    <a:pt x="677245" y="329946"/>
                    <a:pt x="679992" y="327312"/>
                  </a:cubicBezTo>
                  <a:cubicBezTo>
                    <a:pt x="683790" y="323658"/>
                    <a:pt x="684230" y="318734"/>
                    <a:pt x="684214" y="315331"/>
                  </a:cubicBezTo>
                  <a:cubicBezTo>
                    <a:pt x="684183" y="278510"/>
                    <a:pt x="684136" y="239007"/>
                    <a:pt x="684293" y="199191"/>
                  </a:cubicBezTo>
                  <a:close/>
                  <a:moveTo>
                    <a:pt x="668596" y="199128"/>
                  </a:moveTo>
                  <a:cubicBezTo>
                    <a:pt x="668440" y="238960"/>
                    <a:pt x="668487" y="278479"/>
                    <a:pt x="668565" y="315237"/>
                  </a:cubicBezTo>
                  <a:cubicBezTo>
                    <a:pt x="606173" y="312540"/>
                    <a:pt x="552633" y="295274"/>
                    <a:pt x="504932" y="262483"/>
                  </a:cubicBezTo>
                  <a:cubicBezTo>
                    <a:pt x="504917" y="262467"/>
                    <a:pt x="504885" y="262452"/>
                    <a:pt x="504854" y="262436"/>
                  </a:cubicBezTo>
                  <a:cubicBezTo>
                    <a:pt x="504838" y="262420"/>
                    <a:pt x="504807" y="262405"/>
                    <a:pt x="504791" y="262389"/>
                  </a:cubicBezTo>
                  <a:cubicBezTo>
                    <a:pt x="500867" y="259770"/>
                    <a:pt x="495813" y="259535"/>
                    <a:pt x="491622" y="261793"/>
                  </a:cubicBezTo>
                  <a:cubicBezTo>
                    <a:pt x="487337" y="264098"/>
                    <a:pt x="484700" y="268536"/>
                    <a:pt x="484747" y="273429"/>
                  </a:cubicBezTo>
                  <a:cubicBezTo>
                    <a:pt x="484778" y="281019"/>
                    <a:pt x="484935" y="288719"/>
                    <a:pt x="485077" y="296152"/>
                  </a:cubicBezTo>
                  <a:cubicBezTo>
                    <a:pt x="485234" y="304118"/>
                    <a:pt x="485406" y="312351"/>
                    <a:pt x="485406" y="320412"/>
                  </a:cubicBezTo>
                  <a:cubicBezTo>
                    <a:pt x="485453" y="357860"/>
                    <a:pt x="485453" y="395293"/>
                    <a:pt x="485453" y="432741"/>
                  </a:cubicBezTo>
                  <a:cubicBezTo>
                    <a:pt x="485453" y="458851"/>
                    <a:pt x="485453" y="484962"/>
                    <a:pt x="485453" y="511072"/>
                  </a:cubicBezTo>
                  <a:cubicBezTo>
                    <a:pt x="485469" y="541197"/>
                    <a:pt x="484731" y="570569"/>
                    <a:pt x="475643" y="598687"/>
                  </a:cubicBezTo>
                  <a:cubicBezTo>
                    <a:pt x="461862" y="641326"/>
                    <a:pt x="440421" y="676437"/>
                    <a:pt x="411917" y="703034"/>
                  </a:cubicBezTo>
                  <a:cubicBezTo>
                    <a:pt x="383334" y="729693"/>
                    <a:pt x="346809" y="748589"/>
                    <a:pt x="303330" y="759206"/>
                  </a:cubicBezTo>
                  <a:cubicBezTo>
                    <a:pt x="258172" y="770230"/>
                    <a:pt x="218508" y="769164"/>
                    <a:pt x="182077" y="755944"/>
                  </a:cubicBezTo>
                  <a:cubicBezTo>
                    <a:pt x="117425" y="732484"/>
                    <a:pt x="72110" y="695240"/>
                    <a:pt x="43511" y="642094"/>
                  </a:cubicBezTo>
                  <a:cubicBezTo>
                    <a:pt x="13798" y="586815"/>
                    <a:pt x="7693" y="523006"/>
                    <a:pt x="26324" y="462395"/>
                  </a:cubicBezTo>
                  <a:cubicBezTo>
                    <a:pt x="44940" y="401848"/>
                    <a:pt x="85813" y="352513"/>
                    <a:pt x="141393" y="323501"/>
                  </a:cubicBezTo>
                  <a:cubicBezTo>
                    <a:pt x="175453" y="305718"/>
                    <a:pt x="211712" y="296764"/>
                    <a:pt x="249508" y="296764"/>
                  </a:cubicBezTo>
                  <a:cubicBezTo>
                    <a:pt x="258015" y="296764"/>
                    <a:pt x="266617" y="297218"/>
                    <a:pt x="275266" y="298128"/>
                  </a:cubicBezTo>
                  <a:cubicBezTo>
                    <a:pt x="275532" y="298159"/>
                    <a:pt x="275752" y="298191"/>
                    <a:pt x="275941" y="298222"/>
                  </a:cubicBezTo>
                  <a:cubicBezTo>
                    <a:pt x="275941" y="298395"/>
                    <a:pt x="275956" y="298583"/>
                    <a:pt x="275956" y="298818"/>
                  </a:cubicBezTo>
                  <a:cubicBezTo>
                    <a:pt x="275846" y="325618"/>
                    <a:pt x="275846" y="352858"/>
                    <a:pt x="275862" y="379203"/>
                  </a:cubicBezTo>
                  <a:cubicBezTo>
                    <a:pt x="275862" y="391404"/>
                    <a:pt x="275862" y="403604"/>
                    <a:pt x="275862" y="415805"/>
                  </a:cubicBezTo>
                  <a:cubicBezTo>
                    <a:pt x="243716" y="408685"/>
                    <a:pt x="209860" y="415585"/>
                    <a:pt x="182548" y="434921"/>
                  </a:cubicBezTo>
                  <a:cubicBezTo>
                    <a:pt x="154468" y="454790"/>
                    <a:pt x="136480" y="485558"/>
                    <a:pt x="133199" y="519336"/>
                  </a:cubicBezTo>
                  <a:cubicBezTo>
                    <a:pt x="126811" y="584965"/>
                    <a:pt x="173711" y="641655"/>
                    <a:pt x="239981" y="648414"/>
                  </a:cubicBezTo>
                  <a:cubicBezTo>
                    <a:pt x="269144" y="651378"/>
                    <a:pt x="298198" y="643223"/>
                    <a:pt x="321773" y="625408"/>
                  </a:cubicBezTo>
                  <a:cubicBezTo>
                    <a:pt x="345600" y="607421"/>
                    <a:pt x="361610" y="581154"/>
                    <a:pt x="366853" y="551453"/>
                  </a:cubicBezTo>
                  <a:cubicBezTo>
                    <a:pt x="367999" y="545008"/>
                    <a:pt x="368548" y="538186"/>
                    <a:pt x="368579" y="530565"/>
                  </a:cubicBezTo>
                  <a:cubicBezTo>
                    <a:pt x="368627" y="512029"/>
                    <a:pt x="368627" y="493493"/>
                    <a:pt x="368627" y="474957"/>
                  </a:cubicBezTo>
                  <a:cubicBezTo>
                    <a:pt x="368627" y="463195"/>
                    <a:pt x="368627" y="451450"/>
                    <a:pt x="368627" y="439688"/>
                  </a:cubicBezTo>
                  <a:lnTo>
                    <a:pt x="368768" y="302707"/>
                  </a:lnTo>
                  <a:cubicBezTo>
                    <a:pt x="368862" y="222259"/>
                    <a:pt x="368940" y="141811"/>
                    <a:pt x="369003" y="61363"/>
                  </a:cubicBezTo>
                  <a:cubicBezTo>
                    <a:pt x="369003" y="55279"/>
                    <a:pt x="368925" y="49116"/>
                    <a:pt x="368846" y="43172"/>
                  </a:cubicBezTo>
                  <a:cubicBezTo>
                    <a:pt x="368736" y="34939"/>
                    <a:pt x="368627" y="26424"/>
                    <a:pt x="368752" y="17987"/>
                  </a:cubicBezTo>
                  <a:cubicBezTo>
                    <a:pt x="368768" y="16701"/>
                    <a:pt x="369772" y="15698"/>
                    <a:pt x="371044" y="15698"/>
                  </a:cubicBezTo>
                  <a:lnTo>
                    <a:pt x="483491" y="15698"/>
                  </a:lnTo>
                  <a:cubicBezTo>
                    <a:pt x="484386" y="15698"/>
                    <a:pt x="485281" y="16246"/>
                    <a:pt x="485391" y="16827"/>
                  </a:cubicBezTo>
                  <a:cubicBezTo>
                    <a:pt x="488090" y="59764"/>
                    <a:pt x="503692" y="99266"/>
                    <a:pt x="530486" y="131053"/>
                  </a:cubicBezTo>
                  <a:cubicBezTo>
                    <a:pt x="557342" y="162903"/>
                    <a:pt x="593569" y="184764"/>
                    <a:pt x="635258" y="194283"/>
                  </a:cubicBezTo>
                  <a:cubicBezTo>
                    <a:pt x="645774" y="196682"/>
                    <a:pt x="656149" y="197795"/>
                    <a:pt x="667670" y="198893"/>
                  </a:cubicBezTo>
                  <a:cubicBezTo>
                    <a:pt x="668031" y="198924"/>
                    <a:pt x="668345" y="198971"/>
                    <a:pt x="668596" y="199003"/>
                  </a:cubicBezTo>
                  <a:cubicBezTo>
                    <a:pt x="668596" y="199034"/>
                    <a:pt x="668596" y="199081"/>
                    <a:pt x="668596" y="199128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7"/>
          <p:cNvSpPr/>
          <p:nvPr/>
        </p:nvSpPr>
        <p:spPr>
          <a:xfrm>
            <a:off x="0" y="0"/>
            <a:ext cx="3535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37"/>
          <p:cNvSpPr txBox="1"/>
          <p:nvPr/>
        </p:nvSpPr>
        <p:spPr>
          <a:xfrm>
            <a:off x="518934" y="561117"/>
            <a:ext cx="2497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Elements</a:t>
            </a:r>
            <a:endParaRPr sz="4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Resource </a:t>
            </a:r>
            <a:endParaRPr sz="4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Page</a:t>
            </a:r>
            <a:endParaRPr sz="4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30" name="Google Shape;1130;p37"/>
          <p:cNvSpPr txBox="1"/>
          <p:nvPr/>
        </p:nvSpPr>
        <p:spPr>
          <a:xfrm>
            <a:off x="518934" y="3303885"/>
            <a:ext cx="2497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Use these design resources</a:t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in your Presentation. Happy designing!</a:t>
            </a:r>
            <a:r>
              <a:rPr lang="en" sz="12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Don't forget to delete this page before presenting. 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1131" name="Google Shape;1131;p37"/>
          <p:cNvGrpSpPr/>
          <p:nvPr/>
        </p:nvGrpSpPr>
        <p:grpSpPr>
          <a:xfrm>
            <a:off x="4889697" y="647900"/>
            <a:ext cx="924421" cy="701518"/>
            <a:chOff x="9779394" y="1295799"/>
            <a:chExt cx="1848841" cy="1403036"/>
          </a:xfrm>
        </p:grpSpPr>
        <p:grpSp>
          <p:nvGrpSpPr>
            <p:cNvPr id="1132" name="Google Shape;1132;p37"/>
            <p:cNvGrpSpPr/>
            <p:nvPr/>
          </p:nvGrpSpPr>
          <p:grpSpPr>
            <a:xfrm>
              <a:off x="10231662" y="1527894"/>
              <a:ext cx="1300409" cy="1117204"/>
              <a:chOff x="10231662" y="1527894"/>
              <a:chExt cx="1300409" cy="1117204"/>
            </a:xfrm>
          </p:grpSpPr>
          <p:sp>
            <p:nvSpPr>
              <p:cNvPr id="1133" name="Google Shape;1133;p37"/>
              <p:cNvSpPr/>
              <p:nvPr/>
            </p:nvSpPr>
            <p:spPr>
              <a:xfrm>
                <a:off x="10309098" y="1527894"/>
                <a:ext cx="914795" cy="835201"/>
              </a:xfrm>
              <a:custGeom>
                <a:rect b="b" l="l" r="r" t="t"/>
                <a:pathLst>
                  <a:path extrusionOk="0" h="835201" w="914795">
                    <a:moveTo>
                      <a:pt x="435" y="9861"/>
                    </a:moveTo>
                    <a:cubicBezTo>
                      <a:pt x="-1292" y="4854"/>
                      <a:pt x="2328" y="-657"/>
                      <a:pt x="7723" y="64"/>
                    </a:cubicBezTo>
                    <a:cubicBezTo>
                      <a:pt x="56355" y="4406"/>
                      <a:pt x="911276" y="820568"/>
                      <a:pt x="913558" y="822407"/>
                    </a:cubicBezTo>
                    <a:cubicBezTo>
                      <a:pt x="917954" y="829197"/>
                      <a:pt x="909942" y="840219"/>
                      <a:pt x="900538" y="832648"/>
                    </a:cubicBezTo>
                    <a:cubicBezTo>
                      <a:pt x="899984" y="832537"/>
                      <a:pt x="2716" y="167982"/>
                      <a:pt x="8059" y="154793"/>
                    </a:cubicBezTo>
                    <a:cubicBezTo>
                      <a:pt x="9117" y="151454"/>
                      <a:pt x="13735" y="149730"/>
                      <a:pt x="16627" y="152068"/>
                    </a:cubicBezTo>
                    <a:cubicBezTo>
                      <a:pt x="50901" y="177392"/>
                      <a:pt x="49122" y="194257"/>
                      <a:pt x="435" y="98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10231662" y="1992374"/>
                <a:ext cx="1300409" cy="652724"/>
              </a:xfrm>
              <a:custGeom>
                <a:rect b="b" l="l" r="r" t="t"/>
                <a:pathLst>
                  <a:path extrusionOk="0" h="652724" w="1300409">
                    <a:moveTo>
                      <a:pt x="1283628" y="652191"/>
                    </a:moveTo>
                    <a:cubicBezTo>
                      <a:pt x="1266489" y="646403"/>
                      <a:pt x="1247572" y="635995"/>
                      <a:pt x="1232156" y="628369"/>
                    </a:cubicBezTo>
                    <a:cubicBezTo>
                      <a:pt x="1207282" y="616737"/>
                      <a:pt x="1181687" y="606662"/>
                      <a:pt x="1155980" y="596924"/>
                    </a:cubicBezTo>
                    <a:cubicBezTo>
                      <a:pt x="1077242" y="568204"/>
                      <a:pt x="1000567" y="534030"/>
                      <a:pt x="922387" y="503753"/>
                    </a:cubicBezTo>
                    <a:cubicBezTo>
                      <a:pt x="871807" y="483663"/>
                      <a:pt x="822727" y="460062"/>
                      <a:pt x="772479" y="438969"/>
                    </a:cubicBezTo>
                    <a:cubicBezTo>
                      <a:pt x="720006" y="416205"/>
                      <a:pt x="665476" y="398562"/>
                      <a:pt x="612281" y="377580"/>
                    </a:cubicBezTo>
                    <a:cubicBezTo>
                      <a:pt x="509841" y="334892"/>
                      <a:pt x="404505" y="298938"/>
                      <a:pt x="304346" y="251127"/>
                    </a:cubicBezTo>
                    <a:cubicBezTo>
                      <a:pt x="221159" y="217288"/>
                      <a:pt x="134911" y="190403"/>
                      <a:pt x="55226" y="148440"/>
                    </a:cubicBezTo>
                    <a:cubicBezTo>
                      <a:pt x="48049" y="144656"/>
                      <a:pt x="40480" y="140758"/>
                      <a:pt x="34360" y="135361"/>
                    </a:cubicBezTo>
                    <a:cubicBezTo>
                      <a:pt x="23567" y="124732"/>
                      <a:pt x="21060" y="108702"/>
                      <a:pt x="14496" y="95509"/>
                    </a:cubicBezTo>
                    <a:cubicBezTo>
                      <a:pt x="8487" y="81092"/>
                      <a:pt x="5814" y="65621"/>
                      <a:pt x="2475" y="50428"/>
                    </a:cubicBezTo>
                    <a:cubicBezTo>
                      <a:pt x="-28" y="39184"/>
                      <a:pt x="-2032" y="26328"/>
                      <a:pt x="3754" y="15754"/>
                    </a:cubicBezTo>
                    <a:cubicBezTo>
                      <a:pt x="7038" y="10076"/>
                      <a:pt x="12991" y="8797"/>
                      <a:pt x="17665" y="10354"/>
                    </a:cubicBezTo>
                    <a:cubicBezTo>
                      <a:pt x="17554" y="4454"/>
                      <a:pt x="22727" y="-1611"/>
                      <a:pt x="29682" y="390"/>
                    </a:cubicBezTo>
                    <a:cubicBezTo>
                      <a:pt x="33132" y="1281"/>
                      <a:pt x="36416" y="2894"/>
                      <a:pt x="39700" y="4284"/>
                    </a:cubicBezTo>
                    <a:cubicBezTo>
                      <a:pt x="170631" y="59330"/>
                      <a:pt x="303677" y="109645"/>
                      <a:pt x="432715" y="169085"/>
                    </a:cubicBezTo>
                    <a:cubicBezTo>
                      <a:pt x="543948" y="221904"/>
                      <a:pt x="648282" y="287690"/>
                      <a:pt x="756842" y="345577"/>
                    </a:cubicBezTo>
                    <a:cubicBezTo>
                      <a:pt x="808258" y="375077"/>
                      <a:pt x="863734" y="400345"/>
                      <a:pt x="907249" y="441140"/>
                    </a:cubicBezTo>
                    <a:cubicBezTo>
                      <a:pt x="953991" y="459230"/>
                      <a:pt x="1001122" y="477039"/>
                      <a:pt x="1046526" y="496297"/>
                    </a:cubicBezTo>
                    <a:cubicBezTo>
                      <a:pt x="1058935" y="503531"/>
                      <a:pt x="1091430" y="506483"/>
                      <a:pt x="1085754" y="525630"/>
                    </a:cubicBezTo>
                    <a:cubicBezTo>
                      <a:pt x="1083750" y="531530"/>
                      <a:pt x="1077072" y="535816"/>
                      <a:pt x="1070897" y="534204"/>
                    </a:cubicBezTo>
                    <a:cubicBezTo>
                      <a:pt x="1051366" y="526577"/>
                      <a:pt x="1031835" y="518843"/>
                      <a:pt x="1012303" y="511050"/>
                    </a:cubicBezTo>
                    <a:cubicBezTo>
                      <a:pt x="1095435" y="548565"/>
                      <a:pt x="1183687" y="574000"/>
                      <a:pt x="1264984" y="615298"/>
                    </a:cubicBezTo>
                    <a:cubicBezTo>
                      <a:pt x="1272997" y="619026"/>
                      <a:pt x="1280955" y="622869"/>
                      <a:pt x="1289189" y="625983"/>
                    </a:cubicBezTo>
                    <a:cubicBezTo>
                      <a:pt x="1294141" y="627540"/>
                      <a:pt x="1298537" y="631047"/>
                      <a:pt x="1299872" y="636280"/>
                    </a:cubicBezTo>
                    <a:cubicBezTo>
                      <a:pt x="1302823" y="645678"/>
                      <a:pt x="1293087" y="655087"/>
                      <a:pt x="1283628" y="652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5" name="Google Shape;1135;p37"/>
            <p:cNvSpPr/>
            <p:nvPr/>
          </p:nvSpPr>
          <p:spPr>
            <a:xfrm>
              <a:off x="9779394" y="1295799"/>
              <a:ext cx="1848841" cy="1403036"/>
            </a:xfrm>
            <a:custGeom>
              <a:rect b="b" l="l" r="r" t="t"/>
              <a:pathLst>
                <a:path extrusionOk="0" h="1403036" w="1848841">
                  <a:moveTo>
                    <a:pt x="1843602" y="1367644"/>
                  </a:moveTo>
                  <a:cubicBezTo>
                    <a:pt x="1835759" y="1348300"/>
                    <a:pt x="1821393" y="1326900"/>
                    <a:pt x="1816738" y="1319991"/>
                  </a:cubicBezTo>
                  <a:cubicBezTo>
                    <a:pt x="1744234" y="1212430"/>
                    <a:pt x="1664386" y="1110187"/>
                    <a:pt x="1588991" y="1004718"/>
                  </a:cubicBezTo>
                  <a:cubicBezTo>
                    <a:pt x="1518095" y="905527"/>
                    <a:pt x="1447787" y="805917"/>
                    <a:pt x="1378290" y="705741"/>
                  </a:cubicBezTo>
                  <a:cubicBezTo>
                    <a:pt x="1324163" y="627724"/>
                    <a:pt x="1270528" y="549366"/>
                    <a:pt x="1217544" y="470568"/>
                  </a:cubicBezTo>
                  <a:cubicBezTo>
                    <a:pt x="1177716" y="411335"/>
                    <a:pt x="1138266" y="351851"/>
                    <a:pt x="1099237" y="292090"/>
                  </a:cubicBezTo>
                  <a:cubicBezTo>
                    <a:pt x="1071257" y="249246"/>
                    <a:pt x="1043517" y="206243"/>
                    <a:pt x="1015847" y="163195"/>
                  </a:cubicBezTo>
                  <a:cubicBezTo>
                    <a:pt x="997288" y="134320"/>
                    <a:pt x="978833" y="105375"/>
                    <a:pt x="959860" y="76771"/>
                  </a:cubicBezTo>
                  <a:cubicBezTo>
                    <a:pt x="948357" y="59428"/>
                    <a:pt x="936831" y="41923"/>
                    <a:pt x="923752" y="25708"/>
                  </a:cubicBezTo>
                  <a:cubicBezTo>
                    <a:pt x="917145" y="17516"/>
                    <a:pt x="909620" y="7789"/>
                    <a:pt x="900010" y="2896"/>
                  </a:cubicBezTo>
                  <a:cubicBezTo>
                    <a:pt x="893687" y="-326"/>
                    <a:pt x="887885" y="-822"/>
                    <a:pt x="881111" y="1220"/>
                  </a:cubicBezTo>
                  <a:cubicBezTo>
                    <a:pt x="873290" y="3580"/>
                    <a:pt x="866257" y="9135"/>
                    <a:pt x="859539" y="13573"/>
                  </a:cubicBezTo>
                  <a:cubicBezTo>
                    <a:pt x="851285" y="19025"/>
                    <a:pt x="843047" y="24466"/>
                    <a:pt x="834398" y="29285"/>
                  </a:cubicBezTo>
                  <a:cubicBezTo>
                    <a:pt x="692448" y="108430"/>
                    <a:pt x="646708" y="156186"/>
                    <a:pt x="559402" y="204608"/>
                  </a:cubicBezTo>
                  <a:cubicBezTo>
                    <a:pt x="530967" y="220859"/>
                    <a:pt x="532693" y="231770"/>
                    <a:pt x="537423" y="232158"/>
                  </a:cubicBezTo>
                  <a:cubicBezTo>
                    <a:pt x="537977" y="232214"/>
                    <a:pt x="981632" y="620648"/>
                    <a:pt x="1218010" y="844951"/>
                  </a:cubicBezTo>
                  <a:cubicBezTo>
                    <a:pt x="1271486" y="895932"/>
                    <a:pt x="1383884" y="1006527"/>
                    <a:pt x="1443258" y="1054501"/>
                  </a:cubicBezTo>
                  <a:cubicBezTo>
                    <a:pt x="1447488" y="1061070"/>
                    <a:pt x="1439919" y="1072480"/>
                    <a:pt x="1430238" y="1064742"/>
                  </a:cubicBezTo>
                  <a:cubicBezTo>
                    <a:pt x="1429998" y="1064694"/>
                    <a:pt x="1261620" y="940067"/>
                    <a:pt x="1071201" y="797688"/>
                  </a:cubicBezTo>
                  <a:cubicBezTo>
                    <a:pt x="1070635" y="796389"/>
                    <a:pt x="1069777" y="795187"/>
                    <a:pt x="1068613" y="794237"/>
                  </a:cubicBezTo>
                  <a:cubicBezTo>
                    <a:pt x="1055852" y="783866"/>
                    <a:pt x="1043095" y="773495"/>
                    <a:pt x="1030334" y="763124"/>
                  </a:cubicBezTo>
                  <a:cubicBezTo>
                    <a:pt x="1010670" y="747124"/>
                    <a:pt x="991002" y="731136"/>
                    <a:pt x="971327" y="715143"/>
                  </a:cubicBezTo>
                  <a:cubicBezTo>
                    <a:pt x="968820" y="711089"/>
                    <a:pt x="963055" y="708086"/>
                    <a:pt x="959513" y="705112"/>
                  </a:cubicBezTo>
                  <a:cubicBezTo>
                    <a:pt x="937234" y="687167"/>
                    <a:pt x="915921" y="668012"/>
                    <a:pt x="892936" y="650954"/>
                  </a:cubicBezTo>
                  <a:cubicBezTo>
                    <a:pt x="885822" y="645155"/>
                    <a:pt x="878619" y="639474"/>
                    <a:pt x="871375" y="633849"/>
                  </a:cubicBezTo>
                  <a:cubicBezTo>
                    <a:pt x="849418" y="615999"/>
                    <a:pt x="827450" y="598143"/>
                    <a:pt x="805501" y="580282"/>
                  </a:cubicBezTo>
                  <a:cubicBezTo>
                    <a:pt x="780438" y="559910"/>
                    <a:pt x="755379" y="539539"/>
                    <a:pt x="730316" y="519167"/>
                  </a:cubicBezTo>
                  <a:cubicBezTo>
                    <a:pt x="705471" y="498947"/>
                    <a:pt x="680626" y="478749"/>
                    <a:pt x="655782" y="458529"/>
                  </a:cubicBezTo>
                  <a:cubicBezTo>
                    <a:pt x="631111" y="438483"/>
                    <a:pt x="606440" y="418418"/>
                    <a:pt x="581769" y="398350"/>
                  </a:cubicBezTo>
                  <a:cubicBezTo>
                    <a:pt x="556684" y="377978"/>
                    <a:pt x="531625" y="357584"/>
                    <a:pt x="506518" y="337212"/>
                  </a:cubicBezTo>
                  <a:cubicBezTo>
                    <a:pt x="494389" y="327363"/>
                    <a:pt x="482216" y="317558"/>
                    <a:pt x="469914" y="307905"/>
                  </a:cubicBezTo>
                  <a:cubicBezTo>
                    <a:pt x="463783" y="303101"/>
                    <a:pt x="457679" y="298274"/>
                    <a:pt x="451459" y="293532"/>
                  </a:cubicBezTo>
                  <a:cubicBezTo>
                    <a:pt x="448091" y="290943"/>
                    <a:pt x="444700" y="288358"/>
                    <a:pt x="441309" y="285791"/>
                  </a:cubicBezTo>
                  <a:cubicBezTo>
                    <a:pt x="441309" y="285791"/>
                    <a:pt x="441305" y="285788"/>
                    <a:pt x="441305" y="285788"/>
                  </a:cubicBezTo>
                  <a:cubicBezTo>
                    <a:pt x="441095" y="285577"/>
                    <a:pt x="440972" y="285329"/>
                    <a:pt x="440714" y="285137"/>
                  </a:cubicBezTo>
                  <a:cubicBezTo>
                    <a:pt x="440318" y="284941"/>
                    <a:pt x="439937" y="284719"/>
                    <a:pt x="439560" y="284497"/>
                  </a:cubicBezTo>
                  <a:cubicBezTo>
                    <a:pt x="438480" y="283694"/>
                    <a:pt x="437401" y="282888"/>
                    <a:pt x="436313" y="282097"/>
                  </a:cubicBezTo>
                  <a:cubicBezTo>
                    <a:pt x="434923" y="281076"/>
                    <a:pt x="433444" y="279837"/>
                    <a:pt x="431791" y="279271"/>
                  </a:cubicBezTo>
                  <a:cubicBezTo>
                    <a:pt x="429976" y="278646"/>
                    <a:pt x="428071" y="278820"/>
                    <a:pt x="426463" y="279663"/>
                  </a:cubicBezTo>
                  <a:cubicBezTo>
                    <a:pt x="417089" y="281035"/>
                    <a:pt x="408022" y="283635"/>
                    <a:pt x="399159" y="286923"/>
                  </a:cubicBezTo>
                  <a:cubicBezTo>
                    <a:pt x="388266" y="289309"/>
                    <a:pt x="377812" y="295944"/>
                    <a:pt x="362866" y="301562"/>
                  </a:cubicBezTo>
                  <a:cubicBezTo>
                    <a:pt x="348678" y="301562"/>
                    <a:pt x="80637" y="437033"/>
                    <a:pt x="57379" y="452952"/>
                  </a:cubicBezTo>
                  <a:cubicBezTo>
                    <a:pt x="-107271" y="523417"/>
                    <a:pt x="25886" y="516293"/>
                    <a:pt x="1214116" y="1094412"/>
                  </a:cubicBezTo>
                  <a:cubicBezTo>
                    <a:pt x="1264678" y="1119722"/>
                    <a:pt x="1314612" y="1146355"/>
                    <a:pt x="1364956" y="1172097"/>
                  </a:cubicBezTo>
                  <a:cubicBezTo>
                    <a:pt x="1455116" y="1218200"/>
                    <a:pt x="1545410" y="1264106"/>
                    <a:pt x="1636569" y="1308204"/>
                  </a:cubicBezTo>
                  <a:cubicBezTo>
                    <a:pt x="1695077" y="1336506"/>
                    <a:pt x="1752805" y="1366408"/>
                    <a:pt x="1810751" y="1395845"/>
                  </a:cubicBezTo>
                  <a:cubicBezTo>
                    <a:pt x="1817226" y="1399133"/>
                    <a:pt x="1823934" y="1402488"/>
                    <a:pt x="1831181" y="1402958"/>
                  </a:cubicBezTo>
                  <a:cubicBezTo>
                    <a:pt x="1852768" y="1404356"/>
                    <a:pt x="1851459" y="1387032"/>
                    <a:pt x="1843602" y="13676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10818447" y="1693823"/>
              <a:ext cx="84001" cy="215963"/>
            </a:xfrm>
            <a:custGeom>
              <a:rect b="b" l="l" r="r" t="t"/>
              <a:pathLst>
                <a:path extrusionOk="0" h="215963" w="84001">
                  <a:moveTo>
                    <a:pt x="2837" y="213870"/>
                  </a:moveTo>
                  <a:cubicBezTo>
                    <a:pt x="-450" y="211029"/>
                    <a:pt x="-1008" y="205755"/>
                    <a:pt x="1835" y="202397"/>
                  </a:cubicBezTo>
                  <a:cubicBezTo>
                    <a:pt x="6431" y="193162"/>
                    <a:pt x="11172" y="184004"/>
                    <a:pt x="15010" y="174414"/>
                  </a:cubicBezTo>
                  <a:cubicBezTo>
                    <a:pt x="31269" y="130959"/>
                    <a:pt x="42232" y="85792"/>
                    <a:pt x="56394" y="41657"/>
                  </a:cubicBezTo>
                  <a:cubicBezTo>
                    <a:pt x="60791" y="29382"/>
                    <a:pt x="65372" y="17169"/>
                    <a:pt x="70771" y="5315"/>
                  </a:cubicBezTo>
                  <a:cubicBezTo>
                    <a:pt x="71414" y="2486"/>
                    <a:pt x="73744" y="274"/>
                    <a:pt x="76761" y="23"/>
                  </a:cubicBezTo>
                  <a:cubicBezTo>
                    <a:pt x="80281" y="-281"/>
                    <a:pt x="83824" y="2501"/>
                    <a:pt x="84001" y="6155"/>
                  </a:cubicBezTo>
                  <a:cubicBezTo>
                    <a:pt x="80315" y="22843"/>
                    <a:pt x="71958" y="38676"/>
                    <a:pt x="67938" y="55486"/>
                  </a:cubicBezTo>
                  <a:cubicBezTo>
                    <a:pt x="53303" y="103623"/>
                    <a:pt x="43035" y="153635"/>
                    <a:pt x="21791" y="199457"/>
                  </a:cubicBezTo>
                  <a:cubicBezTo>
                    <a:pt x="18253" y="206776"/>
                    <a:pt x="13102" y="221393"/>
                    <a:pt x="2837" y="213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10451056" y="1997635"/>
              <a:ext cx="230262" cy="77277"/>
            </a:xfrm>
            <a:custGeom>
              <a:rect b="b" l="l" r="r" t="t"/>
              <a:pathLst>
                <a:path extrusionOk="0" h="77277" w="230262">
                  <a:moveTo>
                    <a:pt x="316" y="71485"/>
                  </a:moveTo>
                  <a:cubicBezTo>
                    <a:pt x="-901" y="67376"/>
                    <a:pt x="1488" y="62224"/>
                    <a:pt x="5881" y="61203"/>
                  </a:cubicBezTo>
                  <a:cubicBezTo>
                    <a:pt x="15358" y="58984"/>
                    <a:pt x="24987" y="57420"/>
                    <a:pt x="34549" y="55681"/>
                  </a:cubicBezTo>
                  <a:cubicBezTo>
                    <a:pt x="60263" y="51162"/>
                    <a:pt x="85429" y="44305"/>
                    <a:pt x="110104" y="35876"/>
                  </a:cubicBezTo>
                  <a:cubicBezTo>
                    <a:pt x="135167" y="27587"/>
                    <a:pt x="159812" y="18104"/>
                    <a:pt x="184852" y="9719"/>
                  </a:cubicBezTo>
                  <a:cubicBezTo>
                    <a:pt x="194318" y="7811"/>
                    <a:pt x="228829" y="-9099"/>
                    <a:pt x="230260" y="6653"/>
                  </a:cubicBezTo>
                  <a:cubicBezTo>
                    <a:pt x="230389" y="11853"/>
                    <a:pt x="225534" y="13714"/>
                    <a:pt x="221178" y="14280"/>
                  </a:cubicBezTo>
                  <a:cubicBezTo>
                    <a:pt x="179927" y="26152"/>
                    <a:pt x="140521" y="43672"/>
                    <a:pt x="99540" y="56443"/>
                  </a:cubicBezTo>
                  <a:cubicBezTo>
                    <a:pt x="76899" y="63992"/>
                    <a:pt x="53522" y="69074"/>
                    <a:pt x="30049" y="73316"/>
                  </a:cubicBezTo>
                  <a:cubicBezTo>
                    <a:pt x="20934" y="73409"/>
                    <a:pt x="4705" y="83291"/>
                    <a:pt x="316" y="71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11252909" y="2379951"/>
              <a:ext cx="322637" cy="261002"/>
            </a:xfrm>
            <a:custGeom>
              <a:rect b="b" l="l" r="r" t="t"/>
              <a:pathLst>
                <a:path extrusionOk="0" h="261002" w="322637">
                  <a:moveTo>
                    <a:pt x="320331" y="249118"/>
                  </a:moveTo>
                  <a:cubicBezTo>
                    <a:pt x="326831" y="254880"/>
                    <a:pt x="318223" y="265055"/>
                    <a:pt x="311397" y="259292"/>
                  </a:cubicBezTo>
                  <a:cubicBezTo>
                    <a:pt x="227345" y="191697"/>
                    <a:pt x="143267" y="124147"/>
                    <a:pt x="58997" y="56837"/>
                  </a:cubicBezTo>
                  <a:cubicBezTo>
                    <a:pt x="40132" y="41706"/>
                    <a:pt x="21177" y="26682"/>
                    <a:pt x="2245" y="11592"/>
                  </a:cubicBezTo>
                  <a:cubicBezTo>
                    <a:pt x="-4081" y="6003"/>
                    <a:pt x="4290" y="-3975"/>
                    <a:pt x="10961" y="1680"/>
                  </a:cubicBezTo>
                  <a:cubicBezTo>
                    <a:pt x="95057" y="68491"/>
                    <a:pt x="179176" y="135235"/>
                    <a:pt x="262773" y="202678"/>
                  </a:cubicBezTo>
                  <a:cubicBezTo>
                    <a:pt x="281989" y="218135"/>
                    <a:pt x="301136" y="233635"/>
                    <a:pt x="320331" y="249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37"/>
          <p:cNvGrpSpPr/>
          <p:nvPr/>
        </p:nvGrpSpPr>
        <p:grpSpPr>
          <a:xfrm>
            <a:off x="6234423" y="647902"/>
            <a:ext cx="530221" cy="700878"/>
            <a:chOff x="12468847" y="1295803"/>
            <a:chExt cx="1060442" cy="1401755"/>
          </a:xfrm>
        </p:grpSpPr>
        <p:sp>
          <p:nvSpPr>
            <p:cNvPr id="1140" name="Google Shape;1140;p37"/>
            <p:cNvSpPr/>
            <p:nvPr/>
          </p:nvSpPr>
          <p:spPr>
            <a:xfrm>
              <a:off x="12632225" y="1333423"/>
              <a:ext cx="729819" cy="1049149"/>
            </a:xfrm>
            <a:custGeom>
              <a:rect b="b" l="l" r="r" t="t"/>
              <a:pathLst>
                <a:path extrusionOk="0" h="1049149" w="729819">
                  <a:moveTo>
                    <a:pt x="335093" y="723"/>
                  </a:moveTo>
                  <a:cubicBezTo>
                    <a:pt x="419525" y="-4906"/>
                    <a:pt x="505820" y="22445"/>
                    <a:pt x="572214" y="78510"/>
                  </a:cubicBezTo>
                  <a:cubicBezTo>
                    <a:pt x="635892" y="132284"/>
                    <a:pt x="683816" y="205307"/>
                    <a:pt x="708734" y="284756"/>
                  </a:cubicBezTo>
                  <a:cubicBezTo>
                    <a:pt x="737383" y="376111"/>
                    <a:pt x="736522" y="476120"/>
                    <a:pt x="708073" y="567408"/>
                  </a:cubicBezTo>
                  <a:cubicBezTo>
                    <a:pt x="702985" y="583733"/>
                    <a:pt x="697282" y="599795"/>
                    <a:pt x="691260" y="615710"/>
                  </a:cubicBezTo>
                  <a:cubicBezTo>
                    <a:pt x="662482" y="691741"/>
                    <a:pt x="626336" y="764453"/>
                    <a:pt x="614432" y="846877"/>
                  </a:cubicBezTo>
                  <a:cubicBezTo>
                    <a:pt x="609532" y="880802"/>
                    <a:pt x="610037" y="914262"/>
                    <a:pt x="608828" y="948364"/>
                  </a:cubicBezTo>
                  <a:cubicBezTo>
                    <a:pt x="606175" y="1023195"/>
                    <a:pt x="512950" y="1035118"/>
                    <a:pt x="453279" y="1042738"/>
                  </a:cubicBezTo>
                  <a:cubicBezTo>
                    <a:pt x="441580" y="1044233"/>
                    <a:pt x="426594" y="1045761"/>
                    <a:pt x="409846" y="1046722"/>
                  </a:cubicBezTo>
                  <a:cubicBezTo>
                    <a:pt x="393129" y="1048143"/>
                    <a:pt x="378078" y="1048752"/>
                    <a:pt x="366286" y="1048931"/>
                  </a:cubicBezTo>
                  <a:cubicBezTo>
                    <a:pt x="306136" y="1049840"/>
                    <a:pt x="212165" y="1051247"/>
                    <a:pt x="198926" y="977545"/>
                  </a:cubicBezTo>
                  <a:cubicBezTo>
                    <a:pt x="192893" y="943959"/>
                    <a:pt x="188649" y="910766"/>
                    <a:pt x="178986" y="877878"/>
                  </a:cubicBezTo>
                  <a:cubicBezTo>
                    <a:pt x="155512" y="797969"/>
                    <a:pt x="109420" y="731114"/>
                    <a:pt x="70152" y="659927"/>
                  </a:cubicBezTo>
                  <a:cubicBezTo>
                    <a:pt x="61931" y="645026"/>
                    <a:pt x="54010" y="629935"/>
                    <a:pt x="46659" y="614493"/>
                  </a:cubicBezTo>
                  <a:cubicBezTo>
                    <a:pt x="5550" y="528159"/>
                    <a:pt x="-9484" y="429288"/>
                    <a:pt x="5918" y="334798"/>
                  </a:cubicBezTo>
                  <a:cubicBezTo>
                    <a:pt x="24940" y="218091"/>
                    <a:pt x="93934" y="103279"/>
                    <a:pt x="198160" y="42336"/>
                  </a:cubicBezTo>
                  <a:cubicBezTo>
                    <a:pt x="240626" y="17511"/>
                    <a:pt x="287565" y="3891"/>
                    <a:pt x="335093" y="7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12935983" y="1957542"/>
              <a:ext cx="161106" cy="431512"/>
            </a:xfrm>
            <a:custGeom>
              <a:rect b="b" l="l" r="r" t="t"/>
              <a:pathLst>
                <a:path extrusionOk="0" h="431512" w="161106">
                  <a:moveTo>
                    <a:pt x="144220" y="8919"/>
                  </a:moveTo>
                  <a:cubicBezTo>
                    <a:pt x="117602" y="-14888"/>
                    <a:pt x="97587" y="14711"/>
                    <a:pt x="78102" y="30921"/>
                  </a:cubicBezTo>
                  <a:cubicBezTo>
                    <a:pt x="65115" y="21314"/>
                    <a:pt x="56442" y="6584"/>
                    <a:pt x="39038" y="3043"/>
                  </a:cubicBezTo>
                  <a:cubicBezTo>
                    <a:pt x="24372" y="57"/>
                    <a:pt x="10246" y="7097"/>
                    <a:pt x="3756" y="20447"/>
                  </a:cubicBezTo>
                  <a:cubicBezTo>
                    <a:pt x="-3110" y="34569"/>
                    <a:pt x="269" y="49848"/>
                    <a:pt x="7211" y="63173"/>
                  </a:cubicBezTo>
                  <a:cubicBezTo>
                    <a:pt x="18139" y="84146"/>
                    <a:pt x="31566" y="102229"/>
                    <a:pt x="39120" y="125083"/>
                  </a:cubicBezTo>
                  <a:cubicBezTo>
                    <a:pt x="53786" y="169468"/>
                    <a:pt x="55570" y="217178"/>
                    <a:pt x="59230" y="263411"/>
                  </a:cubicBezTo>
                  <a:cubicBezTo>
                    <a:pt x="63365" y="315638"/>
                    <a:pt x="66178" y="368175"/>
                    <a:pt x="71936" y="420248"/>
                  </a:cubicBezTo>
                  <a:cubicBezTo>
                    <a:pt x="73715" y="436326"/>
                    <a:pt x="97918" y="434717"/>
                    <a:pt x="97082" y="418456"/>
                  </a:cubicBezTo>
                  <a:cubicBezTo>
                    <a:pt x="93108" y="341009"/>
                    <a:pt x="87386" y="261900"/>
                    <a:pt x="77184" y="185011"/>
                  </a:cubicBezTo>
                  <a:cubicBezTo>
                    <a:pt x="72851" y="152355"/>
                    <a:pt x="65923" y="119605"/>
                    <a:pt x="51472" y="89801"/>
                  </a:cubicBezTo>
                  <a:cubicBezTo>
                    <a:pt x="44435" y="75287"/>
                    <a:pt x="32542" y="62455"/>
                    <a:pt x="26725" y="47535"/>
                  </a:cubicBezTo>
                  <a:cubicBezTo>
                    <a:pt x="21480" y="38241"/>
                    <a:pt x="25042" y="31883"/>
                    <a:pt x="37406" y="28460"/>
                  </a:cubicBezTo>
                  <a:cubicBezTo>
                    <a:pt x="42449" y="31269"/>
                    <a:pt x="46844" y="34846"/>
                    <a:pt x="50589" y="39192"/>
                  </a:cubicBezTo>
                  <a:cubicBezTo>
                    <a:pt x="57130" y="45359"/>
                    <a:pt x="62773" y="51676"/>
                    <a:pt x="69979" y="57173"/>
                  </a:cubicBezTo>
                  <a:cubicBezTo>
                    <a:pt x="75252" y="61196"/>
                    <a:pt x="80662" y="61025"/>
                    <a:pt x="86311" y="58107"/>
                  </a:cubicBezTo>
                  <a:cubicBezTo>
                    <a:pt x="97194" y="52489"/>
                    <a:pt x="106557" y="33265"/>
                    <a:pt x="116971" y="30108"/>
                  </a:cubicBezTo>
                  <a:cubicBezTo>
                    <a:pt x="138027" y="23727"/>
                    <a:pt x="133472" y="63282"/>
                    <a:pt x="132067" y="74692"/>
                  </a:cubicBezTo>
                  <a:cubicBezTo>
                    <a:pt x="127865" y="108845"/>
                    <a:pt x="118926" y="141761"/>
                    <a:pt x="116562" y="176300"/>
                  </a:cubicBezTo>
                  <a:cubicBezTo>
                    <a:pt x="111911" y="244249"/>
                    <a:pt x="116800" y="313885"/>
                    <a:pt x="130073" y="380617"/>
                  </a:cubicBezTo>
                  <a:cubicBezTo>
                    <a:pt x="132667" y="393659"/>
                    <a:pt x="151998" y="393191"/>
                    <a:pt x="151297" y="379106"/>
                  </a:cubicBezTo>
                  <a:cubicBezTo>
                    <a:pt x="146720" y="287014"/>
                    <a:pt x="135318" y="198257"/>
                    <a:pt x="154023" y="106714"/>
                  </a:cubicBezTo>
                  <a:cubicBezTo>
                    <a:pt x="159989" y="77496"/>
                    <a:pt x="170213" y="32166"/>
                    <a:pt x="144220" y="8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12881480" y="2542605"/>
              <a:ext cx="355587" cy="154953"/>
            </a:xfrm>
            <a:custGeom>
              <a:rect b="b" l="l" r="r" t="t"/>
              <a:pathLst>
                <a:path extrusionOk="0" h="154953" w="355587">
                  <a:moveTo>
                    <a:pt x="177103" y="30102"/>
                  </a:moveTo>
                  <a:cubicBezTo>
                    <a:pt x="183958" y="29412"/>
                    <a:pt x="190799" y="28599"/>
                    <a:pt x="197627" y="27657"/>
                  </a:cubicBezTo>
                  <a:cubicBezTo>
                    <a:pt x="224427" y="23959"/>
                    <a:pt x="251853" y="18938"/>
                    <a:pt x="277624" y="10544"/>
                  </a:cubicBezTo>
                  <a:cubicBezTo>
                    <a:pt x="297205" y="4166"/>
                    <a:pt x="323262" y="-7163"/>
                    <a:pt x="342556" y="6311"/>
                  </a:cubicBezTo>
                  <a:cubicBezTo>
                    <a:pt x="363865" y="21192"/>
                    <a:pt x="355764" y="42961"/>
                    <a:pt x="341552" y="61773"/>
                  </a:cubicBezTo>
                  <a:cubicBezTo>
                    <a:pt x="332049" y="74350"/>
                    <a:pt x="319817" y="85606"/>
                    <a:pt x="311815" y="92598"/>
                  </a:cubicBezTo>
                  <a:cubicBezTo>
                    <a:pt x="277986" y="122155"/>
                    <a:pt x="234928" y="152576"/>
                    <a:pt x="188710" y="154749"/>
                  </a:cubicBezTo>
                  <a:cubicBezTo>
                    <a:pt x="137659" y="157148"/>
                    <a:pt x="94394" y="138177"/>
                    <a:pt x="52618" y="111050"/>
                  </a:cubicBezTo>
                  <a:cubicBezTo>
                    <a:pt x="43704" y="105264"/>
                    <a:pt x="30000" y="95855"/>
                    <a:pt x="18811" y="84751"/>
                  </a:cubicBezTo>
                  <a:cubicBezTo>
                    <a:pt x="2074" y="68143"/>
                    <a:pt x="-9030" y="47741"/>
                    <a:pt x="9953" y="29990"/>
                  </a:cubicBezTo>
                  <a:cubicBezTo>
                    <a:pt x="27141" y="13917"/>
                    <a:pt x="54542" y="21442"/>
                    <a:pt x="74830" y="24983"/>
                  </a:cubicBezTo>
                  <a:cubicBezTo>
                    <a:pt x="101532" y="29639"/>
                    <a:pt x="129393" y="30727"/>
                    <a:pt x="156446" y="30590"/>
                  </a:cubicBezTo>
                  <a:cubicBezTo>
                    <a:pt x="163331" y="30553"/>
                    <a:pt x="170220" y="30390"/>
                    <a:pt x="177103" y="30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12823422" y="2462142"/>
              <a:ext cx="452989" cy="164180"/>
            </a:xfrm>
            <a:custGeom>
              <a:rect b="b" l="l" r="r" t="t"/>
              <a:pathLst>
                <a:path extrusionOk="0" h="164180" w="452989">
                  <a:moveTo>
                    <a:pt x="437394" y="0"/>
                  </a:moveTo>
                  <a:cubicBezTo>
                    <a:pt x="437394" y="0"/>
                    <a:pt x="366790" y="42170"/>
                    <a:pt x="214015" y="44475"/>
                  </a:cubicBezTo>
                  <a:cubicBezTo>
                    <a:pt x="61240" y="46779"/>
                    <a:pt x="16909" y="16361"/>
                    <a:pt x="16909" y="16361"/>
                  </a:cubicBezTo>
                  <a:cubicBezTo>
                    <a:pt x="16909" y="16361"/>
                    <a:pt x="-20783" y="49047"/>
                    <a:pt x="16382" y="109261"/>
                  </a:cubicBezTo>
                  <a:cubicBezTo>
                    <a:pt x="53546" y="169475"/>
                    <a:pt x="271734" y="181920"/>
                    <a:pt x="376470" y="137913"/>
                  </a:cubicBezTo>
                  <a:cubicBezTo>
                    <a:pt x="499289" y="86312"/>
                    <a:pt x="437394" y="0"/>
                    <a:pt x="437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12817041" y="2372592"/>
              <a:ext cx="452988" cy="164180"/>
            </a:xfrm>
            <a:custGeom>
              <a:rect b="b" l="l" r="r" t="t"/>
              <a:pathLst>
                <a:path extrusionOk="0" h="164180" w="452988">
                  <a:moveTo>
                    <a:pt x="437394" y="0"/>
                  </a:moveTo>
                  <a:cubicBezTo>
                    <a:pt x="437394" y="0"/>
                    <a:pt x="366790" y="42170"/>
                    <a:pt x="214015" y="44475"/>
                  </a:cubicBezTo>
                  <a:cubicBezTo>
                    <a:pt x="61240" y="46779"/>
                    <a:pt x="16909" y="16361"/>
                    <a:pt x="16909" y="16361"/>
                  </a:cubicBezTo>
                  <a:cubicBezTo>
                    <a:pt x="16909" y="16361"/>
                    <a:pt x="-20782" y="49047"/>
                    <a:pt x="16382" y="109261"/>
                  </a:cubicBezTo>
                  <a:cubicBezTo>
                    <a:pt x="53546" y="169475"/>
                    <a:pt x="271734" y="181920"/>
                    <a:pt x="376470" y="137913"/>
                  </a:cubicBezTo>
                  <a:cubicBezTo>
                    <a:pt x="499286" y="86312"/>
                    <a:pt x="437394" y="0"/>
                    <a:pt x="43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12811269" y="2297319"/>
              <a:ext cx="452987" cy="158432"/>
            </a:xfrm>
            <a:custGeom>
              <a:rect b="b" l="l" r="r" t="t"/>
              <a:pathLst>
                <a:path extrusionOk="0" h="158432" w="452987">
                  <a:moveTo>
                    <a:pt x="446174" y="10989"/>
                  </a:moveTo>
                  <a:cubicBezTo>
                    <a:pt x="442421" y="1743"/>
                    <a:pt x="431709" y="-2485"/>
                    <a:pt x="422557" y="1499"/>
                  </a:cubicBezTo>
                  <a:cubicBezTo>
                    <a:pt x="394612" y="13663"/>
                    <a:pt x="326642" y="37028"/>
                    <a:pt x="214015" y="38726"/>
                  </a:cubicBezTo>
                  <a:cubicBezTo>
                    <a:pt x="104539" y="40378"/>
                    <a:pt x="50747" y="25228"/>
                    <a:pt x="29049" y="16506"/>
                  </a:cubicBezTo>
                  <a:cubicBezTo>
                    <a:pt x="20533" y="13083"/>
                    <a:pt x="10728" y="16640"/>
                    <a:pt x="6585" y="24824"/>
                  </a:cubicBezTo>
                  <a:cubicBezTo>
                    <a:pt x="-1011" y="39825"/>
                    <a:pt x="-6489" y="66456"/>
                    <a:pt x="16382" y="103513"/>
                  </a:cubicBezTo>
                  <a:cubicBezTo>
                    <a:pt x="53547" y="163727"/>
                    <a:pt x="271734" y="176171"/>
                    <a:pt x="376470" y="132165"/>
                  </a:cubicBezTo>
                  <a:cubicBezTo>
                    <a:pt x="465864" y="94606"/>
                    <a:pt x="457399" y="38659"/>
                    <a:pt x="446174" y="10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12987844" y="1399473"/>
              <a:ext cx="336498" cy="534590"/>
            </a:xfrm>
            <a:custGeom>
              <a:rect b="b" l="l" r="r" t="t"/>
              <a:pathLst>
                <a:path extrusionOk="0" h="534590" w="336498">
                  <a:moveTo>
                    <a:pt x="317847" y="475860"/>
                  </a:moveTo>
                  <a:cubicBezTo>
                    <a:pt x="311483" y="490853"/>
                    <a:pt x="303161" y="505213"/>
                    <a:pt x="291378" y="516419"/>
                  </a:cubicBezTo>
                  <a:cubicBezTo>
                    <a:pt x="267736" y="538903"/>
                    <a:pt x="232714" y="542654"/>
                    <a:pt x="210876" y="515510"/>
                  </a:cubicBezTo>
                  <a:cubicBezTo>
                    <a:pt x="192282" y="492348"/>
                    <a:pt x="191135" y="460082"/>
                    <a:pt x="185977" y="432145"/>
                  </a:cubicBezTo>
                  <a:cubicBezTo>
                    <a:pt x="180381" y="401845"/>
                    <a:pt x="172054" y="372055"/>
                    <a:pt x="161188" y="343223"/>
                  </a:cubicBezTo>
                  <a:cubicBezTo>
                    <a:pt x="139458" y="285561"/>
                    <a:pt x="107573" y="231688"/>
                    <a:pt x="67099" y="185187"/>
                  </a:cubicBezTo>
                  <a:cubicBezTo>
                    <a:pt x="50401" y="166005"/>
                    <a:pt x="32184" y="147905"/>
                    <a:pt x="18639" y="126383"/>
                  </a:cubicBezTo>
                  <a:cubicBezTo>
                    <a:pt x="5094" y="104860"/>
                    <a:pt x="-3545" y="78891"/>
                    <a:pt x="1414" y="53954"/>
                  </a:cubicBezTo>
                  <a:cubicBezTo>
                    <a:pt x="9259" y="14512"/>
                    <a:pt x="50662" y="-955"/>
                    <a:pt x="86988" y="45"/>
                  </a:cubicBezTo>
                  <a:cubicBezTo>
                    <a:pt x="151037" y="1812"/>
                    <a:pt x="197530" y="50189"/>
                    <a:pt x="233469" y="97815"/>
                  </a:cubicBezTo>
                  <a:cubicBezTo>
                    <a:pt x="272439" y="149459"/>
                    <a:pt x="302042" y="208187"/>
                    <a:pt x="320055" y="270329"/>
                  </a:cubicBezTo>
                  <a:cubicBezTo>
                    <a:pt x="339212" y="336425"/>
                    <a:pt x="344951" y="409148"/>
                    <a:pt x="319070" y="472911"/>
                  </a:cubicBezTo>
                  <a:cubicBezTo>
                    <a:pt x="318672" y="473895"/>
                    <a:pt x="318262" y="474879"/>
                    <a:pt x="317847" y="4758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13175609" y="1983383"/>
              <a:ext cx="74348" cy="105830"/>
            </a:xfrm>
            <a:custGeom>
              <a:rect b="b" l="l" r="r" t="t"/>
              <a:pathLst>
                <a:path extrusionOk="0" h="105830" w="74348">
                  <a:moveTo>
                    <a:pt x="66010" y="10452"/>
                  </a:moveTo>
                  <a:cubicBezTo>
                    <a:pt x="50979" y="-8074"/>
                    <a:pt x="24246" y="71"/>
                    <a:pt x="12272" y="18941"/>
                  </a:cubicBezTo>
                  <a:cubicBezTo>
                    <a:pt x="982" y="36732"/>
                    <a:pt x="-1966" y="61403"/>
                    <a:pt x="1184" y="81939"/>
                  </a:cubicBezTo>
                  <a:cubicBezTo>
                    <a:pt x="7237" y="121379"/>
                    <a:pt x="41036" y="105152"/>
                    <a:pt x="56420" y="82124"/>
                  </a:cubicBezTo>
                  <a:cubicBezTo>
                    <a:pt x="63208" y="71964"/>
                    <a:pt x="69555" y="61263"/>
                    <a:pt x="72590" y="49429"/>
                  </a:cubicBezTo>
                  <a:cubicBezTo>
                    <a:pt x="75625" y="37596"/>
                    <a:pt x="75011" y="24372"/>
                    <a:pt x="68540" y="14007"/>
                  </a:cubicBezTo>
                  <a:cubicBezTo>
                    <a:pt x="67741" y="12729"/>
                    <a:pt x="66894" y="11545"/>
                    <a:pt x="66010" y="10452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13390088" y="1366456"/>
              <a:ext cx="111282" cy="121374"/>
            </a:xfrm>
            <a:custGeom>
              <a:rect b="b" l="l" r="r" t="t"/>
              <a:pathLst>
                <a:path extrusionOk="0" h="121374" w="111282">
                  <a:moveTo>
                    <a:pt x="92867" y="3315"/>
                  </a:moveTo>
                  <a:cubicBezTo>
                    <a:pt x="60491" y="36615"/>
                    <a:pt x="30793" y="73131"/>
                    <a:pt x="1777" y="109355"/>
                  </a:cubicBezTo>
                  <a:cubicBezTo>
                    <a:pt x="-4621" y="117342"/>
                    <a:pt x="7821" y="125932"/>
                    <a:pt x="14410" y="118581"/>
                  </a:cubicBezTo>
                  <a:cubicBezTo>
                    <a:pt x="44436" y="85076"/>
                    <a:pt x="76392" y="53755"/>
                    <a:pt x="107713" y="21537"/>
                  </a:cubicBezTo>
                  <a:cubicBezTo>
                    <a:pt x="118147" y="10806"/>
                    <a:pt x="103411" y="-7532"/>
                    <a:pt x="92867" y="3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13450952" y="1552963"/>
              <a:ext cx="78337" cy="49900"/>
            </a:xfrm>
            <a:custGeom>
              <a:rect b="b" l="l" r="r" t="t"/>
              <a:pathLst>
                <a:path extrusionOk="0" h="49900" w="78337">
                  <a:moveTo>
                    <a:pt x="68422" y="695"/>
                  </a:moveTo>
                  <a:cubicBezTo>
                    <a:pt x="48070" y="10987"/>
                    <a:pt x="26041" y="18411"/>
                    <a:pt x="6028" y="29131"/>
                  </a:cubicBezTo>
                  <a:cubicBezTo>
                    <a:pt x="-6243" y="35706"/>
                    <a:pt x="1970" y="54321"/>
                    <a:pt x="15040" y="48935"/>
                  </a:cubicBezTo>
                  <a:cubicBezTo>
                    <a:pt x="36363" y="40149"/>
                    <a:pt x="56541" y="25181"/>
                    <a:pt x="75687" y="12400"/>
                  </a:cubicBezTo>
                  <a:cubicBezTo>
                    <a:pt x="82247" y="8018"/>
                    <a:pt x="75409" y="-2837"/>
                    <a:pt x="68422" y="6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13430238" y="1758584"/>
              <a:ext cx="69690" cy="28650"/>
            </a:xfrm>
            <a:custGeom>
              <a:rect b="b" l="l" r="r" t="t"/>
              <a:pathLst>
                <a:path extrusionOk="0" h="28650" w="69690">
                  <a:moveTo>
                    <a:pt x="63733" y="14797"/>
                  </a:moveTo>
                  <a:cubicBezTo>
                    <a:pt x="46452" y="11466"/>
                    <a:pt x="30251" y="6112"/>
                    <a:pt x="13604" y="569"/>
                  </a:cubicBezTo>
                  <a:cubicBezTo>
                    <a:pt x="1277" y="-3535"/>
                    <a:pt x="-5912" y="15787"/>
                    <a:pt x="6345" y="19218"/>
                  </a:cubicBezTo>
                  <a:cubicBezTo>
                    <a:pt x="24521" y="24304"/>
                    <a:pt x="43555" y="26891"/>
                    <a:pt x="62319" y="28613"/>
                  </a:cubicBezTo>
                  <a:cubicBezTo>
                    <a:pt x="71351" y="29440"/>
                    <a:pt x="72389" y="16465"/>
                    <a:pt x="63733" y="14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13401964" y="1960051"/>
              <a:ext cx="90055" cy="48565"/>
            </a:xfrm>
            <a:custGeom>
              <a:rect b="b" l="l" r="r" t="t"/>
              <a:pathLst>
                <a:path extrusionOk="0" h="48565" w="90055">
                  <a:moveTo>
                    <a:pt x="85642" y="34390"/>
                  </a:moveTo>
                  <a:cubicBezTo>
                    <a:pt x="62157" y="23324"/>
                    <a:pt x="38921" y="11328"/>
                    <a:pt x="15122" y="983"/>
                  </a:cubicBezTo>
                  <a:cubicBezTo>
                    <a:pt x="1768" y="-4823"/>
                    <a:pt x="-6686" y="16761"/>
                    <a:pt x="6912" y="22077"/>
                  </a:cubicBezTo>
                  <a:cubicBezTo>
                    <a:pt x="31034" y="31505"/>
                    <a:pt x="55916" y="39366"/>
                    <a:pt x="80321" y="48060"/>
                  </a:cubicBezTo>
                  <a:cubicBezTo>
                    <a:pt x="89300" y="51258"/>
                    <a:pt x="94121" y="38385"/>
                    <a:pt x="85642" y="343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3336366" y="2169404"/>
              <a:ext cx="120939" cy="115778"/>
            </a:xfrm>
            <a:custGeom>
              <a:rect b="b" l="l" r="r" t="t"/>
              <a:pathLst>
                <a:path extrusionOk="0" h="115778" w="120939">
                  <a:moveTo>
                    <a:pt x="119319" y="104457"/>
                  </a:moveTo>
                  <a:cubicBezTo>
                    <a:pt x="89417" y="70941"/>
                    <a:pt x="57601" y="39197"/>
                    <a:pt x="27743" y="5628"/>
                  </a:cubicBezTo>
                  <a:cubicBezTo>
                    <a:pt x="12718" y="-11266"/>
                    <a:pt x="-11584" y="13909"/>
                    <a:pt x="6317" y="28196"/>
                  </a:cubicBezTo>
                  <a:cubicBezTo>
                    <a:pt x="41437" y="56226"/>
                    <a:pt x="74831" y="86304"/>
                    <a:pt x="109900" y="114382"/>
                  </a:cubicBezTo>
                  <a:cubicBezTo>
                    <a:pt x="115976" y="119243"/>
                    <a:pt x="124547" y="110316"/>
                    <a:pt x="119319" y="1044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2553158" y="2114343"/>
              <a:ext cx="121804" cy="110556"/>
            </a:xfrm>
            <a:custGeom>
              <a:rect b="b" l="l" r="r" t="t"/>
              <a:pathLst>
                <a:path extrusionOk="0" h="110556" w="121804">
                  <a:moveTo>
                    <a:pt x="96527" y="4086"/>
                  </a:moveTo>
                  <a:cubicBezTo>
                    <a:pt x="65371" y="36096"/>
                    <a:pt x="32102" y="65928"/>
                    <a:pt x="1849" y="98830"/>
                  </a:cubicBezTo>
                  <a:cubicBezTo>
                    <a:pt x="-4254" y="105469"/>
                    <a:pt x="6154" y="113916"/>
                    <a:pt x="12754" y="109173"/>
                  </a:cubicBezTo>
                  <a:cubicBezTo>
                    <a:pt x="48345" y="83596"/>
                    <a:pt x="81263" y="54670"/>
                    <a:pt x="116097" y="28106"/>
                  </a:cubicBezTo>
                  <a:cubicBezTo>
                    <a:pt x="132317" y="15737"/>
                    <a:pt x="110201" y="-9963"/>
                    <a:pt x="96527" y="4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12533900" y="1971642"/>
              <a:ext cx="58748" cy="43725"/>
            </a:xfrm>
            <a:custGeom>
              <a:rect b="b" l="l" r="r" t="t"/>
              <a:pathLst>
                <a:path extrusionOk="0" h="43725" w="58748">
                  <a:moveTo>
                    <a:pt x="41953" y="1500"/>
                  </a:moveTo>
                  <a:cubicBezTo>
                    <a:pt x="34999" y="5055"/>
                    <a:pt x="29788" y="11492"/>
                    <a:pt x="23648" y="16342"/>
                  </a:cubicBezTo>
                  <a:cubicBezTo>
                    <a:pt x="17475" y="21220"/>
                    <a:pt x="10732" y="25529"/>
                    <a:pt x="4048" y="29670"/>
                  </a:cubicBezTo>
                  <a:cubicBezTo>
                    <a:pt x="-4019" y="34663"/>
                    <a:pt x="979" y="46340"/>
                    <a:pt x="10204" y="43197"/>
                  </a:cubicBezTo>
                  <a:cubicBezTo>
                    <a:pt x="18019" y="40533"/>
                    <a:pt x="25468" y="37329"/>
                    <a:pt x="32980" y="33928"/>
                  </a:cubicBezTo>
                  <a:cubicBezTo>
                    <a:pt x="40166" y="30673"/>
                    <a:pt x="49284" y="27962"/>
                    <a:pt x="54905" y="22375"/>
                  </a:cubicBezTo>
                  <a:cubicBezTo>
                    <a:pt x="64173" y="13160"/>
                    <a:pt x="55433" y="-5388"/>
                    <a:pt x="41953" y="1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12468847" y="1710453"/>
              <a:ext cx="81951" cy="28616"/>
            </a:xfrm>
            <a:custGeom>
              <a:rect b="b" l="l" r="r" t="t"/>
              <a:pathLst>
                <a:path extrusionOk="0" h="28616" w="81951">
                  <a:moveTo>
                    <a:pt x="70941" y="0"/>
                  </a:moveTo>
                  <a:cubicBezTo>
                    <a:pt x="49329" y="50"/>
                    <a:pt x="24613" y="6832"/>
                    <a:pt x="3983" y="13205"/>
                  </a:cubicBezTo>
                  <a:cubicBezTo>
                    <a:pt x="-2998" y="15360"/>
                    <a:pt x="154" y="25201"/>
                    <a:pt x="6106" y="26157"/>
                  </a:cubicBezTo>
                  <a:cubicBezTo>
                    <a:pt x="27260" y="29549"/>
                    <a:pt x="54294" y="30048"/>
                    <a:pt x="74822" y="23684"/>
                  </a:cubicBezTo>
                  <a:cubicBezTo>
                    <a:pt x="86443" y="20079"/>
                    <a:pt x="82937" y="-28"/>
                    <a:pt x="70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12552458" y="1478362"/>
              <a:ext cx="48688" cy="28221"/>
            </a:xfrm>
            <a:custGeom>
              <a:rect b="b" l="l" r="r" t="t"/>
              <a:pathLst>
                <a:path extrusionOk="0" h="28221" w="48688">
                  <a:moveTo>
                    <a:pt x="39147" y="6380"/>
                  </a:moveTo>
                  <a:cubicBezTo>
                    <a:pt x="29499" y="4594"/>
                    <a:pt x="20582" y="5805"/>
                    <a:pt x="11578" y="865"/>
                  </a:cubicBezTo>
                  <a:cubicBezTo>
                    <a:pt x="5377" y="-2538"/>
                    <a:pt x="-4210" y="4782"/>
                    <a:pt x="2025" y="10927"/>
                  </a:cubicBezTo>
                  <a:cubicBezTo>
                    <a:pt x="12022" y="20776"/>
                    <a:pt x="25286" y="29663"/>
                    <a:pt x="39849" y="28026"/>
                  </a:cubicBezTo>
                  <a:cubicBezTo>
                    <a:pt x="52796" y="26568"/>
                    <a:pt x="50625" y="8502"/>
                    <a:pt x="39147" y="63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12601743" y="1295803"/>
              <a:ext cx="118511" cy="101556"/>
            </a:xfrm>
            <a:custGeom>
              <a:rect b="b" l="l" r="r" t="t"/>
              <a:pathLst>
                <a:path extrusionOk="0" h="101556" w="118511">
                  <a:moveTo>
                    <a:pt x="108510" y="70578"/>
                  </a:moveTo>
                  <a:cubicBezTo>
                    <a:pt x="99285" y="68080"/>
                    <a:pt x="91356" y="59369"/>
                    <a:pt x="83906" y="53594"/>
                  </a:cubicBezTo>
                  <a:cubicBezTo>
                    <a:pt x="75166" y="46818"/>
                    <a:pt x="66429" y="40042"/>
                    <a:pt x="57689" y="33266"/>
                  </a:cubicBezTo>
                  <a:cubicBezTo>
                    <a:pt x="43059" y="21920"/>
                    <a:pt x="26819" y="5545"/>
                    <a:pt x="8803" y="280"/>
                  </a:cubicBezTo>
                  <a:cubicBezTo>
                    <a:pt x="3695" y="-1214"/>
                    <a:pt x="-1923" y="3509"/>
                    <a:pt x="641" y="8909"/>
                  </a:cubicBezTo>
                  <a:cubicBezTo>
                    <a:pt x="9420" y="27418"/>
                    <a:pt x="30140" y="41954"/>
                    <a:pt x="44961" y="55781"/>
                  </a:cubicBezTo>
                  <a:cubicBezTo>
                    <a:pt x="60460" y="70239"/>
                    <a:pt x="77222" y="91991"/>
                    <a:pt x="96949" y="100270"/>
                  </a:cubicBezTo>
                  <a:cubicBezTo>
                    <a:pt x="116226" y="108361"/>
                    <a:pt x="127998" y="75854"/>
                    <a:pt x="108510" y="7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37"/>
          <p:cNvGrpSpPr/>
          <p:nvPr/>
        </p:nvGrpSpPr>
        <p:grpSpPr>
          <a:xfrm>
            <a:off x="7184848" y="647901"/>
            <a:ext cx="482712" cy="700878"/>
            <a:chOff x="7184848" y="647901"/>
            <a:chExt cx="482712" cy="700878"/>
          </a:xfrm>
        </p:grpSpPr>
        <p:sp>
          <p:nvSpPr>
            <p:cNvPr id="1159" name="Google Shape;1159;p37"/>
            <p:cNvSpPr/>
            <p:nvPr/>
          </p:nvSpPr>
          <p:spPr>
            <a:xfrm>
              <a:off x="7193449" y="667102"/>
              <a:ext cx="474110" cy="681677"/>
            </a:xfrm>
            <a:custGeom>
              <a:rect b="b" l="l" r="r" t="t"/>
              <a:pathLst>
                <a:path extrusionOk="0" h="1363354" w="948220">
                  <a:moveTo>
                    <a:pt x="907212" y="29417"/>
                  </a:moveTo>
                  <a:cubicBezTo>
                    <a:pt x="902090" y="28279"/>
                    <a:pt x="896746" y="28164"/>
                    <a:pt x="891476" y="28060"/>
                  </a:cubicBezTo>
                  <a:cubicBezTo>
                    <a:pt x="839854" y="27052"/>
                    <a:pt x="788382" y="25184"/>
                    <a:pt x="736794" y="23391"/>
                  </a:cubicBezTo>
                  <a:cubicBezTo>
                    <a:pt x="685105" y="21596"/>
                    <a:pt x="633416" y="19728"/>
                    <a:pt x="581733" y="17768"/>
                  </a:cubicBezTo>
                  <a:cubicBezTo>
                    <a:pt x="478600" y="13854"/>
                    <a:pt x="375458" y="9512"/>
                    <a:pt x="272310" y="6056"/>
                  </a:cubicBezTo>
                  <a:cubicBezTo>
                    <a:pt x="272108" y="3489"/>
                    <a:pt x="192050" y="3051"/>
                    <a:pt x="185805" y="2882"/>
                  </a:cubicBezTo>
                  <a:cubicBezTo>
                    <a:pt x="152051" y="1975"/>
                    <a:pt x="118305" y="747"/>
                    <a:pt x="84542" y="239"/>
                  </a:cubicBezTo>
                  <a:cubicBezTo>
                    <a:pt x="67905" y="-11"/>
                    <a:pt x="51251" y="-143"/>
                    <a:pt x="34622" y="244"/>
                  </a:cubicBezTo>
                  <a:cubicBezTo>
                    <a:pt x="24637" y="475"/>
                    <a:pt x="12403" y="154"/>
                    <a:pt x="10544" y="12672"/>
                  </a:cubicBezTo>
                  <a:cubicBezTo>
                    <a:pt x="7354" y="34142"/>
                    <a:pt x="11210" y="58944"/>
                    <a:pt x="11580" y="80672"/>
                  </a:cubicBezTo>
                  <a:cubicBezTo>
                    <a:pt x="12979" y="163016"/>
                    <a:pt x="12914" y="245439"/>
                    <a:pt x="15152" y="327741"/>
                  </a:cubicBezTo>
                  <a:cubicBezTo>
                    <a:pt x="15135" y="329396"/>
                    <a:pt x="15115" y="331047"/>
                    <a:pt x="15099" y="332702"/>
                  </a:cubicBezTo>
                  <a:cubicBezTo>
                    <a:pt x="13282" y="498028"/>
                    <a:pt x="11465" y="663354"/>
                    <a:pt x="9648" y="828679"/>
                  </a:cubicBezTo>
                  <a:lnTo>
                    <a:pt x="6925" y="1076666"/>
                  </a:lnTo>
                  <a:cubicBezTo>
                    <a:pt x="6444" y="1120416"/>
                    <a:pt x="7806" y="1164935"/>
                    <a:pt x="7511" y="1209179"/>
                  </a:cubicBezTo>
                  <a:cubicBezTo>
                    <a:pt x="6526" y="1221112"/>
                    <a:pt x="5863" y="1233076"/>
                    <a:pt x="5285" y="1245063"/>
                  </a:cubicBezTo>
                  <a:cubicBezTo>
                    <a:pt x="3858" y="1274634"/>
                    <a:pt x="-2569" y="1308819"/>
                    <a:pt x="1135" y="1338152"/>
                  </a:cubicBezTo>
                  <a:cubicBezTo>
                    <a:pt x="4720" y="1366541"/>
                    <a:pt x="34721" y="1361119"/>
                    <a:pt x="58740" y="1361678"/>
                  </a:cubicBezTo>
                  <a:cubicBezTo>
                    <a:pt x="347370" y="1368381"/>
                    <a:pt x="636297" y="1354621"/>
                    <a:pt x="923284" y="1326938"/>
                  </a:cubicBezTo>
                  <a:cubicBezTo>
                    <a:pt x="940621" y="1325266"/>
                    <a:pt x="946894" y="1322839"/>
                    <a:pt x="947803" y="1303400"/>
                  </a:cubicBezTo>
                  <a:cubicBezTo>
                    <a:pt x="949005" y="1277637"/>
                    <a:pt x="947306" y="1251341"/>
                    <a:pt x="946509" y="1225576"/>
                  </a:cubicBezTo>
                  <a:cubicBezTo>
                    <a:pt x="943238" y="1119854"/>
                    <a:pt x="937641" y="1014807"/>
                    <a:pt x="935457" y="908987"/>
                  </a:cubicBezTo>
                  <a:cubicBezTo>
                    <a:pt x="932537" y="742931"/>
                    <a:pt x="929619" y="576877"/>
                    <a:pt x="926699" y="410821"/>
                  </a:cubicBezTo>
                  <a:cubicBezTo>
                    <a:pt x="924764" y="300821"/>
                    <a:pt x="922984" y="191408"/>
                    <a:pt x="925907" y="81434"/>
                  </a:cubicBezTo>
                  <a:cubicBezTo>
                    <a:pt x="926393" y="63174"/>
                    <a:pt x="933632" y="37842"/>
                    <a:pt x="910517" y="30316"/>
                  </a:cubicBezTo>
                  <a:cubicBezTo>
                    <a:pt x="909427" y="29959"/>
                    <a:pt x="908324" y="29664"/>
                    <a:pt x="907212" y="294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7197438" y="694665"/>
              <a:ext cx="463726" cy="642631"/>
            </a:xfrm>
            <a:custGeom>
              <a:rect b="b" l="l" r="r" t="t"/>
              <a:pathLst>
                <a:path extrusionOk="0" h="1285262" w="927452">
                  <a:moveTo>
                    <a:pt x="927169" y="1234942"/>
                  </a:moveTo>
                  <a:cubicBezTo>
                    <a:pt x="928885" y="1206073"/>
                    <a:pt x="922348" y="1175307"/>
                    <a:pt x="919964" y="1146483"/>
                  </a:cubicBezTo>
                  <a:cubicBezTo>
                    <a:pt x="917302" y="1114304"/>
                    <a:pt x="915011" y="1082094"/>
                    <a:pt x="913085" y="1049865"/>
                  </a:cubicBezTo>
                  <a:cubicBezTo>
                    <a:pt x="903035" y="881714"/>
                    <a:pt x="901311" y="712815"/>
                    <a:pt x="899171" y="544393"/>
                  </a:cubicBezTo>
                  <a:cubicBezTo>
                    <a:pt x="897301" y="397290"/>
                    <a:pt x="892078" y="249019"/>
                    <a:pt x="896810" y="101966"/>
                  </a:cubicBezTo>
                  <a:cubicBezTo>
                    <a:pt x="896841" y="100067"/>
                    <a:pt x="896871" y="98202"/>
                    <a:pt x="896871" y="96306"/>
                  </a:cubicBezTo>
                  <a:cubicBezTo>
                    <a:pt x="897057" y="67625"/>
                    <a:pt x="896251" y="38946"/>
                    <a:pt x="894881" y="10296"/>
                  </a:cubicBezTo>
                  <a:cubicBezTo>
                    <a:pt x="894603" y="4759"/>
                    <a:pt x="890340" y="-61"/>
                    <a:pt x="884528" y="1"/>
                  </a:cubicBezTo>
                  <a:cubicBezTo>
                    <a:pt x="745323" y="1307"/>
                    <a:pt x="606116" y="2644"/>
                    <a:pt x="466912" y="3981"/>
                  </a:cubicBezTo>
                  <a:cubicBezTo>
                    <a:pt x="327707" y="5287"/>
                    <a:pt x="188503" y="6408"/>
                    <a:pt x="49295" y="7931"/>
                  </a:cubicBezTo>
                  <a:cubicBezTo>
                    <a:pt x="42486" y="8023"/>
                    <a:pt x="35427" y="8116"/>
                    <a:pt x="29365" y="11664"/>
                  </a:cubicBezTo>
                  <a:cubicBezTo>
                    <a:pt x="23238" y="15240"/>
                    <a:pt x="19475" y="21493"/>
                    <a:pt x="17984" y="28336"/>
                  </a:cubicBezTo>
                  <a:cubicBezTo>
                    <a:pt x="16521" y="35241"/>
                    <a:pt x="17052" y="42365"/>
                    <a:pt x="17237" y="49332"/>
                  </a:cubicBezTo>
                  <a:cubicBezTo>
                    <a:pt x="17487" y="58540"/>
                    <a:pt x="17734" y="67746"/>
                    <a:pt x="17984" y="76954"/>
                  </a:cubicBezTo>
                  <a:cubicBezTo>
                    <a:pt x="18885" y="111669"/>
                    <a:pt x="19663" y="146384"/>
                    <a:pt x="20315" y="181097"/>
                  </a:cubicBezTo>
                  <a:cubicBezTo>
                    <a:pt x="21620" y="250154"/>
                    <a:pt x="22460" y="319177"/>
                    <a:pt x="22771" y="388234"/>
                  </a:cubicBezTo>
                  <a:cubicBezTo>
                    <a:pt x="23426" y="527154"/>
                    <a:pt x="22086" y="666076"/>
                    <a:pt x="18731" y="804965"/>
                  </a:cubicBezTo>
                  <a:cubicBezTo>
                    <a:pt x="15403" y="943854"/>
                    <a:pt x="10088" y="1082682"/>
                    <a:pt x="2748" y="1221416"/>
                  </a:cubicBezTo>
                  <a:cubicBezTo>
                    <a:pt x="1877" y="1238119"/>
                    <a:pt x="976" y="1254825"/>
                    <a:pt x="13" y="1271559"/>
                  </a:cubicBezTo>
                  <a:cubicBezTo>
                    <a:pt x="-299" y="1277312"/>
                    <a:pt x="5050" y="1281638"/>
                    <a:pt x="10397" y="1281855"/>
                  </a:cubicBezTo>
                  <a:cubicBezTo>
                    <a:pt x="174146" y="1288523"/>
                    <a:pt x="338111" y="1284551"/>
                    <a:pt x="501767" y="1277293"/>
                  </a:cubicBezTo>
                  <a:cubicBezTo>
                    <a:pt x="583641" y="1273660"/>
                    <a:pt x="665476" y="1269191"/>
                    <a:pt x="747314" y="1264814"/>
                  </a:cubicBezTo>
                  <a:cubicBezTo>
                    <a:pt x="769562" y="1263626"/>
                    <a:pt x="791837" y="1263039"/>
                    <a:pt x="814096" y="1262075"/>
                  </a:cubicBezTo>
                  <a:cubicBezTo>
                    <a:pt x="833128" y="1261250"/>
                    <a:pt x="852113" y="1259581"/>
                    <a:pt x="871069" y="1257741"/>
                  </a:cubicBezTo>
                  <a:cubicBezTo>
                    <a:pt x="880554" y="1256820"/>
                    <a:pt x="890034" y="1255856"/>
                    <a:pt x="899519" y="1254932"/>
                  </a:cubicBezTo>
                  <a:cubicBezTo>
                    <a:pt x="906242" y="1254277"/>
                    <a:pt x="916519" y="1255190"/>
                    <a:pt x="922129" y="1250791"/>
                  </a:cubicBezTo>
                  <a:cubicBezTo>
                    <a:pt x="925296" y="1248328"/>
                    <a:pt x="926728" y="1242367"/>
                    <a:pt x="927169" y="12349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7184848" y="678661"/>
              <a:ext cx="454124" cy="638093"/>
            </a:xfrm>
            <a:custGeom>
              <a:rect b="b" l="l" r="r" t="t"/>
              <a:pathLst>
                <a:path extrusionOk="0" h="1276185" w="908247">
                  <a:moveTo>
                    <a:pt x="893743" y="638181"/>
                  </a:moveTo>
                  <a:cubicBezTo>
                    <a:pt x="893529" y="841062"/>
                    <a:pt x="898134" y="1044168"/>
                    <a:pt x="908240" y="1247928"/>
                  </a:cubicBezTo>
                  <a:cubicBezTo>
                    <a:pt x="908437" y="1252257"/>
                    <a:pt x="904554" y="1255544"/>
                    <a:pt x="900591" y="1255704"/>
                  </a:cubicBezTo>
                  <a:cubicBezTo>
                    <a:pt x="835509" y="1258229"/>
                    <a:pt x="770429" y="1260513"/>
                    <a:pt x="705309" y="1262597"/>
                  </a:cubicBezTo>
                  <a:cubicBezTo>
                    <a:pt x="590015" y="1266286"/>
                    <a:pt x="474681" y="1269252"/>
                    <a:pt x="359347" y="1271536"/>
                  </a:cubicBezTo>
                  <a:cubicBezTo>
                    <a:pt x="243620" y="1273820"/>
                    <a:pt x="127856" y="1275904"/>
                    <a:pt x="12089" y="1276185"/>
                  </a:cubicBezTo>
                  <a:cubicBezTo>
                    <a:pt x="6715" y="1276185"/>
                    <a:pt x="4244" y="1271294"/>
                    <a:pt x="4870" y="1266485"/>
                  </a:cubicBezTo>
                  <a:cubicBezTo>
                    <a:pt x="25697" y="1106915"/>
                    <a:pt x="4188" y="943250"/>
                    <a:pt x="672" y="783090"/>
                  </a:cubicBezTo>
                  <a:cubicBezTo>
                    <a:pt x="-4396" y="552143"/>
                    <a:pt x="21159" y="320499"/>
                    <a:pt x="11814" y="90151"/>
                  </a:cubicBezTo>
                  <a:cubicBezTo>
                    <a:pt x="10598" y="63253"/>
                    <a:pt x="8439" y="36398"/>
                    <a:pt x="4870" y="9700"/>
                  </a:cubicBezTo>
                  <a:cubicBezTo>
                    <a:pt x="4244" y="4891"/>
                    <a:pt x="6715" y="0"/>
                    <a:pt x="12089" y="0"/>
                  </a:cubicBezTo>
                  <a:cubicBezTo>
                    <a:pt x="127856" y="281"/>
                    <a:pt x="243620" y="2365"/>
                    <a:pt x="359347" y="4649"/>
                  </a:cubicBezTo>
                  <a:cubicBezTo>
                    <a:pt x="474681" y="6933"/>
                    <a:pt x="590015" y="9899"/>
                    <a:pt x="705309" y="13588"/>
                  </a:cubicBezTo>
                  <a:cubicBezTo>
                    <a:pt x="770429" y="15672"/>
                    <a:pt x="835511" y="17956"/>
                    <a:pt x="900591" y="20481"/>
                  </a:cubicBezTo>
                  <a:cubicBezTo>
                    <a:pt x="904554" y="20641"/>
                    <a:pt x="908437" y="23928"/>
                    <a:pt x="908240" y="28257"/>
                  </a:cubicBezTo>
                  <a:cubicBezTo>
                    <a:pt x="899016" y="231632"/>
                    <a:pt x="893956" y="434794"/>
                    <a:pt x="893743" y="638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7239609" y="776054"/>
              <a:ext cx="87618" cy="100625"/>
            </a:xfrm>
            <a:custGeom>
              <a:rect b="b" l="l" r="r" t="t"/>
              <a:pathLst>
                <a:path extrusionOk="0" h="201251" w="175236">
                  <a:moveTo>
                    <a:pt x="171251" y="2545"/>
                  </a:moveTo>
                  <a:cubicBezTo>
                    <a:pt x="165930" y="-1837"/>
                    <a:pt x="158635" y="-300"/>
                    <a:pt x="154765" y="5161"/>
                  </a:cubicBezTo>
                  <a:cubicBezTo>
                    <a:pt x="150508" y="11167"/>
                    <a:pt x="147543" y="18333"/>
                    <a:pt x="143786" y="24690"/>
                  </a:cubicBezTo>
                  <a:cubicBezTo>
                    <a:pt x="142893" y="26201"/>
                    <a:pt x="141952" y="27687"/>
                    <a:pt x="141037" y="29187"/>
                  </a:cubicBezTo>
                  <a:cubicBezTo>
                    <a:pt x="136118" y="25687"/>
                    <a:pt x="126857" y="27142"/>
                    <a:pt x="121379" y="27153"/>
                  </a:cubicBezTo>
                  <a:cubicBezTo>
                    <a:pt x="96758" y="27212"/>
                    <a:pt x="51489" y="27106"/>
                    <a:pt x="28020" y="34730"/>
                  </a:cubicBezTo>
                  <a:cubicBezTo>
                    <a:pt x="-15029" y="48711"/>
                    <a:pt x="5972" y="101076"/>
                    <a:pt x="3346" y="134176"/>
                  </a:cubicBezTo>
                  <a:cubicBezTo>
                    <a:pt x="2349" y="146749"/>
                    <a:pt x="-5204" y="187310"/>
                    <a:pt x="6339" y="197673"/>
                  </a:cubicBezTo>
                  <a:cubicBezTo>
                    <a:pt x="11683" y="202471"/>
                    <a:pt x="22272" y="200185"/>
                    <a:pt x="61353" y="200589"/>
                  </a:cubicBezTo>
                  <a:cubicBezTo>
                    <a:pt x="80149" y="200783"/>
                    <a:pt x="105853" y="202747"/>
                    <a:pt x="125108" y="198831"/>
                  </a:cubicBezTo>
                  <a:cubicBezTo>
                    <a:pt x="165885" y="190538"/>
                    <a:pt x="154653" y="146803"/>
                    <a:pt x="155066" y="116032"/>
                  </a:cubicBezTo>
                  <a:cubicBezTo>
                    <a:pt x="155756" y="64807"/>
                    <a:pt x="166853" y="51846"/>
                    <a:pt x="156677" y="47705"/>
                  </a:cubicBezTo>
                  <a:cubicBezTo>
                    <a:pt x="159061" y="43932"/>
                    <a:pt x="161403" y="40132"/>
                    <a:pt x="163652" y="36275"/>
                  </a:cubicBezTo>
                  <a:cubicBezTo>
                    <a:pt x="167673" y="29378"/>
                    <a:pt x="172469" y="22035"/>
                    <a:pt x="174879" y="14397"/>
                  </a:cubicBezTo>
                  <a:cubicBezTo>
                    <a:pt x="174814" y="14386"/>
                    <a:pt x="174749" y="14375"/>
                    <a:pt x="174685" y="14363"/>
                  </a:cubicBezTo>
                  <a:cubicBezTo>
                    <a:pt x="175993" y="10231"/>
                    <a:pt x="175025" y="5655"/>
                    <a:pt x="171251" y="2545"/>
                  </a:cubicBezTo>
                  <a:close/>
                  <a:moveTo>
                    <a:pt x="104393" y="183692"/>
                  </a:moveTo>
                  <a:cubicBezTo>
                    <a:pt x="76954" y="185038"/>
                    <a:pt x="46041" y="185470"/>
                    <a:pt x="18242" y="183097"/>
                  </a:cubicBezTo>
                  <a:cubicBezTo>
                    <a:pt x="14137" y="168899"/>
                    <a:pt x="20758" y="147918"/>
                    <a:pt x="20918" y="128128"/>
                  </a:cubicBezTo>
                  <a:cubicBezTo>
                    <a:pt x="21216" y="91098"/>
                    <a:pt x="8049" y="59425"/>
                    <a:pt x="33363" y="51219"/>
                  </a:cubicBezTo>
                  <a:cubicBezTo>
                    <a:pt x="58632" y="43031"/>
                    <a:pt x="88520" y="44668"/>
                    <a:pt x="114715" y="44517"/>
                  </a:cubicBezTo>
                  <a:cubicBezTo>
                    <a:pt x="118354" y="44494"/>
                    <a:pt x="124841" y="45461"/>
                    <a:pt x="130822" y="45211"/>
                  </a:cubicBezTo>
                  <a:cubicBezTo>
                    <a:pt x="122718" y="57391"/>
                    <a:pt x="114142" y="69248"/>
                    <a:pt x="105553" y="81089"/>
                  </a:cubicBezTo>
                  <a:cubicBezTo>
                    <a:pt x="91140" y="100955"/>
                    <a:pt x="76361" y="120922"/>
                    <a:pt x="64478" y="142474"/>
                  </a:cubicBezTo>
                  <a:cubicBezTo>
                    <a:pt x="64228" y="142137"/>
                    <a:pt x="63945" y="141831"/>
                    <a:pt x="63698" y="141491"/>
                  </a:cubicBezTo>
                  <a:cubicBezTo>
                    <a:pt x="60036" y="136409"/>
                    <a:pt x="57425" y="130720"/>
                    <a:pt x="52143" y="127071"/>
                  </a:cubicBezTo>
                  <a:cubicBezTo>
                    <a:pt x="48992" y="124894"/>
                    <a:pt x="43132" y="126549"/>
                    <a:pt x="42413" y="130681"/>
                  </a:cubicBezTo>
                  <a:cubicBezTo>
                    <a:pt x="41108" y="138167"/>
                    <a:pt x="44014" y="144631"/>
                    <a:pt x="47260" y="151278"/>
                  </a:cubicBezTo>
                  <a:cubicBezTo>
                    <a:pt x="50393" y="157691"/>
                    <a:pt x="54409" y="163663"/>
                    <a:pt x="58753" y="169309"/>
                  </a:cubicBezTo>
                  <a:cubicBezTo>
                    <a:pt x="62987" y="174815"/>
                    <a:pt x="72736" y="173329"/>
                    <a:pt x="75982" y="167635"/>
                  </a:cubicBezTo>
                  <a:cubicBezTo>
                    <a:pt x="91011" y="141272"/>
                    <a:pt x="107999" y="116579"/>
                    <a:pt x="125866" y="92070"/>
                  </a:cubicBezTo>
                  <a:cubicBezTo>
                    <a:pt x="130909" y="85151"/>
                    <a:pt x="135932" y="78218"/>
                    <a:pt x="140866" y="71220"/>
                  </a:cubicBezTo>
                  <a:cubicBezTo>
                    <a:pt x="140689" y="73836"/>
                    <a:pt x="140563" y="76147"/>
                    <a:pt x="140358" y="77777"/>
                  </a:cubicBezTo>
                  <a:cubicBezTo>
                    <a:pt x="129339" y="164736"/>
                    <a:pt x="159112" y="181007"/>
                    <a:pt x="104393" y="18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7237733" y="883097"/>
              <a:ext cx="78759" cy="110718"/>
            </a:xfrm>
            <a:custGeom>
              <a:rect b="b" l="l" r="r" t="t"/>
              <a:pathLst>
                <a:path extrusionOk="0" h="221436" w="157518">
                  <a:moveTo>
                    <a:pt x="150083" y="69639"/>
                  </a:moveTo>
                  <a:cubicBezTo>
                    <a:pt x="150838" y="62287"/>
                    <a:pt x="155263" y="49730"/>
                    <a:pt x="144545" y="47522"/>
                  </a:cubicBezTo>
                  <a:cubicBezTo>
                    <a:pt x="143605" y="47404"/>
                    <a:pt x="142737" y="47418"/>
                    <a:pt x="141925" y="47525"/>
                  </a:cubicBezTo>
                  <a:cubicBezTo>
                    <a:pt x="144478" y="42294"/>
                    <a:pt x="147036" y="37070"/>
                    <a:pt x="149560" y="31825"/>
                  </a:cubicBezTo>
                  <a:cubicBezTo>
                    <a:pt x="153374" y="23897"/>
                    <a:pt x="162053" y="11807"/>
                    <a:pt x="154575" y="3587"/>
                  </a:cubicBezTo>
                  <a:cubicBezTo>
                    <a:pt x="150866" y="-491"/>
                    <a:pt x="144222" y="-1421"/>
                    <a:pt x="140024" y="2520"/>
                  </a:cubicBezTo>
                  <a:cubicBezTo>
                    <a:pt x="138225" y="4714"/>
                    <a:pt x="138022" y="4953"/>
                    <a:pt x="139424" y="3236"/>
                  </a:cubicBezTo>
                  <a:cubicBezTo>
                    <a:pt x="138475" y="4135"/>
                    <a:pt x="137812" y="5214"/>
                    <a:pt x="137346" y="6416"/>
                  </a:cubicBezTo>
                  <a:cubicBezTo>
                    <a:pt x="136366" y="8006"/>
                    <a:pt x="135276" y="9562"/>
                    <a:pt x="134423" y="11220"/>
                  </a:cubicBezTo>
                  <a:cubicBezTo>
                    <a:pt x="132592" y="14782"/>
                    <a:pt x="130859" y="18406"/>
                    <a:pt x="129099" y="22001"/>
                  </a:cubicBezTo>
                  <a:cubicBezTo>
                    <a:pt x="127389" y="25490"/>
                    <a:pt x="125695" y="28990"/>
                    <a:pt x="124000" y="32488"/>
                  </a:cubicBezTo>
                  <a:cubicBezTo>
                    <a:pt x="117993" y="31280"/>
                    <a:pt x="110061" y="32802"/>
                    <a:pt x="105388" y="32755"/>
                  </a:cubicBezTo>
                  <a:cubicBezTo>
                    <a:pt x="78081" y="32477"/>
                    <a:pt x="46837" y="28106"/>
                    <a:pt x="20608" y="37603"/>
                  </a:cubicBezTo>
                  <a:cubicBezTo>
                    <a:pt x="-7531" y="47792"/>
                    <a:pt x="1081" y="84426"/>
                    <a:pt x="1778" y="114048"/>
                  </a:cubicBezTo>
                  <a:cubicBezTo>
                    <a:pt x="2878" y="160800"/>
                    <a:pt x="-1741" y="200106"/>
                    <a:pt x="18120" y="213783"/>
                  </a:cubicBezTo>
                  <a:cubicBezTo>
                    <a:pt x="26707" y="219697"/>
                    <a:pt x="37871" y="219775"/>
                    <a:pt x="47890" y="219767"/>
                  </a:cubicBezTo>
                  <a:cubicBezTo>
                    <a:pt x="87364" y="219728"/>
                    <a:pt x="132294" y="227784"/>
                    <a:pt x="144293" y="208845"/>
                  </a:cubicBezTo>
                  <a:cubicBezTo>
                    <a:pt x="153837" y="193782"/>
                    <a:pt x="144585" y="123178"/>
                    <a:pt x="150083" y="69639"/>
                  </a:cubicBezTo>
                  <a:close/>
                  <a:moveTo>
                    <a:pt x="129607" y="199561"/>
                  </a:moveTo>
                  <a:cubicBezTo>
                    <a:pt x="122334" y="206440"/>
                    <a:pt x="93278" y="202704"/>
                    <a:pt x="79696" y="202364"/>
                  </a:cubicBezTo>
                  <a:cubicBezTo>
                    <a:pt x="46907" y="201541"/>
                    <a:pt x="34058" y="204463"/>
                    <a:pt x="27439" y="199134"/>
                  </a:cubicBezTo>
                  <a:cubicBezTo>
                    <a:pt x="15466" y="189499"/>
                    <a:pt x="20939" y="145052"/>
                    <a:pt x="18968" y="110483"/>
                  </a:cubicBezTo>
                  <a:cubicBezTo>
                    <a:pt x="18069" y="94730"/>
                    <a:pt x="14877" y="77597"/>
                    <a:pt x="18929" y="62062"/>
                  </a:cubicBezTo>
                  <a:cubicBezTo>
                    <a:pt x="21416" y="52528"/>
                    <a:pt x="32446" y="51860"/>
                    <a:pt x="40932" y="50820"/>
                  </a:cubicBezTo>
                  <a:cubicBezTo>
                    <a:pt x="72232" y="46991"/>
                    <a:pt x="98975" y="50918"/>
                    <a:pt x="115225" y="50531"/>
                  </a:cubicBezTo>
                  <a:lnTo>
                    <a:pt x="99399" y="83072"/>
                  </a:lnTo>
                  <a:cubicBezTo>
                    <a:pt x="92758" y="96730"/>
                    <a:pt x="86101" y="110382"/>
                    <a:pt x="79535" y="124077"/>
                  </a:cubicBezTo>
                  <a:cubicBezTo>
                    <a:pt x="75559" y="132369"/>
                    <a:pt x="71437" y="140634"/>
                    <a:pt x="67478" y="148968"/>
                  </a:cubicBezTo>
                  <a:cubicBezTo>
                    <a:pt x="64266" y="144156"/>
                    <a:pt x="60992" y="139535"/>
                    <a:pt x="56168" y="136192"/>
                  </a:cubicBezTo>
                  <a:cubicBezTo>
                    <a:pt x="52461" y="133625"/>
                    <a:pt x="45714" y="136555"/>
                    <a:pt x="46219" y="141496"/>
                  </a:cubicBezTo>
                  <a:cubicBezTo>
                    <a:pt x="46871" y="147870"/>
                    <a:pt x="49305" y="153247"/>
                    <a:pt x="52228" y="158904"/>
                  </a:cubicBezTo>
                  <a:cubicBezTo>
                    <a:pt x="55019" y="164306"/>
                    <a:pt x="57504" y="169829"/>
                    <a:pt x="60155" y="175301"/>
                  </a:cubicBezTo>
                  <a:cubicBezTo>
                    <a:pt x="63569" y="182341"/>
                    <a:pt x="74622" y="182664"/>
                    <a:pt x="78477" y="175877"/>
                  </a:cubicBezTo>
                  <a:cubicBezTo>
                    <a:pt x="87215" y="160491"/>
                    <a:pt x="94552" y="144199"/>
                    <a:pt x="102406" y="128344"/>
                  </a:cubicBezTo>
                  <a:cubicBezTo>
                    <a:pt x="110415" y="112174"/>
                    <a:pt x="118268" y="95924"/>
                    <a:pt x="126187" y="79709"/>
                  </a:cubicBezTo>
                  <a:cubicBezTo>
                    <a:pt x="128046" y="75903"/>
                    <a:pt x="129916" y="72099"/>
                    <a:pt x="131780" y="68293"/>
                  </a:cubicBezTo>
                  <a:cubicBezTo>
                    <a:pt x="131398" y="74993"/>
                    <a:pt x="131744" y="81518"/>
                    <a:pt x="131575" y="84774"/>
                  </a:cubicBezTo>
                  <a:cubicBezTo>
                    <a:pt x="128630" y="141957"/>
                    <a:pt x="135139" y="181973"/>
                    <a:pt x="129607" y="1995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235715" y="1007618"/>
              <a:ext cx="77643" cy="95422"/>
            </a:xfrm>
            <a:custGeom>
              <a:rect b="b" l="l" r="r" t="t"/>
              <a:pathLst>
                <a:path extrusionOk="0" h="190844" w="155287">
                  <a:moveTo>
                    <a:pt x="144553" y="34598"/>
                  </a:moveTo>
                  <a:cubicBezTo>
                    <a:pt x="146314" y="30763"/>
                    <a:pt x="147984" y="26892"/>
                    <a:pt x="149428" y="22937"/>
                  </a:cubicBezTo>
                  <a:cubicBezTo>
                    <a:pt x="149537" y="22636"/>
                    <a:pt x="149723" y="22232"/>
                    <a:pt x="149883" y="21822"/>
                  </a:cubicBezTo>
                  <a:cubicBezTo>
                    <a:pt x="151351" y="20681"/>
                    <a:pt x="152738" y="19055"/>
                    <a:pt x="153460" y="17782"/>
                  </a:cubicBezTo>
                  <a:cubicBezTo>
                    <a:pt x="156083" y="13161"/>
                    <a:pt x="156046" y="7450"/>
                    <a:pt x="152281" y="3436"/>
                  </a:cubicBezTo>
                  <a:cubicBezTo>
                    <a:pt x="148493" y="-601"/>
                    <a:pt x="141728" y="-1334"/>
                    <a:pt x="137542" y="2599"/>
                  </a:cubicBezTo>
                  <a:cubicBezTo>
                    <a:pt x="136783" y="3310"/>
                    <a:pt x="136146" y="4164"/>
                    <a:pt x="135629" y="5091"/>
                  </a:cubicBezTo>
                  <a:cubicBezTo>
                    <a:pt x="135110" y="5436"/>
                    <a:pt x="134613" y="5821"/>
                    <a:pt x="134144" y="6248"/>
                  </a:cubicBezTo>
                  <a:cubicBezTo>
                    <a:pt x="132482" y="7655"/>
                    <a:pt x="131401" y="9161"/>
                    <a:pt x="130432" y="11057"/>
                  </a:cubicBezTo>
                  <a:cubicBezTo>
                    <a:pt x="130221" y="11473"/>
                    <a:pt x="130019" y="11908"/>
                    <a:pt x="129811" y="12335"/>
                  </a:cubicBezTo>
                  <a:cubicBezTo>
                    <a:pt x="116035" y="12040"/>
                    <a:pt x="93847" y="15099"/>
                    <a:pt x="66972" y="12299"/>
                  </a:cubicBezTo>
                  <a:cubicBezTo>
                    <a:pt x="51969" y="10734"/>
                    <a:pt x="34504" y="6695"/>
                    <a:pt x="20396" y="13723"/>
                  </a:cubicBezTo>
                  <a:cubicBezTo>
                    <a:pt x="-6010" y="26881"/>
                    <a:pt x="763" y="72687"/>
                    <a:pt x="817" y="96387"/>
                  </a:cubicBezTo>
                  <a:cubicBezTo>
                    <a:pt x="856" y="115133"/>
                    <a:pt x="1179" y="142960"/>
                    <a:pt x="2428" y="161714"/>
                  </a:cubicBezTo>
                  <a:cubicBezTo>
                    <a:pt x="4397" y="191254"/>
                    <a:pt x="6587" y="185212"/>
                    <a:pt x="78308" y="187979"/>
                  </a:cubicBezTo>
                  <a:cubicBezTo>
                    <a:pt x="96091" y="188664"/>
                    <a:pt x="134593" y="198258"/>
                    <a:pt x="144132" y="178009"/>
                  </a:cubicBezTo>
                  <a:cubicBezTo>
                    <a:pt x="151685" y="161972"/>
                    <a:pt x="150267" y="122891"/>
                    <a:pt x="149343" y="67094"/>
                  </a:cubicBezTo>
                  <a:cubicBezTo>
                    <a:pt x="149220" y="59984"/>
                    <a:pt x="153134" y="39120"/>
                    <a:pt x="144553" y="34598"/>
                  </a:cubicBezTo>
                  <a:close/>
                  <a:moveTo>
                    <a:pt x="112312" y="174138"/>
                  </a:moveTo>
                  <a:cubicBezTo>
                    <a:pt x="77833" y="171363"/>
                    <a:pt x="23544" y="171922"/>
                    <a:pt x="18703" y="169905"/>
                  </a:cubicBezTo>
                  <a:cubicBezTo>
                    <a:pt x="15791" y="153660"/>
                    <a:pt x="16173" y="81516"/>
                    <a:pt x="16547" y="64903"/>
                  </a:cubicBezTo>
                  <a:cubicBezTo>
                    <a:pt x="16799" y="53629"/>
                    <a:pt x="15328" y="33525"/>
                    <a:pt x="27284" y="27580"/>
                  </a:cubicBezTo>
                  <a:cubicBezTo>
                    <a:pt x="37174" y="22664"/>
                    <a:pt x="50736" y="26061"/>
                    <a:pt x="61190" y="27238"/>
                  </a:cubicBezTo>
                  <a:cubicBezTo>
                    <a:pt x="79903" y="29345"/>
                    <a:pt x="98474" y="28423"/>
                    <a:pt x="117251" y="28286"/>
                  </a:cubicBezTo>
                  <a:cubicBezTo>
                    <a:pt x="118579" y="28277"/>
                    <a:pt x="120278" y="28401"/>
                    <a:pt x="122160" y="28547"/>
                  </a:cubicBezTo>
                  <a:cubicBezTo>
                    <a:pt x="120509" y="31744"/>
                    <a:pt x="118798" y="34909"/>
                    <a:pt x="117035" y="38033"/>
                  </a:cubicBezTo>
                  <a:cubicBezTo>
                    <a:pt x="110293" y="49972"/>
                    <a:pt x="102686" y="61391"/>
                    <a:pt x="94906" y="72670"/>
                  </a:cubicBezTo>
                  <a:cubicBezTo>
                    <a:pt x="82713" y="90345"/>
                    <a:pt x="70066" y="107790"/>
                    <a:pt x="59427" y="126434"/>
                  </a:cubicBezTo>
                  <a:cubicBezTo>
                    <a:pt x="55361" y="120447"/>
                    <a:pt x="51882" y="115374"/>
                    <a:pt x="45325" y="111989"/>
                  </a:cubicBezTo>
                  <a:cubicBezTo>
                    <a:pt x="40917" y="109714"/>
                    <a:pt x="35186" y="112054"/>
                    <a:pt x="35032" y="117478"/>
                  </a:cubicBezTo>
                  <a:cubicBezTo>
                    <a:pt x="34922" y="121372"/>
                    <a:pt x="34998" y="124734"/>
                    <a:pt x="36553" y="128397"/>
                  </a:cubicBezTo>
                  <a:cubicBezTo>
                    <a:pt x="37797" y="131322"/>
                    <a:pt x="39201" y="134184"/>
                    <a:pt x="40642" y="137016"/>
                  </a:cubicBezTo>
                  <a:cubicBezTo>
                    <a:pt x="43644" y="142918"/>
                    <a:pt x="47002" y="148696"/>
                    <a:pt x="50343" y="154413"/>
                  </a:cubicBezTo>
                  <a:cubicBezTo>
                    <a:pt x="54230" y="161059"/>
                    <a:pt x="65925" y="163062"/>
                    <a:pt x="69831" y="155025"/>
                  </a:cubicBezTo>
                  <a:cubicBezTo>
                    <a:pt x="81023" y="131993"/>
                    <a:pt x="95919" y="111110"/>
                    <a:pt x="110495" y="90151"/>
                  </a:cubicBezTo>
                  <a:cubicBezTo>
                    <a:pt x="118091" y="79232"/>
                    <a:pt x="125869" y="68085"/>
                    <a:pt x="132855" y="56512"/>
                  </a:cubicBezTo>
                  <a:cubicBezTo>
                    <a:pt x="133254" y="60925"/>
                    <a:pt x="133821" y="64931"/>
                    <a:pt x="133860" y="67349"/>
                  </a:cubicBezTo>
                  <a:cubicBezTo>
                    <a:pt x="135876" y="188653"/>
                    <a:pt x="133436" y="175841"/>
                    <a:pt x="112312" y="1741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231955" y="1114129"/>
              <a:ext cx="88781" cy="93238"/>
            </a:xfrm>
            <a:custGeom>
              <a:rect b="b" l="l" r="r" t="t"/>
              <a:pathLst>
                <a:path extrusionOk="0" h="186476" w="177562">
                  <a:moveTo>
                    <a:pt x="177552" y="9845"/>
                  </a:moveTo>
                  <a:cubicBezTo>
                    <a:pt x="177280" y="2758"/>
                    <a:pt x="170190" y="-2425"/>
                    <a:pt x="163490" y="1174"/>
                  </a:cubicBezTo>
                  <a:cubicBezTo>
                    <a:pt x="156456" y="4955"/>
                    <a:pt x="152312" y="13750"/>
                    <a:pt x="147895" y="20152"/>
                  </a:cubicBezTo>
                  <a:cubicBezTo>
                    <a:pt x="147513" y="20706"/>
                    <a:pt x="147108" y="21239"/>
                    <a:pt x="146724" y="21787"/>
                  </a:cubicBezTo>
                  <a:cubicBezTo>
                    <a:pt x="143104" y="21464"/>
                    <a:pt x="138814" y="22605"/>
                    <a:pt x="135396" y="23006"/>
                  </a:cubicBezTo>
                  <a:cubicBezTo>
                    <a:pt x="81579" y="29299"/>
                    <a:pt x="31289" y="13199"/>
                    <a:pt x="9162" y="33352"/>
                  </a:cubicBezTo>
                  <a:cubicBezTo>
                    <a:pt x="22" y="41678"/>
                    <a:pt x="-87" y="55117"/>
                    <a:pt x="16" y="66559"/>
                  </a:cubicBezTo>
                  <a:cubicBezTo>
                    <a:pt x="831" y="155799"/>
                    <a:pt x="1687" y="171929"/>
                    <a:pt x="12748" y="183087"/>
                  </a:cubicBezTo>
                  <a:cubicBezTo>
                    <a:pt x="16291" y="186663"/>
                    <a:pt x="23325" y="185868"/>
                    <a:pt x="27843" y="186045"/>
                  </a:cubicBezTo>
                  <a:cubicBezTo>
                    <a:pt x="40232" y="186531"/>
                    <a:pt x="52643" y="186498"/>
                    <a:pt x="65038" y="186453"/>
                  </a:cubicBezTo>
                  <a:cubicBezTo>
                    <a:pt x="170488" y="186071"/>
                    <a:pt x="160991" y="188332"/>
                    <a:pt x="164768" y="68638"/>
                  </a:cubicBezTo>
                  <a:cubicBezTo>
                    <a:pt x="164975" y="62062"/>
                    <a:pt x="169339" y="44485"/>
                    <a:pt x="163434" y="37611"/>
                  </a:cubicBezTo>
                  <a:cubicBezTo>
                    <a:pt x="164709" y="35844"/>
                    <a:pt x="166006" y="34094"/>
                    <a:pt x="167236" y="32296"/>
                  </a:cubicBezTo>
                  <a:cubicBezTo>
                    <a:pt x="171529" y="26023"/>
                    <a:pt x="177856" y="17742"/>
                    <a:pt x="177552" y="9845"/>
                  </a:cubicBezTo>
                  <a:close/>
                  <a:moveTo>
                    <a:pt x="108126" y="170053"/>
                  </a:moveTo>
                  <a:cubicBezTo>
                    <a:pt x="80024" y="170786"/>
                    <a:pt x="50520" y="172713"/>
                    <a:pt x="22413" y="169879"/>
                  </a:cubicBezTo>
                  <a:cubicBezTo>
                    <a:pt x="14688" y="158550"/>
                    <a:pt x="17474" y="142032"/>
                    <a:pt x="16766" y="106274"/>
                  </a:cubicBezTo>
                  <a:cubicBezTo>
                    <a:pt x="15045" y="19346"/>
                    <a:pt x="2802" y="44622"/>
                    <a:pt x="124437" y="39721"/>
                  </a:cubicBezTo>
                  <a:cubicBezTo>
                    <a:pt x="126551" y="39636"/>
                    <a:pt x="129797" y="39673"/>
                    <a:pt x="133361" y="39530"/>
                  </a:cubicBezTo>
                  <a:cubicBezTo>
                    <a:pt x="125122" y="49774"/>
                    <a:pt x="116182" y="59848"/>
                    <a:pt x="107379" y="69877"/>
                  </a:cubicBezTo>
                  <a:cubicBezTo>
                    <a:pt x="92294" y="87066"/>
                    <a:pt x="76994" y="104597"/>
                    <a:pt x="64602" y="123938"/>
                  </a:cubicBezTo>
                  <a:cubicBezTo>
                    <a:pt x="63816" y="122477"/>
                    <a:pt x="63072" y="120997"/>
                    <a:pt x="62258" y="119553"/>
                  </a:cubicBezTo>
                  <a:cubicBezTo>
                    <a:pt x="60160" y="115825"/>
                    <a:pt x="57978" y="112196"/>
                    <a:pt x="55479" y="108727"/>
                  </a:cubicBezTo>
                  <a:cubicBezTo>
                    <a:pt x="52857" y="105089"/>
                    <a:pt x="50593" y="101381"/>
                    <a:pt x="46452" y="99311"/>
                  </a:cubicBezTo>
                  <a:cubicBezTo>
                    <a:pt x="43186" y="97676"/>
                    <a:pt x="37980" y="98445"/>
                    <a:pt x="37090" y="102783"/>
                  </a:cubicBezTo>
                  <a:cubicBezTo>
                    <a:pt x="35265" y="111676"/>
                    <a:pt x="39797" y="120896"/>
                    <a:pt x="43091" y="128995"/>
                  </a:cubicBezTo>
                  <a:cubicBezTo>
                    <a:pt x="46432" y="137206"/>
                    <a:pt x="50270" y="145209"/>
                    <a:pt x="54013" y="153243"/>
                  </a:cubicBezTo>
                  <a:cubicBezTo>
                    <a:pt x="57501" y="160727"/>
                    <a:pt x="69836" y="161300"/>
                    <a:pt x="73739" y="153861"/>
                  </a:cubicBezTo>
                  <a:cubicBezTo>
                    <a:pt x="87335" y="127941"/>
                    <a:pt x="105787" y="106179"/>
                    <a:pt x="124892" y="84414"/>
                  </a:cubicBezTo>
                  <a:cubicBezTo>
                    <a:pt x="132628" y="75602"/>
                    <a:pt x="140350" y="66772"/>
                    <a:pt x="147813" y="57727"/>
                  </a:cubicBezTo>
                  <a:cubicBezTo>
                    <a:pt x="148060" y="61994"/>
                    <a:pt x="148473" y="65868"/>
                    <a:pt x="148434" y="68244"/>
                  </a:cubicBezTo>
                  <a:cubicBezTo>
                    <a:pt x="146698" y="172741"/>
                    <a:pt x="148644" y="168994"/>
                    <a:pt x="108126" y="1700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7334747" y="813650"/>
              <a:ext cx="251325" cy="44956"/>
            </a:xfrm>
            <a:custGeom>
              <a:rect b="b" l="l" r="r" t="t"/>
              <a:pathLst>
                <a:path extrusionOk="0" h="89912" w="502650">
                  <a:moveTo>
                    <a:pt x="501668" y="70794"/>
                  </a:moveTo>
                  <a:cubicBezTo>
                    <a:pt x="497965" y="62113"/>
                    <a:pt x="493225" y="54458"/>
                    <a:pt x="487640" y="46865"/>
                  </a:cubicBezTo>
                  <a:cubicBezTo>
                    <a:pt x="482013" y="39216"/>
                    <a:pt x="474948" y="29466"/>
                    <a:pt x="464000" y="32634"/>
                  </a:cubicBezTo>
                  <a:cubicBezTo>
                    <a:pt x="455680" y="35042"/>
                    <a:pt x="452057" y="44994"/>
                    <a:pt x="448592" y="52666"/>
                  </a:cubicBezTo>
                  <a:cubicBezTo>
                    <a:pt x="447652" y="50725"/>
                    <a:pt x="446739" y="48526"/>
                    <a:pt x="445953" y="46809"/>
                  </a:cubicBezTo>
                  <a:cubicBezTo>
                    <a:pt x="441963" y="38090"/>
                    <a:pt x="437973" y="29373"/>
                    <a:pt x="433983" y="20653"/>
                  </a:cubicBezTo>
                  <a:cubicBezTo>
                    <a:pt x="430537" y="13125"/>
                    <a:pt x="426811" y="3844"/>
                    <a:pt x="417938" y="1416"/>
                  </a:cubicBezTo>
                  <a:cubicBezTo>
                    <a:pt x="407824" y="-1351"/>
                    <a:pt x="400745" y="5585"/>
                    <a:pt x="396179" y="13636"/>
                  </a:cubicBezTo>
                  <a:cubicBezTo>
                    <a:pt x="391448" y="21974"/>
                    <a:pt x="386753" y="30331"/>
                    <a:pt x="382038" y="38680"/>
                  </a:cubicBezTo>
                  <a:cubicBezTo>
                    <a:pt x="378497" y="44950"/>
                    <a:pt x="375218" y="53346"/>
                    <a:pt x="369756" y="57717"/>
                  </a:cubicBezTo>
                  <a:cubicBezTo>
                    <a:pt x="369037" y="58293"/>
                    <a:pt x="368436" y="58284"/>
                    <a:pt x="366948" y="57363"/>
                  </a:cubicBezTo>
                  <a:cubicBezTo>
                    <a:pt x="364441" y="55810"/>
                    <a:pt x="362514" y="53071"/>
                    <a:pt x="360821" y="50658"/>
                  </a:cubicBezTo>
                  <a:cubicBezTo>
                    <a:pt x="355789" y="43475"/>
                    <a:pt x="351423" y="35761"/>
                    <a:pt x="347585" y="27881"/>
                  </a:cubicBezTo>
                  <a:cubicBezTo>
                    <a:pt x="345661" y="23932"/>
                    <a:pt x="343861" y="19917"/>
                    <a:pt x="342241" y="15833"/>
                  </a:cubicBezTo>
                  <a:cubicBezTo>
                    <a:pt x="340660" y="11852"/>
                    <a:pt x="339470" y="7681"/>
                    <a:pt x="336398" y="4512"/>
                  </a:cubicBezTo>
                  <a:cubicBezTo>
                    <a:pt x="332525" y="515"/>
                    <a:pt x="327039" y="-1112"/>
                    <a:pt x="321743" y="798"/>
                  </a:cubicBezTo>
                  <a:cubicBezTo>
                    <a:pt x="317003" y="2509"/>
                    <a:pt x="314350" y="6625"/>
                    <a:pt x="312729" y="11189"/>
                  </a:cubicBezTo>
                  <a:cubicBezTo>
                    <a:pt x="309997" y="18898"/>
                    <a:pt x="309104" y="27275"/>
                    <a:pt x="307698" y="35289"/>
                  </a:cubicBezTo>
                  <a:cubicBezTo>
                    <a:pt x="306456" y="42348"/>
                    <a:pt x="305125" y="49910"/>
                    <a:pt x="301790" y="56357"/>
                  </a:cubicBezTo>
                  <a:cubicBezTo>
                    <a:pt x="299495" y="53307"/>
                    <a:pt x="297757" y="49660"/>
                    <a:pt x="295828" y="46377"/>
                  </a:cubicBezTo>
                  <a:cubicBezTo>
                    <a:pt x="292987" y="41536"/>
                    <a:pt x="290142" y="36694"/>
                    <a:pt x="287300" y="31853"/>
                  </a:cubicBezTo>
                  <a:cubicBezTo>
                    <a:pt x="284830" y="27645"/>
                    <a:pt x="282533" y="23078"/>
                    <a:pt x="279259" y="19415"/>
                  </a:cubicBezTo>
                  <a:cubicBezTo>
                    <a:pt x="271615" y="10864"/>
                    <a:pt x="259945" y="11602"/>
                    <a:pt x="251724" y="18825"/>
                  </a:cubicBezTo>
                  <a:cubicBezTo>
                    <a:pt x="244347" y="25302"/>
                    <a:pt x="239430" y="35275"/>
                    <a:pt x="234081" y="43376"/>
                  </a:cubicBezTo>
                  <a:cubicBezTo>
                    <a:pt x="231358" y="47503"/>
                    <a:pt x="228651" y="51638"/>
                    <a:pt x="225935" y="55770"/>
                  </a:cubicBezTo>
                  <a:cubicBezTo>
                    <a:pt x="222712" y="48526"/>
                    <a:pt x="219477" y="41284"/>
                    <a:pt x="216183" y="34073"/>
                  </a:cubicBezTo>
                  <a:cubicBezTo>
                    <a:pt x="210955" y="22620"/>
                    <a:pt x="201506" y="11417"/>
                    <a:pt x="187531" y="13400"/>
                  </a:cubicBezTo>
                  <a:cubicBezTo>
                    <a:pt x="174227" y="15291"/>
                    <a:pt x="169827" y="28814"/>
                    <a:pt x="165828" y="39741"/>
                  </a:cubicBezTo>
                  <a:cubicBezTo>
                    <a:pt x="163571" y="45910"/>
                    <a:pt x="161507" y="52141"/>
                    <a:pt x="159617" y="58425"/>
                  </a:cubicBezTo>
                  <a:cubicBezTo>
                    <a:pt x="158149" y="53464"/>
                    <a:pt x="157183" y="48236"/>
                    <a:pt x="155669" y="43927"/>
                  </a:cubicBezTo>
                  <a:cubicBezTo>
                    <a:pt x="151567" y="32255"/>
                    <a:pt x="144196" y="19771"/>
                    <a:pt x="131133" y="16937"/>
                  </a:cubicBezTo>
                  <a:cubicBezTo>
                    <a:pt x="116490" y="13760"/>
                    <a:pt x="104497" y="23218"/>
                    <a:pt x="95500" y="33676"/>
                  </a:cubicBezTo>
                  <a:cubicBezTo>
                    <a:pt x="88887" y="41362"/>
                    <a:pt x="82365" y="49127"/>
                    <a:pt x="75847" y="56900"/>
                  </a:cubicBezTo>
                  <a:cubicBezTo>
                    <a:pt x="73915" y="47952"/>
                    <a:pt x="71930" y="39008"/>
                    <a:pt x="69490" y="30227"/>
                  </a:cubicBezTo>
                  <a:cubicBezTo>
                    <a:pt x="66230" y="18490"/>
                    <a:pt x="58722" y="5877"/>
                    <a:pt x="44839" y="6386"/>
                  </a:cubicBezTo>
                  <a:cubicBezTo>
                    <a:pt x="28938" y="6967"/>
                    <a:pt x="21862" y="21457"/>
                    <a:pt x="17341" y="34542"/>
                  </a:cubicBezTo>
                  <a:cubicBezTo>
                    <a:pt x="12385" y="48896"/>
                    <a:pt x="6016" y="62658"/>
                    <a:pt x="510" y="76788"/>
                  </a:cubicBezTo>
                  <a:cubicBezTo>
                    <a:pt x="-2528" y="84584"/>
                    <a:pt x="8819" y="88862"/>
                    <a:pt x="13241" y="82634"/>
                  </a:cubicBezTo>
                  <a:cubicBezTo>
                    <a:pt x="20623" y="72240"/>
                    <a:pt x="26034" y="60745"/>
                    <a:pt x="30867" y="48967"/>
                  </a:cubicBezTo>
                  <a:cubicBezTo>
                    <a:pt x="33020" y="43716"/>
                    <a:pt x="34691" y="38210"/>
                    <a:pt x="37058" y="33056"/>
                  </a:cubicBezTo>
                  <a:cubicBezTo>
                    <a:pt x="38527" y="29856"/>
                    <a:pt x="40877" y="25241"/>
                    <a:pt x="44825" y="24656"/>
                  </a:cubicBezTo>
                  <a:cubicBezTo>
                    <a:pt x="46850" y="24356"/>
                    <a:pt x="47889" y="25777"/>
                    <a:pt x="49161" y="28131"/>
                  </a:cubicBezTo>
                  <a:cubicBezTo>
                    <a:pt x="51269" y="32030"/>
                    <a:pt x="52129" y="36744"/>
                    <a:pt x="53128" y="41216"/>
                  </a:cubicBezTo>
                  <a:cubicBezTo>
                    <a:pt x="55981" y="53967"/>
                    <a:pt x="58873" y="66706"/>
                    <a:pt x="61763" y="79448"/>
                  </a:cubicBezTo>
                  <a:cubicBezTo>
                    <a:pt x="63183" y="85713"/>
                    <a:pt x="72531" y="89497"/>
                    <a:pt x="77150" y="84033"/>
                  </a:cubicBezTo>
                  <a:cubicBezTo>
                    <a:pt x="86877" y="72524"/>
                    <a:pt x="96593" y="61001"/>
                    <a:pt x="106325" y="49498"/>
                  </a:cubicBezTo>
                  <a:cubicBezTo>
                    <a:pt x="111452" y="43438"/>
                    <a:pt x="120404" y="31646"/>
                    <a:pt x="128797" y="35674"/>
                  </a:cubicBezTo>
                  <a:cubicBezTo>
                    <a:pt x="131164" y="36809"/>
                    <a:pt x="133933" y="40654"/>
                    <a:pt x="135629" y="43961"/>
                  </a:cubicBezTo>
                  <a:cubicBezTo>
                    <a:pt x="137841" y="48276"/>
                    <a:pt x="138973" y="52911"/>
                    <a:pt x="140245" y="57619"/>
                  </a:cubicBezTo>
                  <a:cubicBezTo>
                    <a:pt x="143477" y="69574"/>
                    <a:pt x="147725" y="81213"/>
                    <a:pt x="158359" y="88491"/>
                  </a:cubicBezTo>
                  <a:cubicBezTo>
                    <a:pt x="163164" y="91778"/>
                    <a:pt x="170877" y="89081"/>
                    <a:pt x="172303" y="83319"/>
                  </a:cubicBezTo>
                  <a:cubicBezTo>
                    <a:pt x="174890" y="72870"/>
                    <a:pt x="177919" y="62540"/>
                    <a:pt x="181429" y="52363"/>
                  </a:cubicBezTo>
                  <a:cubicBezTo>
                    <a:pt x="183139" y="47408"/>
                    <a:pt x="184936" y="42478"/>
                    <a:pt x="186894" y="37615"/>
                  </a:cubicBezTo>
                  <a:cubicBezTo>
                    <a:pt x="187674" y="35674"/>
                    <a:pt x="188943" y="31988"/>
                    <a:pt x="190763" y="32042"/>
                  </a:cubicBezTo>
                  <a:cubicBezTo>
                    <a:pt x="196494" y="32216"/>
                    <a:pt x="200153" y="45166"/>
                    <a:pt x="201939" y="49247"/>
                  </a:cubicBezTo>
                  <a:cubicBezTo>
                    <a:pt x="206530" y="59734"/>
                    <a:pt x="211123" y="70218"/>
                    <a:pt x="215717" y="80704"/>
                  </a:cubicBezTo>
                  <a:cubicBezTo>
                    <a:pt x="218795" y="87730"/>
                    <a:pt x="228805" y="86890"/>
                    <a:pt x="232582" y="81235"/>
                  </a:cubicBezTo>
                  <a:cubicBezTo>
                    <a:pt x="240537" y="69313"/>
                    <a:pt x="248475" y="57383"/>
                    <a:pt x="256393" y="45436"/>
                  </a:cubicBezTo>
                  <a:cubicBezTo>
                    <a:pt x="258328" y="42517"/>
                    <a:pt x="260184" y="39517"/>
                    <a:pt x="262223" y="36668"/>
                  </a:cubicBezTo>
                  <a:cubicBezTo>
                    <a:pt x="262866" y="35769"/>
                    <a:pt x="264472" y="34289"/>
                    <a:pt x="265199" y="33427"/>
                  </a:cubicBezTo>
                  <a:cubicBezTo>
                    <a:pt x="266665" y="36269"/>
                    <a:pt x="268625" y="39205"/>
                    <a:pt x="270287" y="42051"/>
                  </a:cubicBezTo>
                  <a:cubicBezTo>
                    <a:pt x="273831" y="48107"/>
                    <a:pt x="277372" y="54163"/>
                    <a:pt x="280912" y="60223"/>
                  </a:cubicBezTo>
                  <a:cubicBezTo>
                    <a:pt x="284318" y="66049"/>
                    <a:pt x="287798" y="72184"/>
                    <a:pt x="293750" y="75791"/>
                  </a:cubicBezTo>
                  <a:cubicBezTo>
                    <a:pt x="300419" y="79828"/>
                    <a:pt x="308784" y="78985"/>
                    <a:pt x="314274" y="73381"/>
                  </a:cubicBezTo>
                  <a:cubicBezTo>
                    <a:pt x="318772" y="68791"/>
                    <a:pt x="321462" y="61889"/>
                    <a:pt x="323386" y="55880"/>
                  </a:cubicBezTo>
                  <a:cubicBezTo>
                    <a:pt x="325511" y="49242"/>
                    <a:pt x="326595" y="42331"/>
                    <a:pt x="327766" y="35477"/>
                  </a:cubicBezTo>
                  <a:cubicBezTo>
                    <a:pt x="327878" y="34825"/>
                    <a:pt x="327996" y="34177"/>
                    <a:pt x="328109" y="33528"/>
                  </a:cubicBezTo>
                  <a:cubicBezTo>
                    <a:pt x="329569" y="36727"/>
                    <a:pt x="331085" y="39899"/>
                    <a:pt x="332728" y="43011"/>
                  </a:cubicBezTo>
                  <a:cubicBezTo>
                    <a:pt x="337434" y="51936"/>
                    <a:pt x="342732" y="61568"/>
                    <a:pt x="349651" y="68987"/>
                  </a:cubicBezTo>
                  <a:cubicBezTo>
                    <a:pt x="357134" y="77010"/>
                    <a:pt x="368318" y="81288"/>
                    <a:pt x="378674" y="75990"/>
                  </a:cubicBezTo>
                  <a:cubicBezTo>
                    <a:pt x="387511" y="71471"/>
                    <a:pt x="392195" y="62237"/>
                    <a:pt x="396873" y="53981"/>
                  </a:cubicBezTo>
                  <a:cubicBezTo>
                    <a:pt x="402295" y="44416"/>
                    <a:pt x="407717" y="34848"/>
                    <a:pt x="413139" y="25283"/>
                  </a:cubicBezTo>
                  <a:cubicBezTo>
                    <a:pt x="413170" y="25229"/>
                    <a:pt x="413226" y="25151"/>
                    <a:pt x="413265" y="25086"/>
                  </a:cubicBezTo>
                  <a:cubicBezTo>
                    <a:pt x="414338" y="27421"/>
                    <a:pt x="415349" y="29786"/>
                    <a:pt x="416391" y="32134"/>
                  </a:cubicBezTo>
                  <a:cubicBezTo>
                    <a:pt x="420962" y="42441"/>
                    <a:pt x="425258" y="52927"/>
                    <a:pt x="430124" y="63097"/>
                  </a:cubicBezTo>
                  <a:cubicBezTo>
                    <a:pt x="434468" y="72167"/>
                    <a:pt x="443406" y="80614"/>
                    <a:pt x="454197" y="77586"/>
                  </a:cubicBezTo>
                  <a:cubicBezTo>
                    <a:pt x="461004" y="75676"/>
                    <a:pt x="463960" y="69653"/>
                    <a:pt x="466830" y="63838"/>
                  </a:cubicBezTo>
                  <a:cubicBezTo>
                    <a:pt x="467776" y="61919"/>
                    <a:pt x="468725" y="60001"/>
                    <a:pt x="469672" y="58079"/>
                  </a:cubicBezTo>
                  <a:cubicBezTo>
                    <a:pt x="470197" y="58762"/>
                    <a:pt x="470727" y="59439"/>
                    <a:pt x="471247" y="60127"/>
                  </a:cubicBezTo>
                  <a:cubicBezTo>
                    <a:pt x="472592" y="61917"/>
                    <a:pt x="473872" y="63751"/>
                    <a:pt x="475172" y="65577"/>
                  </a:cubicBezTo>
                  <a:cubicBezTo>
                    <a:pt x="478994" y="70948"/>
                    <a:pt x="482914" y="76226"/>
                    <a:pt x="486789" y="81555"/>
                  </a:cubicBezTo>
                  <a:cubicBezTo>
                    <a:pt x="489462" y="85232"/>
                    <a:pt x="495609" y="85123"/>
                    <a:pt x="498908" y="82659"/>
                  </a:cubicBezTo>
                  <a:cubicBezTo>
                    <a:pt x="502820" y="79735"/>
                    <a:pt x="503530" y="75159"/>
                    <a:pt x="501668" y="70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7337520" y="928714"/>
              <a:ext cx="240223" cy="48593"/>
            </a:xfrm>
            <a:custGeom>
              <a:rect b="b" l="l" r="r" t="t"/>
              <a:pathLst>
                <a:path extrusionOk="0" h="97186" w="480445">
                  <a:moveTo>
                    <a:pt x="475523" y="42391"/>
                  </a:moveTo>
                  <a:cubicBezTo>
                    <a:pt x="472420" y="36057"/>
                    <a:pt x="469783" y="29059"/>
                    <a:pt x="465608" y="23348"/>
                  </a:cubicBezTo>
                  <a:cubicBezTo>
                    <a:pt x="460205" y="15957"/>
                    <a:pt x="450549" y="13322"/>
                    <a:pt x="442692" y="18612"/>
                  </a:cubicBezTo>
                  <a:cubicBezTo>
                    <a:pt x="436273" y="22935"/>
                    <a:pt x="433415" y="30629"/>
                    <a:pt x="430986" y="37666"/>
                  </a:cubicBezTo>
                  <a:cubicBezTo>
                    <a:pt x="430028" y="40436"/>
                    <a:pt x="429220" y="43428"/>
                    <a:pt x="427976" y="46029"/>
                  </a:cubicBezTo>
                  <a:cubicBezTo>
                    <a:pt x="427504" y="47018"/>
                    <a:pt x="426850" y="48125"/>
                    <a:pt x="426150" y="49060"/>
                  </a:cubicBezTo>
                  <a:cubicBezTo>
                    <a:pt x="426195" y="48872"/>
                    <a:pt x="424252" y="50875"/>
                    <a:pt x="424727" y="50504"/>
                  </a:cubicBezTo>
                  <a:cubicBezTo>
                    <a:pt x="425128" y="50189"/>
                    <a:pt x="423623" y="51378"/>
                    <a:pt x="423239" y="51644"/>
                  </a:cubicBezTo>
                  <a:cubicBezTo>
                    <a:pt x="423230" y="51636"/>
                    <a:pt x="423230" y="51630"/>
                    <a:pt x="423222" y="51619"/>
                  </a:cubicBezTo>
                  <a:cubicBezTo>
                    <a:pt x="423278" y="51566"/>
                    <a:pt x="423351" y="51501"/>
                    <a:pt x="423497" y="51375"/>
                  </a:cubicBezTo>
                  <a:cubicBezTo>
                    <a:pt x="423519" y="51355"/>
                    <a:pt x="423345" y="51428"/>
                    <a:pt x="423135" y="51518"/>
                  </a:cubicBezTo>
                  <a:cubicBezTo>
                    <a:pt x="422654" y="50936"/>
                    <a:pt x="421809" y="50088"/>
                    <a:pt x="421467" y="49532"/>
                  </a:cubicBezTo>
                  <a:cubicBezTo>
                    <a:pt x="417533" y="43161"/>
                    <a:pt x="413905" y="36576"/>
                    <a:pt x="410134" y="30107"/>
                  </a:cubicBezTo>
                  <a:cubicBezTo>
                    <a:pt x="408286" y="26941"/>
                    <a:pt x="406441" y="23772"/>
                    <a:pt x="404594" y="20603"/>
                  </a:cubicBezTo>
                  <a:cubicBezTo>
                    <a:pt x="402468" y="16957"/>
                    <a:pt x="400559" y="12614"/>
                    <a:pt x="397756" y="9448"/>
                  </a:cubicBezTo>
                  <a:cubicBezTo>
                    <a:pt x="391944" y="2883"/>
                    <a:pt x="381644" y="2591"/>
                    <a:pt x="375088" y="8280"/>
                  </a:cubicBezTo>
                  <a:cubicBezTo>
                    <a:pt x="369452" y="13168"/>
                    <a:pt x="367484" y="21210"/>
                    <a:pt x="364895" y="27927"/>
                  </a:cubicBezTo>
                  <a:cubicBezTo>
                    <a:pt x="362632" y="33806"/>
                    <a:pt x="360130" y="41324"/>
                    <a:pt x="357799" y="46287"/>
                  </a:cubicBezTo>
                  <a:cubicBezTo>
                    <a:pt x="357229" y="47498"/>
                    <a:pt x="356566" y="48717"/>
                    <a:pt x="355808" y="49818"/>
                  </a:cubicBezTo>
                  <a:cubicBezTo>
                    <a:pt x="355435" y="50361"/>
                    <a:pt x="354741" y="51130"/>
                    <a:pt x="354545" y="51344"/>
                  </a:cubicBezTo>
                  <a:cubicBezTo>
                    <a:pt x="354545" y="51344"/>
                    <a:pt x="354545" y="51344"/>
                    <a:pt x="354545" y="51344"/>
                  </a:cubicBezTo>
                  <a:cubicBezTo>
                    <a:pt x="354606" y="51276"/>
                    <a:pt x="354606" y="51257"/>
                    <a:pt x="354522" y="51304"/>
                  </a:cubicBezTo>
                  <a:cubicBezTo>
                    <a:pt x="354118" y="50571"/>
                    <a:pt x="353711" y="49841"/>
                    <a:pt x="353304" y="49111"/>
                  </a:cubicBezTo>
                  <a:cubicBezTo>
                    <a:pt x="351391" y="45681"/>
                    <a:pt x="349476" y="42251"/>
                    <a:pt x="347561" y="38821"/>
                  </a:cubicBezTo>
                  <a:cubicBezTo>
                    <a:pt x="344006" y="32450"/>
                    <a:pt x="340454" y="26078"/>
                    <a:pt x="336900" y="19707"/>
                  </a:cubicBezTo>
                  <a:cubicBezTo>
                    <a:pt x="333449" y="13519"/>
                    <a:pt x="330155" y="6929"/>
                    <a:pt x="323997" y="2985"/>
                  </a:cubicBezTo>
                  <a:cubicBezTo>
                    <a:pt x="317438" y="-1215"/>
                    <a:pt x="308048" y="-1094"/>
                    <a:pt x="302033" y="4058"/>
                  </a:cubicBezTo>
                  <a:cubicBezTo>
                    <a:pt x="296482" y="8814"/>
                    <a:pt x="294219" y="17811"/>
                    <a:pt x="291377" y="24385"/>
                  </a:cubicBezTo>
                  <a:cubicBezTo>
                    <a:pt x="288339" y="31413"/>
                    <a:pt x="285303" y="38441"/>
                    <a:pt x="282262" y="45467"/>
                  </a:cubicBezTo>
                  <a:cubicBezTo>
                    <a:pt x="281170" y="47995"/>
                    <a:pt x="280569" y="49554"/>
                    <a:pt x="279005" y="52144"/>
                  </a:cubicBezTo>
                  <a:cubicBezTo>
                    <a:pt x="278385" y="53170"/>
                    <a:pt x="278135" y="53642"/>
                    <a:pt x="277716" y="54122"/>
                  </a:cubicBezTo>
                  <a:cubicBezTo>
                    <a:pt x="277287" y="54614"/>
                    <a:pt x="276795" y="55041"/>
                    <a:pt x="276318" y="55482"/>
                  </a:cubicBezTo>
                  <a:cubicBezTo>
                    <a:pt x="277068" y="54785"/>
                    <a:pt x="275939" y="55381"/>
                    <a:pt x="275810" y="55591"/>
                  </a:cubicBezTo>
                  <a:cubicBezTo>
                    <a:pt x="275773" y="55597"/>
                    <a:pt x="275731" y="55605"/>
                    <a:pt x="275692" y="55611"/>
                  </a:cubicBezTo>
                  <a:cubicBezTo>
                    <a:pt x="275355" y="55173"/>
                    <a:pt x="274891" y="54692"/>
                    <a:pt x="274700" y="54434"/>
                  </a:cubicBezTo>
                  <a:cubicBezTo>
                    <a:pt x="273330" y="52577"/>
                    <a:pt x="271988" y="50698"/>
                    <a:pt x="270632" y="48830"/>
                  </a:cubicBezTo>
                  <a:cubicBezTo>
                    <a:pt x="266226" y="42759"/>
                    <a:pt x="261818" y="36689"/>
                    <a:pt x="257412" y="30618"/>
                  </a:cubicBezTo>
                  <a:cubicBezTo>
                    <a:pt x="253211" y="24826"/>
                    <a:pt x="249210" y="17960"/>
                    <a:pt x="241963" y="15657"/>
                  </a:cubicBezTo>
                  <a:cubicBezTo>
                    <a:pt x="233957" y="13114"/>
                    <a:pt x="226078" y="17463"/>
                    <a:pt x="222520" y="24730"/>
                  </a:cubicBezTo>
                  <a:cubicBezTo>
                    <a:pt x="219193" y="31523"/>
                    <a:pt x="217303" y="39194"/>
                    <a:pt x="214922" y="46360"/>
                  </a:cubicBezTo>
                  <a:cubicBezTo>
                    <a:pt x="212521" y="53580"/>
                    <a:pt x="210078" y="60785"/>
                    <a:pt x="207722" y="68022"/>
                  </a:cubicBezTo>
                  <a:cubicBezTo>
                    <a:pt x="207411" y="67977"/>
                    <a:pt x="206950" y="67853"/>
                    <a:pt x="206970" y="67890"/>
                  </a:cubicBezTo>
                  <a:cubicBezTo>
                    <a:pt x="206779" y="67811"/>
                    <a:pt x="206616" y="67746"/>
                    <a:pt x="206630" y="67758"/>
                  </a:cubicBezTo>
                  <a:cubicBezTo>
                    <a:pt x="207343" y="68406"/>
                    <a:pt x="205973" y="67252"/>
                    <a:pt x="205861" y="67162"/>
                  </a:cubicBezTo>
                  <a:cubicBezTo>
                    <a:pt x="201733" y="63802"/>
                    <a:pt x="199088" y="57971"/>
                    <a:pt x="196269" y="53406"/>
                  </a:cubicBezTo>
                  <a:cubicBezTo>
                    <a:pt x="192377" y="47099"/>
                    <a:pt x="188488" y="40790"/>
                    <a:pt x="184593" y="34483"/>
                  </a:cubicBezTo>
                  <a:cubicBezTo>
                    <a:pt x="180797" y="28343"/>
                    <a:pt x="176487" y="21705"/>
                    <a:pt x="169093" y="19609"/>
                  </a:cubicBezTo>
                  <a:cubicBezTo>
                    <a:pt x="162132" y="17637"/>
                    <a:pt x="153852" y="19721"/>
                    <a:pt x="149791" y="26056"/>
                  </a:cubicBezTo>
                  <a:cubicBezTo>
                    <a:pt x="147826" y="29121"/>
                    <a:pt x="146638" y="32992"/>
                    <a:pt x="145206" y="36332"/>
                  </a:cubicBezTo>
                  <a:cubicBezTo>
                    <a:pt x="143648" y="39964"/>
                    <a:pt x="142089" y="43599"/>
                    <a:pt x="140533" y="47231"/>
                  </a:cubicBezTo>
                  <a:cubicBezTo>
                    <a:pt x="138223" y="52619"/>
                    <a:pt x="135875" y="59187"/>
                    <a:pt x="133356" y="63825"/>
                  </a:cubicBezTo>
                  <a:cubicBezTo>
                    <a:pt x="132433" y="62429"/>
                    <a:pt x="131467" y="60886"/>
                    <a:pt x="131147" y="60403"/>
                  </a:cubicBezTo>
                  <a:cubicBezTo>
                    <a:pt x="122773" y="47771"/>
                    <a:pt x="114400" y="35138"/>
                    <a:pt x="106029" y="22505"/>
                  </a:cubicBezTo>
                  <a:cubicBezTo>
                    <a:pt x="101772" y="16081"/>
                    <a:pt x="97392" y="10165"/>
                    <a:pt x="88867" y="10215"/>
                  </a:cubicBezTo>
                  <a:cubicBezTo>
                    <a:pt x="81392" y="10260"/>
                    <a:pt x="74878" y="14162"/>
                    <a:pt x="70921" y="20457"/>
                  </a:cubicBezTo>
                  <a:cubicBezTo>
                    <a:pt x="67254" y="26295"/>
                    <a:pt x="65839" y="33455"/>
                    <a:pt x="63961" y="39995"/>
                  </a:cubicBezTo>
                  <a:cubicBezTo>
                    <a:pt x="62175" y="46220"/>
                    <a:pt x="60392" y="52445"/>
                    <a:pt x="58606" y="58670"/>
                  </a:cubicBezTo>
                  <a:cubicBezTo>
                    <a:pt x="55851" y="52748"/>
                    <a:pt x="53105" y="46824"/>
                    <a:pt x="50334" y="40913"/>
                  </a:cubicBezTo>
                  <a:cubicBezTo>
                    <a:pt x="44866" y="29256"/>
                    <a:pt x="39380" y="12991"/>
                    <a:pt x="23798" y="13283"/>
                  </a:cubicBezTo>
                  <a:cubicBezTo>
                    <a:pt x="7844" y="13583"/>
                    <a:pt x="4780" y="33056"/>
                    <a:pt x="2393" y="45419"/>
                  </a:cubicBezTo>
                  <a:cubicBezTo>
                    <a:pt x="-415" y="59968"/>
                    <a:pt x="-783" y="74822"/>
                    <a:pt x="1453" y="89469"/>
                  </a:cubicBezTo>
                  <a:cubicBezTo>
                    <a:pt x="2548" y="96649"/>
                    <a:pt x="13749" y="95180"/>
                    <a:pt x="13954" y="88174"/>
                  </a:cubicBezTo>
                  <a:cubicBezTo>
                    <a:pt x="14288" y="76778"/>
                    <a:pt x="15492" y="65589"/>
                    <a:pt x="18182" y="54507"/>
                  </a:cubicBezTo>
                  <a:cubicBezTo>
                    <a:pt x="19516" y="49018"/>
                    <a:pt x="21089" y="43661"/>
                    <a:pt x="22984" y="38338"/>
                  </a:cubicBezTo>
                  <a:cubicBezTo>
                    <a:pt x="23127" y="37936"/>
                    <a:pt x="24068" y="35214"/>
                    <a:pt x="24840" y="33135"/>
                  </a:cubicBezTo>
                  <a:cubicBezTo>
                    <a:pt x="26101" y="35177"/>
                    <a:pt x="28145" y="39234"/>
                    <a:pt x="29285" y="41737"/>
                  </a:cubicBezTo>
                  <a:cubicBezTo>
                    <a:pt x="31753" y="47150"/>
                    <a:pt x="34221" y="52560"/>
                    <a:pt x="36690" y="57973"/>
                  </a:cubicBezTo>
                  <a:cubicBezTo>
                    <a:pt x="41859" y="69311"/>
                    <a:pt x="47155" y="80604"/>
                    <a:pt x="52159" y="92017"/>
                  </a:cubicBezTo>
                  <a:cubicBezTo>
                    <a:pt x="55739" y="100186"/>
                    <a:pt x="68206" y="97992"/>
                    <a:pt x="70618" y="90191"/>
                  </a:cubicBezTo>
                  <a:cubicBezTo>
                    <a:pt x="74810" y="76637"/>
                    <a:pt x="78587" y="62943"/>
                    <a:pt x="82518" y="49310"/>
                  </a:cubicBezTo>
                  <a:cubicBezTo>
                    <a:pt x="84065" y="43939"/>
                    <a:pt x="84989" y="37486"/>
                    <a:pt x="87559" y="32500"/>
                  </a:cubicBezTo>
                  <a:cubicBezTo>
                    <a:pt x="87643" y="32334"/>
                    <a:pt x="87699" y="32222"/>
                    <a:pt x="87766" y="32087"/>
                  </a:cubicBezTo>
                  <a:cubicBezTo>
                    <a:pt x="88314" y="32820"/>
                    <a:pt x="88822" y="33472"/>
                    <a:pt x="88963" y="33686"/>
                  </a:cubicBezTo>
                  <a:cubicBezTo>
                    <a:pt x="96696" y="45394"/>
                    <a:pt x="104432" y="57100"/>
                    <a:pt x="112165" y="68808"/>
                  </a:cubicBezTo>
                  <a:cubicBezTo>
                    <a:pt x="115649" y="74084"/>
                    <a:pt x="118907" y="80317"/>
                    <a:pt x="124396" y="83800"/>
                  </a:cubicBezTo>
                  <a:cubicBezTo>
                    <a:pt x="130975" y="87975"/>
                    <a:pt x="139441" y="87174"/>
                    <a:pt x="145228" y="81997"/>
                  </a:cubicBezTo>
                  <a:cubicBezTo>
                    <a:pt x="149870" y="77845"/>
                    <a:pt x="152119" y="72143"/>
                    <a:pt x="154503" y="66555"/>
                  </a:cubicBezTo>
                  <a:cubicBezTo>
                    <a:pt x="157384" y="59805"/>
                    <a:pt x="160265" y="53055"/>
                    <a:pt x="163149" y="46304"/>
                  </a:cubicBezTo>
                  <a:cubicBezTo>
                    <a:pt x="163351" y="45829"/>
                    <a:pt x="164283" y="44015"/>
                    <a:pt x="165201" y="42107"/>
                  </a:cubicBezTo>
                  <a:cubicBezTo>
                    <a:pt x="167841" y="45961"/>
                    <a:pt x="170098" y="50198"/>
                    <a:pt x="172505" y="54159"/>
                  </a:cubicBezTo>
                  <a:cubicBezTo>
                    <a:pt x="178955" y="64766"/>
                    <a:pt x="184941" y="78828"/>
                    <a:pt x="195859" y="85598"/>
                  </a:cubicBezTo>
                  <a:cubicBezTo>
                    <a:pt x="207119" y="92582"/>
                    <a:pt x="222501" y="88624"/>
                    <a:pt x="227389" y="75988"/>
                  </a:cubicBezTo>
                  <a:cubicBezTo>
                    <a:pt x="231750" y="64718"/>
                    <a:pt x="234833" y="52953"/>
                    <a:pt x="238798" y="41531"/>
                  </a:cubicBezTo>
                  <a:cubicBezTo>
                    <a:pt x="238893" y="41658"/>
                    <a:pt x="238983" y="41776"/>
                    <a:pt x="239003" y="41801"/>
                  </a:cubicBezTo>
                  <a:cubicBezTo>
                    <a:pt x="243299" y="47953"/>
                    <a:pt x="247598" y="54100"/>
                    <a:pt x="251894" y="60252"/>
                  </a:cubicBezTo>
                  <a:cubicBezTo>
                    <a:pt x="255393" y="65260"/>
                    <a:pt x="258653" y="71682"/>
                    <a:pt x="263943" y="75016"/>
                  </a:cubicBezTo>
                  <a:cubicBezTo>
                    <a:pt x="269469" y="78502"/>
                    <a:pt x="276652" y="79017"/>
                    <a:pt x="282768" y="76955"/>
                  </a:cubicBezTo>
                  <a:cubicBezTo>
                    <a:pt x="296518" y="72317"/>
                    <a:pt x="301171" y="57973"/>
                    <a:pt x="306411" y="45874"/>
                  </a:cubicBezTo>
                  <a:cubicBezTo>
                    <a:pt x="309115" y="39630"/>
                    <a:pt x="311819" y="33382"/>
                    <a:pt x="314526" y="27138"/>
                  </a:cubicBezTo>
                  <a:cubicBezTo>
                    <a:pt x="314618" y="26924"/>
                    <a:pt x="314711" y="26711"/>
                    <a:pt x="314804" y="26500"/>
                  </a:cubicBezTo>
                  <a:cubicBezTo>
                    <a:pt x="315267" y="27351"/>
                    <a:pt x="315733" y="28199"/>
                    <a:pt x="316199" y="29048"/>
                  </a:cubicBezTo>
                  <a:cubicBezTo>
                    <a:pt x="317811" y="32003"/>
                    <a:pt x="319426" y="34958"/>
                    <a:pt x="321037" y="37913"/>
                  </a:cubicBezTo>
                  <a:cubicBezTo>
                    <a:pt x="324533" y="44315"/>
                    <a:pt x="328026" y="50720"/>
                    <a:pt x="331522" y="57122"/>
                  </a:cubicBezTo>
                  <a:cubicBezTo>
                    <a:pt x="334614" y="62785"/>
                    <a:pt x="337231" y="68772"/>
                    <a:pt x="343144" y="72016"/>
                  </a:cubicBezTo>
                  <a:cubicBezTo>
                    <a:pt x="349521" y="75514"/>
                    <a:pt x="357243" y="75334"/>
                    <a:pt x="363791" y="72407"/>
                  </a:cubicBezTo>
                  <a:cubicBezTo>
                    <a:pt x="376318" y="66805"/>
                    <a:pt x="380257" y="51883"/>
                    <a:pt x="384767" y="40186"/>
                  </a:cubicBezTo>
                  <a:cubicBezTo>
                    <a:pt x="385379" y="38596"/>
                    <a:pt x="385991" y="37009"/>
                    <a:pt x="386606" y="35419"/>
                  </a:cubicBezTo>
                  <a:cubicBezTo>
                    <a:pt x="388420" y="38531"/>
                    <a:pt x="390231" y="41644"/>
                    <a:pt x="392045" y="44756"/>
                  </a:cubicBezTo>
                  <a:cubicBezTo>
                    <a:pt x="399245" y="57114"/>
                    <a:pt x="406416" y="75679"/>
                    <a:pt x="423640" y="74592"/>
                  </a:cubicBezTo>
                  <a:cubicBezTo>
                    <a:pt x="431084" y="74123"/>
                    <a:pt x="437952" y="70376"/>
                    <a:pt x="442863" y="64811"/>
                  </a:cubicBezTo>
                  <a:cubicBezTo>
                    <a:pt x="447435" y="59631"/>
                    <a:pt x="449880" y="53400"/>
                    <a:pt x="452130" y="47004"/>
                  </a:cubicBezTo>
                  <a:cubicBezTo>
                    <a:pt x="452933" y="48647"/>
                    <a:pt x="453739" y="50290"/>
                    <a:pt x="454542" y="51934"/>
                  </a:cubicBezTo>
                  <a:cubicBezTo>
                    <a:pt x="455185" y="53251"/>
                    <a:pt x="455819" y="54574"/>
                    <a:pt x="456476" y="55886"/>
                  </a:cubicBezTo>
                  <a:cubicBezTo>
                    <a:pt x="456457" y="56094"/>
                    <a:pt x="456409" y="56296"/>
                    <a:pt x="456401" y="56507"/>
                  </a:cubicBezTo>
                  <a:cubicBezTo>
                    <a:pt x="456021" y="66333"/>
                    <a:pt x="467576" y="73064"/>
                    <a:pt x="475624" y="66884"/>
                  </a:cubicBezTo>
                  <a:cubicBezTo>
                    <a:pt x="484314" y="60204"/>
                    <a:pt x="479347" y="50198"/>
                    <a:pt x="475523" y="423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8" name="Google Shape;1168;p37"/>
            <p:cNvGrpSpPr/>
            <p:nvPr/>
          </p:nvGrpSpPr>
          <p:grpSpPr>
            <a:xfrm>
              <a:off x="7334351" y="1042040"/>
              <a:ext cx="256716" cy="55840"/>
              <a:chOff x="14668702" y="2084080"/>
              <a:chExt cx="513433" cy="111679"/>
            </a:xfrm>
          </p:grpSpPr>
          <p:sp>
            <p:nvSpPr>
              <p:cNvPr id="1169" name="Google Shape;1169;p37"/>
              <p:cNvSpPr/>
              <p:nvPr/>
            </p:nvSpPr>
            <p:spPr>
              <a:xfrm>
                <a:off x="15115348" y="2150258"/>
                <a:ext cx="56" cy="16"/>
              </a:xfrm>
              <a:custGeom>
                <a:rect b="b" l="l" r="r" t="t"/>
                <a:pathLst>
                  <a:path extrusionOk="0" h="16" w="56">
                    <a:moveTo>
                      <a:pt x="56" y="17"/>
                    </a:moveTo>
                    <a:cubicBezTo>
                      <a:pt x="31" y="8"/>
                      <a:pt x="25" y="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" y="6"/>
                      <a:pt x="37" y="11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14779705" y="2121487"/>
                <a:ext cx="294" cy="89"/>
              </a:xfrm>
              <a:custGeom>
                <a:rect b="b" l="l" r="r" t="t"/>
                <a:pathLst>
                  <a:path extrusionOk="0" h="89" w="294">
                    <a:moveTo>
                      <a:pt x="0" y="90"/>
                    </a:moveTo>
                    <a:cubicBezTo>
                      <a:pt x="59" y="73"/>
                      <a:pt x="157" y="42"/>
                      <a:pt x="295" y="0"/>
                    </a:cubicBezTo>
                    <a:cubicBezTo>
                      <a:pt x="194" y="25"/>
                      <a:pt x="104" y="51"/>
                      <a:pt x="37" y="70"/>
                    </a:cubicBezTo>
                    <a:cubicBezTo>
                      <a:pt x="22" y="76"/>
                      <a:pt x="11" y="82"/>
                      <a:pt x="0" y="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>
                <a:off x="14668702" y="2084080"/>
                <a:ext cx="513433" cy="111679"/>
              </a:xfrm>
              <a:custGeom>
                <a:rect b="b" l="l" r="r" t="t"/>
                <a:pathLst>
                  <a:path extrusionOk="0" h="111679" w="513433">
                    <a:moveTo>
                      <a:pt x="513338" y="44310"/>
                    </a:moveTo>
                    <a:cubicBezTo>
                      <a:pt x="513089" y="42040"/>
                      <a:pt x="512836" y="39770"/>
                      <a:pt x="512586" y="37500"/>
                    </a:cubicBezTo>
                    <a:cubicBezTo>
                      <a:pt x="512075" y="32877"/>
                      <a:pt x="506911" y="29812"/>
                      <a:pt x="502592" y="29829"/>
                    </a:cubicBezTo>
                    <a:cubicBezTo>
                      <a:pt x="499804" y="26767"/>
                      <a:pt x="496951" y="23758"/>
                      <a:pt x="494152" y="20707"/>
                    </a:cubicBezTo>
                    <a:cubicBezTo>
                      <a:pt x="487497" y="13454"/>
                      <a:pt x="479222" y="4757"/>
                      <a:pt x="468442" y="10109"/>
                    </a:cubicBezTo>
                    <a:cubicBezTo>
                      <a:pt x="460953" y="13825"/>
                      <a:pt x="458123" y="23025"/>
                      <a:pt x="455986" y="30520"/>
                    </a:cubicBezTo>
                    <a:cubicBezTo>
                      <a:pt x="453835" y="38059"/>
                      <a:pt x="452611" y="45829"/>
                      <a:pt x="450404" y="53352"/>
                    </a:cubicBezTo>
                    <a:cubicBezTo>
                      <a:pt x="449449" y="56608"/>
                      <a:pt x="448303" y="59990"/>
                      <a:pt x="446795" y="62724"/>
                    </a:cubicBezTo>
                    <a:cubicBezTo>
                      <a:pt x="446593" y="63092"/>
                      <a:pt x="445981" y="64064"/>
                      <a:pt x="445473" y="64850"/>
                    </a:cubicBezTo>
                    <a:cubicBezTo>
                      <a:pt x="445091" y="64387"/>
                      <a:pt x="444734" y="63960"/>
                      <a:pt x="444723" y="63982"/>
                    </a:cubicBezTo>
                    <a:cubicBezTo>
                      <a:pt x="442564" y="60872"/>
                      <a:pt x="441028" y="57246"/>
                      <a:pt x="439310" y="53892"/>
                    </a:cubicBezTo>
                    <a:cubicBezTo>
                      <a:pt x="431107" y="37871"/>
                      <a:pt x="422905" y="21851"/>
                      <a:pt x="414703" y="5830"/>
                    </a:cubicBezTo>
                    <a:cubicBezTo>
                      <a:pt x="410351" y="-2667"/>
                      <a:pt x="395907" y="-1797"/>
                      <a:pt x="393557" y="7923"/>
                    </a:cubicBezTo>
                    <a:cubicBezTo>
                      <a:pt x="389609" y="24255"/>
                      <a:pt x="385663" y="40590"/>
                      <a:pt x="381716" y="56923"/>
                    </a:cubicBezTo>
                    <a:cubicBezTo>
                      <a:pt x="381373" y="58341"/>
                      <a:pt x="381039" y="59763"/>
                      <a:pt x="380651" y="61167"/>
                    </a:cubicBezTo>
                    <a:cubicBezTo>
                      <a:pt x="380084" y="60479"/>
                      <a:pt x="379239" y="59448"/>
                      <a:pt x="379174" y="59398"/>
                    </a:cubicBezTo>
                    <a:cubicBezTo>
                      <a:pt x="377147" y="56647"/>
                      <a:pt x="375454" y="53597"/>
                      <a:pt x="373870" y="50577"/>
                    </a:cubicBezTo>
                    <a:cubicBezTo>
                      <a:pt x="367827" y="39065"/>
                      <a:pt x="363837" y="26514"/>
                      <a:pt x="356775" y="15533"/>
                    </a:cubicBezTo>
                    <a:cubicBezTo>
                      <a:pt x="351665" y="7586"/>
                      <a:pt x="344485" y="-178"/>
                      <a:pt x="334123" y="3785"/>
                    </a:cubicBezTo>
                    <a:cubicBezTo>
                      <a:pt x="325972" y="6903"/>
                      <a:pt x="322732" y="15575"/>
                      <a:pt x="319828" y="23101"/>
                    </a:cubicBezTo>
                    <a:cubicBezTo>
                      <a:pt x="314948" y="35750"/>
                      <a:pt x="312412" y="49720"/>
                      <a:pt x="305364" y="61049"/>
                    </a:cubicBezTo>
                    <a:cubicBezTo>
                      <a:pt x="304952" y="60535"/>
                      <a:pt x="304665" y="60142"/>
                      <a:pt x="304241" y="59426"/>
                    </a:cubicBezTo>
                    <a:cubicBezTo>
                      <a:pt x="300015" y="52335"/>
                      <a:pt x="296258" y="44922"/>
                      <a:pt x="292288" y="37686"/>
                    </a:cubicBezTo>
                    <a:cubicBezTo>
                      <a:pt x="288455" y="30702"/>
                      <a:pt x="284934" y="23390"/>
                      <a:pt x="280643" y="16676"/>
                    </a:cubicBezTo>
                    <a:cubicBezTo>
                      <a:pt x="276027" y="9454"/>
                      <a:pt x="269636" y="3195"/>
                      <a:pt x="260625" y="2583"/>
                    </a:cubicBezTo>
                    <a:cubicBezTo>
                      <a:pt x="245735" y="1569"/>
                      <a:pt x="237569" y="15592"/>
                      <a:pt x="234188" y="28084"/>
                    </a:cubicBezTo>
                    <a:cubicBezTo>
                      <a:pt x="231964" y="36301"/>
                      <a:pt x="229850" y="44383"/>
                      <a:pt x="226559" y="52265"/>
                    </a:cubicBezTo>
                    <a:cubicBezTo>
                      <a:pt x="225792" y="54102"/>
                      <a:pt x="224987" y="55942"/>
                      <a:pt x="224066" y="57718"/>
                    </a:cubicBezTo>
                    <a:cubicBezTo>
                      <a:pt x="222541" y="55532"/>
                      <a:pt x="220525" y="52667"/>
                      <a:pt x="219008" y="50453"/>
                    </a:cubicBezTo>
                    <a:cubicBezTo>
                      <a:pt x="216265" y="46450"/>
                      <a:pt x="213519" y="42444"/>
                      <a:pt x="210776" y="38441"/>
                    </a:cubicBezTo>
                    <a:cubicBezTo>
                      <a:pt x="205286" y="30433"/>
                      <a:pt x="199796" y="22427"/>
                      <a:pt x="194310" y="14418"/>
                    </a:cubicBezTo>
                    <a:cubicBezTo>
                      <a:pt x="189399" y="7252"/>
                      <a:pt x="179762" y="6254"/>
                      <a:pt x="174516" y="13797"/>
                    </a:cubicBezTo>
                    <a:cubicBezTo>
                      <a:pt x="167297" y="24177"/>
                      <a:pt x="165143" y="36660"/>
                      <a:pt x="164133" y="49012"/>
                    </a:cubicBezTo>
                    <a:cubicBezTo>
                      <a:pt x="163669" y="54656"/>
                      <a:pt x="163422" y="60319"/>
                      <a:pt x="162793" y="65948"/>
                    </a:cubicBezTo>
                    <a:cubicBezTo>
                      <a:pt x="161319" y="63682"/>
                      <a:pt x="159845" y="61415"/>
                      <a:pt x="158368" y="59145"/>
                    </a:cubicBezTo>
                    <a:cubicBezTo>
                      <a:pt x="153780" y="52091"/>
                      <a:pt x="149250" y="44995"/>
                      <a:pt x="144603" y="37981"/>
                    </a:cubicBezTo>
                    <a:cubicBezTo>
                      <a:pt x="136219" y="25328"/>
                      <a:pt x="123597" y="11342"/>
                      <a:pt x="106682" y="14884"/>
                    </a:cubicBezTo>
                    <a:cubicBezTo>
                      <a:pt x="90907" y="18190"/>
                      <a:pt x="83218" y="35430"/>
                      <a:pt x="78111" y="48993"/>
                    </a:cubicBezTo>
                    <a:cubicBezTo>
                      <a:pt x="76378" y="53594"/>
                      <a:pt x="74834" y="58268"/>
                      <a:pt x="73115" y="62878"/>
                    </a:cubicBezTo>
                    <a:cubicBezTo>
                      <a:pt x="70041" y="53925"/>
                      <a:pt x="66972" y="44973"/>
                      <a:pt x="63883" y="36023"/>
                    </a:cubicBezTo>
                    <a:cubicBezTo>
                      <a:pt x="61193" y="28227"/>
                      <a:pt x="58873" y="20095"/>
                      <a:pt x="53606" y="13581"/>
                    </a:cubicBezTo>
                    <a:cubicBezTo>
                      <a:pt x="48049" y="6707"/>
                      <a:pt x="38771" y="3150"/>
                      <a:pt x="30075" y="5347"/>
                    </a:cubicBezTo>
                    <a:cubicBezTo>
                      <a:pt x="20876" y="7670"/>
                      <a:pt x="14115" y="14477"/>
                      <a:pt x="10391" y="22983"/>
                    </a:cubicBezTo>
                    <a:cubicBezTo>
                      <a:pt x="6901" y="30958"/>
                      <a:pt x="6300" y="39911"/>
                      <a:pt x="5124" y="48450"/>
                    </a:cubicBezTo>
                    <a:cubicBezTo>
                      <a:pt x="3874" y="57541"/>
                      <a:pt x="2546" y="66665"/>
                      <a:pt x="1712" y="75803"/>
                    </a:cubicBezTo>
                    <a:cubicBezTo>
                      <a:pt x="881" y="84919"/>
                      <a:pt x="681" y="94071"/>
                      <a:pt x="22" y="103209"/>
                    </a:cubicBezTo>
                    <a:cubicBezTo>
                      <a:pt x="-644" y="112437"/>
                      <a:pt x="14322" y="115249"/>
                      <a:pt x="16341" y="105942"/>
                    </a:cubicBezTo>
                    <a:cubicBezTo>
                      <a:pt x="18032" y="98155"/>
                      <a:pt x="20264" y="90453"/>
                      <a:pt x="21769" y="82640"/>
                    </a:cubicBezTo>
                    <a:cubicBezTo>
                      <a:pt x="23257" y="74915"/>
                      <a:pt x="24507" y="67168"/>
                      <a:pt x="25742" y="59398"/>
                    </a:cubicBezTo>
                    <a:cubicBezTo>
                      <a:pt x="26798" y="52774"/>
                      <a:pt x="27613" y="45900"/>
                      <a:pt x="28865" y="39439"/>
                    </a:cubicBezTo>
                    <a:cubicBezTo>
                      <a:pt x="29435" y="36503"/>
                      <a:pt x="30207" y="33652"/>
                      <a:pt x="31414" y="31039"/>
                    </a:cubicBezTo>
                    <a:cubicBezTo>
                      <a:pt x="32189" y="29365"/>
                      <a:pt x="31634" y="30242"/>
                      <a:pt x="32816" y="29062"/>
                    </a:cubicBezTo>
                    <a:cubicBezTo>
                      <a:pt x="33442" y="28438"/>
                      <a:pt x="34166" y="27958"/>
                      <a:pt x="34436" y="27792"/>
                    </a:cubicBezTo>
                    <a:cubicBezTo>
                      <a:pt x="33843" y="27921"/>
                      <a:pt x="34155" y="27834"/>
                      <a:pt x="35326" y="27539"/>
                    </a:cubicBezTo>
                    <a:cubicBezTo>
                      <a:pt x="35399" y="27542"/>
                      <a:pt x="35514" y="27542"/>
                      <a:pt x="35604" y="27545"/>
                    </a:cubicBezTo>
                    <a:cubicBezTo>
                      <a:pt x="35705" y="27671"/>
                      <a:pt x="35859" y="27859"/>
                      <a:pt x="35986" y="28011"/>
                    </a:cubicBezTo>
                    <a:cubicBezTo>
                      <a:pt x="36907" y="29244"/>
                      <a:pt x="37527" y="30739"/>
                      <a:pt x="38201" y="32107"/>
                    </a:cubicBezTo>
                    <a:cubicBezTo>
                      <a:pt x="38827" y="33371"/>
                      <a:pt x="39532" y="35660"/>
                      <a:pt x="40411" y="38239"/>
                    </a:cubicBezTo>
                    <a:cubicBezTo>
                      <a:pt x="41686" y="41978"/>
                      <a:pt x="42975" y="45714"/>
                      <a:pt x="44261" y="49450"/>
                    </a:cubicBezTo>
                    <a:cubicBezTo>
                      <a:pt x="49220" y="63864"/>
                      <a:pt x="54179" y="78275"/>
                      <a:pt x="59137" y="92689"/>
                    </a:cubicBezTo>
                    <a:cubicBezTo>
                      <a:pt x="61797" y="100416"/>
                      <a:pt x="71602" y="105009"/>
                      <a:pt x="78189" y="98366"/>
                    </a:cubicBezTo>
                    <a:cubicBezTo>
                      <a:pt x="89576" y="86882"/>
                      <a:pt x="94153" y="71808"/>
                      <a:pt x="99611" y="57024"/>
                    </a:cubicBezTo>
                    <a:cubicBezTo>
                      <a:pt x="101897" y="50830"/>
                      <a:pt x="104135" y="44866"/>
                      <a:pt x="107965" y="40228"/>
                    </a:cubicBezTo>
                    <a:cubicBezTo>
                      <a:pt x="108515" y="39562"/>
                      <a:pt x="109195" y="38868"/>
                      <a:pt x="109838" y="38312"/>
                    </a:cubicBezTo>
                    <a:cubicBezTo>
                      <a:pt x="112941" y="35635"/>
                      <a:pt x="110784" y="37618"/>
                      <a:pt x="110652" y="37694"/>
                    </a:cubicBezTo>
                    <a:cubicBezTo>
                      <a:pt x="110795" y="37610"/>
                      <a:pt x="110877" y="37565"/>
                      <a:pt x="110998" y="37495"/>
                    </a:cubicBezTo>
                    <a:cubicBezTo>
                      <a:pt x="110866" y="37531"/>
                      <a:pt x="110897" y="37514"/>
                      <a:pt x="111034" y="37475"/>
                    </a:cubicBezTo>
                    <a:cubicBezTo>
                      <a:pt x="113306" y="36172"/>
                      <a:pt x="111742" y="37262"/>
                      <a:pt x="111486" y="37343"/>
                    </a:cubicBezTo>
                    <a:cubicBezTo>
                      <a:pt x="111402" y="37371"/>
                      <a:pt x="111357" y="37385"/>
                      <a:pt x="111292" y="37405"/>
                    </a:cubicBezTo>
                    <a:cubicBezTo>
                      <a:pt x="111509" y="37351"/>
                      <a:pt x="111767" y="37298"/>
                      <a:pt x="111969" y="37295"/>
                    </a:cubicBezTo>
                    <a:cubicBezTo>
                      <a:pt x="114252" y="37267"/>
                      <a:pt x="112941" y="37396"/>
                      <a:pt x="112373" y="37335"/>
                    </a:cubicBezTo>
                    <a:cubicBezTo>
                      <a:pt x="112660" y="37366"/>
                      <a:pt x="112879" y="37408"/>
                      <a:pt x="113056" y="37447"/>
                    </a:cubicBezTo>
                    <a:cubicBezTo>
                      <a:pt x="114853" y="38253"/>
                      <a:pt x="115928" y="39135"/>
                      <a:pt x="116889" y="39984"/>
                    </a:cubicBezTo>
                    <a:cubicBezTo>
                      <a:pt x="123002" y="45386"/>
                      <a:pt x="126298" y="51844"/>
                      <a:pt x="130839" y="58822"/>
                    </a:cubicBezTo>
                    <a:cubicBezTo>
                      <a:pt x="136042" y="66814"/>
                      <a:pt x="141248" y="74808"/>
                      <a:pt x="146451" y="82800"/>
                    </a:cubicBezTo>
                    <a:cubicBezTo>
                      <a:pt x="151859" y="91104"/>
                      <a:pt x="158702" y="100748"/>
                      <a:pt x="170158" y="97776"/>
                    </a:cubicBezTo>
                    <a:cubicBezTo>
                      <a:pt x="180694" y="95043"/>
                      <a:pt x="183151" y="82994"/>
                      <a:pt x="184692" y="73761"/>
                    </a:cubicBezTo>
                    <a:cubicBezTo>
                      <a:pt x="186172" y="64895"/>
                      <a:pt x="186414" y="55945"/>
                      <a:pt x="187279" y="47018"/>
                    </a:cubicBezTo>
                    <a:cubicBezTo>
                      <a:pt x="187346" y="46329"/>
                      <a:pt x="187427" y="45653"/>
                      <a:pt x="187509" y="44973"/>
                    </a:cubicBezTo>
                    <a:cubicBezTo>
                      <a:pt x="193344" y="53540"/>
                      <a:pt x="199193" y="62100"/>
                      <a:pt x="205129" y="70598"/>
                    </a:cubicBezTo>
                    <a:cubicBezTo>
                      <a:pt x="210239" y="77915"/>
                      <a:pt x="216695" y="84444"/>
                      <a:pt x="226421" y="83320"/>
                    </a:cubicBezTo>
                    <a:cubicBezTo>
                      <a:pt x="235036" y="82326"/>
                      <a:pt x="240793" y="75595"/>
                      <a:pt x="244364" y="68199"/>
                    </a:cubicBezTo>
                    <a:cubicBezTo>
                      <a:pt x="248206" y="60243"/>
                      <a:pt x="251508" y="52046"/>
                      <a:pt x="253909" y="43537"/>
                    </a:cubicBezTo>
                    <a:cubicBezTo>
                      <a:pt x="254818" y="40318"/>
                      <a:pt x="255492" y="37037"/>
                      <a:pt x="256422" y="33823"/>
                    </a:cubicBezTo>
                    <a:cubicBezTo>
                      <a:pt x="256837" y="32388"/>
                      <a:pt x="257312" y="30980"/>
                      <a:pt x="257820" y="29576"/>
                    </a:cubicBezTo>
                    <a:cubicBezTo>
                      <a:pt x="257868" y="29447"/>
                      <a:pt x="258123" y="28843"/>
                      <a:pt x="258295" y="28424"/>
                    </a:cubicBezTo>
                    <a:cubicBezTo>
                      <a:pt x="258556" y="27969"/>
                      <a:pt x="259165" y="26809"/>
                      <a:pt x="259148" y="26837"/>
                    </a:cubicBezTo>
                    <a:cubicBezTo>
                      <a:pt x="259246" y="26677"/>
                      <a:pt x="259362" y="26525"/>
                      <a:pt x="259460" y="26365"/>
                    </a:cubicBezTo>
                    <a:cubicBezTo>
                      <a:pt x="259710" y="26623"/>
                      <a:pt x="259904" y="26820"/>
                      <a:pt x="259833" y="26730"/>
                    </a:cubicBezTo>
                    <a:cubicBezTo>
                      <a:pt x="264200" y="32318"/>
                      <a:pt x="267962" y="41147"/>
                      <a:pt x="271677" y="47919"/>
                    </a:cubicBezTo>
                    <a:cubicBezTo>
                      <a:pt x="275780" y="55400"/>
                      <a:pt x="279643" y="63083"/>
                      <a:pt x="284030" y="70401"/>
                    </a:cubicBezTo>
                    <a:cubicBezTo>
                      <a:pt x="288500" y="77859"/>
                      <a:pt x="295284" y="85219"/>
                      <a:pt x="304474" y="85994"/>
                    </a:cubicBezTo>
                    <a:cubicBezTo>
                      <a:pt x="322479" y="87511"/>
                      <a:pt x="330394" y="64094"/>
                      <a:pt x="334929" y="50493"/>
                    </a:cubicBezTo>
                    <a:cubicBezTo>
                      <a:pt x="336819" y="44827"/>
                      <a:pt x="338509" y="39093"/>
                      <a:pt x="340506" y="33464"/>
                    </a:cubicBezTo>
                    <a:cubicBezTo>
                      <a:pt x="346683" y="45321"/>
                      <a:pt x="350749" y="58282"/>
                      <a:pt x="358261" y="69426"/>
                    </a:cubicBezTo>
                    <a:cubicBezTo>
                      <a:pt x="363394" y="77045"/>
                      <a:pt x="369964" y="85865"/>
                      <a:pt x="379727" y="87152"/>
                    </a:cubicBezTo>
                    <a:cubicBezTo>
                      <a:pt x="390454" y="88565"/>
                      <a:pt x="397954" y="80685"/>
                      <a:pt x="401565" y="71390"/>
                    </a:cubicBezTo>
                    <a:cubicBezTo>
                      <a:pt x="404895" y="62816"/>
                      <a:pt x="406296" y="53156"/>
                      <a:pt x="408453" y="44223"/>
                    </a:cubicBezTo>
                    <a:cubicBezTo>
                      <a:pt x="411982" y="51116"/>
                      <a:pt x="415509" y="58010"/>
                      <a:pt x="419039" y="64903"/>
                    </a:cubicBezTo>
                    <a:cubicBezTo>
                      <a:pt x="422832" y="72314"/>
                      <a:pt x="426536" y="80073"/>
                      <a:pt x="433494" y="85067"/>
                    </a:cubicBezTo>
                    <a:cubicBezTo>
                      <a:pt x="441382" y="90728"/>
                      <a:pt x="451535" y="90070"/>
                      <a:pt x="459005" y="84048"/>
                    </a:cubicBezTo>
                    <a:cubicBezTo>
                      <a:pt x="471668" y="73834"/>
                      <a:pt x="473471" y="54852"/>
                      <a:pt x="477251" y="40183"/>
                    </a:cubicBezTo>
                    <a:cubicBezTo>
                      <a:pt x="477489" y="39253"/>
                      <a:pt x="477787" y="38323"/>
                      <a:pt x="478110" y="37396"/>
                    </a:cubicBezTo>
                    <a:cubicBezTo>
                      <a:pt x="483355" y="43265"/>
                      <a:pt x="488496" y="49467"/>
                      <a:pt x="494469" y="54515"/>
                    </a:cubicBezTo>
                    <a:cubicBezTo>
                      <a:pt x="503266" y="61948"/>
                      <a:pt x="514591" y="55605"/>
                      <a:pt x="513338" y="443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2" name="Google Shape;1172;p37"/>
            <p:cNvGrpSpPr/>
            <p:nvPr/>
          </p:nvGrpSpPr>
          <p:grpSpPr>
            <a:xfrm>
              <a:off x="7339873" y="1143650"/>
              <a:ext cx="238336" cy="52852"/>
              <a:chOff x="14679747" y="2287299"/>
              <a:chExt cx="476672" cy="105704"/>
            </a:xfrm>
          </p:grpSpPr>
          <p:sp>
            <p:nvSpPr>
              <p:cNvPr id="1173" name="Google Shape;1173;p37"/>
              <p:cNvSpPr/>
              <p:nvPr/>
            </p:nvSpPr>
            <p:spPr>
              <a:xfrm>
                <a:off x="14679747" y="2287299"/>
                <a:ext cx="476672" cy="105704"/>
              </a:xfrm>
              <a:custGeom>
                <a:rect b="b" l="l" r="r" t="t"/>
                <a:pathLst>
                  <a:path extrusionOk="0" h="105704" w="476672">
                    <a:moveTo>
                      <a:pt x="472621" y="33715"/>
                    </a:moveTo>
                    <a:cubicBezTo>
                      <a:pt x="469451" y="31723"/>
                      <a:pt x="464422" y="31880"/>
                      <a:pt x="461782" y="34768"/>
                    </a:cubicBezTo>
                    <a:cubicBezTo>
                      <a:pt x="458132" y="38760"/>
                      <a:pt x="454549" y="42406"/>
                      <a:pt x="451398" y="46831"/>
                    </a:cubicBezTo>
                    <a:cubicBezTo>
                      <a:pt x="448784" y="50502"/>
                      <a:pt x="446077" y="54146"/>
                      <a:pt x="443067" y="57500"/>
                    </a:cubicBezTo>
                    <a:cubicBezTo>
                      <a:pt x="442716" y="57890"/>
                      <a:pt x="441309" y="59286"/>
                      <a:pt x="440312" y="60284"/>
                    </a:cubicBezTo>
                    <a:cubicBezTo>
                      <a:pt x="439594" y="59657"/>
                      <a:pt x="438760" y="58974"/>
                      <a:pt x="437785" y="57901"/>
                    </a:cubicBezTo>
                    <a:cubicBezTo>
                      <a:pt x="436272" y="56238"/>
                      <a:pt x="435696" y="55511"/>
                      <a:pt x="434916" y="54359"/>
                    </a:cubicBezTo>
                    <a:cubicBezTo>
                      <a:pt x="430122" y="47283"/>
                      <a:pt x="426994" y="39204"/>
                      <a:pt x="423487" y="31456"/>
                    </a:cubicBezTo>
                    <a:cubicBezTo>
                      <a:pt x="419859" y="23442"/>
                      <a:pt x="415569" y="13040"/>
                      <a:pt x="407844" y="8197"/>
                    </a:cubicBezTo>
                    <a:cubicBezTo>
                      <a:pt x="402113" y="4604"/>
                      <a:pt x="394343" y="4907"/>
                      <a:pt x="389241" y="9525"/>
                    </a:cubicBezTo>
                    <a:cubicBezTo>
                      <a:pt x="385473" y="12936"/>
                      <a:pt x="383741" y="17531"/>
                      <a:pt x="382704" y="22377"/>
                    </a:cubicBezTo>
                    <a:cubicBezTo>
                      <a:pt x="380455" y="32869"/>
                      <a:pt x="377903" y="43288"/>
                      <a:pt x="374954" y="53606"/>
                    </a:cubicBezTo>
                    <a:cubicBezTo>
                      <a:pt x="373520" y="58632"/>
                      <a:pt x="371998" y="63632"/>
                      <a:pt x="370392" y="68607"/>
                    </a:cubicBezTo>
                    <a:cubicBezTo>
                      <a:pt x="370282" y="68953"/>
                      <a:pt x="370175" y="69309"/>
                      <a:pt x="370069" y="69660"/>
                    </a:cubicBezTo>
                    <a:cubicBezTo>
                      <a:pt x="369779" y="69200"/>
                      <a:pt x="369479" y="68745"/>
                      <a:pt x="369198" y="68278"/>
                    </a:cubicBezTo>
                    <a:cubicBezTo>
                      <a:pt x="366912" y="64447"/>
                      <a:pt x="365014" y="60396"/>
                      <a:pt x="363341" y="56261"/>
                    </a:cubicBezTo>
                    <a:cubicBezTo>
                      <a:pt x="362240" y="53542"/>
                      <a:pt x="360513" y="48418"/>
                      <a:pt x="359185" y="44449"/>
                    </a:cubicBezTo>
                    <a:cubicBezTo>
                      <a:pt x="357747" y="40153"/>
                      <a:pt x="356315" y="35855"/>
                      <a:pt x="354718" y="31616"/>
                    </a:cubicBezTo>
                    <a:cubicBezTo>
                      <a:pt x="350893" y="21464"/>
                      <a:pt x="346355" y="12110"/>
                      <a:pt x="339409" y="3688"/>
                    </a:cubicBezTo>
                    <a:cubicBezTo>
                      <a:pt x="333641" y="-3301"/>
                      <a:pt x="322667" y="458"/>
                      <a:pt x="319986" y="8171"/>
                    </a:cubicBezTo>
                    <a:cubicBezTo>
                      <a:pt x="315883" y="19984"/>
                      <a:pt x="311781" y="31796"/>
                      <a:pt x="307679" y="43609"/>
                    </a:cubicBezTo>
                    <a:cubicBezTo>
                      <a:pt x="305691" y="49328"/>
                      <a:pt x="303798" y="55092"/>
                      <a:pt x="301709" y="60775"/>
                    </a:cubicBezTo>
                    <a:cubicBezTo>
                      <a:pt x="301378" y="61677"/>
                      <a:pt x="301035" y="62573"/>
                      <a:pt x="300667" y="63461"/>
                    </a:cubicBezTo>
                    <a:cubicBezTo>
                      <a:pt x="300555" y="63730"/>
                      <a:pt x="300507" y="63868"/>
                      <a:pt x="300487" y="63941"/>
                    </a:cubicBezTo>
                    <a:cubicBezTo>
                      <a:pt x="300395" y="64101"/>
                      <a:pt x="300325" y="64222"/>
                      <a:pt x="300193" y="64455"/>
                    </a:cubicBezTo>
                    <a:cubicBezTo>
                      <a:pt x="299625" y="65464"/>
                      <a:pt x="299019" y="66436"/>
                      <a:pt x="298432" y="67427"/>
                    </a:cubicBezTo>
                    <a:cubicBezTo>
                      <a:pt x="298266" y="67708"/>
                      <a:pt x="298160" y="67902"/>
                      <a:pt x="298087" y="68045"/>
                    </a:cubicBezTo>
                    <a:cubicBezTo>
                      <a:pt x="297966" y="68129"/>
                      <a:pt x="297795" y="68261"/>
                      <a:pt x="297494" y="68537"/>
                    </a:cubicBezTo>
                    <a:cubicBezTo>
                      <a:pt x="297396" y="68627"/>
                      <a:pt x="297295" y="68714"/>
                      <a:pt x="297197" y="68804"/>
                    </a:cubicBezTo>
                    <a:cubicBezTo>
                      <a:pt x="297154" y="68826"/>
                      <a:pt x="297126" y="68837"/>
                      <a:pt x="297067" y="68871"/>
                    </a:cubicBezTo>
                    <a:cubicBezTo>
                      <a:pt x="297079" y="68877"/>
                      <a:pt x="297090" y="68885"/>
                      <a:pt x="297101" y="68891"/>
                    </a:cubicBezTo>
                    <a:cubicBezTo>
                      <a:pt x="297095" y="68896"/>
                      <a:pt x="297087" y="68902"/>
                      <a:pt x="297081" y="68908"/>
                    </a:cubicBezTo>
                    <a:cubicBezTo>
                      <a:pt x="297036" y="68919"/>
                      <a:pt x="296997" y="68927"/>
                      <a:pt x="296952" y="68936"/>
                    </a:cubicBezTo>
                    <a:cubicBezTo>
                      <a:pt x="296947" y="68938"/>
                      <a:pt x="296938" y="68944"/>
                      <a:pt x="296933" y="68947"/>
                    </a:cubicBezTo>
                    <a:cubicBezTo>
                      <a:pt x="296930" y="68944"/>
                      <a:pt x="296927" y="68944"/>
                      <a:pt x="296924" y="68941"/>
                    </a:cubicBezTo>
                    <a:cubicBezTo>
                      <a:pt x="296149" y="69115"/>
                      <a:pt x="296020" y="69135"/>
                      <a:pt x="296621" y="68975"/>
                    </a:cubicBezTo>
                    <a:cubicBezTo>
                      <a:pt x="296587" y="68849"/>
                      <a:pt x="296612" y="68790"/>
                      <a:pt x="296663" y="68762"/>
                    </a:cubicBezTo>
                    <a:cubicBezTo>
                      <a:pt x="296548" y="68680"/>
                      <a:pt x="296489" y="68643"/>
                      <a:pt x="296354" y="68545"/>
                    </a:cubicBezTo>
                    <a:cubicBezTo>
                      <a:pt x="296525" y="68669"/>
                      <a:pt x="296618" y="68731"/>
                      <a:pt x="296663" y="68759"/>
                    </a:cubicBezTo>
                    <a:cubicBezTo>
                      <a:pt x="296669" y="68756"/>
                      <a:pt x="296671" y="68750"/>
                      <a:pt x="296677" y="68747"/>
                    </a:cubicBezTo>
                    <a:cubicBezTo>
                      <a:pt x="296520" y="68590"/>
                      <a:pt x="295649" y="67899"/>
                      <a:pt x="295689" y="67978"/>
                    </a:cubicBezTo>
                    <a:cubicBezTo>
                      <a:pt x="292260" y="64801"/>
                      <a:pt x="289719" y="61315"/>
                      <a:pt x="287296" y="57373"/>
                    </a:cubicBezTo>
                    <a:cubicBezTo>
                      <a:pt x="281719" y="48308"/>
                      <a:pt x="277639" y="38443"/>
                      <a:pt x="272986" y="28897"/>
                    </a:cubicBezTo>
                    <a:cubicBezTo>
                      <a:pt x="267963" y="18588"/>
                      <a:pt x="261005" y="2786"/>
                      <a:pt x="246712" y="6722"/>
                    </a:cubicBezTo>
                    <a:cubicBezTo>
                      <a:pt x="234029" y="10216"/>
                      <a:pt x="231128" y="26139"/>
                      <a:pt x="227422" y="36827"/>
                    </a:cubicBezTo>
                    <a:cubicBezTo>
                      <a:pt x="225459" y="42482"/>
                      <a:pt x="223499" y="48137"/>
                      <a:pt x="221536" y="53794"/>
                    </a:cubicBezTo>
                    <a:cubicBezTo>
                      <a:pt x="219770" y="58887"/>
                      <a:pt x="218394" y="64621"/>
                      <a:pt x="215670" y="69107"/>
                    </a:cubicBezTo>
                    <a:cubicBezTo>
                      <a:pt x="214570" y="70919"/>
                      <a:pt x="215373" y="69849"/>
                      <a:pt x="214556" y="70798"/>
                    </a:cubicBezTo>
                    <a:cubicBezTo>
                      <a:pt x="214351" y="71037"/>
                      <a:pt x="212494" y="72826"/>
                      <a:pt x="213550" y="71823"/>
                    </a:cubicBezTo>
                    <a:cubicBezTo>
                      <a:pt x="212714" y="72618"/>
                      <a:pt x="212916" y="72559"/>
                      <a:pt x="212290" y="72588"/>
                    </a:cubicBezTo>
                    <a:cubicBezTo>
                      <a:pt x="212284" y="72585"/>
                      <a:pt x="212278" y="72579"/>
                      <a:pt x="212273" y="72576"/>
                    </a:cubicBezTo>
                    <a:cubicBezTo>
                      <a:pt x="212236" y="72579"/>
                      <a:pt x="212197" y="72582"/>
                      <a:pt x="212152" y="72585"/>
                    </a:cubicBezTo>
                    <a:cubicBezTo>
                      <a:pt x="212186" y="72582"/>
                      <a:pt x="212242" y="72576"/>
                      <a:pt x="212267" y="72573"/>
                    </a:cubicBezTo>
                    <a:cubicBezTo>
                      <a:pt x="212107" y="72464"/>
                      <a:pt x="211868" y="72309"/>
                      <a:pt x="211470" y="72076"/>
                    </a:cubicBezTo>
                    <a:cubicBezTo>
                      <a:pt x="211239" y="71762"/>
                      <a:pt x="210905" y="71309"/>
                      <a:pt x="210641" y="70950"/>
                    </a:cubicBezTo>
                    <a:cubicBezTo>
                      <a:pt x="210602" y="70888"/>
                      <a:pt x="210397" y="70585"/>
                      <a:pt x="209835" y="69750"/>
                    </a:cubicBezTo>
                    <a:cubicBezTo>
                      <a:pt x="208701" y="68062"/>
                      <a:pt x="207679" y="66284"/>
                      <a:pt x="206671" y="64517"/>
                    </a:cubicBezTo>
                    <a:cubicBezTo>
                      <a:pt x="201105" y="54747"/>
                      <a:pt x="196896" y="44294"/>
                      <a:pt x="191985" y="34195"/>
                    </a:cubicBezTo>
                    <a:cubicBezTo>
                      <a:pt x="187313" y="24585"/>
                      <a:pt x="181585" y="10950"/>
                      <a:pt x="170249" y="7879"/>
                    </a:cubicBezTo>
                    <a:cubicBezTo>
                      <a:pt x="155779" y="3960"/>
                      <a:pt x="148136" y="17599"/>
                      <a:pt x="143408" y="28608"/>
                    </a:cubicBezTo>
                    <a:cubicBezTo>
                      <a:pt x="139524" y="37642"/>
                      <a:pt x="136857" y="47142"/>
                      <a:pt x="133057" y="56210"/>
                    </a:cubicBezTo>
                    <a:cubicBezTo>
                      <a:pt x="131710" y="59430"/>
                      <a:pt x="129533" y="63581"/>
                      <a:pt x="127082" y="67118"/>
                    </a:cubicBezTo>
                    <a:cubicBezTo>
                      <a:pt x="125866" y="68877"/>
                      <a:pt x="125409" y="69556"/>
                      <a:pt x="123895" y="71034"/>
                    </a:cubicBezTo>
                    <a:cubicBezTo>
                      <a:pt x="123808" y="71118"/>
                      <a:pt x="123578" y="71402"/>
                      <a:pt x="123322" y="71689"/>
                    </a:cubicBezTo>
                    <a:cubicBezTo>
                      <a:pt x="123145" y="71627"/>
                      <a:pt x="122960" y="71593"/>
                      <a:pt x="122783" y="71520"/>
                    </a:cubicBezTo>
                    <a:cubicBezTo>
                      <a:pt x="122578" y="71444"/>
                      <a:pt x="122471" y="71411"/>
                      <a:pt x="122368" y="71380"/>
                    </a:cubicBezTo>
                    <a:cubicBezTo>
                      <a:pt x="122188" y="71270"/>
                      <a:pt x="121935" y="71121"/>
                      <a:pt x="121573" y="70919"/>
                    </a:cubicBezTo>
                    <a:cubicBezTo>
                      <a:pt x="120593" y="70368"/>
                      <a:pt x="119641" y="69773"/>
                      <a:pt x="118714" y="69138"/>
                    </a:cubicBezTo>
                    <a:cubicBezTo>
                      <a:pt x="118299" y="68851"/>
                      <a:pt x="117894" y="68545"/>
                      <a:pt x="117487" y="68242"/>
                    </a:cubicBezTo>
                    <a:cubicBezTo>
                      <a:pt x="117440" y="68157"/>
                      <a:pt x="115861" y="66843"/>
                      <a:pt x="115803" y="66789"/>
                    </a:cubicBezTo>
                    <a:cubicBezTo>
                      <a:pt x="112767" y="63924"/>
                      <a:pt x="110139" y="60685"/>
                      <a:pt x="107629" y="57362"/>
                    </a:cubicBezTo>
                    <a:cubicBezTo>
                      <a:pt x="107412" y="57078"/>
                      <a:pt x="107292" y="56918"/>
                      <a:pt x="107168" y="56761"/>
                    </a:cubicBezTo>
                    <a:cubicBezTo>
                      <a:pt x="107053" y="56587"/>
                      <a:pt x="106893" y="56351"/>
                      <a:pt x="106643" y="55988"/>
                    </a:cubicBezTo>
                    <a:cubicBezTo>
                      <a:pt x="105980" y="55028"/>
                      <a:pt x="105309" y="54073"/>
                      <a:pt x="104649" y="53109"/>
                    </a:cubicBezTo>
                    <a:cubicBezTo>
                      <a:pt x="103543" y="51502"/>
                      <a:pt x="102448" y="49887"/>
                      <a:pt x="101336" y="48283"/>
                    </a:cubicBezTo>
                    <a:cubicBezTo>
                      <a:pt x="98570" y="44294"/>
                      <a:pt x="95771" y="40305"/>
                      <a:pt x="92668" y="36569"/>
                    </a:cubicBezTo>
                    <a:cubicBezTo>
                      <a:pt x="86122" y="28686"/>
                      <a:pt x="75705" y="18551"/>
                      <a:pt x="64543" y="20793"/>
                    </a:cubicBezTo>
                    <a:cubicBezTo>
                      <a:pt x="57189" y="22270"/>
                      <a:pt x="52946" y="28254"/>
                      <a:pt x="49689" y="34459"/>
                    </a:cubicBezTo>
                    <a:cubicBezTo>
                      <a:pt x="46682" y="40190"/>
                      <a:pt x="44070" y="46134"/>
                      <a:pt x="41510" y="52075"/>
                    </a:cubicBezTo>
                    <a:cubicBezTo>
                      <a:pt x="37590" y="61160"/>
                      <a:pt x="33959" y="69975"/>
                      <a:pt x="28453" y="78237"/>
                    </a:cubicBezTo>
                    <a:cubicBezTo>
                      <a:pt x="26709" y="73324"/>
                      <a:pt x="25398" y="68166"/>
                      <a:pt x="24204" y="63154"/>
                    </a:cubicBezTo>
                    <a:cubicBezTo>
                      <a:pt x="21127" y="50235"/>
                      <a:pt x="18934" y="37122"/>
                      <a:pt x="16373" y="24102"/>
                    </a:cubicBezTo>
                    <a:cubicBezTo>
                      <a:pt x="15014" y="17194"/>
                      <a:pt x="3633" y="16439"/>
                      <a:pt x="2106" y="23655"/>
                    </a:cubicBezTo>
                    <a:cubicBezTo>
                      <a:pt x="-638" y="36611"/>
                      <a:pt x="-534" y="48966"/>
                      <a:pt x="1457" y="62048"/>
                    </a:cubicBezTo>
                    <a:cubicBezTo>
                      <a:pt x="2384" y="68144"/>
                      <a:pt x="3872" y="74166"/>
                      <a:pt x="5596" y="80082"/>
                    </a:cubicBezTo>
                    <a:cubicBezTo>
                      <a:pt x="7196" y="85571"/>
                      <a:pt x="8732" y="91563"/>
                      <a:pt x="11888" y="96386"/>
                    </a:cubicBezTo>
                    <a:cubicBezTo>
                      <a:pt x="15780" y="102331"/>
                      <a:pt x="21876" y="106426"/>
                      <a:pt x="29202" y="105598"/>
                    </a:cubicBezTo>
                    <a:cubicBezTo>
                      <a:pt x="36455" y="104777"/>
                      <a:pt x="40956" y="99735"/>
                      <a:pt x="45149" y="94252"/>
                    </a:cubicBezTo>
                    <a:cubicBezTo>
                      <a:pt x="52084" y="85184"/>
                      <a:pt x="56678" y="74548"/>
                      <a:pt x="61188" y="64140"/>
                    </a:cubicBezTo>
                    <a:cubicBezTo>
                      <a:pt x="63221" y="59446"/>
                      <a:pt x="65122" y="54862"/>
                      <a:pt x="67245" y="50513"/>
                    </a:cubicBezTo>
                    <a:cubicBezTo>
                      <a:pt x="68008" y="48949"/>
                      <a:pt x="68803" y="47392"/>
                      <a:pt x="69628" y="45853"/>
                    </a:cubicBezTo>
                    <a:cubicBezTo>
                      <a:pt x="70165" y="46336"/>
                      <a:pt x="70710" y="46808"/>
                      <a:pt x="71221" y="47305"/>
                    </a:cubicBezTo>
                    <a:cubicBezTo>
                      <a:pt x="72723" y="48769"/>
                      <a:pt x="74132" y="50320"/>
                      <a:pt x="75483" y="51921"/>
                    </a:cubicBezTo>
                    <a:cubicBezTo>
                      <a:pt x="76766" y="53440"/>
                      <a:pt x="77982" y="55019"/>
                      <a:pt x="79164" y="56618"/>
                    </a:cubicBezTo>
                    <a:cubicBezTo>
                      <a:pt x="79498" y="57092"/>
                      <a:pt x="80405" y="58351"/>
                      <a:pt x="80394" y="58334"/>
                    </a:cubicBezTo>
                    <a:cubicBezTo>
                      <a:pt x="81065" y="59295"/>
                      <a:pt x="81728" y="60258"/>
                      <a:pt x="82391" y="61225"/>
                    </a:cubicBezTo>
                    <a:cubicBezTo>
                      <a:pt x="87664" y="68910"/>
                      <a:pt x="92833" y="77054"/>
                      <a:pt x="99806" y="83341"/>
                    </a:cubicBezTo>
                    <a:cubicBezTo>
                      <a:pt x="108555" y="91235"/>
                      <a:pt x="121452" y="98957"/>
                      <a:pt x="133251" y="92642"/>
                    </a:cubicBezTo>
                    <a:cubicBezTo>
                      <a:pt x="143565" y="87125"/>
                      <a:pt x="149779" y="75192"/>
                      <a:pt x="154277" y="64907"/>
                    </a:cubicBezTo>
                    <a:cubicBezTo>
                      <a:pt x="158492" y="55275"/>
                      <a:pt x="161224" y="45072"/>
                      <a:pt x="165428" y="35437"/>
                    </a:cubicBezTo>
                    <a:cubicBezTo>
                      <a:pt x="165568" y="35111"/>
                      <a:pt x="165770" y="34718"/>
                      <a:pt x="165933" y="34364"/>
                    </a:cubicBezTo>
                    <a:cubicBezTo>
                      <a:pt x="167227" y="36580"/>
                      <a:pt x="168485" y="38819"/>
                      <a:pt x="169659" y="41100"/>
                    </a:cubicBezTo>
                    <a:cubicBezTo>
                      <a:pt x="175028" y="51547"/>
                      <a:pt x="179327" y="62517"/>
                      <a:pt x="184912" y="72857"/>
                    </a:cubicBezTo>
                    <a:cubicBezTo>
                      <a:pt x="190727" y="83622"/>
                      <a:pt x="198050" y="95316"/>
                      <a:pt x="211708" y="95656"/>
                    </a:cubicBezTo>
                    <a:cubicBezTo>
                      <a:pt x="225947" y="96010"/>
                      <a:pt x="234941" y="83965"/>
                      <a:pt x="239544" y="72045"/>
                    </a:cubicBezTo>
                    <a:cubicBezTo>
                      <a:pt x="243885" y="60803"/>
                      <a:pt x="247557" y="49252"/>
                      <a:pt x="251472" y="37847"/>
                    </a:cubicBezTo>
                    <a:cubicBezTo>
                      <a:pt x="252353" y="39403"/>
                      <a:pt x="253215" y="40962"/>
                      <a:pt x="253965" y="42535"/>
                    </a:cubicBezTo>
                    <a:cubicBezTo>
                      <a:pt x="259601" y="54365"/>
                      <a:pt x="264880" y="66185"/>
                      <a:pt x="272745" y="76751"/>
                    </a:cubicBezTo>
                    <a:cubicBezTo>
                      <a:pt x="281040" y="87894"/>
                      <a:pt x="294647" y="96625"/>
                      <a:pt x="308378" y="88998"/>
                    </a:cubicBezTo>
                    <a:cubicBezTo>
                      <a:pt x="319848" y="82627"/>
                      <a:pt x="323476" y="68340"/>
                      <a:pt x="327458" y="56876"/>
                    </a:cubicBezTo>
                    <a:cubicBezTo>
                      <a:pt x="329421" y="51227"/>
                      <a:pt x="331383" y="45578"/>
                      <a:pt x="333343" y="39926"/>
                    </a:cubicBezTo>
                    <a:cubicBezTo>
                      <a:pt x="333360" y="39971"/>
                      <a:pt x="333380" y="40021"/>
                      <a:pt x="333397" y="40066"/>
                    </a:cubicBezTo>
                    <a:cubicBezTo>
                      <a:pt x="336657" y="49128"/>
                      <a:pt x="339437" y="58337"/>
                      <a:pt x="343056" y="67270"/>
                    </a:cubicBezTo>
                    <a:cubicBezTo>
                      <a:pt x="346530" y="75843"/>
                      <a:pt x="351216" y="85175"/>
                      <a:pt x="358199" y="91417"/>
                    </a:cubicBezTo>
                    <a:cubicBezTo>
                      <a:pt x="363209" y="95895"/>
                      <a:pt x="369664" y="98266"/>
                      <a:pt x="376358" y="96499"/>
                    </a:cubicBezTo>
                    <a:cubicBezTo>
                      <a:pt x="382926" y="94766"/>
                      <a:pt x="387076" y="89223"/>
                      <a:pt x="389629" y="83288"/>
                    </a:cubicBezTo>
                    <a:cubicBezTo>
                      <a:pt x="393939" y="73270"/>
                      <a:pt x="396590" y="62205"/>
                      <a:pt x="399372" y="51679"/>
                    </a:cubicBezTo>
                    <a:cubicBezTo>
                      <a:pt x="400372" y="47898"/>
                      <a:pt x="401265" y="44089"/>
                      <a:pt x="402166" y="40283"/>
                    </a:cubicBezTo>
                    <a:cubicBezTo>
                      <a:pt x="403778" y="43757"/>
                      <a:pt x="405311" y="47266"/>
                      <a:pt x="406889" y="50755"/>
                    </a:cubicBezTo>
                    <a:cubicBezTo>
                      <a:pt x="410750" y="59292"/>
                      <a:pt x="415237" y="67818"/>
                      <a:pt x="421814" y="74610"/>
                    </a:cubicBezTo>
                    <a:cubicBezTo>
                      <a:pt x="426304" y="79248"/>
                      <a:pt x="431706" y="83403"/>
                      <a:pt x="438322" y="84082"/>
                    </a:cubicBezTo>
                    <a:cubicBezTo>
                      <a:pt x="445530" y="84824"/>
                      <a:pt x="451926" y="81411"/>
                      <a:pt x="456910" y="76400"/>
                    </a:cubicBezTo>
                    <a:cubicBezTo>
                      <a:pt x="461386" y="71899"/>
                      <a:pt x="465528" y="66739"/>
                      <a:pt x="469052" y="61463"/>
                    </a:cubicBezTo>
                    <a:cubicBezTo>
                      <a:pt x="472792" y="55862"/>
                      <a:pt x="474904" y="50452"/>
                      <a:pt x="476378" y="43909"/>
                    </a:cubicBezTo>
                    <a:cubicBezTo>
                      <a:pt x="477276" y="40007"/>
                      <a:pt x="476148" y="35931"/>
                      <a:pt x="472621" y="337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>
                <a:off x="14892017" y="2359851"/>
                <a:ext cx="225" cy="22"/>
              </a:xfrm>
              <a:custGeom>
                <a:rect b="b" l="l" r="r" t="t"/>
                <a:pathLst>
                  <a:path extrusionOk="0" h="22" w="225">
                    <a:moveTo>
                      <a:pt x="0" y="19"/>
                    </a:moveTo>
                    <a:cubicBezTo>
                      <a:pt x="3" y="19"/>
                      <a:pt x="3" y="22"/>
                      <a:pt x="6" y="22"/>
                    </a:cubicBezTo>
                    <a:cubicBezTo>
                      <a:pt x="247" y="2"/>
                      <a:pt x="348" y="-14"/>
                      <a:pt x="0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>
                <a:off x="14976409" y="2356039"/>
                <a:ext cx="404" cy="198"/>
              </a:xfrm>
              <a:custGeom>
                <a:rect b="b" l="l" r="r" t="t"/>
                <a:pathLst>
                  <a:path extrusionOk="0" h="198" w="404">
                    <a:moveTo>
                      <a:pt x="0" y="16"/>
                    </a:moveTo>
                    <a:cubicBezTo>
                      <a:pt x="0" y="19"/>
                      <a:pt x="0" y="19"/>
                      <a:pt x="0" y="16"/>
                    </a:cubicBezTo>
                    <a:cubicBezTo>
                      <a:pt x="95" y="86"/>
                      <a:pt x="177" y="142"/>
                      <a:pt x="261" y="199"/>
                    </a:cubicBezTo>
                    <a:cubicBezTo>
                      <a:pt x="270" y="196"/>
                      <a:pt x="281" y="193"/>
                      <a:pt x="289" y="193"/>
                    </a:cubicBezTo>
                    <a:cubicBezTo>
                      <a:pt x="323" y="173"/>
                      <a:pt x="376" y="142"/>
                      <a:pt x="404" y="128"/>
                    </a:cubicBezTo>
                    <a:cubicBezTo>
                      <a:pt x="244" y="41"/>
                      <a:pt x="98" y="-18"/>
                      <a:pt x="17" y="5"/>
                    </a:cubicBezTo>
                    <a:cubicBezTo>
                      <a:pt x="45" y="38"/>
                      <a:pt x="42" y="41"/>
                      <a:pt x="0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6" name="Google Shape;1176;p37"/>
            <p:cNvGrpSpPr/>
            <p:nvPr/>
          </p:nvGrpSpPr>
          <p:grpSpPr>
            <a:xfrm>
              <a:off x="7214517" y="693023"/>
              <a:ext cx="404729" cy="26799"/>
              <a:chOff x="14429034" y="1386046"/>
              <a:chExt cx="809459" cy="53598"/>
            </a:xfrm>
          </p:grpSpPr>
          <p:sp>
            <p:nvSpPr>
              <p:cNvPr id="1177" name="Google Shape;1177;p37"/>
              <p:cNvSpPr/>
              <p:nvPr/>
            </p:nvSpPr>
            <p:spPr>
              <a:xfrm>
                <a:off x="15208100" y="1409238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15143180" y="1407305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15078256" y="1405373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>
                <a:off x="15013334" y="1403440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>
                <a:off x="14948413" y="1401507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14883492" y="1399575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37"/>
              <p:cNvSpPr/>
              <p:nvPr/>
            </p:nvSpPr>
            <p:spPr>
              <a:xfrm>
                <a:off x="14818569" y="1397642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37"/>
              <p:cNvSpPr/>
              <p:nvPr/>
            </p:nvSpPr>
            <p:spPr>
              <a:xfrm>
                <a:off x="14753645" y="1395709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37"/>
              <p:cNvSpPr/>
              <p:nvPr/>
            </p:nvSpPr>
            <p:spPr>
              <a:xfrm>
                <a:off x="14688723" y="1393777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37"/>
              <p:cNvSpPr/>
              <p:nvPr/>
            </p:nvSpPr>
            <p:spPr>
              <a:xfrm>
                <a:off x="14623802" y="1391844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37"/>
              <p:cNvSpPr/>
              <p:nvPr/>
            </p:nvSpPr>
            <p:spPr>
              <a:xfrm>
                <a:off x="14558881" y="1389911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37"/>
              <p:cNvSpPr/>
              <p:nvPr/>
            </p:nvSpPr>
            <p:spPr>
              <a:xfrm>
                <a:off x="14493958" y="1387978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37"/>
              <p:cNvSpPr/>
              <p:nvPr/>
            </p:nvSpPr>
            <p:spPr>
              <a:xfrm>
                <a:off x="14429034" y="1386046"/>
                <a:ext cx="30393" cy="30406"/>
              </a:xfrm>
              <a:custGeom>
                <a:rect b="b" l="l" r="r" t="t"/>
                <a:pathLst>
                  <a:path extrusionOk="0" h="30406" w="30393">
                    <a:moveTo>
                      <a:pt x="30393" y="15203"/>
                    </a:moveTo>
                    <a:cubicBezTo>
                      <a:pt x="30393" y="23599"/>
                      <a:pt x="23590" y="30406"/>
                      <a:pt x="15197" y="30406"/>
                    </a:cubicBezTo>
                    <a:cubicBezTo>
                      <a:pt x="6804" y="30406"/>
                      <a:pt x="0" y="23599"/>
                      <a:pt x="0" y="15203"/>
                    </a:cubicBezTo>
                    <a:cubicBezTo>
                      <a:pt x="0" y="6807"/>
                      <a:pt x="6804" y="0"/>
                      <a:pt x="15197" y="0"/>
                    </a:cubicBezTo>
                    <a:cubicBezTo>
                      <a:pt x="23590" y="0"/>
                      <a:pt x="30393" y="6807"/>
                      <a:pt x="30393" y="15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0" name="Google Shape;1190;p37"/>
            <p:cNvGrpSpPr/>
            <p:nvPr/>
          </p:nvGrpSpPr>
          <p:grpSpPr>
            <a:xfrm>
              <a:off x="7196084" y="647901"/>
              <a:ext cx="434095" cy="66350"/>
              <a:chOff x="14392167" y="1295802"/>
              <a:chExt cx="868190" cy="132699"/>
            </a:xfrm>
          </p:grpSpPr>
          <p:sp>
            <p:nvSpPr>
              <p:cNvPr id="1191" name="Google Shape;1191;p37"/>
              <p:cNvSpPr/>
              <p:nvPr/>
            </p:nvSpPr>
            <p:spPr>
              <a:xfrm>
                <a:off x="15171502" y="1318080"/>
                <a:ext cx="88856" cy="110421"/>
              </a:xfrm>
              <a:custGeom>
                <a:rect b="b" l="l" r="r" t="t"/>
                <a:pathLst>
                  <a:path extrusionOk="0" h="110421" w="88856">
                    <a:moveTo>
                      <a:pt x="70737" y="7095"/>
                    </a:moveTo>
                    <a:cubicBezTo>
                      <a:pt x="57730" y="-1684"/>
                      <a:pt x="40335" y="-2268"/>
                      <a:pt x="26604" y="5075"/>
                    </a:cubicBezTo>
                    <a:cubicBezTo>
                      <a:pt x="-1509" y="20112"/>
                      <a:pt x="-7580" y="59966"/>
                      <a:pt x="9529" y="85430"/>
                    </a:cubicBezTo>
                    <a:cubicBezTo>
                      <a:pt x="19059" y="99619"/>
                      <a:pt x="34919" y="109162"/>
                      <a:pt x="52025" y="110406"/>
                    </a:cubicBezTo>
                    <a:cubicBezTo>
                      <a:pt x="55891" y="110687"/>
                      <a:pt x="59193" y="106909"/>
                      <a:pt x="59193" y="103235"/>
                    </a:cubicBezTo>
                    <a:cubicBezTo>
                      <a:pt x="59193" y="99057"/>
                      <a:pt x="55897" y="96422"/>
                      <a:pt x="52025" y="96063"/>
                    </a:cubicBezTo>
                    <a:cubicBezTo>
                      <a:pt x="28850" y="93908"/>
                      <a:pt x="11329" y="72270"/>
                      <a:pt x="14637" y="48982"/>
                    </a:cubicBezTo>
                    <a:cubicBezTo>
                      <a:pt x="17537" y="28559"/>
                      <a:pt x="36216" y="8890"/>
                      <a:pt x="57997" y="17500"/>
                    </a:cubicBezTo>
                    <a:cubicBezTo>
                      <a:pt x="69566" y="22073"/>
                      <a:pt x="76235" y="34464"/>
                      <a:pt x="76622" y="46513"/>
                    </a:cubicBezTo>
                    <a:cubicBezTo>
                      <a:pt x="76824" y="52830"/>
                      <a:pt x="86838" y="54828"/>
                      <a:pt x="88132" y="48072"/>
                    </a:cubicBezTo>
                    <a:cubicBezTo>
                      <a:pt x="91212" y="31959"/>
                      <a:pt x="84294" y="16244"/>
                      <a:pt x="70737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15106556" y="1316223"/>
                <a:ext cx="88856" cy="110421"/>
              </a:xfrm>
              <a:custGeom>
                <a:rect b="b" l="l" r="r" t="t"/>
                <a:pathLst>
                  <a:path extrusionOk="0" h="110421" w="88856">
                    <a:moveTo>
                      <a:pt x="70737" y="7095"/>
                    </a:moveTo>
                    <a:cubicBezTo>
                      <a:pt x="57730" y="-1684"/>
                      <a:pt x="40335" y="-2268"/>
                      <a:pt x="26604" y="5075"/>
                    </a:cubicBezTo>
                    <a:cubicBezTo>
                      <a:pt x="-1509" y="20112"/>
                      <a:pt x="-7580" y="59966"/>
                      <a:pt x="9529" y="85430"/>
                    </a:cubicBezTo>
                    <a:cubicBezTo>
                      <a:pt x="19059" y="99619"/>
                      <a:pt x="34919" y="109162"/>
                      <a:pt x="52025" y="110406"/>
                    </a:cubicBezTo>
                    <a:cubicBezTo>
                      <a:pt x="55891" y="110687"/>
                      <a:pt x="59193" y="106909"/>
                      <a:pt x="59193" y="103235"/>
                    </a:cubicBezTo>
                    <a:cubicBezTo>
                      <a:pt x="59193" y="99057"/>
                      <a:pt x="55897" y="96422"/>
                      <a:pt x="52025" y="96063"/>
                    </a:cubicBezTo>
                    <a:cubicBezTo>
                      <a:pt x="28850" y="93908"/>
                      <a:pt x="11329" y="72270"/>
                      <a:pt x="14637" y="48982"/>
                    </a:cubicBezTo>
                    <a:cubicBezTo>
                      <a:pt x="17537" y="28560"/>
                      <a:pt x="36216" y="8890"/>
                      <a:pt x="57997" y="17500"/>
                    </a:cubicBezTo>
                    <a:cubicBezTo>
                      <a:pt x="69566" y="22073"/>
                      <a:pt x="76235" y="34464"/>
                      <a:pt x="76622" y="46513"/>
                    </a:cubicBezTo>
                    <a:cubicBezTo>
                      <a:pt x="76824" y="52830"/>
                      <a:pt x="86838" y="54828"/>
                      <a:pt x="88132" y="48072"/>
                    </a:cubicBezTo>
                    <a:cubicBezTo>
                      <a:pt x="91212" y="31959"/>
                      <a:pt x="84294" y="16247"/>
                      <a:pt x="70737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37"/>
              <p:cNvSpPr/>
              <p:nvPr/>
            </p:nvSpPr>
            <p:spPr>
              <a:xfrm>
                <a:off x="15041613" y="1314366"/>
                <a:ext cx="88856" cy="110421"/>
              </a:xfrm>
              <a:custGeom>
                <a:rect b="b" l="l" r="r" t="t"/>
                <a:pathLst>
                  <a:path extrusionOk="0" h="110421" w="88856">
                    <a:moveTo>
                      <a:pt x="70737" y="7095"/>
                    </a:moveTo>
                    <a:cubicBezTo>
                      <a:pt x="57730" y="-1684"/>
                      <a:pt x="40335" y="-2268"/>
                      <a:pt x="26604" y="5075"/>
                    </a:cubicBezTo>
                    <a:cubicBezTo>
                      <a:pt x="-1509" y="20112"/>
                      <a:pt x="-7580" y="59966"/>
                      <a:pt x="9529" y="85430"/>
                    </a:cubicBezTo>
                    <a:cubicBezTo>
                      <a:pt x="19059" y="99619"/>
                      <a:pt x="34919" y="109162"/>
                      <a:pt x="52025" y="110406"/>
                    </a:cubicBezTo>
                    <a:cubicBezTo>
                      <a:pt x="55891" y="110687"/>
                      <a:pt x="59193" y="106909"/>
                      <a:pt x="59193" y="103235"/>
                    </a:cubicBezTo>
                    <a:cubicBezTo>
                      <a:pt x="59193" y="99057"/>
                      <a:pt x="55897" y="96422"/>
                      <a:pt x="52025" y="96063"/>
                    </a:cubicBezTo>
                    <a:cubicBezTo>
                      <a:pt x="28851" y="93908"/>
                      <a:pt x="11329" y="72270"/>
                      <a:pt x="14637" y="48982"/>
                    </a:cubicBezTo>
                    <a:cubicBezTo>
                      <a:pt x="17537" y="28559"/>
                      <a:pt x="36216" y="8890"/>
                      <a:pt x="57997" y="17500"/>
                    </a:cubicBezTo>
                    <a:cubicBezTo>
                      <a:pt x="69566" y="22073"/>
                      <a:pt x="76235" y="34464"/>
                      <a:pt x="76622" y="46513"/>
                    </a:cubicBezTo>
                    <a:cubicBezTo>
                      <a:pt x="76824" y="52830"/>
                      <a:pt x="86838" y="54828"/>
                      <a:pt x="88132" y="48072"/>
                    </a:cubicBezTo>
                    <a:cubicBezTo>
                      <a:pt x="91212" y="31961"/>
                      <a:pt x="84296" y="16247"/>
                      <a:pt x="70737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37"/>
              <p:cNvSpPr/>
              <p:nvPr/>
            </p:nvSpPr>
            <p:spPr>
              <a:xfrm>
                <a:off x="14976667" y="1312509"/>
                <a:ext cx="88857" cy="110421"/>
              </a:xfrm>
              <a:custGeom>
                <a:rect b="b" l="l" r="r" t="t"/>
                <a:pathLst>
                  <a:path extrusionOk="0" h="110421" w="88857">
                    <a:moveTo>
                      <a:pt x="70737" y="7095"/>
                    </a:moveTo>
                    <a:cubicBezTo>
                      <a:pt x="57730" y="-1684"/>
                      <a:pt x="40335" y="-2268"/>
                      <a:pt x="26604" y="5075"/>
                    </a:cubicBezTo>
                    <a:cubicBezTo>
                      <a:pt x="-1509" y="20112"/>
                      <a:pt x="-7580" y="59966"/>
                      <a:pt x="9529" y="85430"/>
                    </a:cubicBezTo>
                    <a:cubicBezTo>
                      <a:pt x="19059" y="99619"/>
                      <a:pt x="34918" y="109162"/>
                      <a:pt x="52025" y="110406"/>
                    </a:cubicBezTo>
                    <a:cubicBezTo>
                      <a:pt x="55891" y="110687"/>
                      <a:pt x="59193" y="106909"/>
                      <a:pt x="59193" y="103235"/>
                    </a:cubicBezTo>
                    <a:cubicBezTo>
                      <a:pt x="59193" y="99057"/>
                      <a:pt x="55897" y="96422"/>
                      <a:pt x="52025" y="96063"/>
                    </a:cubicBezTo>
                    <a:cubicBezTo>
                      <a:pt x="28851" y="93908"/>
                      <a:pt x="11329" y="72270"/>
                      <a:pt x="14637" y="48982"/>
                    </a:cubicBezTo>
                    <a:cubicBezTo>
                      <a:pt x="17537" y="28559"/>
                      <a:pt x="36216" y="8890"/>
                      <a:pt x="57997" y="17500"/>
                    </a:cubicBezTo>
                    <a:cubicBezTo>
                      <a:pt x="69566" y="22073"/>
                      <a:pt x="76235" y="34464"/>
                      <a:pt x="76622" y="46513"/>
                    </a:cubicBezTo>
                    <a:cubicBezTo>
                      <a:pt x="76824" y="52830"/>
                      <a:pt x="86838" y="54828"/>
                      <a:pt x="88132" y="48072"/>
                    </a:cubicBezTo>
                    <a:cubicBezTo>
                      <a:pt x="91215" y="31961"/>
                      <a:pt x="84296" y="16247"/>
                      <a:pt x="70737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14911723" y="1310652"/>
                <a:ext cx="88856" cy="110421"/>
              </a:xfrm>
              <a:custGeom>
                <a:rect b="b" l="l" r="r" t="t"/>
                <a:pathLst>
                  <a:path extrusionOk="0" h="110421" w="88856">
                    <a:moveTo>
                      <a:pt x="70737" y="7095"/>
                    </a:moveTo>
                    <a:cubicBezTo>
                      <a:pt x="57730" y="-1684"/>
                      <a:pt x="40335" y="-2268"/>
                      <a:pt x="26604" y="5075"/>
                    </a:cubicBezTo>
                    <a:cubicBezTo>
                      <a:pt x="-1509" y="20112"/>
                      <a:pt x="-7580" y="59966"/>
                      <a:pt x="9529" y="85430"/>
                    </a:cubicBezTo>
                    <a:cubicBezTo>
                      <a:pt x="19059" y="99619"/>
                      <a:pt x="34919" y="109162"/>
                      <a:pt x="52025" y="110406"/>
                    </a:cubicBezTo>
                    <a:cubicBezTo>
                      <a:pt x="55891" y="110687"/>
                      <a:pt x="59193" y="106909"/>
                      <a:pt x="59193" y="103235"/>
                    </a:cubicBezTo>
                    <a:cubicBezTo>
                      <a:pt x="59193" y="99057"/>
                      <a:pt x="55897" y="96422"/>
                      <a:pt x="52025" y="96063"/>
                    </a:cubicBezTo>
                    <a:cubicBezTo>
                      <a:pt x="28851" y="93908"/>
                      <a:pt x="11329" y="72270"/>
                      <a:pt x="14637" y="48982"/>
                    </a:cubicBezTo>
                    <a:cubicBezTo>
                      <a:pt x="17537" y="28559"/>
                      <a:pt x="36216" y="8890"/>
                      <a:pt x="57997" y="17500"/>
                    </a:cubicBezTo>
                    <a:cubicBezTo>
                      <a:pt x="69566" y="22073"/>
                      <a:pt x="76235" y="34464"/>
                      <a:pt x="76622" y="46513"/>
                    </a:cubicBezTo>
                    <a:cubicBezTo>
                      <a:pt x="76824" y="52830"/>
                      <a:pt x="86838" y="54828"/>
                      <a:pt x="88132" y="48072"/>
                    </a:cubicBezTo>
                    <a:cubicBezTo>
                      <a:pt x="91212" y="31961"/>
                      <a:pt x="84294" y="16247"/>
                      <a:pt x="70737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14846780" y="1308796"/>
                <a:ext cx="88856" cy="110421"/>
              </a:xfrm>
              <a:custGeom>
                <a:rect b="b" l="l" r="r" t="t"/>
                <a:pathLst>
                  <a:path extrusionOk="0" h="110421" w="88856">
                    <a:moveTo>
                      <a:pt x="70737" y="7095"/>
                    </a:moveTo>
                    <a:cubicBezTo>
                      <a:pt x="57730" y="-1684"/>
                      <a:pt x="40335" y="-2268"/>
                      <a:pt x="26604" y="5075"/>
                    </a:cubicBezTo>
                    <a:cubicBezTo>
                      <a:pt x="-1509" y="20112"/>
                      <a:pt x="-7580" y="59966"/>
                      <a:pt x="9529" y="85430"/>
                    </a:cubicBezTo>
                    <a:cubicBezTo>
                      <a:pt x="19059" y="99619"/>
                      <a:pt x="34919" y="109162"/>
                      <a:pt x="52025" y="110406"/>
                    </a:cubicBezTo>
                    <a:cubicBezTo>
                      <a:pt x="55891" y="110687"/>
                      <a:pt x="59193" y="106909"/>
                      <a:pt x="59193" y="103235"/>
                    </a:cubicBezTo>
                    <a:cubicBezTo>
                      <a:pt x="59193" y="99057"/>
                      <a:pt x="55897" y="96422"/>
                      <a:pt x="52025" y="96063"/>
                    </a:cubicBezTo>
                    <a:cubicBezTo>
                      <a:pt x="28851" y="93908"/>
                      <a:pt x="11329" y="72270"/>
                      <a:pt x="14637" y="48982"/>
                    </a:cubicBezTo>
                    <a:cubicBezTo>
                      <a:pt x="17537" y="28559"/>
                      <a:pt x="36216" y="8890"/>
                      <a:pt x="57997" y="17500"/>
                    </a:cubicBezTo>
                    <a:cubicBezTo>
                      <a:pt x="69566" y="22073"/>
                      <a:pt x="76235" y="34464"/>
                      <a:pt x="76622" y="46513"/>
                    </a:cubicBezTo>
                    <a:cubicBezTo>
                      <a:pt x="76824" y="52830"/>
                      <a:pt x="86838" y="54828"/>
                      <a:pt x="88132" y="48072"/>
                    </a:cubicBezTo>
                    <a:cubicBezTo>
                      <a:pt x="91212" y="31961"/>
                      <a:pt x="84294" y="16247"/>
                      <a:pt x="70737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37"/>
              <p:cNvSpPr/>
              <p:nvPr/>
            </p:nvSpPr>
            <p:spPr>
              <a:xfrm>
                <a:off x="14781834" y="1306942"/>
                <a:ext cx="88856" cy="110421"/>
              </a:xfrm>
              <a:custGeom>
                <a:rect b="b" l="l" r="r" t="t"/>
                <a:pathLst>
                  <a:path extrusionOk="0" h="110421" w="88856">
                    <a:moveTo>
                      <a:pt x="70737" y="7095"/>
                    </a:moveTo>
                    <a:cubicBezTo>
                      <a:pt x="57730" y="-1684"/>
                      <a:pt x="40335" y="-2268"/>
                      <a:pt x="26604" y="5075"/>
                    </a:cubicBezTo>
                    <a:cubicBezTo>
                      <a:pt x="-1509" y="20112"/>
                      <a:pt x="-7580" y="59966"/>
                      <a:pt x="9529" y="85430"/>
                    </a:cubicBezTo>
                    <a:cubicBezTo>
                      <a:pt x="19059" y="99619"/>
                      <a:pt x="34919" y="109162"/>
                      <a:pt x="52025" y="110406"/>
                    </a:cubicBezTo>
                    <a:cubicBezTo>
                      <a:pt x="55891" y="110687"/>
                      <a:pt x="59193" y="106909"/>
                      <a:pt x="59193" y="103235"/>
                    </a:cubicBezTo>
                    <a:cubicBezTo>
                      <a:pt x="59193" y="99057"/>
                      <a:pt x="55897" y="96422"/>
                      <a:pt x="52025" y="96063"/>
                    </a:cubicBezTo>
                    <a:cubicBezTo>
                      <a:pt x="28851" y="93908"/>
                      <a:pt x="11329" y="72270"/>
                      <a:pt x="14637" y="48982"/>
                    </a:cubicBezTo>
                    <a:cubicBezTo>
                      <a:pt x="17537" y="28559"/>
                      <a:pt x="36216" y="8890"/>
                      <a:pt x="57997" y="17500"/>
                    </a:cubicBezTo>
                    <a:cubicBezTo>
                      <a:pt x="69566" y="22073"/>
                      <a:pt x="76235" y="34464"/>
                      <a:pt x="76622" y="46513"/>
                    </a:cubicBezTo>
                    <a:cubicBezTo>
                      <a:pt x="76824" y="52830"/>
                      <a:pt x="86838" y="54828"/>
                      <a:pt x="88132" y="48072"/>
                    </a:cubicBezTo>
                    <a:cubicBezTo>
                      <a:pt x="91212" y="31959"/>
                      <a:pt x="84294" y="16244"/>
                      <a:pt x="70737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37"/>
              <p:cNvSpPr/>
              <p:nvPr/>
            </p:nvSpPr>
            <p:spPr>
              <a:xfrm>
                <a:off x="14716888" y="1305085"/>
                <a:ext cx="88857" cy="110421"/>
              </a:xfrm>
              <a:custGeom>
                <a:rect b="b" l="l" r="r" t="t"/>
                <a:pathLst>
                  <a:path extrusionOk="0" h="110421" w="88857">
                    <a:moveTo>
                      <a:pt x="70737" y="7095"/>
                    </a:moveTo>
                    <a:cubicBezTo>
                      <a:pt x="57730" y="-1684"/>
                      <a:pt x="40335" y="-2268"/>
                      <a:pt x="26604" y="5075"/>
                    </a:cubicBezTo>
                    <a:cubicBezTo>
                      <a:pt x="-1509" y="20112"/>
                      <a:pt x="-7580" y="59966"/>
                      <a:pt x="9529" y="85430"/>
                    </a:cubicBezTo>
                    <a:cubicBezTo>
                      <a:pt x="19059" y="99619"/>
                      <a:pt x="34918" y="109162"/>
                      <a:pt x="52025" y="110406"/>
                    </a:cubicBezTo>
                    <a:cubicBezTo>
                      <a:pt x="55891" y="110687"/>
                      <a:pt x="59193" y="106909"/>
                      <a:pt x="59193" y="103235"/>
                    </a:cubicBezTo>
                    <a:cubicBezTo>
                      <a:pt x="59193" y="99057"/>
                      <a:pt x="55897" y="96422"/>
                      <a:pt x="52025" y="96063"/>
                    </a:cubicBezTo>
                    <a:cubicBezTo>
                      <a:pt x="28851" y="93908"/>
                      <a:pt x="11329" y="72270"/>
                      <a:pt x="14637" y="48982"/>
                    </a:cubicBezTo>
                    <a:cubicBezTo>
                      <a:pt x="17537" y="28559"/>
                      <a:pt x="36216" y="8890"/>
                      <a:pt x="57997" y="17500"/>
                    </a:cubicBezTo>
                    <a:cubicBezTo>
                      <a:pt x="69566" y="22073"/>
                      <a:pt x="76235" y="34464"/>
                      <a:pt x="76622" y="46513"/>
                    </a:cubicBezTo>
                    <a:cubicBezTo>
                      <a:pt x="76824" y="52830"/>
                      <a:pt x="86838" y="54828"/>
                      <a:pt x="88132" y="48072"/>
                    </a:cubicBezTo>
                    <a:cubicBezTo>
                      <a:pt x="91215" y="31959"/>
                      <a:pt x="84296" y="16247"/>
                      <a:pt x="70737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7"/>
              <p:cNvSpPr/>
              <p:nvPr/>
            </p:nvSpPr>
            <p:spPr>
              <a:xfrm>
                <a:off x="14651945" y="1303228"/>
                <a:ext cx="88855" cy="110423"/>
              </a:xfrm>
              <a:custGeom>
                <a:rect b="b" l="l" r="r" t="t"/>
                <a:pathLst>
                  <a:path extrusionOk="0" h="110423" w="88855">
                    <a:moveTo>
                      <a:pt x="70735" y="7095"/>
                    </a:moveTo>
                    <a:cubicBezTo>
                      <a:pt x="57728" y="-1684"/>
                      <a:pt x="40333" y="-2268"/>
                      <a:pt x="26602" y="5075"/>
                    </a:cubicBezTo>
                    <a:cubicBezTo>
                      <a:pt x="-1508" y="20112"/>
                      <a:pt x="-7579" y="59966"/>
                      <a:pt x="9527" y="85433"/>
                    </a:cubicBezTo>
                    <a:cubicBezTo>
                      <a:pt x="19057" y="99622"/>
                      <a:pt x="34917" y="109165"/>
                      <a:pt x="52023" y="110409"/>
                    </a:cubicBezTo>
                    <a:cubicBezTo>
                      <a:pt x="55889" y="110690"/>
                      <a:pt x="59191" y="106912"/>
                      <a:pt x="59191" y="103237"/>
                    </a:cubicBezTo>
                    <a:cubicBezTo>
                      <a:pt x="59191" y="99060"/>
                      <a:pt x="55895" y="96425"/>
                      <a:pt x="52023" y="96066"/>
                    </a:cubicBezTo>
                    <a:cubicBezTo>
                      <a:pt x="28849" y="93911"/>
                      <a:pt x="11327" y="72272"/>
                      <a:pt x="14635" y="48985"/>
                    </a:cubicBezTo>
                    <a:cubicBezTo>
                      <a:pt x="17535" y="28562"/>
                      <a:pt x="36214" y="8893"/>
                      <a:pt x="57995" y="17503"/>
                    </a:cubicBezTo>
                    <a:cubicBezTo>
                      <a:pt x="69564" y="22076"/>
                      <a:pt x="76233" y="34467"/>
                      <a:pt x="76620" y="46515"/>
                    </a:cubicBezTo>
                    <a:cubicBezTo>
                      <a:pt x="76822" y="52833"/>
                      <a:pt x="86836" y="54830"/>
                      <a:pt x="88130" y="48075"/>
                    </a:cubicBezTo>
                    <a:cubicBezTo>
                      <a:pt x="91213" y="31961"/>
                      <a:pt x="84294" y="16247"/>
                      <a:pt x="70735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7"/>
              <p:cNvSpPr/>
              <p:nvPr/>
            </p:nvSpPr>
            <p:spPr>
              <a:xfrm>
                <a:off x="14587002" y="1301372"/>
                <a:ext cx="88856" cy="110423"/>
              </a:xfrm>
              <a:custGeom>
                <a:rect b="b" l="l" r="r" t="t"/>
                <a:pathLst>
                  <a:path extrusionOk="0" h="110423" w="88856">
                    <a:moveTo>
                      <a:pt x="70737" y="7094"/>
                    </a:moveTo>
                    <a:cubicBezTo>
                      <a:pt x="57730" y="-1684"/>
                      <a:pt x="40335" y="-2268"/>
                      <a:pt x="26604" y="5078"/>
                    </a:cubicBezTo>
                    <a:cubicBezTo>
                      <a:pt x="-1509" y="20115"/>
                      <a:pt x="-7580" y="59968"/>
                      <a:pt x="9529" y="85433"/>
                    </a:cubicBezTo>
                    <a:cubicBezTo>
                      <a:pt x="19059" y="99622"/>
                      <a:pt x="34919" y="109164"/>
                      <a:pt x="52025" y="110409"/>
                    </a:cubicBezTo>
                    <a:cubicBezTo>
                      <a:pt x="55891" y="110690"/>
                      <a:pt x="59193" y="106911"/>
                      <a:pt x="59193" y="103237"/>
                    </a:cubicBezTo>
                    <a:cubicBezTo>
                      <a:pt x="59193" y="99060"/>
                      <a:pt x="55897" y="96425"/>
                      <a:pt x="52025" y="96065"/>
                    </a:cubicBezTo>
                    <a:cubicBezTo>
                      <a:pt x="28851" y="93911"/>
                      <a:pt x="11329" y="72272"/>
                      <a:pt x="14637" y="48984"/>
                    </a:cubicBezTo>
                    <a:cubicBezTo>
                      <a:pt x="17537" y="28562"/>
                      <a:pt x="36216" y="8892"/>
                      <a:pt x="57997" y="17502"/>
                    </a:cubicBezTo>
                    <a:cubicBezTo>
                      <a:pt x="69566" y="22076"/>
                      <a:pt x="76235" y="34467"/>
                      <a:pt x="76622" y="46515"/>
                    </a:cubicBezTo>
                    <a:cubicBezTo>
                      <a:pt x="76824" y="52833"/>
                      <a:pt x="86838" y="54830"/>
                      <a:pt x="88132" y="48074"/>
                    </a:cubicBezTo>
                    <a:cubicBezTo>
                      <a:pt x="91212" y="31961"/>
                      <a:pt x="84294" y="16247"/>
                      <a:pt x="70737" y="709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7"/>
              <p:cNvSpPr/>
              <p:nvPr/>
            </p:nvSpPr>
            <p:spPr>
              <a:xfrm>
                <a:off x="14522056" y="1299514"/>
                <a:ext cx="88856" cy="110421"/>
              </a:xfrm>
              <a:custGeom>
                <a:rect b="b" l="l" r="r" t="t"/>
                <a:pathLst>
                  <a:path extrusionOk="0" h="110421" w="88856">
                    <a:moveTo>
                      <a:pt x="70737" y="7095"/>
                    </a:moveTo>
                    <a:cubicBezTo>
                      <a:pt x="57730" y="-1684"/>
                      <a:pt x="40335" y="-2268"/>
                      <a:pt x="26604" y="5075"/>
                    </a:cubicBezTo>
                    <a:cubicBezTo>
                      <a:pt x="-1509" y="20112"/>
                      <a:pt x="-7580" y="59966"/>
                      <a:pt x="9529" y="85430"/>
                    </a:cubicBezTo>
                    <a:cubicBezTo>
                      <a:pt x="19059" y="99619"/>
                      <a:pt x="34919" y="109162"/>
                      <a:pt x="52025" y="110406"/>
                    </a:cubicBezTo>
                    <a:cubicBezTo>
                      <a:pt x="55891" y="110687"/>
                      <a:pt x="59193" y="106909"/>
                      <a:pt x="59193" y="103235"/>
                    </a:cubicBezTo>
                    <a:cubicBezTo>
                      <a:pt x="59193" y="99057"/>
                      <a:pt x="55897" y="96422"/>
                      <a:pt x="52025" y="96063"/>
                    </a:cubicBezTo>
                    <a:cubicBezTo>
                      <a:pt x="28851" y="93908"/>
                      <a:pt x="11329" y="72270"/>
                      <a:pt x="14637" y="48982"/>
                    </a:cubicBezTo>
                    <a:cubicBezTo>
                      <a:pt x="17537" y="28559"/>
                      <a:pt x="36216" y="8890"/>
                      <a:pt x="57997" y="17500"/>
                    </a:cubicBezTo>
                    <a:cubicBezTo>
                      <a:pt x="69566" y="22073"/>
                      <a:pt x="76235" y="34464"/>
                      <a:pt x="76622" y="46513"/>
                    </a:cubicBezTo>
                    <a:cubicBezTo>
                      <a:pt x="76824" y="52830"/>
                      <a:pt x="86838" y="54828"/>
                      <a:pt x="88132" y="48072"/>
                    </a:cubicBezTo>
                    <a:cubicBezTo>
                      <a:pt x="91212" y="31961"/>
                      <a:pt x="84294" y="16247"/>
                      <a:pt x="70737" y="70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37"/>
              <p:cNvSpPr/>
              <p:nvPr/>
            </p:nvSpPr>
            <p:spPr>
              <a:xfrm>
                <a:off x="14457113" y="1297659"/>
                <a:ext cx="88856" cy="110422"/>
              </a:xfrm>
              <a:custGeom>
                <a:rect b="b" l="l" r="r" t="t"/>
                <a:pathLst>
                  <a:path extrusionOk="0" h="110422" w="88856">
                    <a:moveTo>
                      <a:pt x="70734" y="7093"/>
                    </a:moveTo>
                    <a:cubicBezTo>
                      <a:pt x="57728" y="-1685"/>
                      <a:pt x="40335" y="-2267"/>
                      <a:pt x="26604" y="5076"/>
                    </a:cubicBezTo>
                    <a:cubicBezTo>
                      <a:pt x="-1509" y="20114"/>
                      <a:pt x="-7580" y="59967"/>
                      <a:pt x="9529" y="85432"/>
                    </a:cubicBezTo>
                    <a:cubicBezTo>
                      <a:pt x="19059" y="99620"/>
                      <a:pt x="34919" y="109163"/>
                      <a:pt x="52025" y="110408"/>
                    </a:cubicBezTo>
                    <a:cubicBezTo>
                      <a:pt x="55891" y="110688"/>
                      <a:pt x="59193" y="106910"/>
                      <a:pt x="59193" y="103236"/>
                    </a:cubicBezTo>
                    <a:cubicBezTo>
                      <a:pt x="59193" y="99059"/>
                      <a:pt x="55897" y="96424"/>
                      <a:pt x="52025" y="96064"/>
                    </a:cubicBezTo>
                    <a:cubicBezTo>
                      <a:pt x="28851" y="93910"/>
                      <a:pt x="11329" y="72271"/>
                      <a:pt x="14637" y="48983"/>
                    </a:cubicBezTo>
                    <a:cubicBezTo>
                      <a:pt x="17537" y="28561"/>
                      <a:pt x="36216" y="8891"/>
                      <a:pt x="57997" y="17501"/>
                    </a:cubicBezTo>
                    <a:cubicBezTo>
                      <a:pt x="69566" y="22074"/>
                      <a:pt x="76235" y="34466"/>
                      <a:pt x="76622" y="46514"/>
                    </a:cubicBezTo>
                    <a:cubicBezTo>
                      <a:pt x="76824" y="52832"/>
                      <a:pt x="86838" y="54829"/>
                      <a:pt x="88132" y="48073"/>
                    </a:cubicBezTo>
                    <a:cubicBezTo>
                      <a:pt x="91212" y="31960"/>
                      <a:pt x="84294" y="16246"/>
                      <a:pt x="70734" y="70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37"/>
              <p:cNvSpPr/>
              <p:nvPr/>
            </p:nvSpPr>
            <p:spPr>
              <a:xfrm>
                <a:off x="14392167" y="1295802"/>
                <a:ext cx="88856" cy="110422"/>
              </a:xfrm>
              <a:custGeom>
                <a:rect b="b" l="l" r="r" t="t"/>
                <a:pathLst>
                  <a:path extrusionOk="0" h="110422" w="88856">
                    <a:moveTo>
                      <a:pt x="70735" y="7096"/>
                    </a:moveTo>
                    <a:cubicBezTo>
                      <a:pt x="57729" y="-1685"/>
                      <a:pt x="40336" y="-2267"/>
                      <a:pt x="26606" y="5076"/>
                    </a:cubicBezTo>
                    <a:cubicBezTo>
                      <a:pt x="-1510" y="20113"/>
                      <a:pt x="-7578" y="59967"/>
                      <a:pt x="9528" y="85431"/>
                    </a:cubicBezTo>
                    <a:cubicBezTo>
                      <a:pt x="19058" y="99620"/>
                      <a:pt x="34917" y="109163"/>
                      <a:pt x="52023" y="110407"/>
                    </a:cubicBezTo>
                    <a:cubicBezTo>
                      <a:pt x="55890" y="110688"/>
                      <a:pt x="59192" y="106910"/>
                      <a:pt x="59192" y="103236"/>
                    </a:cubicBezTo>
                    <a:cubicBezTo>
                      <a:pt x="59192" y="99058"/>
                      <a:pt x="55895" y="96423"/>
                      <a:pt x="52023" y="96064"/>
                    </a:cubicBezTo>
                    <a:cubicBezTo>
                      <a:pt x="28849" y="93909"/>
                      <a:pt x="11327" y="72271"/>
                      <a:pt x="14635" y="48983"/>
                    </a:cubicBezTo>
                    <a:cubicBezTo>
                      <a:pt x="17536" y="28560"/>
                      <a:pt x="36214" y="8891"/>
                      <a:pt x="57996" y="17501"/>
                    </a:cubicBezTo>
                    <a:cubicBezTo>
                      <a:pt x="69565" y="22074"/>
                      <a:pt x="76233" y="34465"/>
                      <a:pt x="76621" y="46514"/>
                    </a:cubicBezTo>
                    <a:cubicBezTo>
                      <a:pt x="76823" y="52831"/>
                      <a:pt x="86836" y="54829"/>
                      <a:pt x="88131" y="48073"/>
                    </a:cubicBezTo>
                    <a:cubicBezTo>
                      <a:pt x="91214" y="31960"/>
                      <a:pt x="84295" y="16245"/>
                      <a:pt x="70735" y="70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4" name="Google Shape;1204;p37"/>
          <p:cNvGrpSpPr/>
          <p:nvPr/>
        </p:nvGrpSpPr>
        <p:grpSpPr>
          <a:xfrm>
            <a:off x="4572699" y="2793663"/>
            <a:ext cx="711793" cy="699479"/>
            <a:chOff x="4572699" y="2793663"/>
            <a:chExt cx="711793" cy="699479"/>
          </a:xfrm>
        </p:grpSpPr>
        <p:sp>
          <p:nvSpPr>
            <p:cNvPr id="1205" name="Google Shape;1205;p37"/>
            <p:cNvSpPr/>
            <p:nvPr/>
          </p:nvSpPr>
          <p:spPr>
            <a:xfrm>
              <a:off x="4572699" y="2793663"/>
              <a:ext cx="711793" cy="699479"/>
            </a:xfrm>
            <a:custGeom>
              <a:rect b="b" l="l" r="r" t="t"/>
              <a:pathLst>
                <a:path extrusionOk="0" h="1398959" w="1423587">
                  <a:moveTo>
                    <a:pt x="700835" y="13"/>
                  </a:moveTo>
                  <a:cubicBezTo>
                    <a:pt x="758148" y="-1142"/>
                    <a:pt x="788541" y="74116"/>
                    <a:pt x="804344" y="118513"/>
                  </a:cubicBezTo>
                  <a:cubicBezTo>
                    <a:pt x="844793" y="232162"/>
                    <a:pt x="900348" y="338970"/>
                    <a:pt x="942670" y="452042"/>
                  </a:cubicBezTo>
                  <a:cubicBezTo>
                    <a:pt x="944537" y="457028"/>
                    <a:pt x="949226" y="460374"/>
                    <a:pt x="954551" y="460452"/>
                  </a:cubicBezTo>
                  <a:cubicBezTo>
                    <a:pt x="1074090" y="462240"/>
                    <a:pt x="1274871" y="481378"/>
                    <a:pt x="1361830" y="491585"/>
                  </a:cubicBezTo>
                  <a:cubicBezTo>
                    <a:pt x="1523761" y="510641"/>
                    <a:pt x="1344818" y="645378"/>
                    <a:pt x="1084820" y="841556"/>
                  </a:cubicBezTo>
                  <a:cubicBezTo>
                    <a:pt x="1080475" y="844836"/>
                    <a:pt x="1078642" y="850513"/>
                    <a:pt x="1080243" y="855714"/>
                  </a:cubicBezTo>
                  <a:cubicBezTo>
                    <a:pt x="1271991" y="1478273"/>
                    <a:pt x="1238898" y="1429410"/>
                    <a:pt x="1020436" y="1299251"/>
                  </a:cubicBezTo>
                  <a:cubicBezTo>
                    <a:pt x="828151" y="1184659"/>
                    <a:pt x="757812" y="1132425"/>
                    <a:pt x="730951" y="1113553"/>
                  </a:cubicBezTo>
                  <a:cubicBezTo>
                    <a:pt x="726321" y="1110299"/>
                    <a:pt x="720123" y="1110425"/>
                    <a:pt x="715627" y="1113861"/>
                  </a:cubicBezTo>
                  <a:cubicBezTo>
                    <a:pt x="689548" y="1133799"/>
                    <a:pt x="621373" y="1188823"/>
                    <a:pt x="433861" y="1311064"/>
                  </a:cubicBezTo>
                  <a:cubicBezTo>
                    <a:pt x="220821" y="1449916"/>
                    <a:pt x="189727" y="1500068"/>
                    <a:pt x="356224" y="870297"/>
                  </a:cubicBezTo>
                  <a:cubicBezTo>
                    <a:pt x="357615" y="865037"/>
                    <a:pt x="355555" y="859435"/>
                    <a:pt x="351081" y="856335"/>
                  </a:cubicBezTo>
                  <a:cubicBezTo>
                    <a:pt x="83388" y="670783"/>
                    <a:pt x="-100843" y="543360"/>
                    <a:pt x="60189" y="517798"/>
                  </a:cubicBezTo>
                  <a:cubicBezTo>
                    <a:pt x="146666" y="504100"/>
                    <a:pt x="346513" y="476890"/>
                    <a:pt x="465884" y="470293"/>
                  </a:cubicBezTo>
                  <a:cubicBezTo>
                    <a:pt x="471203" y="469999"/>
                    <a:pt x="475752" y="466465"/>
                    <a:pt x="477417" y="461409"/>
                  </a:cubicBezTo>
                  <a:cubicBezTo>
                    <a:pt x="515148" y="346725"/>
                    <a:pt x="566353" y="237766"/>
                    <a:pt x="602188" y="122581"/>
                  </a:cubicBezTo>
                  <a:cubicBezTo>
                    <a:pt x="616186" y="77585"/>
                    <a:pt x="643522" y="1166"/>
                    <a:pt x="700835" y="13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6" name="Google Shape;1206;p37"/>
            <p:cNvGrpSpPr/>
            <p:nvPr/>
          </p:nvGrpSpPr>
          <p:grpSpPr>
            <a:xfrm>
              <a:off x="4664569" y="2895354"/>
              <a:ext cx="514057" cy="479993"/>
              <a:chOff x="9329138" y="5790707"/>
              <a:chExt cx="1028113" cy="959986"/>
            </a:xfrm>
          </p:grpSpPr>
          <p:sp>
            <p:nvSpPr>
              <p:cNvPr id="1207" name="Google Shape;1207;p37"/>
              <p:cNvSpPr/>
              <p:nvPr/>
            </p:nvSpPr>
            <p:spPr>
              <a:xfrm>
                <a:off x="9838306" y="5790707"/>
                <a:ext cx="22994" cy="74812"/>
              </a:xfrm>
              <a:custGeom>
                <a:rect b="b" l="l" r="r" t="t"/>
                <a:pathLst>
                  <a:path extrusionOk="0" h="74812" w="22994">
                    <a:moveTo>
                      <a:pt x="8996" y="7"/>
                    </a:moveTo>
                    <a:cubicBezTo>
                      <a:pt x="-888" y="1056"/>
                      <a:pt x="-225" y="10555"/>
                      <a:pt x="201" y="18078"/>
                    </a:cubicBezTo>
                    <a:cubicBezTo>
                      <a:pt x="2622" y="61026"/>
                      <a:pt x="223" y="75346"/>
                      <a:pt x="13876" y="74798"/>
                    </a:cubicBezTo>
                    <a:cubicBezTo>
                      <a:pt x="24200" y="73564"/>
                      <a:pt x="23251" y="63973"/>
                      <a:pt x="22672" y="56150"/>
                    </a:cubicBezTo>
                    <a:cubicBezTo>
                      <a:pt x="19483" y="13070"/>
                      <a:pt x="21983" y="-346"/>
                      <a:pt x="8996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37"/>
              <p:cNvSpPr/>
              <p:nvPr/>
            </p:nvSpPr>
            <p:spPr>
              <a:xfrm>
                <a:off x="9902292" y="5818565"/>
                <a:ext cx="24396" cy="36061"/>
              </a:xfrm>
              <a:custGeom>
                <a:rect b="b" l="l" r="r" t="t"/>
                <a:pathLst>
                  <a:path extrusionOk="0" h="36061" w="24396">
                    <a:moveTo>
                      <a:pt x="18496" y="2537"/>
                    </a:moveTo>
                    <a:cubicBezTo>
                      <a:pt x="13608" y="-947"/>
                      <a:pt x="7074" y="-1115"/>
                      <a:pt x="3051" y="3745"/>
                    </a:cubicBezTo>
                    <a:cubicBezTo>
                      <a:pt x="-2990" y="11040"/>
                      <a:pt x="-168" y="35647"/>
                      <a:pt x="12485" y="36056"/>
                    </a:cubicBezTo>
                    <a:cubicBezTo>
                      <a:pt x="26429" y="36509"/>
                      <a:pt x="27722" y="9115"/>
                      <a:pt x="18496" y="25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37"/>
              <p:cNvSpPr/>
              <p:nvPr/>
            </p:nvSpPr>
            <p:spPr>
              <a:xfrm>
                <a:off x="9773512" y="5808691"/>
                <a:ext cx="25612" cy="37366"/>
              </a:xfrm>
              <a:custGeom>
                <a:rect b="b" l="l" r="r" t="t"/>
                <a:pathLst>
                  <a:path extrusionOk="0" h="37366" w="25612">
                    <a:moveTo>
                      <a:pt x="20548" y="2797"/>
                    </a:moveTo>
                    <a:cubicBezTo>
                      <a:pt x="17043" y="-270"/>
                      <a:pt x="11727" y="-1224"/>
                      <a:pt x="7211" y="2030"/>
                    </a:cubicBezTo>
                    <a:cubicBezTo>
                      <a:pt x="-692" y="7724"/>
                      <a:pt x="-4367" y="33350"/>
                      <a:pt x="8222" y="36990"/>
                    </a:cubicBezTo>
                    <a:cubicBezTo>
                      <a:pt x="22351" y="41072"/>
                      <a:pt x="32006" y="10771"/>
                      <a:pt x="20548" y="27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37"/>
              <p:cNvSpPr/>
              <p:nvPr/>
            </p:nvSpPr>
            <p:spPr>
              <a:xfrm>
                <a:off x="10271799" y="6119573"/>
                <a:ext cx="42318" cy="28538"/>
              </a:xfrm>
              <a:custGeom>
                <a:rect b="b" l="l" r="r" t="t"/>
                <a:pathLst>
                  <a:path extrusionOk="0" h="28538" w="42318">
                    <a:moveTo>
                      <a:pt x="42047" y="14618"/>
                    </a:moveTo>
                    <a:cubicBezTo>
                      <a:pt x="43052" y="10169"/>
                      <a:pt x="41255" y="4957"/>
                      <a:pt x="36837" y="1907"/>
                    </a:cubicBezTo>
                    <a:cubicBezTo>
                      <a:pt x="27787" y="-4343"/>
                      <a:pt x="-1887" y="5662"/>
                      <a:pt x="95" y="18963"/>
                    </a:cubicBezTo>
                    <a:cubicBezTo>
                      <a:pt x="2435" y="34662"/>
                      <a:pt x="40079" y="29525"/>
                      <a:pt x="42047" y="14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37"/>
              <p:cNvSpPr/>
              <p:nvPr/>
            </p:nvSpPr>
            <p:spPr>
              <a:xfrm>
                <a:off x="10279744" y="6167782"/>
                <a:ext cx="77508" cy="35247"/>
              </a:xfrm>
              <a:custGeom>
                <a:rect b="b" l="l" r="r" t="t"/>
                <a:pathLst>
                  <a:path extrusionOk="0" h="35247" w="77508">
                    <a:moveTo>
                      <a:pt x="77221" y="6954"/>
                    </a:moveTo>
                    <a:cubicBezTo>
                      <a:pt x="73154" y="-6963"/>
                      <a:pt x="57956" y="2533"/>
                      <a:pt x="15824" y="13448"/>
                    </a:cubicBezTo>
                    <a:cubicBezTo>
                      <a:pt x="8103" y="15448"/>
                      <a:pt x="-1773" y="17368"/>
                      <a:pt x="273" y="27829"/>
                    </a:cubicBezTo>
                    <a:cubicBezTo>
                      <a:pt x="4145" y="41718"/>
                      <a:pt x="17546" y="34169"/>
                      <a:pt x="62264" y="21064"/>
                    </a:cubicBezTo>
                    <a:cubicBezTo>
                      <a:pt x="69576" y="18920"/>
                      <a:pt x="79310" y="16959"/>
                      <a:pt x="77221" y="69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7"/>
              <p:cNvSpPr/>
              <p:nvPr/>
            </p:nvSpPr>
            <p:spPr>
              <a:xfrm>
                <a:off x="10322695" y="6228307"/>
                <a:ext cx="32831" cy="27581"/>
              </a:xfrm>
              <a:custGeom>
                <a:rect b="b" l="l" r="r" t="t"/>
                <a:pathLst>
                  <a:path extrusionOk="0" h="27581" w="32831">
                    <a:moveTo>
                      <a:pt x="24951" y="451"/>
                    </a:moveTo>
                    <a:cubicBezTo>
                      <a:pt x="15851" y="-2618"/>
                      <a:pt x="-3569" y="10599"/>
                      <a:pt x="571" y="21307"/>
                    </a:cubicBezTo>
                    <a:cubicBezTo>
                      <a:pt x="5773" y="34759"/>
                      <a:pt x="34285" y="24421"/>
                      <a:pt x="32773" y="10588"/>
                    </a:cubicBezTo>
                    <a:cubicBezTo>
                      <a:pt x="32574" y="6318"/>
                      <a:pt x="29806" y="2088"/>
                      <a:pt x="24951" y="4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37"/>
              <p:cNvSpPr/>
              <p:nvPr/>
            </p:nvSpPr>
            <p:spPr>
              <a:xfrm>
                <a:off x="10162353" y="6618087"/>
                <a:ext cx="35363" cy="48152"/>
              </a:xfrm>
              <a:custGeom>
                <a:rect b="b" l="l" r="r" t="t"/>
                <a:pathLst>
                  <a:path extrusionOk="0" h="48152" w="35363">
                    <a:moveTo>
                      <a:pt x="5198" y="1059"/>
                    </a:moveTo>
                    <a:cubicBezTo>
                      <a:pt x="-4897" y="6610"/>
                      <a:pt x="2194" y="17438"/>
                      <a:pt x="5799" y="24715"/>
                    </a:cubicBezTo>
                    <a:cubicBezTo>
                      <a:pt x="9959" y="33106"/>
                      <a:pt x="18086" y="54790"/>
                      <a:pt x="31201" y="46159"/>
                    </a:cubicBezTo>
                    <a:cubicBezTo>
                      <a:pt x="41573" y="38098"/>
                      <a:pt x="29816" y="26705"/>
                      <a:pt x="25538" y="18921"/>
                    </a:cubicBezTo>
                    <a:cubicBezTo>
                      <a:pt x="21448" y="11478"/>
                      <a:pt x="16852" y="-4204"/>
                      <a:pt x="5198" y="10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37"/>
              <p:cNvSpPr/>
              <p:nvPr/>
            </p:nvSpPr>
            <p:spPr>
              <a:xfrm>
                <a:off x="10109640" y="6648269"/>
                <a:ext cx="40615" cy="63491"/>
              </a:xfrm>
              <a:custGeom>
                <a:rect b="b" l="l" r="r" t="t"/>
                <a:pathLst>
                  <a:path extrusionOk="0" h="63491" w="40615">
                    <a:moveTo>
                      <a:pt x="5536" y="879"/>
                    </a:moveTo>
                    <a:cubicBezTo>
                      <a:pt x="-3098" y="5065"/>
                      <a:pt x="234" y="13252"/>
                      <a:pt x="3109" y="20050"/>
                    </a:cubicBezTo>
                    <a:cubicBezTo>
                      <a:pt x="17974" y="55201"/>
                      <a:pt x="24734" y="68147"/>
                      <a:pt x="35829" y="62033"/>
                    </a:cubicBezTo>
                    <a:cubicBezTo>
                      <a:pt x="47141" y="54588"/>
                      <a:pt x="35577" y="42428"/>
                      <a:pt x="30062" y="31097"/>
                    </a:cubicBezTo>
                    <a:cubicBezTo>
                      <a:pt x="21857" y="14239"/>
                      <a:pt x="18718" y="-4280"/>
                      <a:pt x="5536" y="8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7"/>
              <p:cNvSpPr/>
              <p:nvPr/>
            </p:nvSpPr>
            <p:spPr>
              <a:xfrm>
                <a:off x="10053479" y="6664747"/>
                <a:ext cx="31336" cy="45084"/>
              </a:xfrm>
              <a:custGeom>
                <a:rect b="b" l="l" r="r" t="t"/>
                <a:pathLst>
                  <a:path extrusionOk="0" h="45084" w="31336">
                    <a:moveTo>
                      <a:pt x="31336" y="30532"/>
                    </a:moveTo>
                    <a:cubicBezTo>
                      <a:pt x="31294" y="30421"/>
                      <a:pt x="31249" y="30309"/>
                      <a:pt x="31207" y="30197"/>
                    </a:cubicBezTo>
                    <a:cubicBezTo>
                      <a:pt x="30155" y="24215"/>
                      <a:pt x="28170" y="22309"/>
                      <a:pt x="22554" y="6445"/>
                    </a:cubicBezTo>
                    <a:cubicBezTo>
                      <a:pt x="18170" y="-3401"/>
                      <a:pt x="5094" y="-1224"/>
                      <a:pt x="996" y="7962"/>
                    </a:cubicBezTo>
                    <a:cubicBezTo>
                      <a:pt x="-3855" y="18846"/>
                      <a:pt x="10007" y="41800"/>
                      <a:pt x="21213" y="45084"/>
                    </a:cubicBezTo>
                    <a:lnTo>
                      <a:pt x="22174" y="44791"/>
                    </a:lnTo>
                    <a:cubicBezTo>
                      <a:pt x="28142" y="42961"/>
                      <a:pt x="31653" y="37158"/>
                      <a:pt x="31230" y="30933"/>
                    </a:cubicBezTo>
                    <a:cubicBezTo>
                      <a:pt x="31216" y="30706"/>
                      <a:pt x="31238" y="30569"/>
                      <a:pt x="31336" y="305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7"/>
              <p:cNvSpPr/>
              <p:nvPr/>
            </p:nvSpPr>
            <p:spPr>
              <a:xfrm>
                <a:off x="9629167" y="6682093"/>
                <a:ext cx="39243" cy="47525"/>
              </a:xfrm>
              <a:custGeom>
                <a:rect b="b" l="l" r="r" t="t"/>
                <a:pathLst>
                  <a:path extrusionOk="0" h="47525" w="39243">
                    <a:moveTo>
                      <a:pt x="35206" y="1886"/>
                    </a:moveTo>
                    <a:cubicBezTo>
                      <a:pt x="26057" y="-4119"/>
                      <a:pt x="20299" y="5587"/>
                      <a:pt x="15431" y="11863"/>
                    </a:cubicBezTo>
                    <a:cubicBezTo>
                      <a:pt x="9465" y="19552"/>
                      <a:pt x="-8563" y="36750"/>
                      <a:pt x="4852" y="45883"/>
                    </a:cubicBezTo>
                    <a:cubicBezTo>
                      <a:pt x="16833" y="52732"/>
                      <a:pt x="23121" y="36423"/>
                      <a:pt x="28420" y="28939"/>
                    </a:cubicBezTo>
                    <a:cubicBezTo>
                      <a:pt x="33406" y="21893"/>
                      <a:pt x="45519" y="9879"/>
                      <a:pt x="35206" y="1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37"/>
              <p:cNvSpPr/>
              <p:nvPr/>
            </p:nvSpPr>
            <p:spPr>
              <a:xfrm>
                <a:off x="9537555" y="6657374"/>
                <a:ext cx="66533" cy="93319"/>
              </a:xfrm>
              <a:custGeom>
                <a:rect b="b" l="l" r="r" t="t"/>
                <a:pathLst>
                  <a:path extrusionOk="0" h="93319" w="66533">
                    <a:moveTo>
                      <a:pt x="62019" y="1807"/>
                    </a:moveTo>
                    <a:cubicBezTo>
                      <a:pt x="50581" y="-4623"/>
                      <a:pt x="50273" y="3514"/>
                      <a:pt x="6792" y="69200"/>
                    </a:cubicBezTo>
                    <a:cubicBezTo>
                      <a:pt x="2232" y="76089"/>
                      <a:pt x="-4633" y="84911"/>
                      <a:pt x="4491" y="91514"/>
                    </a:cubicBezTo>
                    <a:cubicBezTo>
                      <a:pt x="14588" y="97678"/>
                      <a:pt x="20294" y="86657"/>
                      <a:pt x="24963" y="79575"/>
                    </a:cubicBezTo>
                    <a:cubicBezTo>
                      <a:pt x="36634" y="61873"/>
                      <a:pt x="48092" y="43988"/>
                      <a:pt x="59029" y="25821"/>
                    </a:cubicBezTo>
                    <a:cubicBezTo>
                      <a:pt x="63276" y="18765"/>
                      <a:pt x="71795" y="8360"/>
                      <a:pt x="62019" y="18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37"/>
              <p:cNvSpPr/>
              <p:nvPr/>
            </p:nvSpPr>
            <p:spPr>
              <a:xfrm>
                <a:off x="9524157" y="6621210"/>
                <a:ext cx="38437" cy="38988"/>
              </a:xfrm>
              <a:custGeom>
                <a:rect b="b" l="l" r="r" t="t"/>
                <a:pathLst>
                  <a:path extrusionOk="0" h="38988" w="38437">
                    <a:moveTo>
                      <a:pt x="38404" y="11640"/>
                    </a:moveTo>
                    <a:cubicBezTo>
                      <a:pt x="37819" y="5955"/>
                      <a:pt x="33715" y="1607"/>
                      <a:pt x="28978" y="510"/>
                    </a:cubicBezTo>
                    <a:cubicBezTo>
                      <a:pt x="14580" y="-4384"/>
                      <a:pt x="-9324" y="27317"/>
                      <a:pt x="3808" y="37188"/>
                    </a:cubicBezTo>
                    <a:cubicBezTo>
                      <a:pt x="15070" y="45651"/>
                      <a:pt x="39479" y="22107"/>
                      <a:pt x="38404" y="116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37"/>
              <p:cNvSpPr/>
              <p:nvPr/>
            </p:nvSpPr>
            <p:spPr>
              <a:xfrm>
                <a:off x="9401614" y="6134717"/>
                <a:ext cx="46655" cy="27952"/>
              </a:xfrm>
              <a:custGeom>
                <a:rect b="b" l="l" r="r" t="t"/>
                <a:pathLst>
                  <a:path extrusionOk="0" h="27952" w="46655">
                    <a:moveTo>
                      <a:pt x="41" y="14617"/>
                    </a:moveTo>
                    <a:cubicBezTo>
                      <a:pt x="1233" y="28114"/>
                      <a:pt x="35300" y="31499"/>
                      <a:pt x="42690" y="24160"/>
                    </a:cubicBezTo>
                    <a:cubicBezTo>
                      <a:pt x="47505" y="19379"/>
                      <a:pt x="47810" y="11995"/>
                      <a:pt x="44283" y="7468"/>
                    </a:cubicBezTo>
                    <a:cubicBezTo>
                      <a:pt x="37027" y="-4608"/>
                      <a:pt x="-1421" y="-1908"/>
                      <a:pt x="41" y="146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37"/>
              <p:cNvSpPr/>
              <p:nvPr/>
            </p:nvSpPr>
            <p:spPr>
              <a:xfrm>
                <a:off x="9329138" y="6191239"/>
                <a:ext cx="112843" cy="22028"/>
              </a:xfrm>
              <a:custGeom>
                <a:rect b="b" l="l" r="r" t="t"/>
                <a:pathLst>
                  <a:path extrusionOk="0" h="22028" w="112843">
                    <a:moveTo>
                      <a:pt x="88980" y="1546"/>
                    </a:moveTo>
                    <a:cubicBezTo>
                      <a:pt x="66604" y="326"/>
                      <a:pt x="44167" y="-357"/>
                      <a:pt x="21760" y="192"/>
                    </a:cubicBezTo>
                    <a:cubicBezTo>
                      <a:pt x="13127" y="402"/>
                      <a:pt x="-34" y="-622"/>
                      <a:pt x="0" y="11529"/>
                    </a:cubicBezTo>
                    <a:cubicBezTo>
                      <a:pt x="980" y="23524"/>
                      <a:pt x="13706" y="21431"/>
                      <a:pt x="22281" y="21218"/>
                    </a:cubicBezTo>
                    <a:cubicBezTo>
                      <a:pt x="98540" y="19318"/>
                      <a:pt x="111471" y="28093"/>
                      <a:pt x="112843" y="12771"/>
                    </a:cubicBezTo>
                    <a:cubicBezTo>
                      <a:pt x="112977" y="214"/>
                      <a:pt x="97505" y="2010"/>
                      <a:pt x="88980" y="15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37"/>
              <p:cNvSpPr/>
              <p:nvPr/>
            </p:nvSpPr>
            <p:spPr>
              <a:xfrm>
                <a:off x="9395800" y="6248374"/>
                <a:ext cx="39727" cy="26245"/>
              </a:xfrm>
              <a:custGeom>
                <a:rect b="b" l="l" r="r" t="t"/>
                <a:pathLst>
                  <a:path extrusionOk="0" h="26245" w="39727">
                    <a:moveTo>
                      <a:pt x="303" y="17487"/>
                    </a:moveTo>
                    <a:cubicBezTo>
                      <a:pt x="4620" y="34250"/>
                      <a:pt x="50984" y="25019"/>
                      <a:pt x="37164" y="6094"/>
                    </a:cubicBezTo>
                    <a:cubicBezTo>
                      <a:pt x="29893" y="-6846"/>
                      <a:pt x="-3518" y="2655"/>
                      <a:pt x="303" y="174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2" name="Google Shape;1222;p37"/>
          <p:cNvGrpSpPr/>
          <p:nvPr/>
        </p:nvGrpSpPr>
        <p:grpSpPr>
          <a:xfrm>
            <a:off x="5709395" y="2792964"/>
            <a:ext cx="607165" cy="700875"/>
            <a:chOff x="5709395" y="2792964"/>
            <a:chExt cx="607165" cy="700875"/>
          </a:xfrm>
        </p:grpSpPr>
        <p:grpSp>
          <p:nvGrpSpPr>
            <p:cNvPr id="1223" name="Google Shape;1223;p37"/>
            <p:cNvGrpSpPr/>
            <p:nvPr/>
          </p:nvGrpSpPr>
          <p:grpSpPr>
            <a:xfrm>
              <a:off x="5709395" y="2792964"/>
              <a:ext cx="607165" cy="700875"/>
              <a:chOff x="11418789" y="5585928"/>
              <a:chExt cx="1214331" cy="1401749"/>
            </a:xfrm>
          </p:grpSpPr>
          <p:sp>
            <p:nvSpPr>
              <p:cNvPr id="1224" name="Google Shape;1224;p37"/>
              <p:cNvSpPr/>
              <p:nvPr/>
            </p:nvSpPr>
            <p:spPr>
              <a:xfrm>
                <a:off x="11418789" y="5585928"/>
                <a:ext cx="1214331" cy="1401749"/>
              </a:xfrm>
              <a:custGeom>
                <a:rect b="b" l="l" r="r" t="t"/>
                <a:pathLst>
                  <a:path extrusionOk="0" h="1401749" w="1214331">
                    <a:moveTo>
                      <a:pt x="1197386" y="220595"/>
                    </a:moveTo>
                    <a:cubicBezTo>
                      <a:pt x="1195553" y="215313"/>
                      <a:pt x="1193567" y="210062"/>
                      <a:pt x="1191393" y="204934"/>
                    </a:cubicBezTo>
                    <a:cubicBezTo>
                      <a:pt x="1159313" y="129643"/>
                      <a:pt x="1083696" y="95244"/>
                      <a:pt x="1009352" y="135982"/>
                    </a:cubicBezTo>
                    <a:cubicBezTo>
                      <a:pt x="1008203" y="136635"/>
                      <a:pt x="1007055" y="137289"/>
                      <a:pt x="1005906" y="137939"/>
                    </a:cubicBezTo>
                    <a:cubicBezTo>
                      <a:pt x="1005564" y="138124"/>
                      <a:pt x="1005253" y="138343"/>
                      <a:pt x="1004911" y="138530"/>
                    </a:cubicBezTo>
                    <a:lnTo>
                      <a:pt x="1004911" y="138561"/>
                    </a:lnTo>
                    <a:cubicBezTo>
                      <a:pt x="1004104" y="139027"/>
                      <a:pt x="1003328" y="139495"/>
                      <a:pt x="1002552" y="139960"/>
                    </a:cubicBezTo>
                    <a:cubicBezTo>
                      <a:pt x="1001899" y="140364"/>
                      <a:pt x="1001247" y="140768"/>
                      <a:pt x="1000597" y="141202"/>
                    </a:cubicBezTo>
                    <a:cubicBezTo>
                      <a:pt x="1000412" y="141326"/>
                      <a:pt x="1000193" y="141452"/>
                      <a:pt x="1000005" y="141575"/>
                    </a:cubicBezTo>
                    <a:cubicBezTo>
                      <a:pt x="1000005" y="141202"/>
                      <a:pt x="1000036" y="140860"/>
                      <a:pt x="1000036" y="140518"/>
                    </a:cubicBezTo>
                    <a:cubicBezTo>
                      <a:pt x="1000440" y="132096"/>
                      <a:pt x="1000720" y="123708"/>
                      <a:pt x="1000843" y="115317"/>
                    </a:cubicBezTo>
                    <a:cubicBezTo>
                      <a:pt x="1000997" y="113361"/>
                      <a:pt x="1000966" y="111247"/>
                      <a:pt x="1000905" y="109321"/>
                    </a:cubicBezTo>
                    <a:cubicBezTo>
                      <a:pt x="1000905" y="107611"/>
                      <a:pt x="1000874" y="105903"/>
                      <a:pt x="1000874" y="104193"/>
                    </a:cubicBezTo>
                    <a:lnTo>
                      <a:pt x="1000874" y="103789"/>
                    </a:lnTo>
                    <a:cubicBezTo>
                      <a:pt x="1000874" y="102421"/>
                      <a:pt x="1000843" y="100991"/>
                      <a:pt x="1000781" y="99595"/>
                    </a:cubicBezTo>
                    <a:cubicBezTo>
                      <a:pt x="1000005" y="71566"/>
                      <a:pt x="978889" y="47111"/>
                      <a:pt x="952491" y="39373"/>
                    </a:cubicBezTo>
                    <a:cubicBezTo>
                      <a:pt x="914387" y="28280"/>
                      <a:pt x="874232" y="21660"/>
                      <a:pt x="835106" y="15571"/>
                    </a:cubicBezTo>
                    <a:cubicBezTo>
                      <a:pt x="756167" y="3267"/>
                      <a:pt x="676138" y="-1738"/>
                      <a:pt x="596296" y="530"/>
                    </a:cubicBezTo>
                    <a:cubicBezTo>
                      <a:pt x="497420" y="3328"/>
                      <a:pt x="390746" y="12681"/>
                      <a:pt x="296806" y="45216"/>
                    </a:cubicBezTo>
                    <a:cubicBezTo>
                      <a:pt x="256094" y="59354"/>
                      <a:pt x="210039" y="83467"/>
                      <a:pt x="202121" y="130297"/>
                    </a:cubicBezTo>
                    <a:cubicBezTo>
                      <a:pt x="201284" y="135113"/>
                      <a:pt x="200911" y="139929"/>
                      <a:pt x="200816" y="144777"/>
                    </a:cubicBezTo>
                    <a:cubicBezTo>
                      <a:pt x="197400" y="142167"/>
                      <a:pt x="193797" y="139711"/>
                      <a:pt x="190009" y="137600"/>
                    </a:cubicBezTo>
                    <a:cubicBezTo>
                      <a:pt x="173706" y="125853"/>
                      <a:pt x="143708" y="118769"/>
                      <a:pt x="132745" y="118707"/>
                    </a:cubicBezTo>
                    <a:cubicBezTo>
                      <a:pt x="-15975" y="117770"/>
                      <a:pt x="-2622" y="304930"/>
                      <a:pt x="3091" y="403216"/>
                    </a:cubicBezTo>
                    <a:cubicBezTo>
                      <a:pt x="4397" y="425776"/>
                      <a:pt x="5545" y="448305"/>
                      <a:pt x="8868" y="470615"/>
                    </a:cubicBezTo>
                    <a:cubicBezTo>
                      <a:pt x="12687" y="493113"/>
                      <a:pt x="19459" y="515051"/>
                      <a:pt x="25763" y="536957"/>
                    </a:cubicBezTo>
                    <a:cubicBezTo>
                      <a:pt x="48743" y="615077"/>
                      <a:pt x="107590" y="673373"/>
                      <a:pt x="190693" y="680396"/>
                    </a:cubicBezTo>
                    <a:cubicBezTo>
                      <a:pt x="194170" y="680458"/>
                      <a:pt x="197742" y="680489"/>
                      <a:pt x="201284" y="680458"/>
                    </a:cubicBezTo>
                    <a:cubicBezTo>
                      <a:pt x="204791" y="680427"/>
                      <a:pt x="208333" y="680334"/>
                      <a:pt x="211874" y="680116"/>
                    </a:cubicBezTo>
                    <a:cubicBezTo>
                      <a:pt x="213426" y="680023"/>
                      <a:pt x="215009" y="679866"/>
                      <a:pt x="216534" y="679712"/>
                    </a:cubicBezTo>
                    <a:cubicBezTo>
                      <a:pt x="219019" y="679463"/>
                      <a:pt x="221439" y="679154"/>
                      <a:pt x="223832" y="678717"/>
                    </a:cubicBezTo>
                    <a:cubicBezTo>
                      <a:pt x="225073" y="678532"/>
                      <a:pt x="226256" y="678282"/>
                      <a:pt x="227466" y="678002"/>
                    </a:cubicBezTo>
                    <a:cubicBezTo>
                      <a:pt x="228211" y="677848"/>
                      <a:pt x="228987" y="677660"/>
                      <a:pt x="229763" y="677441"/>
                    </a:cubicBezTo>
                    <a:cubicBezTo>
                      <a:pt x="230632" y="677256"/>
                      <a:pt x="231472" y="677007"/>
                      <a:pt x="232279" y="676757"/>
                    </a:cubicBezTo>
                    <a:cubicBezTo>
                      <a:pt x="234423" y="676135"/>
                      <a:pt x="236566" y="675420"/>
                      <a:pt x="238676" y="674582"/>
                    </a:cubicBezTo>
                    <a:cubicBezTo>
                      <a:pt x="238707" y="674551"/>
                      <a:pt x="238799" y="674551"/>
                      <a:pt x="238830" y="674520"/>
                    </a:cubicBezTo>
                    <a:cubicBezTo>
                      <a:pt x="239575" y="674240"/>
                      <a:pt x="240351" y="673898"/>
                      <a:pt x="241066" y="673586"/>
                    </a:cubicBezTo>
                    <a:cubicBezTo>
                      <a:pt x="242679" y="672748"/>
                      <a:pt x="244481" y="672033"/>
                      <a:pt x="246282" y="671318"/>
                    </a:cubicBezTo>
                    <a:cubicBezTo>
                      <a:pt x="246406" y="671287"/>
                      <a:pt x="246501" y="671257"/>
                      <a:pt x="246624" y="671226"/>
                    </a:cubicBezTo>
                    <a:cubicBezTo>
                      <a:pt x="246717" y="671164"/>
                      <a:pt x="246874" y="671102"/>
                      <a:pt x="246997" y="671072"/>
                    </a:cubicBezTo>
                    <a:cubicBezTo>
                      <a:pt x="242245" y="672563"/>
                      <a:pt x="279696" y="745370"/>
                      <a:pt x="283764" y="751647"/>
                    </a:cubicBezTo>
                    <a:cubicBezTo>
                      <a:pt x="299818" y="776663"/>
                      <a:pt x="319509" y="799254"/>
                      <a:pt x="341805" y="818892"/>
                    </a:cubicBezTo>
                    <a:cubicBezTo>
                      <a:pt x="385902" y="857673"/>
                      <a:pt x="438726" y="883432"/>
                      <a:pt x="495184" y="898319"/>
                    </a:cubicBezTo>
                    <a:cubicBezTo>
                      <a:pt x="539561" y="910004"/>
                      <a:pt x="585243" y="914383"/>
                      <a:pt x="630147" y="911338"/>
                    </a:cubicBezTo>
                    <a:cubicBezTo>
                      <a:pt x="607632" y="916466"/>
                      <a:pt x="584061" y="916962"/>
                      <a:pt x="561081" y="916839"/>
                    </a:cubicBezTo>
                    <a:cubicBezTo>
                      <a:pt x="558100" y="916715"/>
                      <a:pt x="555119" y="916528"/>
                      <a:pt x="552200" y="916278"/>
                    </a:cubicBezTo>
                    <a:cubicBezTo>
                      <a:pt x="552914" y="928179"/>
                      <a:pt x="553536" y="940049"/>
                      <a:pt x="554094" y="951950"/>
                    </a:cubicBezTo>
                    <a:cubicBezTo>
                      <a:pt x="556360" y="993464"/>
                      <a:pt x="554405" y="1032680"/>
                      <a:pt x="554343" y="1074909"/>
                    </a:cubicBezTo>
                    <a:cubicBezTo>
                      <a:pt x="554281" y="1102224"/>
                      <a:pt x="554220" y="1129039"/>
                      <a:pt x="543940" y="1155081"/>
                    </a:cubicBezTo>
                    <a:cubicBezTo>
                      <a:pt x="531455" y="1186651"/>
                      <a:pt x="509781" y="1209710"/>
                      <a:pt x="481209" y="1226955"/>
                    </a:cubicBezTo>
                    <a:cubicBezTo>
                      <a:pt x="443447" y="1249733"/>
                      <a:pt x="398882" y="1258152"/>
                      <a:pt x="361493" y="1280869"/>
                    </a:cubicBezTo>
                    <a:cubicBezTo>
                      <a:pt x="349135" y="1288388"/>
                      <a:pt x="335563" y="1298301"/>
                      <a:pt x="331245" y="1312843"/>
                    </a:cubicBezTo>
                    <a:cubicBezTo>
                      <a:pt x="328917" y="1320704"/>
                      <a:pt x="330066" y="1329345"/>
                      <a:pt x="335563" y="1335619"/>
                    </a:cubicBezTo>
                    <a:cubicBezTo>
                      <a:pt x="339662" y="1340312"/>
                      <a:pt x="345221" y="1343418"/>
                      <a:pt x="350779" y="1346216"/>
                    </a:cubicBezTo>
                    <a:cubicBezTo>
                      <a:pt x="384753" y="1363276"/>
                      <a:pt x="423230" y="1372566"/>
                      <a:pt x="460092" y="1381081"/>
                    </a:cubicBezTo>
                    <a:cubicBezTo>
                      <a:pt x="498630" y="1389937"/>
                      <a:pt x="537821" y="1395965"/>
                      <a:pt x="577261" y="1399166"/>
                    </a:cubicBezTo>
                    <a:cubicBezTo>
                      <a:pt x="666233" y="1406312"/>
                      <a:pt x="756663" y="1398544"/>
                      <a:pt x="843273" y="1376948"/>
                    </a:cubicBezTo>
                    <a:cubicBezTo>
                      <a:pt x="852558" y="1374619"/>
                      <a:pt x="861935" y="1372070"/>
                      <a:pt x="870259" y="1367315"/>
                    </a:cubicBezTo>
                    <a:cubicBezTo>
                      <a:pt x="884419" y="1359236"/>
                      <a:pt x="894483" y="1342022"/>
                      <a:pt x="887619" y="1325613"/>
                    </a:cubicBezTo>
                    <a:cubicBezTo>
                      <a:pt x="880755" y="1309392"/>
                      <a:pt x="856814" y="1298299"/>
                      <a:pt x="842186" y="1290250"/>
                    </a:cubicBezTo>
                    <a:cubicBezTo>
                      <a:pt x="809859" y="1272568"/>
                      <a:pt x="776443" y="1256254"/>
                      <a:pt x="747812" y="1233041"/>
                    </a:cubicBezTo>
                    <a:cubicBezTo>
                      <a:pt x="717441" y="1208398"/>
                      <a:pt x="698652" y="1178476"/>
                      <a:pt x="688561" y="1141030"/>
                    </a:cubicBezTo>
                    <a:cubicBezTo>
                      <a:pt x="676605" y="1096656"/>
                      <a:pt x="681139" y="1049361"/>
                      <a:pt x="681262" y="1003933"/>
                    </a:cubicBezTo>
                    <a:cubicBezTo>
                      <a:pt x="681354" y="970994"/>
                      <a:pt x="679368" y="938087"/>
                      <a:pt x="678127" y="905148"/>
                    </a:cubicBezTo>
                    <a:cubicBezTo>
                      <a:pt x="699866" y="900985"/>
                      <a:pt x="721263" y="895019"/>
                      <a:pt x="742007" y="887186"/>
                    </a:cubicBezTo>
                    <a:cubicBezTo>
                      <a:pt x="759305" y="881966"/>
                      <a:pt x="776135" y="875193"/>
                      <a:pt x="792191" y="866863"/>
                    </a:cubicBezTo>
                    <a:cubicBezTo>
                      <a:pt x="797005" y="864377"/>
                      <a:pt x="801757" y="861767"/>
                      <a:pt x="806413" y="859002"/>
                    </a:cubicBezTo>
                    <a:cubicBezTo>
                      <a:pt x="834237" y="842596"/>
                      <a:pt x="859268" y="821528"/>
                      <a:pt x="880416" y="797104"/>
                    </a:cubicBezTo>
                    <a:cubicBezTo>
                      <a:pt x="890695" y="785326"/>
                      <a:pt x="900042" y="772741"/>
                      <a:pt x="908366" y="759503"/>
                    </a:cubicBezTo>
                    <a:cubicBezTo>
                      <a:pt x="915477" y="748191"/>
                      <a:pt x="921968" y="736478"/>
                      <a:pt x="927681" y="724389"/>
                    </a:cubicBezTo>
                    <a:cubicBezTo>
                      <a:pt x="932464" y="714291"/>
                      <a:pt x="936904" y="703912"/>
                      <a:pt x="939793" y="693096"/>
                    </a:cubicBezTo>
                    <a:cubicBezTo>
                      <a:pt x="940538" y="691108"/>
                      <a:pt x="941253" y="689149"/>
                      <a:pt x="941875" y="687130"/>
                    </a:cubicBezTo>
                    <a:cubicBezTo>
                      <a:pt x="942124" y="687254"/>
                      <a:pt x="942401" y="687380"/>
                      <a:pt x="942651" y="687503"/>
                    </a:cubicBezTo>
                    <a:cubicBezTo>
                      <a:pt x="954048" y="693284"/>
                      <a:pt x="966191" y="697290"/>
                      <a:pt x="978673" y="699995"/>
                    </a:cubicBezTo>
                    <a:cubicBezTo>
                      <a:pt x="993267" y="703228"/>
                      <a:pt x="1008329" y="704689"/>
                      <a:pt x="1023204" y="705185"/>
                    </a:cubicBezTo>
                    <a:cubicBezTo>
                      <a:pt x="1049941" y="704190"/>
                      <a:pt x="1075966" y="694060"/>
                      <a:pt x="1098450" y="679861"/>
                    </a:cubicBezTo>
                    <a:cubicBezTo>
                      <a:pt x="1117796" y="665692"/>
                      <a:pt x="1132267" y="646053"/>
                      <a:pt x="1145559" y="626288"/>
                    </a:cubicBezTo>
                    <a:cubicBezTo>
                      <a:pt x="1188879" y="560008"/>
                      <a:pt x="1203849" y="480085"/>
                      <a:pt x="1211083" y="402369"/>
                    </a:cubicBezTo>
                    <a:cubicBezTo>
                      <a:pt x="1216482" y="343989"/>
                      <a:pt x="1217104" y="277834"/>
                      <a:pt x="1197386" y="220595"/>
                    </a:cubicBezTo>
                    <a:close/>
                    <a:moveTo>
                      <a:pt x="230814" y="598082"/>
                    </a:moveTo>
                    <a:cubicBezTo>
                      <a:pt x="228267" y="598828"/>
                      <a:pt x="225751" y="599481"/>
                      <a:pt x="223174" y="599947"/>
                    </a:cubicBezTo>
                    <a:cubicBezTo>
                      <a:pt x="222770" y="600070"/>
                      <a:pt x="222336" y="600132"/>
                      <a:pt x="221902" y="600227"/>
                    </a:cubicBezTo>
                    <a:cubicBezTo>
                      <a:pt x="211591" y="602153"/>
                      <a:pt x="201003" y="602341"/>
                      <a:pt x="190444" y="600381"/>
                    </a:cubicBezTo>
                    <a:cubicBezTo>
                      <a:pt x="166500" y="597244"/>
                      <a:pt x="144795" y="583041"/>
                      <a:pt x="129483" y="564678"/>
                    </a:cubicBezTo>
                    <a:cubicBezTo>
                      <a:pt x="112900" y="541123"/>
                      <a:pt x="106688" y="512286"/>
                      <a:pt x="96846" y="485625"/>
                    </a:cubicBezTo>
                    <a:cubicBezTo>
                      <a:pt x="79113" y="423973"/>
                      <a:pt x="73370" y="289051"/>
                      <a:pt x="106534" y="233802"/>
                    </a:cubicBezTo>
                    <a:cubicBezTo>
                      <a:pt x="114855" y="220348"/>
                      <a:pt x="127993" y="208136"/>
                      <a:pt x="143893" y="205153"/>
                    </a:cubicBezTo>
                    <a:cubicBezTo>
                      <a:pt x="154637" y="204999"/>
                      <a:pt x="164698" y="209846"/>
                      <a:pt x="174171" y="215812"/>
                    </a:cubicBezTo>
                    <a:cubicBezTo>
                      <a:pt x="176376" y="217646"/>
                      <a:pt x="178489" y="219602"/>
                      <a:pt x="180444" y="221655"/>
                    </a:cubicBezTo>
                    <a:cubicBezTo>
                      <a:pt x="184854" y="226191"/>
                      <a:pt x="188704" y="231287"/>
                      <a:pt x="192088" y="236631"/>
                    </a:cubicBezTo>
                    <a:cubicBezTo>
                      <a:pt x="198515" y="246825"/>
                      <a:pt x="202833" y="257730"/>
                      <a:pt x="205876" y="269042"/>
                    </a:cubicBezTo>
                    <a:cubicBezTo>
                      <a:pt x="206187" y="270254"/>
                      <a:pt x="206498" y="271467"/>
                      <a:pt x="206809" y="272679"/>
                    </a:cubicBezTo>
                    <a:cubicBezTo>
                      <a:pt x="211249" y="332744"/>
                      <a:pt x="210908" y="392904"/>
                      <a:pt x="214883" y="453281"/>
                    </a:cubicBezTo>
                    <a:cubicBezTo>
                      <a:pt x="217430" y="491501"/>
                      <a:pt x="224944" y="529102"/>
                      <a:pt x="229200" y="567073"/>
                    </a:cubicBezTo>
                    <a:cubicBezTo>
                      <a:pt x="230100" y="576767"/>
                      <a:pt x="230195" y="586526"/>
                      <a:pt x="230752" y="596251"/>
                    </a:cubicBezTo>
                    <a:cubicBezTo>
                      <a:pt x="230783" y="596843"/>
                      <a:pt x="230814" y="597493"/>
                      <a:pt x="230845" y="598085"/>
                    </a:cubicBezTo>
                    <a:lnTo>
                      <a:pt x="230814" y="598085"/>
                    </a:lnTo>
                    <a:close/>
                    <a:moveTo>
                      <a:pt x="1077886" y="594696"/>
                    </a:moveTo>
                    <a:cubicBezTo>
                      <a:pt x="1046271" y="625551"/>
                      <a:pt x="993200" y="623625"/>
                      <a:pt x="963636" y="591121"/>
                    </a:cubicBezTo>
                    <a:cubicBezTo>
                      <a:pt x="971089" y="555853"/>
                      <a:pt x="975717" y="520770"/>
                      <a:pt x="978014" y="488142"/>
                    </a:cubicBezTo>
                    <a:cubicBezTo>
                      <a:pt x="983139" y="425714"/>
                      <a:pt x="987703" y="363224"/>
                      <a:pt x="991244" y="300672"/>
                    </a:cubicBezTo>
                    <a:cubicBezTo>
                      <a:pt x="992144" y="292281"/>
                      <a:pt x="992331" y="283736"/>
                      <a:pt x="993388" y="275378"/>
                    </a:cubicBezTo>
                    <a:lnTo>
                      <a:pt x="993945" y="271277"/>
                    </a:lnTo>
                    <a:cubicBezTo>
                      <a:pt x="994536" y="267144"/>
                      <a:pt x="995282" y="263043"/>
                      <a:pt x="996554" y="259096"/>
                    </a:cubicBezTo>
                    <a:cubicBezTo>
                      <a:pt x="998263" y="253814"/>
                      <a:pt x="1000994" y="248840"/>
                      <a:pt x="1003726" y="244024"/>
                    </a:cubicBezTo>
                    <a:cubicBezTo>
                      <a:pt x="1008820" y="235137"/>
                      <a:pt x="1014782" y="226746"/>
                      <a:pt x="1021458" y="218977"/>
                    </a:cubicBezTo>
                    <a:cubicBezTo>
                      <a:pt x="1023011" y="217205"/>
                      <a:pt x="1024596" y="215467"/>
                      <a:pt x="1026210" y="213726"/>
                    </a:cubicBezTo>
                    <a:cubicBezTo>
                      <a:pt x="1027513" y="212420"/>
                      <a:pt x="1028819" y="211116"/>
                      <a:pt x="1030186" y="209905"/>
                    </a:cubicBezTo>
                    <a:cubicBezTo>
                      <a:pt x="1030777" y="209378"/>
                      <a:pt x="1031396" y="208848"/>
                      <a:pt x="1032018" y="208321"/>
                    </a:cubicBezTo>
                    <a:cubicBezTo>
                      <a:pt x="1036551" y="204531"/>
                      <a:pt x="1041583" y="201329"/>
                      <a:pt x="1047265" y="199184"/>
                    </a:cubicBezTo>
                    <a:cubicBezTo>
                      <a:pt x="1059377" y="195021"/>
                      <a:pt x="1072946" y="199899"/>
                      <a:pt x="1083971" y="205243"/>
                    </a:cubicBezTo>
                    <a:cubicBezTo>
                      <a:pt x="1097573" y="214161"/>
                      <a:pt x="1104653" y="228176"/>
                      <a:pt x="1111392" y="242779"/>
                    </a:cubicBezTo>
                    <a:cubicBezTo>
                      <a:pt x="1145245" y="324412"/>
                      <a:pt x="1138227" y="527669"/>
                      <a:pt x="1077886" y="5946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37"/>
              <p:cNvSpPr/>
              <p:nvPr/>
            </p:nvSpPr>
            <p:spPr>
              <a:xfrm>
                <a:off x="11619824" y="6184016"/>
                <a:ext cx="45573" cy="82384"/>
              </a:xfrm>
              <a:custGeom>
                <a:rect b="b" l="l" r="r" t="t"/>
                <a:pathLst>
                  <a:path extrusionOk="0" h="82384" w="45573">
                    <a:moveTo>
                      <a:pt x="45570" y="73132"/>
                    </a:moveTo>
                    <a:cubicBezTo>
                      <a:pt x="45449" y="73172"/>
                      <a:pt x="45371" y="73211"/>
                      <a:pt x="45253" y="73253"/>
                    </a:cubicBezTo>
                    <a:cubicBezTo>
                      <a:pt x="43429" y="73968"/>
                      <a:pt x="41645" y="74683"/>
                      <a:pt x="40017" y="75515"/>
                    </a:cubicBezTo>
                    <a:cubicBezTo>
                      <a:pt x="39302" y="75832"/>
                      <a:pt x="38549" y="76149"/>
                      <a:pt x="37795" y="76429"/>
                    </a:cubicBezTo>
                    <a:cubicBezTo>
                      <a:pt x="37756" y="76469"/>
                      <a:pt x="37677" y="76469"/>
                      <a:pt x="37635" y="76508"/>
                    </a:cubicBezTo>
                    <a:cubicBezTo>
                      <a:pt x="35534" y="77341"/>
                      <a:pt x="33391" y="78055"/>
                      <a:pt x="31250" y="78692"/>
                    </a:cubicBezTo>
                    <a:cubicBezTo>
                      <a:pt x="30418" y="78930"/>
                      <a:pt x="29583" y="79168"/>
                      <a:pt x="28712" y="79367"/>
                    </a:cubicBezTo>
                    <a:cubicBezTo>
                      <a:pt x="27958" y="79566"/>
                      <a:pt x="27165" y="79766"/>
                      <a:pt x="26411" y="79923"/>
                    </a:cubicBezTo>
                    <a:cubicBezTo>
                      <a:pt x="25221" y="80200"/>
                      <a:pt x="24033" y="80438"/>
                      <a:pt x="22803" y="80637"/>
                    </a:cubicBezTo>
                    <a:cubicBezTo>
                      <a:pt x="20382" y="81075"/>
                      <a:pt x="17964" y="81392"/>
                      <a:pt x="15504" y="81630"/>
                    </a:cubicBezTo>
                    <a:cubicBezTo>
                      <a:pt x="13958" y="81790"/>
                      <a:pt x="12372" y="81947"/>
                      <a:pt x="10825" y="82028"/>
                    </a:cubicBezTo>
                    <a:cubicBezTo>
                      <a:pt x="7295" y="82266"/>
                      <a:pt x="3765" y="82345"/>
                      <a:pt x="235" y="82384"/>
                    </a:cubicBezTo>
                    <a:cubicBezTo>
                      <a:pt x="-679" y="79726"/>
                      <a:pt x="1305" y="76351"/>
                      <a:pt x="2218" y="73654"/>
                    </a:cubicBezTo>
                    <a:cubicBezTo>
                      <a:pt x="6979" y="56152"/>
                      <a:pt x="11974" y="38652"/>
                      <a:pt x="16418" y="21032"/>
                    </a:cubicBezTo>
                    <a:cubicBezTo>
                      <a:pt x="18323" y="14842"/>
                      <a:pt x="19393" y="8453"/>
                      <a:pt x="20858" y="2142"/>
                    </a:cubicBezTo>
                    <a:cubicBezTo>
                      <a:pt x="21295" y="2063"/>
                      <a:pt x="21730" y="1982"/>
                      <a:pt x="22128" y="1864"/>
                    </a:cubicBezTo>
                    <a:cubicBezTo>
                      <a:pt x="24705" y="1388"/>
                      <a:pt x="27244" y="754"/>
                      <a:pt x="29782" y="0"/>
                    </a:cubicBezTo>
                    <a:lnTo>
                      <a:pt x="29821" y="0"/>
                    </a:lnTo>
                    <a:lnTo>
                      <a:pt x="29821" y="39"/>
                    </a:lnTo>
                    <a:cubicBezTo>
                      <a:pt x="29860" y="39"/>
                      <a:pt x="29860" y="39"/>
                      <a:pt x="29860" y="78"/>
                    </a:cubicBezTo>
                    <a:lnTo>
                      <a:pt x="29860" y="118"/>
                    </a:lnTo>
                    <a:cubicBezTo>
                      <a:pt x="30575" y="1904"/>
                      <a:pt x="30931" y="4045"/>
                      <a:pt x="31527" y="5674"/>
                    </a:cubicBezTo>
                    <a:cubicBezTo>
                      <a:pt x="31726" y="6428"/>
                      <a:pt x="31883" y="7143"/>
                      <a:pt x="32043" y="7897"/>
                    </a:cubicBezTo>
                    <a:cubicBezTo>
                      <a:pt x="32679" y="10516"/>
                      <a:pt x="33234" y="13137"/>
                      <a:pt x="33749" y="15795"/>
                    </a:cubicBezTo>
                    <a:cubicBezTo>
                      <a:pt x="34820" y="21192"/>
                      <a:pt x="35772" y="26589"/>
                      <a:pt x="36882" y="31946"/>
                    </a:cubicBezTo>
                    <a:cubicBezTo>
                      <a:pt x="38311" y="38414"/>
                      <a:pt x="39776" y="44884"/>
                      <a:pt x="41205" y="51313"/>
                    </a:cubicBezTo>
                    <a:cubicBezTo>
                      <a:pt x="41642" y="53337"/>
                      <a:pt x="42076" y="55322"/>
                      <a:pt x="42513" y="57307"/>
                    </a:cubicBezTo>
                    <a:cubicBezTo>
                      <a:pt x="42989" y="59491"/>
                      <a:pt x="43466" y="61672"/>
                      <a:pt x="43942" y="63856"/>
                    </a:cubicBezTo>
                    <a:cubicBezTo>
                      <a:pt x="44460" y="66345"/>
                      <a:pt x="45651" y="70116"/>
                      <a:pt x="45570" y="73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37"/>
              <p:cNvSpPr/>
              <p:nvPr/>
            </p:nvSpPr>
            <p:spPr>
              <a:xfrm>
                <a:off x="11968461" y="6491979"/>
                <a:ext cx="117862" cy="39164"/>
              </a:xfrm>
              <a:custGeom>
                <a:rect b="b" l="l" r="r" t="t"/>
                <a:pathLst>
                  <a:path extrusionOk="0" h="39164" w="117862">
                    <a:moveTo>
                      <a:pt x="114364" y="4746"/>
                    </a:moveTo>
                    <a:cubicBezTo>
                      <a:pt x="123072" y="12436"/>
                      <a:pt x="113776" y="22666"/>
                      <a:pt x="105489" y="25627"/>
                    </a:cubicBezTo>
                    <a:cubicBezTo>
                      <a:pt x="75944" y="38369"/>
                      <a:pt x="43085" y="39330"/>
                      <a:pt x="11386" y="39145"/>
                    </a:cubicBezTo>
                    <a:cubicBezTo>
                      <a:pt x="8428" y="39022"/>
                      <a:pt x="5469" y="38834"/>
                      <a:pt x="2510" y="38618"/>
                    </a:cubicBezTo>
                    <a:cubicBezTo>
                      <a:pt x="2339" y="35377"/>
                      <a:pt x="2138" y="32123"/>
                      <a:pt x="1936" y="28882"/>
                    </a:cubicBezTo>
                    <a:cubicBezTo>
                      <a:pt x="1594" y="23132"/>
                      <a:pt x="1255" y="17365"/>
                      <a:pt x="899" y="11612"/>
                    </a:cubicBezTo>
                    <a:cubicBezTo>
                      <a:pt x="961" y="10356"/>
                      <a:pt x="916" y="8977"/>
                      <a:pt x="790" y="7519"/>
                    </a:cubicBezTo>
                    <a:cubicBezTo>
                      <a:pt x="605" y="5164"/>
                      <a:pt x="263" y="2590"/>
                      <a:pt x="0" y="0"/>
                    </a:cubicBezTo>
                    <a:cubicBezTo>
                      <a:pt x="30598" y="760"/>
                      <a:pt x="61072" y="1564"/>
                      <a:pt x="91684" y="2156"/>
                    </a:cubicBezTo>
                    <a:cubicBezTo>
                      <a:pt x="99585" y="2980"/>
                      <a:pt x="107301" y="2063"/>
                      <a:pt x="114364" y="47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37"/>
              <p:cNvSpPr/>
              <p:nvPr/>
            </p:nvSpPr>
            <p:spPr>
              <a:xfrm>
                <a:off x="11769949" y="6892000"/>
                <a:ext cx="513280" cy="71124"/>
              </a:xfrm>
              <a:custGeom>
                <a:rect b="b" l="l" r="r" t="t"/>
                <a:pathLst>
                  <a:path extrusionOk="0" h="71124" w="513280">
                    <a:moveTo>
                      <a:pt x="328275" y="71044"/>
                    </a:moveTo>
                    <a:cubicBezTo>
                      <a:pt x="293878" y="71521"/>
                      <a:pt x="259935" y="69085"/>
                      <a:pt x="225885" y="65109"/>
                    </a:cubicBezTo>
                    <a:cubicBezTo>
                      <a:pt x="168248" y="59698"/>
                      <a:pt x="110613" y="51495"/>
                      <a:pt x="54491" y="37206"/>
                    </a:cubicBezTo>
                    <a:cubicBezTo>
                      <a:pt x="34602" y="31702"/>
                      <a:pt x="4186" y="28686"/>
                      <a:pt x="6" y="4032"/>
                    </a:cubicBezTo>
                    <a:cubicBezTo>
                      <a:pt x="-118" y="1876"/>
                      <a:pt x="1818" y="31"/>
                      <a:pt x="3908" y="0"/>
                    </a:cubicBezTo>
                    <a:cubicBezTo>
                      <a:pt x="6066" y="-30"/>
                      <a:pt x="7652" y="1601"/>
                      <a:pt x="7904" y="3583"/>
                    </a:cubicBezTo>
                    <a:cubicBezTo>
                      <a:pt x="14129" y="19109"/>
                      <a:pt x="33795" y="21997"/>
                      <a:pt x="48106" y="25922"/>
                    </a:cubicBezTo>
                    <a:cubicBezTo>
                      <a:pt x="109803" y="42011"/>
                      <a:pt x="173095" y="50876"/>
                      <a:pt x="236479" y="56693"/>
                    </a:cubicBezTo>
                    <a:cubicBezTo>
                      <a:pt x="313014" y="65076"/>
                      <a:pt x="391118" y="63410"/>
                      <a:pt x="466914" y="49670"/>
                    </a:cubicBezTo>
                    <a:cubicBezTo>
                      <a:pt x="480090" y="46298"/>
                      <a:pt x="497268" y="44506"/>
                      <a:pt x="503210" y="30573"/>
                    </a:cubicBezTo>
                    <a:cubicBezTo>
                      <a:pt x="504029" y="27500"/>
                      <a:pt x="506074" y="23970"/>
                      <a:pt x="509797" y="24898"/>
                    </a:cubicBezTo>
                    <a:cubicBezTo>
                      <a:pt x="519430" y="28299"/>
                      <a:pt x="506519" y="44215"/>
                      <a:pt x="501896" y="47425"/>
                    </a:cubicBezTo>
                    <a:cubicBezTo>
                      <a:pt x="479446" y="60088"/>
                      <a:pt x="452611" y="61566"/>
                      <a:pt x="427563" y="65376"/>
                    </a:cubicBezTo>
                    <a:cubicBezTo>
                      <a:pt x="394587" y="68916"/>
                      <a:pt x="361464" y="71630"/>
                      <a:pt x="328275" y="710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37"/>
              <p:cNvSpPr/>
              <p:nvPr/>
            </p:nvSpPr>
            <p:spPr>
              <a:xfrm>
                <a:off x="12413816" y="5721904"/>
                <a:ext cx="36991" cy="128989"/>
              </a:xfrm>
              <a:custGeom>
                <a:rect b="b" l="l" r="r" t="t"/>
                <a:pathLst>
                  <a:path extrusionOk="0" h="128989" w="36991">
                    <a:moveTo>
                      <a:pt x="29665" y="59603"/>
                    </a:moveTo>
                    <a:cubicBezTo>
                      <a:pt x="29231" y="58764"/>
                      <a:pt x="28827" y="57923"/>
                      <a:pt x="28424" y="57054"/>
                    </a:cubicBezTo>
                    <a:cubicBezTo>
                      <a:pt x="27494" y="54629"/>
                      <a:pt x="26530" y="52238"/>
                      <a:pt x="25784" y="49908"/>
                    </a:cubicBezTo>
                    <a:cubicBezTo>
                      <a:pt x="23860" y="43850"/>
                      <a:pt x="22181" y="37665"/>
                      <a:pt x="20568" y="31481"/>
                    </a:cubicBezTo>
                    <a:cubicBezTo>
                      <a:pt x="18985" y="25265"/>
                      <a:pt x="17525" y="18988"/>
                      <a:pt x="16312" y="12711"/>
                    </a:cubicBezTo>
                    <a:cubicBezTo>
                      <a:pt x="15690" y="9448"/>
                      <a:pt x="15132" y="6154"/>
                      <a:pt x="14667" y="2860"/>
                    </a:cubicBezTo>
                    <a:cubicBezTo>
                      <a:pt x="14544" y="1926"/>
                      <a:pt x="14449" y="964"/>
                      <a:pt x="14325" y="0"/>
                    </a:cubicBezTo>
                    <a:cubicBezTo>
                      <a:pt x="13177" y="653"/>
                      <a:pt x="12028" y="1306"/>
                      <a:pt x="10879" y="1957"/>
                    </a:cubicBezTo>
                    <a:cubicBezTo>
                      <a:pt x="10537" y="2142"/>
                      <a:pt x="10226" y="2361"/>
                      <a:pt x="9885" y="2548"/>
                    </a:cubicBezTo>
                    <a:lnTo>
                      <a:pt x="9885" y="2579"/>
                    </a:lnTo>
                    <a:cubicBezTo>
                      <a:pt x="9078" y="3045"/>
                      <a:pt x="8302" y="3513"/>
                      <a:pt x="7526" y="3978"/>
                    </a:cubicBezTo>
                    <a:cubicBezTo>
                      <a:pt x="6873" y="4382"/>
                      <a:pt x="6220" y="4786"/>
                      <a:pt x="5570" y="5220"/>
                    </a:cubicBezTo>
                    <a:cubicBezTo>
                      <a:pt x="5385" y="5343"/>
                      <a:pt x="5166" y="5470"/>
                      <a:pt x="4979" y="5593"/>
                    </a:cubicBezTo>
                    <a:cubicBezTo>
                      <a:pt x="4979" y="5220"/>
                      <a:pt x="5010" y="4878"/>
                      <a:pt x="5010" y="4536"/>
                    </a:cubicBezTo>
                    <a:cubicBezTo>
                      <a:pt x="4825" y="5063"/>
                      <a:pt x="4760" y="5624"/>
                      <a:pt x="4791" y="6215"/>
                    </a:cubicBezTo>
                    <a:cubicBezTo>
                      <a:pt x="4729" y="6667"/>
                      <a:pt x="4701" y="7118"/>
                      <a:pt x="4648" y="7569"/>
                    </a:cubicBezTo>
                    <a:cubicBezTo>
                      <a:pt x="4486" y="16782"/>
                      <a:pt x="4175" y="25991"/>
                      <a:pt x="3673" y="35195"/>
                    </a:cubicBezTo>
                    <a:cubicBezTo>
                      <a:pt x="3662" y="35422"/>
                      <a:pt x="3645" y="35649"/>
                      <a:pt x="3631" y="35877"/>
                    </a:cubicBezTo>
                    <a:cubicBezTo>
                      <a:pt x="3432" y="48442"/>
                      <a:pt x="3197" y="60999"/>
                      <a:pt x="1961" y="73494"/>
                    </a:cubicBezTo>
                    <a:cubicBezTo>
                      <a:pt x="1505" y="78114"/>
                      <a:pt x="1143" y="82740"/>
                      <a:pt x="832" y="87366"/>
                    </a:cubicBezTo>
                    <a:cubicBezTo>
                      <a:pt x="832" y="91246"/>
                      <a:pt x="835" y="95123"/>
                      <a:pt x="804" y="99000"/>
                    </a:cubicBezTo>
                    <a:cubicBezTo>
                      <a:pt x="731" y="109001"/>
                      <a:pt x="373" y="118995"/>
                      <a:pt x="0" y="128990"/>
                    </a:cubicBezTo>
                    <a:cubicBezTo>
                      <a:pt x="412" y="127005"/>
                      <a:pt x="905" y="125042"/>
                      <a:pt x="1527" y="123119"/>
                    </a:cubicBezTo>
                    <a:cubicBezTo>
                      <a:pt x="3236" y="117837"/>
                      <a:pt x="5968" y="112864"/>
                      <a:pt x="8699" y="108047"/>
                    </a:cubicBezTo>
                    <a:cubicBezTo>
                      <a:pt x="13793" y="99160"/>
                      <a:pt x="19755" y="90769"/>
                      <a:pt x="26432" y="83001"/>
                    </a:cubicBezTo>
                    <a:cubicBezTo>
                      <a:pt x="27984" y="81229"/>
                      <a:pt x="29570" y="79491"/>
                      <a:pt x="31183" y="77750"/>
                    </a:cubicBezTo>
                    <a:cubicBezTo>
                      <a:pt x="32486" y="76443"/>
                      <a:pt x="33792" y="75140"/>
                      <a:pt x="35159" y="73929"/>
                    </a:cubicBezTo>
                    <a:cubicBezTo>
                      <a:pt x="35750" y="73402"/>
                      <a:pt x="36370" y="72872"/>
                      <a:pt x="36991" y="72345"/>
                    </a:cubicBezTo>
                    <a:cubicBezTo>
                      <a:pt x="34321" y="68243"/>
                      <a:pt x="31901" y="63985"/>
                      <a:pt x="29665" y="596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37"/>
              <p:cNvSpPr/>
              <p:nvPr/>
            </p:nvSpPr>
            <p:spPr>
              <a:xfrm>
                <a:off x="11678405" y="5612413"/>
                <a:ext cx="700730" cy="136535"/>
              </a:xfrm>
              <a:custGeom>
                <a:rect b="b" l="l" r="r" t="t"/>
                <a:pathLst>
                  <a:path extrusionOk="0" h="136535" w="700730">
                    <a:moveTo>
                      <a:pt x="324893" y="136528"/>
                    </a:moveTo>
                    <a:cubicBezTo>
                      <a:pt x="57122" y="130173"/>
                      <a:pt x="0" y="118875"/>
                      <a:pt x="0" y="78294"/>
                    </a:cubicBezTo>
                    <a:cubicBezTo>
                      <a:pt x="0" y="22958"/>
                      <a:pt x="204527" y="8197"/>
                      <a:pt x="259554" y="4031"/>
                    </a:cubicBezTo>
                    <a:cubicBezTo>
                      <a:pt x="306074" y="510"/>
                      <a:pt x="354645" y="0"/>
                      <a:pt x="402611" y="0"/>
                    </a:cubicBezTo>
                    <a:cubicBezTo>
                      <a:pt x="464717" y="0"/>
                      <a:pt x="700731" y="11169"/>
                      <a:pt x="700731" y="72709"/>
                    </a:cubicBezTo>
                    <a:cubicBezTo>
                      <a:pt x="700731" y="128364"/>
                      <a:pt x="441325" y="136405"/>
                      <a:pt x="380993" y="136405"/>
                    </a:cubicBezTo>
                    <a:cubicBezTo>
                      <a:pt x="370912" y="136405"/>
                      <a:pt x="350854" y="136573"/>
                      <a:pt x="324893" y="13652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37"/>
              <p:cNvSpPr/>
              <p:nvPr/>
            </p:nvSpPr>
            <p:spPr>
              <a:xfrm>
                <a:off x="11820854" y="5864956"/>
                <a:ext cx="410198" cy="406153"/>
              </a:xfrm>
              <a:custGeom>
                <a:rect b="b" l="l" r="r" t="t"/>
                <a:pathLst>
                  <a:path extrusionOk="0" h="406153" w="410198">
                    <a:moveTo>
                      <a:pt x="245052" y="2599"/>
                    </a:moveTo>
                    <a:cubicBezTo>
                      <a:pt x="117559" y="-19234"/>
                      <a:pt x="-10997" y="99971"/>
                      <a:pt x="748" y="228989"/>
                    </a:cubicBezTo>
                    <a:cubicBezTo>
                      <a:pt x="6791" y="295589"/>
                      <a:pt x="49252" y="357703"/>
                      <a:pt x="109044" y="387522"/>
                    </a:cubicBezTo>
                    <a:cubicBezTo>
                      <a:pt x="229390" y="447466"/>
                      <a:pt x="390866" y="354850"/>
                      <a:pt x="408579" y="222636"/>
                    </a:cubicBezTo>
                    <a:cubicBezTo>
                      <a:pt x="408579" y="222560"/>
                      <a:pt x="408579" y="222484"/>
                      <a:pt x="408618" y="222370"/>
                    </a:cubicBezTo>
                    <a:cubicBezTo>
                      <a:pt x="422190" y="119828"/>
                      <a:pt x="346736" y="19984"/>
                      <a:pt x="245052" y="2599"/>
                    </a:cubicBezTo>
                    <a:close/>
                    <a:moveTo>
                      <a:pt x="338639" y="215753"/>
                    </a:moveTo>
                    <a:lnTo>
                      <a:pt x="338639" y="215905"/>
                    </a:lnTo>
                    <a:cubicBezTo>
                      <a:pt x="327006" y="302665"/>
                      <a:pt x="221030" y="363448"/>
                      <a:pt x="142079" y="324117"/>
                    </a:cubicBezTo>
                    <a:cubicBezTo>
                      <a:pt x="102813" y="304566"/>
                      <a:pt x="74950" y="263791"/>
                      <a:pt x="70996" y="220090"/>
                    </a:cubicBezTo>
                    <a:cubicBezTo>
                      <a:pt x="63317" y="135421"/>
                      <a:pt x="147630" y="57220"/>
                      <a:pt x="231332" y="71521"/>
                    </a:cubicBezTo>
                    <a:cubicBezTo>
                      <a:pt x="298041" y="82934"/>
                      <a:pt x="347571" y="148430"/>
                      <a:pt x="338639" y="2157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1" name="Google Shape;1231;p37"/>
            <p:cNvSpPr/>
            <p:nvPr/>
          </p:nvSpPr>
          <p:spPr>
            <a:xfrm>
              <a:off x="5822791" y="2899156"/>
              <a:ext cx="11500" cy="48938"/>
            </a:xfrm>
            <a:custGeom>
              <a:rect b="b" l="l" r="r" t="t"/>
              <a:pathLst>
                <a:path extrusionOk="0" h="97877" w="22999">
                  <a:moveTo>
                    <a:pt x="23000" y="97877"/>
                  </a:moveTo>
                  <a:cubicBezTo>
                    <a:pt x="20254" y="87672"/>
                    <a:pt x="16360" y="77832"/>
                    <a:pt x="10560" y="68636"/>
                  </a:cubicBezTo>
                  <a:cubicBezTo>
                    <a:pt x="7506" y="63814"/>
                    <a:pt x="4032" y="59217"/>
                    <a:pt x="54" y="55124"/>
                  </a:cubicBezTo>
                  <a:cubicBezTo>
                    <a:pt x="-498" y="54554"/>
                    <a:pt x="3382" y="43724"/>
                    <a:pt x="3727" y="42328"/>
                  </a:cubicBezTo>
                  <a:cubicBezTo>
                    <a:pt x="4727" y="38288"/>
                    <a:pt x="6433" y="34708"/>
                    <a:pt x="7394" y="30640"/>
                  </a:cubicBezTo>
                  <a:cubicBezTo>
                    <a:pt x="9736" y="20724"/>
                    <a:pt x="12023" y="10794"/>
                    <a:pt x="14334" y="873"/>
                  </a:cubicBezTo>
                  <a:cubicBezTo>
                    <a:pt x="14421" y="497"/>
                    <a:pt x="14589" y="49"/>
                    <a:pt x="14970" y="4"/>
                  </a:cubicBezTo>
                  <a:cubicBezTo>
                    <a:pt x="15469" y="-55"/>
                    <a:pt x="15693" y="604"/>
                    <a:pt x="15735" y="1105"/>
                  </a:cubicBezTo>
                  <a:cubicBezTo>
                    <a:pt x="17077" y="16662"/>
                    <a:pt x="17433" y="32208"/>
                    <a:pt x="18912" y="47700"/>
                  </a:cubicBezTo>
                  <a:cubicBezTo>
                    <a:pt x="20512" y="64403"/>
                    <a:pt x="21899" y="81129"/>
                    <a:pt x="23000" y="978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6166648" y="3102030"/>
              <a:ext cx="16250" cy="40474"/>
            </a:xfrm>
            <a:custGeom>
              <a:rect b="b" l="l" r="r" t="t"/>
              <a:pathLst>
                <a:path extrusionOk="0" h="80947" w="32500">
                  <a:moveTo>
                    <a:pt x="32500" y="80948"/>
                  </a:moveTo>
                  <a:cubicBezTo>
                    <a:pt x="21237" y="78509"/>
                    <a:pt x="10282" y="74892"/>
                    <a:pt x="0" y="69678"/>
                  </a:cubicBezTo>
                  <a:cubicBezTo>
                    <a:pt x="644" y="66818"/>
                    <a:pt x="1261" y="63931"/>
                    <a:pt x="1877" y="61071"/>
                  </a:cubicBezTo>
                  <a:cubicBezTo>
                    <a:pt x="3894" y="51595"/>
                    <a:pt x="5800" y="42091"/>
                    <a:pt x="7537" y="32587"/>
                  </a:cubicBezTo>
                  <a:cubicBezTo>
                    <a:pt x="9190" y="23538"/>
                    <a:pt x="10818" y="14513"/>
                    <a:pt x="12325" y="5435"/>
                  </a:cubicBezTo>
                  <a:cubicBezTo>
                    <a:pt x="12630" y="3599"/>
                    <a:pt x="13454" y="-2061"/>
                    <a:pt x="16612" y="787"/>
                  </a:cubicBezTo>
                  <a:cubicBezTo>
                    <a:pt x="17399" y="1496"/>
                    <a:pt x="17752" y="2556"/>
                    <a:pt x="18057" y="3571"/>
                  </a:cubicBezTo>
                  <a:cubicBezTo>
                    <a:pt x="20909" y="13080"/>
                    <a:pt x="21685" y="22966"/>
                    <a:pt x="23229" y="32728"/>
                  </a:cubicBezTo>
                  <a:cubicBezTo>
                    <a:pt x="24882" y="43129"/>
                    <a:pt x="26731" y="53445"/>
                    <a:pt x="28749" y="63762"/>
                  </a:cubicBezTo>
                  <a:cubicBezTo>
                    <a:pt x="29895" y="69538"/>
                    <a:pt x="31127" y="75257"/>
                    <a:pt x="32500" y="809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37"/>
          <p:cNvGrpSpPr/>
          <p:nvPr/>
        </p:nvGrpSpPr>
        <p:grpSpPr>
          <a:xfrm>
            <a:off x="6739511" y="2915722"/>
            <a:ext cx="1246004" cy="456081"/>
            <a:chOff x="13479022" y="5831444"/>
            <a:chExt cx="2492009" cy="912162"/>
          </a:xfrm>
        </p:grpSpPr>
        <p:sp>
          <p:nvSpPr>
            <p:cNvPr id="1234" name="Google Shape;1234;p37"/>
            <p:cNvSpPr/>
            <p:nvPr/>
          </p:nvSpPr>
          <p:spPr>
            <a:xfrm>
              <a:off x="14865659" y="5880774"/>
              <a:ext cx="1005161" cy="817669"/>
            </a:xfrm>
            <a:custGeom>
              <a:rect b="b" l="l" r="r" t="t"/>
              <a:pathLst>
                <a:path extrusionOk="0" h="817669" w="1005161">
                  <a:moveTo>
                    <a:pt x="996193" y="195952"/>
                  </a:moveTo>
                  <a:cubicBezTo>
                    <a:pt x="1005014" y="241861"/>
                    <a:pt x="1006071" y="289627"/>
                    <a:pt x="1004626" y="335849"/>
                  </a:cubicBezTo>
                  <a:cubicBezTo>
                    <a:pt x="1001989" y="420133"/>
                    <a:pt x="991323" y="505636"/>
                    <a:pt x="956978" y="582673"/>
                  </a:cubicBezTo>
                  <a:cubicBezTo>
                    <a:pt x="877374" y="761239"/>
                    <a:pt x="674753" y="816086"/>
                    <a:pt x="494511" y="817589"/>
                  </a:cubicBezTo>
                  <a:cubicBezTo>
                    <a:pt x="398245" y="818390"/>
                    <a:pt x="288786" y="813971"/>
                    <a:pt x="200444" y="771928"/>
                  </a:cubicBezTo>
                  <a:cubicBezTo>
                    <a:pt x="72843" y="711199"/>
                    <a:pt x="46064" y="577010"/>
                    <a:pt x="20805" y="450853"/>
                  </a:cubicBezTo>
                  <a:cubicBezTo>
                    <a:pt x="11370" y="403745"/>
                    <a:pt x="6242" y="355875"/>
                    <a:pt x="3829" y="307926"/>
                  </a:cubicBezTo>
                  <a:cubicBezTo>
                    <a:pt x="3555" y="306925"/>
                    <a:pt x="3286" y="306010"/>
                    <a:pt x="3122" y="305348"/>
                  </a:cubicBezTo>
                  <a:cubicBezTo>
                    <a:pt x="-2829" y="284098"/>
                    <a:pt x="645" y="261190"/>
                    <a:pt x="5908" y="240129"/>
                  </a:cubicBezTo>
                  <a:cubicBezTo>
                    <a:pt x="24069" y="179539"/>
                    <a:pt x="59421" y="130764"/>
                    <a:pt x="112087" y="95495"/>
                  </a:cubicBezTo>
                  <a:cubicBezTo>
                    <a:pt x="185552" y="46296"/>
                    <a:pt x="278628" y="24732"/>
                    <a:pt x="365236" y="12510"/>
                  </a:cubicBezTo>
                  <a:cubicBezTo>
                    <a:pt x="459508" y="-798"/>
                    <a:pt x="555042" y="-803"/>
                    <a:pt x="650042" y="606"/>
                  </a:cubicBezTo>
                  <a:cubicBezTo>
                    <a:pt x="701747" y="1372"/>
                    <a:pt x="753705" y="2537"/>
                    <a:pt x="804602" y="11679"/>
                  </a:cubicBezTo>
                  <a:cubicBezTo>
                    <a:pt x="868761" y="23200"/>
                    <a:pt x="935976" y="47182"/>
                    <a:pt x="967196" y="108697"/>
                  </a:cubicBezTo>
                  <a:cubicBezTo>
                    <a:pt x="981221" y="136328"/>
                    <a:pt x="990386" y="165739"/>
                    <a:pt x="996193" y="1959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3585752" y="5907916"/>
              <a:ext cx="1004190" cy="815905"/>
            </a:xfrm>
            <a:custGeom>
              <a:rect b="b" l="l" r="r" t="t"/>
              <a:pathLst>
                <a:path extrusionOk="0" h="815905" w="1004190">
                  <a:moveTo>
                    <a:pt x="5276" y="214500"/>
                  </a:moveTo>
                  <a:cubicBezTo>
                    <a:pt x="-1686" y="260727"/>
                    <a:pt x="-814" y="308493"/>
                    <a:pt x="2495" y="354621"/>
                  </a:cubicBezTo>
                  <a:cubicBezTo>
                    <a:pt x="8531" y="438730"/>
                    <a:pt x="22641" y="523731"/>
                    <a:pt x="60061" y="599325"/>
                  </a:cubicBezTo>
                  <a:cubicBezTo>
                    <a:pt x="146803" y="774541"/>
                    <a:pt x="351476" y="821197"/>
                    <a:pt x="531634" y="815444"/>
                  </a:cubicBezTo>
                  <a:cubicBezTo>
                    <a:pt x="627850" y="812373"/>
                    <a:pt x="737045" y="803555"/>
                    <a:pt x="823618" y="757989"/>
                  </a:cubicBezTo>
                  <a:cubicBezTo>
                    <a:pt x="948662" y="692178"/>
                    <a:pt x="970008" y="557019"/>
                    <a:pt x="990159" y="429947"/>
                  </a:cubicBezTo>
                  <a:cubicBezTo>
                    <a:pt x="997685" y="382495"/>
                    <a:pt x="1000879" y="334461"/>
                    <a:pt x="1001358" y="286451"/>
                  </a:cubicBezTo>
                  <a:cubicBezTo>
                    <a:pt x="1001592" y="285441"/>
                    <a:pt x="1001821" y="284516"/>
                    <a:pt x="1001961" y="283849"/>
                  </a:cubicBezTo>
                  <a:cubicBezTo>
                    <a:pt x="1007049" y="262375"/>
                    <a:pt x="1002654" y="239627"/>
                    <a:pt x="996543" y="218800"/>
                  </a:cubicBezTo>
                  <a:cubicBezTo>
                    <a:pt x="975954" y="158991"/>
                    <a:pt x="938659" y="111678"/>
                    <a:pt x="884617" y="78554"/>
                  </a:cubicBezTo>
                  <a:cubicBezTo>
                    <a:pt x="809229" y="32351"/>
                    <a:pt x="715355" y="14550"/>
                    <a:pt x="628324" y="5816"/>
                  </a:cubicBezTo>
                  <a:cubicBezTo>
                    <a:pt x="533593" y="-3689"/>
                    <a:pt x="438134" y="148"/>
                    <a:pt x="343268" y="5378"/>
                  </a:cubicBezTo>
                  <a:cubicBezTo>
                    <a:pt x="291633" y="8225"/>
                    <a:pt x="239770" y="11480"/>
                    <a:pt x="189281" y="22657"/>
                  </a:cubicBezTo>
                  <a:cubicBezTo>
                    <a:pt x="125640" y="36746"/>
                    <a:pt x="59443" y="63415"/>
                    <a:pt x="30735" y="126135"/>
                  </a:cubicBezTo>
                  <a:cubicBezTo>
                    <a:pt x="17831" y="154323"/>
                    <a:pt x="9857" y="184078"/>
                    <a:pt x="5276" y="214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5218591" y="5886352"/>
              <a:ext cx="333960" cy="707532"/>
            </a:xfrm>
            <a:custGeom>
              <a:rect b="b" l="l" r="r" t="t"/>
              <a:pathLst>
                <a:path extrusionOk="0" h="707532" w="333960">
                  <a:moveTo>
                    <a:pt x="293318" y="5125"/>
                  </a:moveTo>
                  <a:cubicBezTo>
                    <a:pt x="301277" y="-6798"/>
                    <a:pt x="320546" y="4110"/>
                    <a:pt x="313837" y="17169"/>
                  </a:cubicBezTo>
                  <a:cubicBezTo>
                    <a:pt x="306825" y="29580"/>
                    <a:pt x="300146" y="42107"/>
                    <a:pt x="294230" y="55076"/>
                  </a:cubicBezTo>
                  <a:cubicBezTo>
                    <a:pt x="277339" y="97138"/>
                    <a:pt x="263788" y="140987"/>
                    <a:pt x="255704" y="185607"/>
                  </a:cubicBezTo>
                  <a:cubicBezTo>
                    <a:pt x="243194" y="282387"/>
                    <a:pt x="302713" y="231376"/>
                    <a:pt x="329995" y="283954"/>
                  </a:cubicBezTo>
                  <a:cubicBezTo>
                    <a:pt x="343985" y="330650"/>
                    <a:pt x="317769" y="380007"/>
                    <a:pt x="300734" y="422741"/>
                  </a:cubicBezTo>
                  <a:cubicBezTo>
                    <a:pt x="271613" y="475538"/>
                    <a:pt x="182154" y="735068"/>
                    <a:pt x="111052" y="705138"/>
                  </a:cubicBezTo>
                  <a:cubicBezTo>
                    <a:pt x="84786" y="692592"/>
                    <a:pt x="85390" y="658189"/>
                    <a:pt x="84273" y="633077"/>
                  </a:cubicBezTo>
                  <a:cubicBezTo>
                    <a:pt x="88161" y="576135"/>
                    <a:pt x="109766" y="521626"/>
                    <a:pt x="129678" y="468601"/>
                  </a:cubicBezTo>
                  <a:cubicBezTo>
                    <a:pt x="139586" y="441344"/>
                    <a:pt x="152953" y="415127"/>
                    <a:pt x="159716" y="386845"/>
                  </a:cubicBezTo>
                  <a:cubicBezTo>
                    <a:pt x="161501" y="367656"/>
                    <a:pt x="128830" y="378793"/>
                    <a:pt x="117865" y="379784"/>
                  </a:cubicBezTo>
                  <a:cubicBezTo>
                    <a:pt x="95363" y="382461"/>
                    <a:pt x="72860" y="387388"/>
                    <a:pt x="50118" y="386766"/>
                  </a:cubicBezTo>
                  <a:cubicBezTo>
                    <a:pt x="13869" y="388269"/>
                    <a:pt x="-5644" y="360897"/>
                    <a:pt x="1439" y="326504"/>
                  </a:cubicBezTo>
                  <a:cubicBezTo>
                    <a:pt x="24291" y="255025"/>
                    <a:pt x="57170" y="186712"/>
                    <a:pt x="83635" y="116621"/>
                  </a:cubicBezTo>
                  <a:cubicBezTo>
                    <a:pt x="95617" y="84179"/>
                    <a:pt x="109891" y="52572"/>
                    <a:pt x="122471" y="20404"/>
                  </a:cubicBezTo>
                  <a:cubicBezTo>
                    <a:pt x="127948" y="5305"/>
                    <a:pt x="147231" y="8062"/>
                    <a:pt x="151886" y="19742"/>
                  </a:cubicBezTo>
                  <a:cubicBezTo>
                    <a:pt x="154269" y="19528"/>
                    <a:pt x="156596" y="19234"/>
                    <a:pt x="158769" y="18771"/>
                  </a:cubicBezTo>
                  <a:cubicBezTo>
                    <a:pt x="200894" y="12411"/>
                    <a:pt x="243612" y="16422"/>
                    <a:pt x="285956" y="14039"/>
                  </a:cubicBezTo>
                  <a:cubicBezTo>
                    <a:pt x="285956" y="14058"/>
                    <a:pt x="285942" y="14083"/>
                    <a:pt x="285942" y="14103"/>
                  </a:cubicBezTo>
                  <a:lnTo>
                    <a:pt x="285922" y="14103"/>
                  </a:lnTo>
                  <a:cubicBezTo>
                    <a:pt x="285922" y="14123"/>
                    <a:pt x="285902" y="14123"/>
                    <a:pt x="285907" y="14148"/>
                  </a:cubicBezTo>
                  <a:cubicBezTo>
                    <a:pt x="286375" y="14103"/>
                    <a:pt x="286844" y="14083"/>
                    <a:pt x="287297" y="14103"/>
                  </a:cubicBezTo>
                  <a:cubicBezTo>
                    <a:pt x="289286" y="11102"/>
                    <a:pt x="291289" y="8097"/>
                    <a:pt x="293318" y="5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4021263" y="5918485"/>
              <a:ext cx="334966" cy="699765"/>
            </a:xfrm>
            <a:custGeom>
              <a:rect b="b" l="l" r="r" t="t"/>
              <a:pathLst>
                <a:path extrusionOk="0" h="699765" w="334966">
                  <a:moveTo>
                    <a:pt x="306647" y="4758"/>
                  </a:moveTo>
                  <a:cubicBezTo>
                    <a:pt x="315085" y="-6838"/>
                    <a:pt x="333895" y="4837"/>
                    <a:pt x="326663" y="17617"/>
                  </a:cubicBezTo>
                  <a:cubicBezTo>
                    <a:pt x="319152" y="29735"/>
                    <a:pt x="311980" y="41983"/>
                    <a:pt x="305540" y="54703"/>
                  </a:cubicBezTo>
                  <a:cubicBezTo>
                    <a:pt x="286965" y="96053"/>
                    <a:pt x="271659" y="139320"/>
                    <a:pt x="261781" y="183582"/>
                  </a:cubicBezTo>
                  <a:cubicBezTo>
                    <a:pt x="245378" y="279779"/>
                    <a:pt x="306906" y="231208"/>
                    <a:pt x="332045" y="284840"/>
                  </a:cubicBezTo>
                  <a:cubicBezTo>
                    <a:pt x="344142" y="332063"/>
                    <a:pt x="315952" y="380326"/>
                    <a:pt x="297207" y="422339"/>
                  </a:cubicBezTo>
                  <a:cubicBezTo>
                    <a:pt x="265977" y="473921"/>
                    <a:pt x="166127" y="729639"/>
                    <a:pt x="96286" y="696878"/>
                  </a:cubicBezTo>
                  <a:cubicBezTo>
                    <a:pt x="70549" y="683282"/>
                    <a:pt x="72537" y="648933"/>
                    <a:pt x="72438" y="623801"/>
                  </a:cubicBezTo>
                  <a:cubicBezTo>
                    <a:pt x="78618" y="567063"/>
                    <a:pt x="102407" y="513465"/>
                    <a:pt x="124441" y="461281"/>
                  </a:cubicBezTo>
                  <a:cubicBezTo>
                    <a:pt x="135441" y="434447"/>
                    <a:pt x="149860" y="408782"/>
                    <a:pt x="157754" y="380799"/>
                  </a:cubicBezTo>
                  <a:cubicBezTo>
                    <a:pt x="160311" y="361699"/>
                    <a:pt x="127222" y="371508"/>
                    <a:pt x="116222" y="372060"/>
                  </a:cubicBezTo>
                  <a:cubicBezTo>
                    <a:pt x="93630" y="373827"/>
                    <a:pt x="70948" y="377848"/>
                    <a:pt x="48245" y="376310"/>
                  </a:cubicBezTo>
                  <a:cubicBezTo>
                    <a:pt x="11967" y="376355"/>
                    <a:pt x="-6429" y="348217"/>
                    <a:pt x="2039" y="314138"/>
                  </a:cubicBezTo>
                  <a:cubicBezTo>
                    <a:pt x="27756" y="243634"/>
                    <a:pt x="63367" y="176699"/>
                    <a:pt x="92633" y="107733"/>
                  </a:cubicBezTo>
                  <a:cubicBezTo>
                    <a:pt x="105915" y="75798"/>
                    <a:pt x="121451" y="44794"/>
                    <a:pt x="135316" y="13158"/>
                  </a:cubicBezTo>
                  <a:cubicBezTo>
                    <a:pt x="141397" y="-1707"/>
                    <a:pt x="160555" y="1821"/>
                    <a:pt x="164732" y="13681"/>
                  </a:cubicBezTo>
                  <a:cubicBezTo>
                    <a:pt x="167119" y="13561"/>
                    <a:pt x="169462" y="13362"/>
                    <a:pt x="171650" y="12984"/>
                  </a:cubicBezTo>
                  <a:cubicBezTo>
                    <a:pt x="213999" y="8326"/>
                    <a:pt x="256523" y="14049"/>
                    <a:pt x="298927" y="13372"/>
                  </a:cubicBezTo>
                  <a:cubicBezTo>
                    <a:pt x="298927" y="13392"/>
                    <a:pt x="298907" y="13412"/>
                    <a:pt x="298912" y="13432"/>
                  </a:cubicBezTo>
                  <a:lnTo>
                    <a:pt x="298892" y="13432"/>
                  </a:lnTo>
                  <a:cubicBezTo>
                    <a:pt x="298892" y="13452"/>
                    <a:pt x="298872" y="13452"/>
                    <a:pt x="298872" y="13472"/>
                  </a:cubicBezTo>
                  <a:cubicBezTo>
                    <a:pt x="299340" y="13447"/>
                    <a:pt x="299809" y="13447"/>
                    <a:pt x="300262" y="13482"/>
                  </a:cubicBezTo>
                  <a:cubicBezTo>
                    <a:pt x="302381" y="10570"/>
                    <a:pt x="304504" y="7644"/>
                    <a:pt x="306647" y="4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5119291" y="6403283"/>
              <a:ext cx="144515" cy="287577"/>
            </a:xfrm>
            <a:custGeom>
              <a:rect b="b" l="l" r="r" t="t"/>
              <a:pathLst>
                <a:path extrusionOk="0" h="287577" w="144515">
                  <a:moveTo>
                    <a:pt x="56631" y="287246"/>
                  </a:moveTo>
                  <a:cubicBezTo>
                    <a:pt x="43817" y="284937"/>
                    <a:pt x="42397" y="270848"/>
                    <a:pt x="45926" y="260527"/>
                  </a:cubicBezTo>
                  <a:cubicBezTo>
                    <a:pt x="42387" y="262299"/>
                    <a:pt x="38270" y="262727"/>
                    <a:pt x="34218" y="261343"/>
                  </a:cubicBezTo>
                  <a:cubicBezTo>
                    <a:pt x="32050" y="260607"/>
                    <a:pt x="30191" y="259457"/>
                    <a:pt x="28676" y="258019"/>
                  </a:cubicBezTo>
                  <a:cubicBezTo>
                    <a:pt x="22067" y="268634"/>
                    <a:pt x="4593" y="266369"/>
                    <a:pt x="915" y="254406"/>
                  </a:cubicBezTo>
                  <a:cubicBezTo>
                    <a:pt x="-1313" y="248399"/>
                    <a:pt x="1030" y="242367"/>
                    <a:pt x="2629" y="236515"/>
                  </a:cubicBezTo>
                  <a:cubicBezTo>
                    <a:pt x="20123" y="185853"/>
                    <a:pt x="36501" y="134694"/>
                    <a:pt x="55001" y="84370"/>
                  </a:cubicBezTo>
                  <a:cubicBezTo>
                    <a:pt x="66539" y="56915"/>
                    <a:pt x="77001" y="26622"/>
                    <a:pt x="100192" y="6626"/>
                  </a:cubicBezTo>
                  <a:cubicBezTo>
                    <a:pt x="112357" y="-4094"/>
                    <a:pt x="134546" y="-1909"/>
                    <a:pt x="141180" y="13927"/>
                  </a:cubicBezTo>
                  <a:cubicBezTo>
                    <a:pt x="146458" y="26264"/>
                    <a:pt x="144021" y="40507"/>
                    <a:pt x="143508" y="53530"/>
                  </a:cubicBezTo>
                  <a:cubicBezTo>
                    <a:pt x="141090" y="97573"/>
                    <a:pt x="128725" y="140093"/>
                    <a:pt x="114944" y="181747"/>
                  </a:cubicBezTo>
                  <a:cubicBezTo>
                    <a:pt x="108330" y="202067"/>
                    <a:pt x="101507" y="222287"/>
                    <a:pt x="93862" y="242213"/>
                  </a:cubicBezTo>
                  <a:cubicBezTo>
                    <a:pt x="88419" y="251693"/>
                    <a:pt x="87896" y="267240"/>
                    <a:pt x="76089" y="270913"/>
                  </a:cubicBezTo>
                  <a:cubicBezTo>
                    <a:pt x="74803" y="280608"/>
                    <a:pt x="67103" y="289411"/>
                    <a:pt x="56631" y="2872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3881898" y="6450362"/>
              <a:ext cx="153188" cy="285019"/>
            </a:xfrm>
            <a:custGeom>
              <a:rect b="b" l="l" r="r" t="t"/>
              <a:pathLst>
                <a:path extrusionOk="0" h="285019" w="153188">
                  <a:moveTo>
                    <a:pt x="55065" y="284549"/>
                  </a:moveTo>
                  <a:cubicBezTo>
                    <a:pt x="42356" y="281727"/>
                    <a:pt x="41504" y="267594"/>
                    <a:pt x="45446" y="257422"/>
                  </a:cubicBezTo>
                  <a:cubicBezTo>
                    <a:pt x="41837" y="259049"/>
                    <a:pt x="37711" y="259313"/>
                    <a:pt x="33713" y="257765"/>
                  </a:cubicBezTo>
                  <a:cubicBezTo>
                    <a:pt x="31575" y="256939"/>
                    <a:pt x="29766" y="255720"/>
                    <a:pt x="28311" y="254222"/>
                  </a:cubicBezTo>
                  <a:cubicBezTo>
                    <a:pt x="21278" y="264558"/>
                    <a:pt x="3909" y="261592"/>
                    <a:pt x="714" y="249499"/>
                  </a:cubicBezTo>
                  <a:cubicBezTo>
                    <a:pt x="-1269" y="243408"/>
                    <a:pt x="1317" y="237475"/>
                    <a:pt x="3146" y="231688"/>
                  </a:cubicBezTo>
                  <a:cubicBezTo>
                    <a:pt x="22669" y="181772"/>
                    <a:pt x="41100" y="131310"/>
                    <a:pt x="61619" y="81773"/>
                  </a:cubicBezTo>
                  <a:cubicBezTo>
                    <a:pt x="74253" y="54805"/>
                    <a:pt x="85931" y="24955"/>
                    <a:pt x="109909" y="5910"/>
                  </a:cubicBezTo>
                  <a:cubicBezTo>
                    <a:pt x="122499" y="-4312"/>
                    <a:pt x="144583" y="-1237"/>
                    <a:pt x="150569" y="14852"/>
                  </a:cubicBezTo>
                  <a:cubicBezTo>
                    <a:pt x="155343" y="27393"/>
                    <a:pt x="152333" y="41527"/>
                    <a:pt x="151296" y="54516"/>
                  </a:cubicBezTo>
                  <a:cubicBezTo>
                    <a:pt x="147105" y="98424"/>
                    <a:pt x="133035" y="140412"/>
                    <a:pt x="117585" y="181479"/>
                  </a:cubicBezTo>
                  <a:cubicBezTo>
                    <a:pt x="110158" y="201515"/>
                    <a:pt x="102523" y="221446"/>
                    <a:pt x="94080" y="241049"/>
                  </a:cubicBezTo>
                  <a:cubicBezTo>
                    <a:pt x="88259" y="250300"/>
                    <a:pt x="87112" y="265812"/>
                    <a:pt x="75161" y="269012"/>
                  </a:cubicBezTo>
                  <a:cubicBezTo>
                    <a:pt x="73491" y="278647"/>
                    <a:pt x="65442" y="287137"/>
                    <a:pt x="55065" y="2845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14862808" y="6179807"/>
              <a:ext cx="98664" cy="238530"/>
            </a:xfrm>
            <a:custGeom>
              <a:rect b="b" l="l" r="r" t="t"/>
              <a:pathLst>
                <a:path extrusionOk="0" h="238530" w="98664">
                  <a:moveTo>
                    <a:pt x="35433" y="816"/>
                  </a:moveTo>
                  <a:cubicBezTo>
                    <a:pt x="43991" y="-1040"/>
                    <a:pt x="53101" y="169"/>
                    <a:pt x="60916" y="5499"/>
                  </a:cubicBezTo>
                  <a:cubicBezTo>
                    <a:pt x="84526" y="21593"/>
                    <a:pt x="91085" y="60669"/>
                    <a:pt x="94967" y="86966"/>
                  </a:cubicBezTo>
                  <a:cubicBezTo>
                    <a:pt x="99836" y="119936"/>
                    <a:pt x="99069" y="153468"/>
                    <a:pt x="97335" y="186647"/>
                  </a:cubicBezTo>
                  <a:cubicBezTo>
                    <a:pt x="96567" y="201308"/>
                    <a:pt x="95137" y="217213"/>
                    <a:pt x="85198" y="228037"/>
                  </a:cubicBezTo>
                  <a:cubicBezTo>
                    <a:pt x="77857" y="236035"/>
                    <a:pt x="66314" y="239946"/>
                    <a:pt x="55613" y="238065"/>
                  </a:cubicBezTo>
                  <a:cubicBezTo>
                    <a:pt x="35039" y="234447"/>
                    <a:pt x="25649" y="211813"/>
                    <a:pt x="19933" y="194261"/>
                  </a:cubicBezTo>
                  <a:cubicBezTo>
                    <a:pt x="7213" y="155210"/>
                    <a:pt x="1282" y="114193"/>
                    <a:pt x="106" y="73210"/>
                  </a:cubicBezTo>
                  <a:cubicBezTo>
                    <a:pt x="-417" y="55110"/>
                    <a:pt x="689" y="34328"/>
                    <a:pt x="10453" y="18478"/>
                  </a:cubicBezTo>
                  <a:cubicBezTo>
                    <a:pt x="16000" y="9470"/>
                    <a:pt x="25335" y="3005"/>
                    <a:pt x="35433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14500198" y="6186923"/>
              <a:ext cx="96107" cy="239116"/>
            </a:xfrm>
            <a:custGeom>
              <a:rect b="b" l="l" r="r" t="t"/>
              <a:pathLst>
                <a:path extrusionOk="0" h="239116" w="96107">
                  <a:moveTo>
                    <a:pt x="57849" y="542"/>
                  </a:moveTo>
                  <a:cubicBezTo>
                    <a:pt x="49222" y="-971"/>
                    <a:pt x="40171" y="607"/>
                    <a:pt x="32575" y="6245"/>
                  </a:cubicBezTo>
                  <a:cubicBezTo>
                    <a:pt x="9639" y="23275"/>
                    <a:pt x="4660" y="62585"/>
                    <a:pt x="1839" y="89016"/>
                  </a:cubicBezTo>
                  <a:cubicBezTo>
                    <a:pt x="-1695" y="122155"/>
                    <a:pt x="424" y="155628"/>
                    <a:pt x="3499" y="188712"/>
                  </a:cubicBezTo>
                  <a:cubicBezTo>
                    <a:pt x="4859" y="203333"/>
                    <a:pt x="6928" y="219164"/>
                    <a:pt x="17294" y="229580"/>
                  </a:cubicBezTo>
                  <a:cubicBezTo>
                    <a:pt x="24950" y="237274"/>
                    <a:pt x="36642" y="240717"/>
                    <a:pt x="47258" y="238408"/>
                  </a:cubicBezTo>
                  <a:cubicBezTo>
                    <a:pt x="67668" y="233964"/>
                    <a:pt x="76141" y="210972"/>
                    <a:pt x="81145" y="193206"/>
                  </a:cubicBezTo>
                  <a:cubicBezTo>
                    <a:pt x="92274" y="153672"/>
                    <a:pt x="96550" y="112451"/>
                    <a:pt x="96072" y="71454"/>
                  </a:cubicBezTo>
                  <a:cubicBezTo>
                    <a:pt x="95862" y="53349"/>
                    <a:pt x="93919" y="32626"/>
                    <a:pt x="83527" y="17184"/>
                  </a:cubicBezTo>
                  <a:cubicBezTo>
                    <a:pt x="77616" y="8410"/>
                    <a:pt x="68027" y="2329"/>
                    <a:pt x="57849" y="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15561806" y="5961314"/>
              <a:ext cx="318754" cy="567636"/>
            </a:xfrm>
            <a:custGeom>
              <a:rect b="b" l="l" r="r" t="t"/>
              <a:pathLst>
                <a:path extrusionOk="0" h="567636" w="318754">
                  <a:moveTo>
                    <a:pt x="318158" y="54125"/>
                  </a:moveTo>
                  <a:cubicBezTo>
                    <a:pt x="311120" y="108260"/>
                    <a:pt x="225460" y="123245"/>
                    <a:pt x="176921" y="199417"/>
                  </a:cubicBezTo>
                  <a:cubicBezTo>
                    <a:pt x="122480" y="284855"/>
                    <a:pt x="142960" y="393390"/>
                    <a:pt x="125082" y="492255"/>
                  </a:cubicBezTo>
                  <a:cubicBezTo>
                    <a:pt x="107673" y="588517"/>
                    <a:pt x="22765" y="578340"/>
                    <a:pt x="4494" y="540120"/>
                  </a:cubicBezTo>
                  <a:cubicBezTo>
                    <a:pt x="-5943" y="518287"/>
                    <a:pt x="-1004" y="524782"/>
                    <a:pt x="49669" y="273673"/>
                  </a:cubicBezTo>
                  <a:cubicBezTo>
                    <a:pt x="56377" y="240424"/>
                    <a:pt x="47007" y="200895"/>
                    <a:pt x="96469" y="139309"/>
                  </a:cubicBezTo>
                  <a:cubicBezTo>
                    <a:pt x="134048" y="92519"/>
                    <a:pt x="188484" y="57499"/>
                    <a:pt x="251915" y="12511"/>
                  </a:cubicBezTo>
                  <a:cubicBezTo>
                    <a:pt x="297489" y="-19812"/>
                    <a:pt x="323057" y="16412"/>
                    <a:pt x="318158" y="54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13569436" y="6006443"/>
              <a:ext cx="337881" cy="557978"/>
            </a:xfrm>
            <a:custGeom>
              <a:rect b="b" l="l" r="r" t="t"/>
              <a:pathLst>
                <a:path extrusionOk="0" h="557978" w="337881">
                  <a:moveTo>
                    <a:pt x="1022" y="55463"/>
                  </a:moveTo>
                  <a:cubicBezTo>
                    <a:pt x="10238" y="109270"/>
                    <a:pt x="96436" y="120801"/>
                    <a:pt x="148006" y="194957"/>
                  </a:cubicBezTo>
                  <a:cubicBezTo>
                    <a:pt x="205851" y="278136"/>
                    <a:pt x="189762" y="387407"/>
                    <a:pt x="211617" y="485471"/>
                  </a:cubicBezTo>
                  <a:cubicBezTo>
                    <a:pt x="232899" y="580957"/>
                    <a:pt x="317328" y="567371"/>
                    <a:pt x="334040" y="528444"/>
                  </a:cubicBezTo>
                  <a:cubicBezTo>
                    <a:pt x="343589" y="506208"/>
                    <a:pt x="338914" y="512897"/>
                    <a:pt x="278149" y="264032"/>
                  </a:cubicBezTo>
                  <a:cubicBezTo>
                    <a:pt x="270105" y="231077"/>
                    <a:pt x="277875" y="191210"/>
                    <a:pt x="225966" y="131660"/>
                  </a:cubicBezTo>
                  <a:cubicBezTo>
                    <a:pt x="186528" y="86417"/>
                    <a:pt x="130726" y="53622"/>
                    <a:pt x="65526" y="11216"/>
                  </a:cubicBezTo>
                  <a:cubicBezTo>
                    <a:pt x="18691" y="-19241"/>
                    <a:pt x="-5397" y="17984"/>
                    <a:pt x="1022" y="554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4583319" y="6040988"/>
              <a:ext cx="286432" cy="109599"/>
            </a:xfrm>
            <a:custGeom>
              <a:rect b="b" l="l" r="r" t="t"/>
              <a:pathLst>
                <a:path extrusionOk="0" h="109599" w="286432">
                  <a:moveTo>
                    <a:pt x="119977" y="1678"/>
                  </a:moveTo>
                  <a:cubicBezTo>
                    <a:pt x="134390" y="-213"/>
                    <a:pt x="148999" y="-507"/>
                    <a:pt x="163482" y="802"/>
                  </a:cubicBezTo>
                  <a:cubicBezTo>
                    <a:pt x="163557" y="807"/>
                    <a:pt x="163627" y="817"/>
                    <a:pt x="163701" y="822"/>
                  </a:cubicBezTo>
                  <a:cubicBezTo>
                    <a:pt x="193197" y="3534"/>
                    <a:pt x="222652" y="10044"/>
                    <a:pt x="248983" y="23973"/>
                  </a:cubicBezTo>
                  <a:cubicBezTo>
                    <a:pt x="259768" y="30766"/>
                    <a:pt x="289468" y="38843"/>
                    <a:pt x="276639" y="55749"/>
                  </a:cubicBezTo>
                  <a:cubicBezTo>
                    <a:pt x="276824" y="56644"/>
                    <a:pt x="276924" y="57545"/>
                    <a:pt x="276943" y="58461"/>
                  </a:cubicBezTo>
                  <a:cubicBezTo>
                    <a:pt x="277048" y="58501"/>
                    <a:pt x="277128" y="58560"/>
                    <a:pt x="277208" y="58605"/>
                  </a:cubicBezTo>
                  <a:cubicBezTo>
                    <a:pt x="277472" y="58705"/>
                    <a:pt x="277741" y="58809"/>
                    <a:pt x="277985" y="58934"/>
                  </a:cubicBezTo>
                  <a:cubicBezTo>
                    <a:pt x="277985" y="58954"/>
                    <a:pt x="277965" y="58974"/>
                    <a:pt x="277945" y="58993"/>
                  </a:cubicBezTo>
                  <a:cubicBezTo>
                    <a:pt x="284380" y="62238"/>
                    <a:pt x="288058" y="69414"/>
                    <a:pt x="285730" y="76675"/>
                  </a:cubicBezTo>
                  <a:cubicBezTo>
                    <a:pt x="284853" y="79427"/>
                    <a:pt x="283238" y="81712"/>
                    <a:pt x="281155" y="83429"/>
                  </a:cubicBezTo>
                  <a:cubicBezTo>
                    <a:pt x="289613" y="93750"/>
                    <a:pt x="277950" y="108944"/>
                    <a:pt x="265714" y="103215"/>
                  </a:cubicBezTo>
                  <a:cubicBezTo>
                    <a:pt x="243939" y="92854"/>
                    <a:pt x="220938" y="85389"/>
                    <a:pt x="197568" y="79616"/>
                  </a:cubicBezTo>
                  <a:cubicBezTo>
                    <a:pt x="197388" y="79572"/>
                    <a:pt x="197209" y="79532"/>
                    <a:pt x="197030" y="79487"/>
                  </a:cubicBezTo>
                  <a:cubicBezTo>
                    <a:pt x="161703" y="70997"/>
                    <a:pt x="124587" y="71743"/>
                    <a:pt x="89634" y="81647"/>
                  </a:cubicBezTo>
                  <a:cubicBezTo>
                    <a:pt x="89455" y="81697"/>
                    <a:pt x="89280" y="81746"/>
                    <a:pt x="89101" y="81796"/>
                  </a:cubicBezTo>
                  <a:cubicBezTo>
                    <a:pt x="65985" y="88505"/>
                    <a:pt x="43303" y="96890"/>
                    <a:pt x="21966" y="108117"/>
                  </a:cubicBezTo>
                  <a:cubicBezTo>
                    <a:pt x="9969" y="114338"/>
                    <a:pt x="-2296" y="99622"/>
                    <a:pt x="5738" y="88972"/>
                  </a:cubicBezTo>
                  <a:cubicBezTo>
                    <a:pt x="3585" y="87345"/>
                    <a:pt x="1880" y="85126"/>
                    <a:pt x="893" y="82408"/>
                  </a:cubicBezTo>
                  <a:cubicBezTo>
                    <a:pt x="-1728" y="75247"/>
                    <a:pt x="1656" y="67926"/>
                    <a:pt x="7956" y="64428"/>
                  </a:cubicBezTo>
                  <a:cubicBezTo>
                    <a:pt x="7936" y="64408"/>
                    <a:pt x="7911" y="64388"/>
                    <a:pt x="7911" y="64368"/>
                  </a:cubicBezTo>
                  <a:cubicBezTo>
                    <a:pt x="8150" y="64234"/>
                    <a:pt x="8414" y="64124"/>
                    <a:pt x="8674" y="64010"/>
                  </a:cubicBezTo>
                  <a:cubicBezTo>
                    <a:pt x="8753" y="63965"/>
                    <a:pt x="8833" y="63900"/>
                    <a:pt x="8933" y="63856"/>
                  </a:cubicBezTo>
                  <a:cubicBezTo>
                    <a:pt x="8918" y="62940"/>
                    <a:pt x="8983" y="62039"/>
                    <a:pt x="9127" y="61133"/>
                  </a:cubicBezTo>
                  <a:cubicBezTo>
                    <a:pt x="-4375" y="44755"/>
                    <a:pt x="24976" y="35489"/>
                    <a:pt x="35483" y="28268"/>
                  </a:cubicBezTo>
                  <a:cubicBezTo>
                    <a:pt x="61230" y="13288"/>
                    <a:pt x="90397" y="5605"/>
                    <a:pt x="119762" y="1708"/>
                  </a:cubicBezTo>
                  <a:cubicBezTo>
                    <a:pt x="119832" y="1698"/>
                    <a:pt x="119902" y="1688"/>
                    <a:pt x="119977" y="1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5864634" y="6084869"/>
              <a:ext cx="21864" cy="197790"/>
            </a:xfrm>
            <a:custGeom>
              <a:rect b="b" l="l" r="r" t="t"/>
              <a:pathLst>
                <a:path extrusionOk="0" h="197790" w="21864">
                  <a:moveTo>
                    <a:pt x="2599" y="197719"/>
                  </a:moveTo>
                  <a:cubicBezTo>
                    <a:pt x="-3865" y="195390"/>
                    <a:pt x="3735" y="182117"/>
                    <a:pt x="3975" y="176937"/>
                  </a:cubicBezTo>
                  <a:cubicBezTo>
                    <a:pt x="5714" y="169288"/>
                    <a:pt x="6830" y="161529"/>
                    <a:pt x="7937" y="153766"/>
                  </a:cubicBezTo>
                  <a:cubicBezTo>
                    <a:pt x="13499" y="104338"/>
                    <a:pt x="15498" y="53662"/>
                    <a:pt x="8241" y="4344"/>
                  </a:cubicBezTo>
                  <a:cubicBezTo>
                    <a:pt x="7219" y="-210"/>
                    <a:pt x="14331" y="-1872"/>
                    <a:pt x="15328" y="2751"/>
                  </a:cubicBezTo>
                  <a:cubicBezTo>
                    <a:pt x="24748" y="51268"/>
                    <a:pt x="22590" y="101536"/>
                    <a:pt x="17576" y="150481"/>
                  </a:cubicBezTo>
                  <a:cubicBezTo>
                    <a:pt x="16350" y="158509"/>
                    <a:pt x="12527" y="199730"/>
                    <a:pt x="2599" y="197719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3569420" y="6131142"/>
              <a:ext cx="26958" cy="197287"/>
            </a:xfrm>
            <a:custGeom>
              <a:rect b="b" l="l" r="r" t="t"/>
              <a:pathLst>
                <a:path extrusionOk="0" h="197287" w="26958">
                  <a:moveTo>
                    <a:pt x="24532" y="197186"/>
                  </a:moveTo>
                  <a:cubicBezTo>
                    <a:pt x="30901" y="194598"/>
                    <a:pt x="22767" y="181644"/>
                    <a:pt x="22319" y="176478"/>
                  </a:cubicBezTo>
                  <a:cubicBezTo>
                    <a:pt x="20275" y="168904"/>
                    <a:pt x="18845" y="161195"/>
                    <a:pt x="17424" y="153481"/>
                  </a:cubicBezTo>
                  <a:cubicBezTo>
                    <a:pt x="9869" y="104317"/>
                    <a:pt x="5832" y="53765"/>
                    <a:pt x="11090" y="4193"/>
                  </a:cubicBezTo>
                  <a:cubicBezTo>
                    <a:pt x="11927" y="-395"/>
                    <a:pt x="4755" y="-1774"/>
                    <a:pt x="3943" y="2889"/>
                  </a:cubicBezTo>
                  <a:cubicBezTo>
                    <a:pt x="-3513" y="51745"/>
                    <a:pt x="673" y="101889"/>
                    <a:pt x="7661" y="150590"/>
                  </a:cubicBezTo>
                  <a:cubicBezTo>
                    <a:pt x="9211" y="158557"/>
                    <a:pt x="14693" y="199594"/>
                    <a:pt x="24532" y="197186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4822908" y="5831444"/>
              <a:ext cx="1148123" cy="886513"/>
            </a:xfrm>
            <a:custGeom>
              <a:rect b="b" l="l" r="r" t="t"/>
              <a:pathLst>
                <a:path extrusionOk="0" h="886513" w="1148123">
                  <a:moveTo>
                    <a:pt x="1137408" y="127546"/>
                  </a:moveTo>
                  <a:cubicBezTo>
                    <a:pt x="1097860" y="41292"/>
                    <a:pt x="968086" y="31483"/>
                    <a:pt x="887639" y="20151"/>
                  </a:cubicBezTo>
                  <a:cubicBezTo>
                    <a:pt x="337617" y="-57315"/>
                    <a:pt x="-83492" y="96821"/>
                    <a:pt x="14120" y="341132"/>
                  </a:cubicBezTo>
                  <a:cubicBezTo>
                    <a:pt x="58622" y="686214"/>
                    <a:pt x="112823" y="848401"/>
                    <a:pt x="390244" y="878370"/>
                  </a:cubicBezTo>
                  <a:cubicBezTo>
                    <a:pt x="852477" y="928300"/>
                    <a:pt x="1092836" y="750820"/>
                    <a:pt x="1074445" y="285543"/>
                  </a:cubicBezTo>
                  <a:cubicBezTo>
                    <a:pt x="1116490" y="270872"/>
                    <a:pt x="1171663" y="202255"/>
                    <a:pt x="1137408" y="127546"/>
                  </a:cubicBezTo>
                  <a:close/>
                  <a:moveTo>
                    <a:pt x="1026055" y="466641"/>
                  </a:moveTo>
                  <a:cubicBezTo>
                    <a:pt x="975707" y="789981"/>
                    <a:pt x="771257" y="867237"/>
                    <a:pt x="444839" y="847560"/>
                  </a:cubicBezTo>
                  <a:cubicBezTo>
                    <a:pt x="330974" y="840697"/>
                    <a:pt x="218808" y="819044"/>
                    <a:pt x="149815" y="719049"/>
                  </a:cubicBezTo>
                  <a:cubicBezTo>
                    <a:pt x="93131" y="636901"/>
                    <a:pt x="70010" y="525684"/>
                    <a:pt x="63302" y="427804"/>
                  </a:cubicBezTo>
                  <a:cubicBezTo>
                    <a:pt x="55417" y="312800"/>
                    <a:pt x="80955" y="214895"/>
                    <a:pt x="187788" y="154723"/>
                  </a:cubicBezTo>
                  <a:cubicBezTo>
                    <a:pt x="234638" y="128337"/>
                    <a:pt x="287030" y="113348"/>
                    <a:pt x="339561" y="101777"/>
                  </a:cubicBezTo>
                  <a:cubicBezTo>
                    <a:pt x="463509" y="74481"/>
                    <a:pt x="591389" y="65130"/>
                    <a:pt x="718003" y="73873"/>
                  </a:cubicBezTo>
                  <a:cubicBezTo>
                    <a:pt x="808777" y="80139"/>
                    <a:pt x="955063" y="84319"/>
                    <a:pt x="1003597" y="177974"/>
                  </a:cubicBezTo>
                  <a:cubicBezTo>
                    <a:pt x="1049580" y="266712"/>
                    <a:pt x="1040962" y="370902"/>
                    <a:pt x="1026055" y="4666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13479022" y="5858702"/>
              <a:ext cx="1151324" cy="884904"/>
            </a:xfrm>
            <a:custGeom>
              <a:rect b="b" l="l" r="r" t="t"/>
              <a:pathLst>
                <a:path extrusionOk="0" h="884904" w="1151324">
                  <a:moveTo>
                    <a:pt x="8871" y="150033"/>
                  </a:moveTo>
                  <a:cubicBezTo>
                    <a:pt x="44906" y="62256"/>
                    <a:pt x="174181" y="47237"/>
                    <a:pt x="254105" y="32680"/>
                  </a:cubicBezTo>
                  <a:cubicBezTo>
                    <a:pt x="800558" y="-66847"/>
                    <a:pt x="1227544" y="70219"/>
                    <a:pt x="1139865" y="318262"/>
                  </a:cubicBezTo>
                  <a:cubicBezTo>
                    <a:pt x="1109318" y="664857"/>
                    <a:pt x="1061711" y="829090"/>
                    <a:pt x="785720" y="870192"/>
                  </a:cubicBezTo>
                  <a:cubicBezTo>
                    <a:pt x="325875" y="938679"/>
                    <a:pt x="78553" y="771008"/>
                    <a:pt x="78159" y="305368"/>
                  </a:cubicBezTo>
                  <a:cubicBezTo>
                    <a:pt x="35556" y="292404"/>
                    <a:pt x="-22344" y="226061"/>
                    <a:pt x="8871" y="150033"/>
                  </a:cubicBezTo>
                  <a:close/>
                  <a:moveTo>
                    <a:pt x="133816" y="484376"/>
                  </a:moveTo>
                  <a:cubicBezTo>
                    <a:pt x="197173" y="805426"/>
                    <a:pt x="404568" y="874397"/>
                    <a:pt x="729929" y="841606"/>
                  </a:cubicBezTo>
                  <a:cubicBezTo>
                    <a:pt x="843425" y="830170"/>
                    <a:pt x="954624" y="804023"/>
                    <a:pt x="1019531" y="701336"/>
                  </a:cubicBezTo>
                  <a:cubicBezTo>
                    <a:pt x="1072855" y="616972"/>
                    <a:pt x="1091465" y="504919"/>
                    <a:pt x="1094226" y="406846"/>
                  </a:cubicBezTo>
                  <a:cubicBezTo>
                    <a:pt x="1097466" y="291618"/>
                    <a:pt x="1067995" y="194818"/>
                    <a:pt x="958825" y="138995"/>
                  </a:cubicBezTo>
                  <a:cubicBezTo>
                    <a:pt x="910949" y="114515"/>
                    <a:pt x="857994" y="101646"/>
                    <a:pt x="805044" y="92200"/>
                  </a:cubicBezTo>
                  <a:cubicBezTo>
                    <a:pt x="680094" y="69910"/>
                    <a:pt x="551945" y="65715"/>
                    <a:pt x="425780" y="79540"/>
                  </a:cubicBezTo>
                  <a:cubicBezTo>
                    <a:pt x="335335" y="89453"/>
                    <a:pt x="189338" y="99511"/>
                    <a:pt x="144616" y="195042"/>
                  </a:cubicBezTo>
                  <a:cubicBezTo>
                    <a:pt x="102242" y="285556"/>
                    <a:pt x="115056" y="389313"/>
                    <a:pt x="133816" y="4843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37"/>
          <p:cNvGrpSpPr/>
          <p:nvPr/>
        </p:nvGrpSpPr>
        <p:grpSpPr>
          <a:xfrm>
            <a:off x="7447453" y="1720431"/>
            <a:ext cx="433788" cy="700878"/>
            <a:chOff x="14894906" y="3440862"/>
            <a:chExt cx="867576" cy="1401757"/>
          </a:xfrm>
        </p:grpSpPr>
        <p:sp>
          <p:nvSpPr>
            <p:cNvPr id="1250" name="Google Shape;1250;p37"/>
            <p:cNvSpPr/>
            <p:nvPr/>
          </p:nvSpPr>
          <p:spPr>
            <a:xfrm>
              <a:off x="15564730" y="4347749"/>
              <a:ext cx="197753" cy="472427"/>
            </a:xfrm>
            <a:custGeom>
              <a:rect b="b" l="l" r="r" t="t"/>
              <a:pathLst>
                <a:path extrusionOk="0" h="472427" w="197753">
                  <a:moveTo>
                    <a:pt x="197753" y="402562"/>
                  </a:moveTo>
                  <a:cubicBezTo>
                    <a:pt x="196009" y="445851"/>
                    <a:pt x="174649" y="490337"/>
                    <a:pt x="124815" y="465069"/>
                  </a:cubicBezTo>
                  <a:cubicBezTo>
                    <a:pt x="102434" y="451864"/>
                    <a:pt x="90381" y="427216"/>
                    <a:pt x="77576" y="405646"/>
                  </a:cubicBezTo>
                  <a:cubicBezTo>
                    <a:pt x="51948" y="360781"/>
                    <a:pt x="27084" y="315499"/>
                    <a:pt x="0" y="271540"/>
                  </a:cubicBezTo>
                  <a:cubicBezTo>
                    <a:pt x="5443" y="262925"/>
                    <a:pt x="10455" y="254021"/>
                    <a:pt x="14919" y="244833"/>
                  </a:cubicBezTo>
                  <a:cubicBezTo>
                    <a:pt x="52629" y="169455"/>
                    <a:pt x="75375" y="84047"/>
                    <a:pt x="68975" y="0"/>
                  </a:cubicBezTo>
                  <a:cubicBezTo>
                    <a:pt x="97995" y="30819"/>
                    <a:pt x="123380" y="65426"/>
                    <a:pt x="147096" y="100203"/>
                  </a:cubicBezTo>
                  <a:cubicBezTo>
                    <a:pt x="177355" y="141776"/>
                    <a:pt x="180364" y="193383"/>
                    <a:pt x="183819" y="242815"/>
                  </a:cubicBezTo>
                  <a:cubicBezTo>
                    <a:pt x="188300" y="296085"/>
                    <a:pt x="197453" y="349018"/>
                    <a:pt x="197753" y="4025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14894906" y="4349098"/>
              <a:ext cx="190928" cy="473614"/>
            </a:xfrm>
            <a:custGeom>
              <a:rect b="b" l="l" r="r" t="t"/>
              <a:pathLst>
                <a:path extrusionOk="0" h="473614" w="190928">
                  <a:moveTo>
                    <a:pt x="174877" y="306990"/>
                  </a:moveTo>
                  <a:cubicBezTo>
                    <a:pt x="151035" y="348395"/>
                    <a:pt x="89566" y="481099"/>
                    <a:pt x="35420" y="473283"/>
                  </a:cubicBezTo>
                  <a:cubicBezTo>
                    <a:pt x="19960" y="471674"/>
                    <a:pt x="8843" y="458685"/>
                    <a:pt x="7065" y="443729"/>
                  </a:cubicBezTo>
                  <a:cubicBezTo>
                    <a:pt x="-8229" y="334215"/>
                    <a:pt x="1614" y="220897"/>
                    <a:pt x="33623" y="115261"/>
                  </a:cubicBezTo>
                  <a:cubicBezTo>
                    <a:pt x="50336" y="80817"/>
                    <a:pt x="76961" y="52594"/>
                    <a:pt x="99752" y="22162"/>
                  </a:cubicBezTo>
                  <a:cubicBezTo>
                    <a:pt x="106056" y="14875"/>
                    <a:pt x="112200" y="7438"/>
                    <a:pt x="118347" y="0"/>
                  </a:cubicBezTo>
                  <a:cubicBezTo>
                    <a:pt x="118639" y="15916"/>
                    <a:pt x="119752" y="31848"/>
                    <a:pt x="120327" y="47368"/>
                  </a:cubicBezTo>
                  <a:cubicBezTo>
                    <a:pt x="124598" y="129200"/>
                    <a:pt x="150126" y="209277"/>
                    <a:pt x="190929" y="280104"/>
                  </a:cubicBezTo>
                  <a:cubicBezTo>
                    <a:pt x="185643" y="289121"/>
                    <a:pt x="180228" y="298030"/>
                    <a:pt x="174877" y="306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15013255" y="4278053"/>
              <a:ext cx="111627" cy="351152"/>
            </a:xfrm>
            <a:custGeom>
              <a:rect b="b" l="l" r="r" t="t"/>
              <a:pathLst>
                <a:path extrusionOk="0" h="351152" w="111627">
                  <a:moveTo>
                    <a:pt x="86446" y="326442"/>
                  </a:moveTo>
                  <a:cubicBezTo>
                    <a:pt x="82058" y="334802"/>
                    <a:pt x="77380" y="343002"/>
                    <a:pt x="72582" y="351152"/>
                  </a:cubicBezTo>
                  <a:cubicBezTo>
                    <a:pt x="31779" y="280321"/>
                    <a:pt x="6251" y="200245"/>
                    <a:pt x="1980" y="118416"/>
                  </a:cubicBezTo>
                  <a:cubicBezTo>
                    <a:pt x="1405" y="102895"/>
                    <a:pt x="292" y="86963"/>
                    <a:pt x="0" y="71048"/>
                  </a:cubicBezTo>
                  <a:cubicBezTo>
                    <a:pt x="7818" y="61605"/>
                    <a:pt x="15570" y="52110"/>
                    <a:pt x="23573" y="42864"/>
                  </a:cubicBezTo>
                  <a:cubicBezTo>
                    <a:pt x="35256" y="29303"/>
                    <a:pt x="47407" y="16194"/>
                    <a:pt x="60823" y="4318"/>
                  </a:cubicBezTo>
                  <a:cubicBezTo>
                    <a:pt x="66690" y="-924"/>
                    <a:pt x="75782" y="-1404"/>
                    <a:pt x="82279" y="2936"/>
                  </a:cubicBezTo>
                  <a:cubicBezTo>
                    <a:pt x="108242" y="21582"/>
                    <a:pt x="59817" y="60201"/>
                    <a:pt x="49398" y="78382"/>
                  </a:cubicBezTo>
                  <a:cubicBezTo>
                    <a:pt x="61348" y="85878"/>
                    <a:pt x="61118" y="101250"/>
                    <a:pt x="54892" y="112495"/>
                  </a:cubicBezTo>
                  <a:cubicBezTo>
                    <a:pt x="69388" y="124620"/>
                    <a:pt x="69391" y="146496"/>
                    <a:pt x="72787" y="163799"/>
                  </a:cubicBezTo>
                  <a:cubicBezTo>
                    <a:pt x="81730" y="190138"/>
                    <a:pt x="89758" y="216858"/>
                    <a:pt x="97709" y="243506"/>
                  </a:cubicBezTo>
                  <a:cubicBezTo>
                    <a:pt x="122737" y="254375"/>
                    <a:pt x="107874" y="279430"/>
                    <a:pt x="100258" y="297168"/>
                  </a:cubicBezTo>
                  <a:cubicBezTo>
                    <a:pt x="96158" y="307179"/>
                    <a:pt x="91494" y="316893"/>
                    <a:pt x="86446" y="3264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5512947" y="4310872"/>
              <a:ext cx="121834" cy="308419"/>
            </a:xfrm>
            <a:custGeom>
              <a:rect b="b" l="l" r="r" t="t"/>
              <a:pathLst>
                <a:path extrusionOk="0" h="308419" w="121834">
                  <a:moveTo>
                    <a:pt x="51783" y="308419"/>
                  </a:moveTo>
                  <a:cubicBezTo>
                    <a:pt x="46985" y="300628"/>
                    <a:pt x="42105" y="292857"/>
                    <a:pt x="37136" y="285142"/>
                  </a:cubicBezTo>
                  <a:cubicBezTo>
                    <a:pt x="37108" y="285097"/>
                    <a:pt x="37066" y="285030"/>
                    <a:pt x="37038" y="284985"/>
                  </a:cubicBezTo>
                  <a:cubicBezTo>
                    <a:pt x="8156" y="239787"/>
                    <a:pt x="-7526" y="242105"/>
                    <a:pt x="3591" y="183744"/>
                  </a:cubicBezTo>
                  <a:cubicBezTo>
                    <a:pt x="7710" y="144260"/>
                    <a:pt x="10540" y="104551"/>
                    <a:pt x="19654" y="65801"/>
                  </a:cubicBezTo>
                  <a:cubicBezTo>
                    <a:pt x="24418" y="44340"/>
                    <a:pt x="29163" y="19660"/>
                    <a:pt x="48718" y="6658"/>
                  </a:cubicBezTo>
                  <a:cubicBezTo>
                    <a:pt x="60743" y="-1122"/>
                    <a:pt x="77785" y="-3202"/>
                    <a:pt x="89356" y="6523"/>
                  </a:cubicBezTo>
                  <a:cubicBezTo>
                    <a:pt x="91229" y="8183"/>
                    <a:pt x="93091" y="9820"/>
                    <a:pt x="94919" y="11505"/>
                  </a:cubicBezTo>
                  <a:cubicBezTo>
                    <a:pt x="97171" y="13521"/>
                    <a:pt x="99378" y="15562"/>
                    <a:pt x="101577" y="17639"/>
                  </a:cubicBezTo>
                  <a:cubicBezTo>
                    <a:pt x="103697" y="19644"/>
                    <a:pt x="105795" y="21659"/>
                    <a:pt x="107847" y="23703"/>
                  </a:cubicBezTo>
                  <a:cubicBezTo>
                    <a:pt x="108175" y="24028"/>
                    <a:pt x="108487" y="24331"/>
                    <a:pt x="108815" y="24654"/>
                  </a:cubicBezTo>
                  <a:cubicBezTo>
                    <a:pt x="110640" y="26437"/>
                    <a:pt x="112424" y="28245"/>
                    <a:pt x="114205" y="30056"/>
                  </a:cubicBezTo>
                  <a:cubicBezTo>
                    <a:pt x="114900" y="30771"/>
                    <a:pt x="115610" y="31511"/>
                    <a:pt x="116305" y="32226"/>
                  </a:cubicBezTo>
                  <a:cubicBezTo>
                    <a:pt x="117789" y="33756"/>
                    <a:pt x="119286" y="35310"/>
                    <a:pt x="120761" y="36874"/>
                  </a:cubicBezTo>
                  <a:cubicBezTo>
                    <a:pt x="127161" y="120920"/>
                    <a:pt x="104415" y="206329"/>
                    <a:pt x="66705" y="281708"/>
                  </a:cubicBezTo>
                  <a:cubicBezTo>
                    <a:pt x="62240" y="290897"/>
                    <a:pt x="57226" y="299804"/>
                    <a:pt x="51783" y="3084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5096869" y="4559846"/>
              <a:ext cx="437937" cy="282773"/>
            </a:xfrm>
            <a:custGeom>
              <a:rect b="b" l="l" r="r" t="t"/>
              <a:pathLst>
                <a:path extrusionOk="0" h="282773" w="437937">
                  <a:moveTo>
                    <a:pt x="437819" y="193345"/>
                  </a:moveTo>
                  <a:cubicBezTo>
                    <a:pt x="426015" y="156888"/>
                    <a:pt x="411301" y="121095"/>
                    <a:pt x="395557" y="85948"/>
                  </a:cubicBezTo>
                  <a:cubicBezTo>
                    <a:pt x="393939" y="82356"/>
                    <a:pt x="392335" y="78790"/>
                    <a:pt x="390695" y="75213"/>
                  </a:cubicBezTo>
                  <a:cubicBezTo>
                    <a:pt x="387930" y="69138"/>
                    <a:pt x="385156" y="63096"/>
                    <a:pt x="382360" y="57071"/>
                  </a:cubicBezTo>
                  <a:cubicBezTo>
                    <a:pt x="381261" y="53469"/>
                    <a:pt x="377469" y="49432"/>
                    <a:pt x="374073" y="50864"/>
                  </a:cubicBezTo>
                  <a:cubicBezTo>
                    <a:pt x="372436" y="47441"/>
                    <a:pt x="370739" y="44024"/>
                    <a:pt x="369034" y="40643"/>
                  </a:cubicBezTo>
                  <a:cubicBezTo>
                    <a:pt x="368425" y="39468"/>
                    <a:pt x="367803" y="38271"/>
                    <a:pt x="367194" y="37096"/>
                  </a:cubicBezTo>
                  <a:cubicBezTo>
                    <a:pt x="366586" y="35922"/>
                    <a:pt x="365977" y="34747"/>
                    <a:pt x="365346" y="33586"/>
                  </a:cubicBezTo>
                  <a:cubicBezTo>
                    <a:pt x="364370" y="31772"/>
                    <a:pt x="363355" y="29947"/>
                    <a:pt x="362343" y="28125"/>
                  </a:cubicBezTo>
                  <a:cubicBezTo>
                    <a:pt x="362309" y="28021"/>
                    <a:pt x="362239" y="27909"/>
                    <a:pt x="362183" y="27820"/>
                  </a:cubicBezTo>
                  <a:cubicBezTo>
                    <a:pt x="356364" y="18893"/>
                    <a:pt x="353217" y="7121"/>
                    <a:pt x="343018" y="2137"/>
                  </a:cubicBezTo>
                  <a:cubicBezTo>
                    <a:pt x="332791" y="-2798"/>
                    <a:pt x="319602" y="1074"/>
                    <a:pt x="314184" y="11074"/>
                  </a:cubicBezTo>
                  <a:cubicBezTo>
                    <a:pt x="302257" y="17020"/>
                    <a:pt x="288844" y="19387"/>
                    <a:pt x="275851" y="22078"/>
                  </a:cubicBezTo>
                  <a:cubicBezTo>
                    <a:pt x="274118" y="22288"/>
                    <a:pt x="272394" y="22462"/>
                    <a:pt x="270669" y="22639"/>
                  </a:cubicBezTo>
                  <a:cubicBezTo>
                    <a:pt x="251933" y="21955"/>
                    <a:pt x="233195" y="21517"/>
                    <a:pt x="214453" y="21271"/>
                  </a:cubicBezTo>
                  <a:cubicBezTo>
                    <a:pt x="197798" y="21184"/>
                    <a:pt x="181129" y="20421"/>
                    <a:pt x="164452" y="19600"/>
                  </a:cubicBezTo>
                  <a:cubicBezTo>
                    <a:pt x="149471" y="17410"/>
                    <a:pt x="134605" y="14562"/>
                    <a:pt x="119883" y="11189"/>
                  </a:cubicBezTo>
                  <a:cubicBezTo>
                    <a:pt x="100235" y="4110"/>
                    <a:pt x="85717" y="1666"/>
                    <a:pt x="76393" y="17763"/>
                  </a:cubicBezTo>
                  <a:cubicBezTo>
                    <a:pt x="74778" y="20603"/>
                    <a:pt x="73275" y="24026"/>
                    <a:pt x="71965" y="28106"/>
                  </a:cubicBezTo>
                  <a:cubicBezTo>
                    <a:pt x="70111" y="28672"/>
                    <a:pt x="68468" y="29476"/>
                    <a:pt x="67026" y="30502"/>
                  </a:cubicBezTo>
                  <a:cubicBezTo>
                    <a:pt x="61275" y="34587"/>
                    <a:pt x="58818" y="41960"/>
                    <a:pt x="58496" y="49216"/>
                  </a:cubicBezTo>
                  <a:cubicBezTo>
                    <a:pt x="57517" y="52530"/>
                    <a:pt x="56437" y="55782"/>
                    <a:pt x="55262" y="59031"/>
                  </a:cubicBezTo>
                  <a:cubicBezTo>
                    <a:pt x="53874" y="62135"/>
                    <a:pt x="52506" y="65224"/>
                    <a:pt x="51129" y="68350"/>
                  </a:cubicBezTo>
                  <a:cubicBezTo>
                    <a:pt x="49370" y="72306"/>
                    <a:pt x="47623" y="76284"/>
                    <a:pt x="45879" y="80262"/>
                  </a:cubicBezTo>
                  <a:cubicBezTo>
                    <a:pt x="43063" y="86710"/>
                    <a:pt x="40231" y="93231"/>
                    <a:pt x="37404" y="99811"/>
                  </a:cubicBezTo>
                  <a:cubicBezTo>
                    <a:pt x="30438" y="116896"/>
                    <a:pt x="22895" y="133750"/>
                    <a:pt x="16018" y="151183"/>
                  </a:cubicBezTo>
                  <a:cubicBezTo>
                    <a:pt x="13220" y="158550"/>
                    <a:pt x="8363" y="166795"/>
                    <a:pt x="5844" y="175262"/>
                  </a:cubicBezTo>
                  <a:cubicBezTo>
                    <a:pt x="5839" y="175267"/>
                    <a:pt x="5833" y="175276"/>
                    <a:pt x="5830" y="175281"/>
                  </a:cubicBezTo>
                  <a:cubicBezTo>
                    <a:pt x="5827" y="175284"/>
                    <a:pt x="5830" y="175281"/>
                    <a:pt x="5819" y="175290"/>
                  </a:cubicBezTo>
                  <a:cubicBezTo>
                    <a:pt x="5816" y="175295"/>
                    <a:pt x="5816" y="175298"/>
                    <a:pt x="5816" y="175304"/>
                  </a:cubicBezTo>
                  <a:cubicBezTo>
                    <a:pt x="2272" y="180448"/>
                    <a:pt x="129" y="186913"/>
                    <a:pt x="0" y="192887"/>
                  </a:cubicBezTo>
                  <a:cubicBezTo>
                    <a:pt x="54528" y="260503"/>
                    <a:pt x="160722" y="283480"/>
                    <a:pt x="244412" y="282757"/>
                  </a:cubicBezTo>
                  <a:cubicBezTo>
                    <a:pt x="290583" y="281840"/>
                    <a:pt x="336397" y="269819"/>
                    <a:pt x="376729" y="247393"/>
                  </a:cubicBezTo>
                  <a:cubicBezTo>
                    <a:pt x="396062" y="237158"/>
                    <a:pt x="416747" y="225428"/>
                    <a:pt x="430741" y="208203"/>
                  </a:cubicBezTo>
                  <a:cubicBezTo>
                    <a:pt x="430791" y="208155"/>
                    <a:pt x="430850" y="208116"/>
                    <a:pt x="430900" y="208069"/>
                  </a:cubicBezTo>
                  <a:cubicBezTo>
                    <a:pt x="435253" y="204082"/>
                    <a:pt x="438621" y="199465"/>
                    <a:pt x="437819" y="193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5143186" y="4559825"/>
              <a:ext cx="348858" cy="240135"/>
            </a:xfrm>
            <a:custGeom>
              <a:rect b="b" l="l" r="r" t="t"/>
              <a:pathLst>
                <a:path extrusionOk="0" h="240135" w="348858">
                  <a:moveTo>
                    <a:pt x="319584" y="204397"/>
                  </a:moveTo>
                  <a:cubicBezTo>
                    <a:pt x="322750" y="219485"/>
                    <a:pt x="298854" y="223803"/>
                    <a:pt x="296358" y="209867"/>
                  </a:cubicBezTo>
                  <a:cubicBezTo>
                    <a:pt x="287830" y="177116"/>
                    <a:pt x="278893" y="144405"/>
                    <a:pt x="268231" y="112271"/>
                  </a:cubicBezTo>
                  <a:cubicBezTo>
                    <a:pt x="252969" y="114222"/>
                    <a:pt x="236511" y="115189"/>
                    <a:pt x="221191" y="115498"/>
                  </a:cubicBezTo>
                  <a:cubicBezTo>
                    <a:pt x="223081" y="128357"/>
                    <a:pt x="230179" y="222510"/>
                    <a:pt x="220899" y="231468"/>
                  </a:cubicBezTo>
                  <a:cubicBezTo>
                    <a:pt x="214774" y="237361"/>
                    <a:pt x="202096" y="234232"/>
                    <a:pt x="201821" y="224159"/>
                  </a:cubicBezTo>
                  <a:cubicBezTo>
                    <a:pt x="200136" y="103899"/>
                    <a:pt x="203535" y="115671"/>
                    <a:pt x="193288" y="115618"/>
                  </a:cubicBezTo>
                  <a:cubicBezTo>
                    <a:pt x="155423" y="114828"/>
                    <a:pt x="176582" y="115220"/>
                    <a:pt x="153034" y="114676"/>
                  </a:cubicBezTo>
                  <a:cubicBezTo>
                    <a:pt x="142908" y="113905"/>
                    <a:pt x="144506" y="107062"/>
                    <a:pt x="143606" y="160051"/>
                  </a:cubicBezTo>
                  <a:cubicBezTo>
                    <a:pt x="142369" y="216763"/>
                    <a:pt x="144086" y="229006"/>
                    <a:pt x="138348" y="236172"/>
                  </a:cubicBezTo>
                  <a:cubicBezTo>
                    <a:pt x="133858" y="241897"/>
                    <a:pt x="124360" y="241462"/>
                    <a:pt x="120142" y="234596"/>
                  </a:cubicBezTo>
                  <a:cubicBezTo>
                    <a:pt x="116109" y="228134"/>
                    <a:pt x="123751" y="126541"/>
                    <a:pt x="125193" y="112304"/>
                  </a:cubicBezTo>
                  <a:cubicBezTo>
                    <a:pt x="99766" y="109840"/>
                    <a:pt x="83128" y="107098"/>
                    <a:pt x="67833" y="103818"/>
                  </a:cubicBezTo>
                  <a:cubicBezTo>
                    <a:pt x="66002" y="103992"/>
                    <a:pt x="47658" y="194985"/>
                    <a:pt x="38847" y="209370"/>
                  </a:cubicBezTo>
                  <a:cubicBezTo>
                    <a:pt x="34904" y="216629"/>
                    <a:pt x="24315" y="216090"/>
                    <a:pt x="19909" y="209805"/>
                  </a:cubicBezTo>
                  <a:cubicBezTo>
                    <a:pt x="16830" y="205476"/>
                    <a:pt x="18535" y="201434"/>
                    <a:pt x="19943" y="195956"/>
                  </a:cubicBezTo>
                  <a:cubicBezTo>
                    <a:pt x="48679" y="78525"/>
                    <a:pt x="58015" y="104429"/>
                    <a:pt x="22689" y="90297"/>
                  </a:cubicBezTo>
                  <a:cubicBezTo>
                    <a:pt x="-5114" y="78219"/>
                    <a:pt x="-2326" y="84432"/>
                    <a:pt x="4817" y="68376"/>
                  </a:cubicBezTo>
                  <a:cubicBezTo>
                    <a:pt x="15947" y="43083"/>
                    <a:pt x="11320" y="32505"/>
                    <a:pt x="25650" y="28132"/>
                  </a:cubicBezTo>
                  <a:cubicBezTo>
                    <a:pt x="33956" y="2250"/>
                    <a:pt x="48679" y="2247"/>
                    <a:pt x="73565" y="11212"/>
                  </a:cubicBezTo>
                  <a:cubicBezTo>
                    <a:pt x="107904" y="19079"/>
                    <a:pt x="122453" y="21053"/>
                    <a:pt x="168136" y="21294"/>
                  </a:cubicBezTo>
                  <a:cubicBezTo>
                    <a:pt x="209872" y="21843"/>
                    <a:pt x="236940" y="26514"/>
                    <a:pt x="267866" y="11098"/>
                  </a:cubicBezTo>
                  <a:cubicBezTo>
                    <a:pt x="277005" y="-5763"/>
                    <a:pt x="305018" y="-5883"/>
                    <a:pt x="316025" y="28149"/>
                  </a:cubicBezTo>
                  <a:cubicBezTo>
                    <a:pt x="319713" y="34784"/>
                    <a:pt x="323347" y="41675"/>
                    <a:pt x="327756" y="50885"/>
                  </a:cubicBezTo>
                  <a:cubicBezTo>
                    <a:pt x="333743" y="48359"/>
                    <a:pt x="336945" y="58903"/>
                    <a:pt x="344377" y="75233"/>
                  </a:cubicBezTo>
                  <a:cubicBezTo>
                    <a:pt x="350165" y="87852"/>
                    <a:pt x="350443" y="85450"/>
                    <a:pt x="344652" y="88828"/>
                  </a:cubicBezTo>
                  <a:cubicBezTo>
                    <a:pt x="327974" y="98685"/>
                    <a:pt x="308840" y="104948"/>
                    <a:pt x="289782" y="108747"/>
                  </a:cubicBezTo>
                  <a:cubicBezTo>
                    <a:pt x="307427" y="157088"/>
                    <a:pt x="318512" y="200901"/>
                    <a:pt x="319584" y="204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5606056" y="4639506"/>
              <a:ext cx="136391" cy="148181"/>
            </a:xfrm>
            <a:custGeom>
              <a:rect b="b" l="l" r="r" t="t"/>
              <a:pathLst>
                <a:path extrusionOk="0" h="148181" w="136391">
                  <a:moveTo>
                    <a:pt x="42447" y="79106"/>
                  </a:moveTo>
                  <a:cubicBezTo>
                    <a:pt x="32127" y="60945"/>
                    <a:pt x="21964" y="42868"/>
                    <a:pt x="10957" y="25248"/>
                  </a:cubicBezTo>
                  <a:cubicBezTo>
                    <a:pt x="8304" y="18076"/>
                    <a:pt x="-5443" y="7933"/>
                    <a:pt x="2379" y="981"/>
                  </a:cubicBezTo>
                  <a:cubicBezTo>
                    <a:pt x="11201" y="-3763"/>
                    <a:pt x="14350" y="9974"/>
                    <a:pt x="18834" y="15054"/>
                  </a:cubicBezTo>
                  <a:cubicBezTo>
                    <a:pt x="41749" y="49689"/>
                    <a:pt x="58412" y="89109"/>
                    <a:pt x="83951" y="121562"/>
                  </a:cubicBezTo>
                  <a:cubicBezTo>
                    <a:pt x="100068" y="143416"/>
                    <a:pt x="120677" y="139404"/>
                    <a:pt x="123963" y="111851"/>
                  </a:cubicBezTo>
                  <a:cubicBezTo>
                    <a:pt x="126496" y="97856"/>
                    <a:pt x="119303" y="81663"/>
                    <a:pt x="126260" y="68859"/>
                  </a:cubicBezTo>
                  <a:cubicBezTo>
                    <a:pt x="132399" y="64438"/>
                    <a:pt x="135638" y="73471"/>
                    <a:pt x="135102" y="78447"/>
                  </a:cubicBezTo>
                  <a:cubicBezTo>
                    <a:pt x="135635" y="92667"/>
                    <a:pt x="137940" y="107054"/>
                    <a:pt x="134684" y="121125"/>
                  </a:cubicBezTo>
                  <a:cubicBezTo>
                    <a:pt x="131112" y="135089"/>
                    <a:pt x="119202" y="149640"/>
                    <a:pt x="103494" y="148064"/>
                  </a:cubicBezTo>
                  <a:cubicBezTo>
                    <a:pt x="72745" y="141742"/>
                    <a:pt x="57588" y="103401"/>
                    <a:pt x="42447" y="79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4919113" y="4652328"/>
              <a:ext cx="121716" cy="141937"/>
            </a:xfrm>
            <a:custGeom>
              <a:rect b="b" l="l" r="r" t="t"/>
              <a:pathLst>
                <a:path extrusionOk="0" h="141937" w="121716">
                  <a:moveTo>
                    <a:pt x="3115" y="128968"/>
                  </a:moveTo>
                  <a:cubicBezTo>
                    <a:pt x="-1619" y="114617"/>
                    <a:pt x="3277" y="98956"/>
                    <a:pt x="1452" y="84117"/>
                  </a:cubicBezTo>
                  <a:cubicBezTo>
                    <a:pt x="1494" y="78404"/>
                    <a:pt x="-1282" y="72188"/>
                    <a:pt x="737" y="66713"/>
                  </a:cubicBezTo>
                  <a:cubicBezTo>
                    <a:pt x="20636" y="48785"/>
                    <a:pt x="10972" y="115127"/>
                    <a:pt x="13864" y="123229"/>
                  </a:cubicBezTo>
                  <a:cubicBezTo>
                    <a:pt x="33102" y="151926"/>
                    <a:pt x="64712" y="78844"/>
                    <a:pt x="74603" y="65780"/>
                  </a:cubicBezTo>
                  <a:cubicBezTo>
                    <a:pt x="85043" y="48751"/>
                    <a:pt x="95419" y="31714"/>
                    <a:pt x="105420" y="14430"/>
                  </a:cubicBezTo>
                  <a:cubicBezTo>
                    <a:pt x="107526" y="10738"/>
                    <a:pt x="109904" y="7139"/>
                    <a:pt x="111895" y="3365"/>
                  </a:cubicBezTo>
                  <a:cubicBezTo>
                    <a:pt x="112425" y="1139"/>
                    <a:pt x="114960" y="-428"/>
                    <a:pt x="117156" y="104"/>
                  </a:cubicBezTo>
                  <a:cubicBezTo>
                    <a:pt x="121960" y="511"/>
                    <a:pt x="122714" y="6132"/>
                    <a:pt x="120602" y="9718"/>
                  </a:cubicBezTo>
                  <a:cubicBezTo>
                    <a:pt x="107349" y="35631"/>
                    <a:pt x="91715" y="60229"/>
                    <a:pt x="76902" y="85258"/>
                  </a:cubicBezTo>
                  <a:cubicBezTo>
                    <a:pt x="63669" y="105455"/>
                    <a:pt x="53481" y="134236"/>
                    <a:pt x="28174" y="141432"/>
                  </a:cubicBezTo>
                  <a:cubicBezTo>
                    <a:pt x="17975" y="143588"/>
                    <a:pt x="7251" y="138730"/>
                    <a:pt x="3115" y="128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5026934" y="3737427"/>
              <a:ext cx="582979" cy="903288"/>
            </a:xfrm>
            <a:custGeom>
              <a:rect b="b" l="l" r="r" t="t"/>
              <a:pathLst>
                <a:path extrusionOk="0" h="903288" w="582979">
                  <a:moveTo>
                    <a:pt x="529772" y="828943"/>
                  </a:moveTo>
                  <a:cubicBezTo>
                    <a:pt x="519438" y="840409"/>
                    <a:pt x="507875" y="850311"/>
                    <a:pt x="495424" y="858713"/>
                  </a:cubicBezTo>
                  <a:cubicBezTo>
                    <a:pt x="491745" y="861197"/>
                    <a:pt x="487973" y="863557"/>
                    <a:pt x="484140" y="865795"/>
                  </a:cubicBezTo>
                  <a:cubicBezTo>
                    <a:pt x="482760" y="866622"/>
                    <a:pt x="481380" y="867390"/>
                    <a:pt x="479970" y="868155"/>
                  </a:cubicBezTo>
                  <a:cubicBezTo>
                    <a:pt x="478497" y="869013"/>
                    <a:pt x="476963" y="869812"/>
                    <a:pt x="475460" y="870608"/>
                  </a:cubicBezTo>
                  <a:cubicBezTo>
                    <a:pt x="474050" y="871315"/>
                    <a:pt x="472639" y="872049"/>
                    <a:pt x="471228" y="872756"/>
                  </a:cubicBezTo>
                  <a:cubicBezTo>
                    <a:pt x="470583" y="873092"/>
                    <a:pt x="469941" y="873401"/>
                    <a:pt x="469296" y="873706"/>
                  </a:cubicBezTo>
                  <a:cubicBezTo>
                    <a:pt x="468160" y="874258"/>
                    <a:pt x="467027" y="874780"/>
                    <a:pt x="465923" y="875271"/>
                  </a:cubicBezTo>
                  <a:cubicBezTo>
                    <a:pt x="464175" y="876098"/>
                    <a:pt x="462364" y="876897"/>
                    <a:pt x="460555" y="877693"/>
                  </a:cubicBezTo>
                  <a:cubicBezTo>
                    <a:pt x="458929" y="878399"/>
                    <a:pt x="457243" y="879103"/>
                    <a:pt x="455555" y="879779"/>
                  </a:cubicBezTo>
                  <a:cubicBezTo>
                    <a:pt x="453900" y="880454"/>
                    <a:pt x="452181" y="881127"/>
                    <a:pt x="450496" y="881772"/>
                  </a:cubicBezTo>
                  <a:cubicBezTo>
                    <a:pt x="423661" y="891951"/>
                    <a:pt x="394835" y="897561"/>
                    <a:pt x="366130" y="899678"/>
                  </a:cubicBezTo>
                  <a:cubicBezTo>
                    <a:pt x="304642" y="903174"/>
                    <a:pt x="232450" y="907926"/>
                    <a:pt x="168969" y="893210"/>
                  </a:cubicBezTo>
                  <a:cubicBezTo>
                    <a:pt x="167373" y="892843"/>
                    <a:pt x="165718" y="892445"/>
                    <a:pt x="164123" y="892044"/>
                  </a:cubicBezTo>
                  <a:cubicBezTo>
                    <a:pt x="152928" y="889254"/>
                    <a:pt x="141980" y="885851"/>
                    <a:pt x="131491" y="881682"/>
                  </a:cubicBezTo>
                  <a:cubicBezTo>
                    <a:pt x="93832" y="866751"/>
                    <a:pt x="61324" y="842195"/>
                    <a:pt x="38999" y="802735"/>
                  </a:cubicBezTo>
                  <a:cubicBezTo>
                    <a:pt x="-10683" y="719894"/>
                    <a:pt x="111" y="592693"/>
                    <a:pt x="3025" y="498448"/>
                  </a:cubicBezTo>
                  <a:cubicBezTo>
                    <a:pt x="6460" y="416742"/>
                    <a:pt x="14893" y="335435"/>
                    <a:pt x="26057" y="254436"/>
                  </a:cubicBezTo>
                  <a:cubicBezTo>
                    <a:pt x="28631" y="234447"/>
                    <a:pt x="31208" y="214457"/>
                    <a:pt x="33937" y="194438"/>
                  </a:cubicBezTo>
                  <a:cubicBezTo>
                    <a:pt x="42156" y="140293"/>
                    <a:pt x="51787" y="85844"/>
                    <a:pt x="65340" y="32529"/>
                  </a:cubicBezTo>
                  <a:cubicBezTo>
                    <a:pt x="67303" y="24803"/>
                    <a:pt x="69328" y="17107"/>
                    <a:pt x="71442" y="9442"/>
                  </a:cubicBezTo>
                  <a:cubicBezTo>
                    <a:pt x="71473" y="9381"/>
                    <a:pt x="71504" y="9288"/>
                    <a:pt x="71535" y="9226"/>
                  </a:cubicBezTo>
                  <a:cubicBezTo>
                    <a:pt x="72149" y="9501"/>
                    <a:pt x="72794" y="9809"/>
                    <a:pt x="73405" y="10084"/>
                  </a:cubicBezTo>
                  <a:cubicBezTo>
                    <a:pt x="73436" y="10115"/>
                    <a:pt x="73467" y="10115"/>
                    <a:pt x="73498" y="10146"/>
                  </a:cubicBezTo>
                  <a:cubicBezTo>
                    <a:pt x="75643" y="11127"/>
                    <a:pt x="77822" y="12078"/>
                    <a:pt x="80029" y="13028"/>
                  </a:cubicBezTo>
                  <a:cubicBezTo>
                    <a:pt x="80091" y="13059"/>
                    <a:pt x="80152" y="13090"/>
                    <a:pt x="80214" y="13120"/>
                  </a:cubicBezTo>
                  <a:cubicBezTo>
                    <a:pt x="81350" y="13580"/>
                    <a:pt x="82452" y="14071"/>
                    <a:pt x="83588" y="14500"/>
                  </a:cubicBezTo>
                  <a:cubicBezTo>
                    <a:pt x="85612" y="15327"/>
                    <a:pt x="87634" y="16157"/>
                    <a:pt x="89659" y="16922"/>
                  </a:cubicBezTo>
                  <a:cubicBezTo>
                    <a:pt x="92449" y="17996"/>
                    <a:pt x="95271" y="19008"/>
                    <a:pt x="98123" y="19989"/>
                  </a:cubicBezTo>
                  <a:cubicBezTo>
                    <a:pt x="101771" y="21245"/>
                    <a:pt x="105453" y="22473"/>
                    <a:pt x="109194" y="23606"/>
                  </a:cubicBezTo>
                  <a:cubicBezTo>
                    <a:pt x="110392" y="23973"/>
                    <a:pt x="111617" y="24340"/>
                    <a:pt x="112843" y="24710"/>
                  </a:cubicBezTo>
                  <a:cubicBezTo>
                    <a:pt x="113732" y="24985"/>
                    <a:pt x="114621" y="25232"/>
                    <a:pt x="115509" y="25476"/>
                  </a:cubicBezTo>
                  <a:cubicBezTo>
                    <a:pt x="116858" y="25874"/>
                    <a:pt x="118238" y="26272"/>
                    <a:pt x="119590" y="26642"/>
                  </a:cubicBezTo>
                  <a:cubicBezTo>
                    <a:pt x="119713" y="26673"/>
                    <a:pt x="119865" y="26703"/>
                    <a:pt x="119988" y="26734"/>
                  </a:cubicBezTo>
                  <a:cubicBezTo>
                    <a:pt x="122074" y="27317"/>
                    <a:pt x="124189" y="27839"/>
                    <a:pt x="126306" y="28391"/>
                  </a:cubicBezTo>
                  <a:cubicBezTo>
                    <a:pt x="128698" y="29005"/>
                    <a:pt x="131152" y="29585"/>
                    <a:pt x="133575" y="30169"/>
                  </a:cubicBezTo>
                  <a:cubicBezTo>
                    <a:pt x="135140" y="30536"/>
                    <a:pt x="136643" y="30906"/>
                    <a:pt x="138174" y="31212"/>
                  </a:cubicBezTo>
                  <a:cubicBezTo>
                    <a:pt x="140505" y="31733"/>
                    <a:pt x="142804" y="32193"/>
                    <a:pt x="145135" y="32683"/>
                  </a:cubicBezTo>
                  <a:cubicBezTo>
                    <a:pt x="147465" y="33174"/>
                    <a:pt x="149795" y="33634"/>
                    <a:pt x="152157" y="34063"/>
                  </a:cubicBezTo>
                  <a:cubicBezTo>
                    <a:pt x="154487" y="34492"/>
                    <a:pt x="156848" y="34921"/>
                    <a:pt x="159209" y="35319"/>
                  </a:cubicBezTo>
                  <a:cubicBezTo>
                    <a:pt x="161571" y="35717"/>
                    <a:pt x="163963" y="36115"/>
                    <a:pt x="166324" y="36454"/>
                  </a:cubicBezTo>
                  <a:cubicBezTo>
                    <a:pt x="167920" y="36729"/>
                    <a:pt x="169513" y="36976"/>
                    <a:pt x="171108" y="37189"/>
                  </a:cubicBezTo>
                  <a:cubicBezTo>
                    <a:pt x="174297" y="37648"/>
                    <a:pt x="177488" y="38108"/>
                    <a:pt x="180677" y="38475"/>
                  </a:cubicBezTo>
                  <a:cubicBezTo>
                    <a:pt x="182272" y="38691"/>
                    <a:pt x="183865" y="38874"/>
                    <a:pt x="185461" y="39059"/>
                  </a:cubicBezTo>
                  <a:cubicBezTo>
                    <a:pt x="187791" y="39305"/>
                    <a:pt x="190060" y="39580"/>
                    <a:pt x="192390" y="39793"/>
                  </a:cubicBezTo>
                  <a:cubicBezTo>
                    <a:pt x="194659" y="40040"/>
                    <a:pt x="196989" y="40253"/>
                    <a:pt x="199292" y="40469"/>
                  </a:cubicBezTo>
                  <a:cubicBezTo>
                    <a:pt x="203891" y="40898"/>
                    <a:pt x="208493" y="41234"/>
                    <a:pt x="213123" y="41542"/>
                  </a:cubicBezTo>
                  <a:cubicBezTo>
                    <a:pt x="214287" y="41635"/>
                    <a:pt x="215392" y="41666"/>
                    <a:pt x="216527" y="41758"/>
                  </a:cubicBezTo>
                  <a:cubicBezTo>
                    <a:pt x="221864" y="42064"/>
                    <a:pt x="227201" y="42311"/>
                    <a:pt x="232476" y="42465"/>
                  </a:cubicBezTo>
                  <a:cubicBezTo>
                    <a:pt x="234099" y="42496"/>
                    <a:pt x="235726" y="42557"/>
                    <a:pt x="237321" y="42588"/>
                  </a:cubicBezTo>
                  <a:cubicBezTo>
                    <a:pt x="237658" y="42588"/>
                    <a:pt x="237997" y="42588"/>
                    <a:pt x="238365" y="42619"/>
                  </a:cubicBezTo>
                  <a:cubicBezTo>
                    <a:pt x="241402" y="42681"/>
                    <a:pt x="244436" y="42712"/>
                    <a:pt x="247442" y="42742"/>
                  </a:cubicBezTo>
                  <a:lnTo>
                    <a:pt x="247902" y="42742"/>
                  </a:lnTo>
                  <a:cubicBezTo>
                    <a:pt x="251029" y="42773"/>
                    <a:pt x="254190" y="42773"/>
                    <a:pt x="257316" y="42712"/>
                  </a:cubicBezTo>
                  <a:cubicBezTo>
                    <a:pt x="260474" y="42650"/>
                    <a:pt x="263573" y="42619"/>
                    <a:pt x="266669" y="42526"/>
                  </a:cubicBezTo>
                  <a:cubicBezTo>
                    <a:pt x="267956" y="42496"/>
                    <a:pt x="269215" y="42465"/>
                    <a:pt x="270472" y="42403"/>
                  </a:cubicBezTo>
                  <a:cubicBezTo>
                    <a:pt x="272740" y="42341"/>
                    <a:pt x="274981" y="42249"/>
                    <a:pt x="277219" y="42156"/>
                  </a:cubicBezTo>
                  <a:cubicBezTo>
                    <a:pt x="278293" y="42095"/>
                    <a:pt x="279364" y="42064"/>
                    <a:pt x="280438" y="41971"/>
                  </a:cubicBezTo>
                  <a:cubicBezTo>
                    <a:pt x="283167" y="41848"/>
                    <a:pt x="285867" y="41697"/>
                    <a:pt x="288596" y="41512"/>
                  </a:cubicBezTo>
                  <a:cubicBezTo>
                    <a:pt x="304665" y="40500"/>
                    <a:pt x="319968" y="38815"/>
                    <a:pt x="334138" y="36544"/>
                  </a:cubicBezTo>
                  <a:cubicBezTo>
                    <a:pt x="335487" y="36328"/>
                    <a:pt x="336836" y="36115"/>
                    <a:pt x="338157" y="35899"/>
                  </a:cubicBezTo>
                  <a:cubicBezTo>
                    <a:pt x="339598" y="35624"/>
                    <a:pt x="341040" y="35378"/>
                    <a:pt x="342450" y="35134"/>
                  </a:cubicBezTo>
                  <a:cubicBezTo>
                    <a:pt x="343401" y="34979"/>
                    <a:pt x="344352" y="34797"/>
                    <a:pt x="345272" y="34643"/>
                  </a:cubicBezTo>
                  <a:cubicBezTo>
                    <a:pt x="346253" y="34427"/>
                    <a:pt x="347235" y="34245"/>
                    <a:pt x="348185" y="34029"/>
                  </a:cubicBezTo>
                  <a:cubicBezTo>
                    <a:pt x="350303" y="33662"/>
                    <a:pt x="352386" y="33233"/>
                    <a:pt x="354411" y="32773"/>
                  </a:cubicBezTo>
                  <a:cubicBezTo>
                    <a:pt x="355698" y="32498"/>
                    <a:pt x="356988" y="32221"/>
                    <a:pt x="358214" y="31946"/>
                  </a:cubicBezTo>
                  <a:cubicBezTo>
                    <a:pt x="393237" y="24618"/>
                    <a:pt x="428044" y="15728"/>
                    <a:pt x="460123" y="0"/>
                  </a:cubicBezTo>
                  <a:cubicBezTo>
                    <a:pt x="460830" y="2055"/>
                    <a:pt x="461565" y="4107"/>
                    <a:pt x="462271" y="6162"/>
                  </a:cubicBezTo>
                  <a:cubicBezTo>
                    <a:pt x="463068" y="8584"/>
                    <a:pt x="463867" y="11037"/>
                    <a:pt x="464633" y="13460"/>
                  </a:cubicBezTo>
                  <a:cubicBezTo>
                    <a:pt x="489687" y="91394"/>
                    <a:pt x="504900" y="172026"/>
                    <a:pt x="523759" y="251554"/>
                  </a:cubicBezTo>
                  <a:cubicBezTo>
                    <a:pt x="556421" y="393319"/>
                    <a:pt x="574944" y="538426"/>
                    <a:pt x="582488" y="683656"/>
                  </a:cubicBezTo>
                  <a:cubicBezTo>
                    <a:pt x="586108" y="738989"/>
                    <a:pt x="569854" y="789761"/>
                    <a:pt x="529772" y="8289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5098461" y="3699566"/>
              <a:ext cx="388585" cy="80594"/>
            </a:xfrm>
            <a:custGeom>
              <a:rect b="b" l="l" r="r" t="t"/>
              <a:pathLst>
                <a:path extrusionOk="0" h="80594" w="388585">
                  <a:moveTo>
                    <a:pt x="385364" y="28795"/>
                  </a:moveTo>
                  <a:cubicBezTo>
                    <a:pt x="386466" y="31806"/>
                    <a:pt x="387545" y="34831"/>
                    <a:pt x="388586" y="37847"/>
                  </a:cubicBezTo>
                  <a:cubicBezTo>
                    <a:pt x="356507" y="53592"/>
                    <a:pt x="321708" y="62487"/>
                    <a:pt x="286701" y="69802"/>
                  </a:cubicBezTo>
                  <a:cubicBezTo>
                    <a:pt x="211784" y="86839"/>
                    <a:pt x="85782" y="86564"/>
                    <a:pt x="1971" y="47991"/>
                  </a:cubicBezTo>
                  <a:cubicBezTo>
                    <a:pt x="1315" y="47685"/>
                    <a:pt x="659" y="47379"/>
                    <a:pt x="0" y="47074"/>
                  </a:cubicBezTo>
                  <a:cubicBezTo>
                    <a:pt x="1848" y="40421"/>
                    <a:pt x="3769" y="33785"/>
                    <a:pt x="5777" y="27188"/>
                  </a:cubicBezTo>
                  <a:cubicBezTo>
                    <a:pt x="6119" y="26042"/>
                    <a:pt x="6484" y="24884"/>
                    <a:pt x="6826" y="23737"/>
                  </a:cubicBezTo>
                  <a:cubicBezTo>
                    <a:pt x="7614" y="21164"/>
                    <a:pt x="8424" y="18576"/>
                    <a:pt x="9249" y="16011"/>
                  </a:cubicBezTo>
                  <a:cubicBezTo>
                    <a:pt x="9257" y="15974"/>
                    <a:pt x="9288" y="15924"/>
                    <a:pt x="9296" y="15888"/>
                  </a:cubicBezTo>
                  <a:cubicBezTo>
                    <a:pt x="12777" y="16981"/>
                    <a:pt x="16142" y="17990"/>
                    <a:pt x="19614" y="19120"/>
                  </a:cubicBezTo>
                  <a:cubicBezTo>
                    <a:pt x="135472" y="47626"/>
                    <a:pt x="262901" y="43962"/>
                    <a:pt x="374424" y="0"/>
                  </a:cubicBezTo>
                  <a:cubicBezTo>
                    <a:pt x="374887" y="1141"/>
                    <a:pt x="375327" y="2296"/>
                    <a:pt x="375790" y="3437"/>
                  </a:cubicBezTo>
                  <a:cubicBezTo>
                    <a:pt x="376625" y="5526"/>
                    <a:pt x="377441" y="7628"/>
                    <a:pt x="378255" y="9731"/>
                  </a:cubicBezTo>
                  <a:cubicBezTo>
                    <a:pt x="378776" y="11116"/>
                    <a:pt x="379320" y="12484"/>
                    <a:pt x="379842" y="13869"/>
                  </a:cubicBezTo>
                  <a:cubicBezTo>
                    <a:pt x="381224" y="17480"/>
                    <a:pt x="382573" y="21085"/>
                    <a:pt x="383897" y="24702"/>
                  </a:cubicBezTo>
                  <a:cubicBezTo>
                    <a:pt x="384242" y="25604"/>
                    <a:pt x="384567" y="26521"/>
                    <a:pt x="384876" y="27416"/>
                  </a:cubicBezTo>
                  <a:cubicBezTo>
                    <a:pt x="385041" y="27878"/>
                    <a:pt x="385201" y="28338"/>
                    <a:pt x="385364" y="287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0" name="Google Shape;1260;p37"/>
            <p:cNvGrpSpPr/>
            <p:nvPr/>
          </p:nvGrpSpPr>
          <p:grpSpPr>
            <a:xfrm>
              <a:off x="15174845" y="3913936"/>
              <a:ext cx="265349" cy="264111"/>
              <a:chOff x="15174845" y="3913936"/>
              <a:chExt cx="265349" cy="264111"/>
            </a:xfrm>
          </p:grpSpPr>
          <p:sp>
            <p:nvSpPr>
              <p:cNvPr id="1261" name="Google Shape;1261;p37"/>
              <p:cNvSpPr/>
              <p:nvPr/>
            </p:nvSpPr>
            <p:spPr>
              <a:xfrm>
                <a:off x="15186198" y="3925224"/>
                <a:ext cx="242679" cy="241417"/>
              </a:xfrm>
              <a:custGeom>
                <a:rect b="b" l="l" r="r" t="t"/>
                <a:pathLst>
                  <a:path extrusionOk="0" h="241417" w="242679">
                    <a:moveTo>
                      <a:pt x="2932" y="155079"/>
                    </a:moveTo>
                    <a:cubicBezTo>
                      <a:pt x="-16418" y="61568"/>
                      <a:pt x="62787" y="-27873"/>
                      <a:pt x="158976" y="8166"/>
                    </a:cubicBezTo>
                    <a:cubicBezTo>
                      <a:pt x="207463" y="24376"/>
                      <a:pt x="245913" y="72263"/>
                      <a:pt x="242464" y="124554"/>
                    </a:cubicBezTo>
                    <a:cubicBezTo>
                      <a:pt x="242041" y="158558"/>
                      <a:pt x="228939" y="194527"/>
                      <a:pt x="200688" y="215105"/>
                    </a:cubicBezTo>
                    <a:cubicBezTo>
                      <a:pt x="139242" y="271155"/>
                      <a:pt x="26710" y="231346"/>
                      <a:pt x="2932" y="1550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37"/>
              <p:cNvSpPr/>
              <p:nvPr/>
            </p:nvSpPr>
            <p:spPr>
              <a:xfrm>
                <a:off x="15174845" y="3913936"/>
                <a:ext cx="265349" cy="264111"/>
              </a:xfrm>
              <a:custGeom>
                <a:rect b="b" l="l" r="r" t="t"/>
                <a:pathLst>
                  <a:path extrusionOk="0" h="264111" w="265349">
                    <a:moveTo>
                      <a:pt x="140997" y="264111"/>
                    </a:moveTo>
                    <a:cubicBezTo>
                      <a:pt x="128517" y="264111"/>
                      <a:pt x="115609" y="262373"/>
                      <a:pt x="102543" y="258835"/>
                    </a:cubicBezTo>
                    <a:cubicBezTo>
                      <a:pt x="54516" y="245830"/>
                      <a:pt x="16557" y="211688"/>
                      <a:pt x="3480" y="169734"/>
                    </a:cubicBezTo>
                    <a:lnTo>
                      <a:pt x="3203" y="168660"/>
                    </a:lnTo>
                    <a:cubicBezTo>
                      <a:pt x="-7701" y="115977"/>
                      <a:pt x="9681" y="62575"/>
                      <a:pt x="48560" y="29295"/>
                    </a:cubicBezTo>
                    <a:cubicBezTo>
                      <a:pt x="83387" y="-526"/>
                      <a:pt x="129148" y="-7989"/>
                      <a:pt x="174116" y="8790"/>
                    </a:cubicBezTo>
                    <a:cubicBezTo>
                      <a:pt x="230388" y="27697"/>
                      <a:pt x="268608" y="81249"/>
                      <a:pt x="265131" y="136285"/>
                    </a:cubicBezTo>
                    <a:cubicBezTo>
                      <a:pt x="264533" y="177458"/>
                      <a:pt x="247393" y="214355"/>
                      <a:pt x="219209" y="235168"/>
                    </a:cubicBezTo>
                    <a:cubicBezTo>
                      <a:pt x="198104" y="254206"/>
                      <a:pt x="170770" y="264111"/>
                      <a:pt x="140997" y="264111"/>
                    </a:cubicBezTo>
                    <a:close/>
                    <a:moveTo>
                      <a:pt x="25259" y="163524"/>
                    </a:moveTo>
                    <a:cubicBezTo>
                      <a:pt x="36061" y="197410"/>
                      <a:pt x="68656" y="226211"/>
                      <a:pt x="108463" y="236990"/>
                    </a:cubicBezTo>
                    <a:cubicBezTo>
                      <a:pt x="145310" y="246973"/>
                      <a:pt x="180274" y="240054"/>
                      <a:pt x="204408" y="218033"/>
                    </a:cubicBezTo>
                    <a:lnTo>
                      <a:pt x="205373" y="217245"/>
                    </a:lnTo>
                    <a:cubicBezTo>
                      <a:pt x="228189" y="200629"/>
                      <a:pt x="242068" y="170146"/>
                      <a:pt x="242497" y="135699"/>
                    </a:cubicBezTo>
                    <a:lnTo>
                      <a:pt x="242522" y="135097"/>
                    </a:lnTo>
                    <a:cubicBezTo>
                      <a:pt x="245452" y="90711"/>
                      <a:pt x="212874" y="45608"/>
                      <a:pt x="166743" y="30186"/>
                    </a:cubicBezTo>
                    <a:lnTo>
                      <a:pt x="166359" y="30049"/>
                    </a:lnTo>
                    <a:cubicBezTo>
                      <a:pt x="129283" y="16160"/>
                      <a:pt x="91708" y="22149"/>
                      <a:pt x="63286" y="46483"/>
                    </a:cubicBezTo>
                    <a:cubicBezTo>
                      <a:pt x="31296" y="73868"/>
                      <a:pt x="16403" y="119756"/>
                      <a:pt x="25259" y="163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3" name="Google Shape;1263;p37"/>
            <p:cNvSpPr/>
            <p:nvPr/>
          </p:nvSpPr>
          <p:spPr>
            <a:xfrm>
              <a:off x="15092275" y="3728361"/>
              <a:ext cx="399289" cy="68536"/>
            </a:xfrm>
            <a:custGeom>
              <a:rect b="b" l="l" r="r" t="t"/>
              <a:pathLst>
                <a:path extrusionOk="0" h="68536" w="399289">
                  <a:moveTo>
                    <a:pt x="396920" y="15237"/>
                  </a:moveTo>
                  <a:cubicBezTo>
                    <a:pt x="397717" y="17662"/>
                    <a:pt x="398516" y="20084"/>
                    <a:pt x="399290" y="22523"/>
                  </a:cubicBezTo>
                  <a:cubicBezTo>
                    <a:pt x="397327" y="23311"/>
                    <a:pt x="395341" y="24116"/>
                    <a:pt x="393328" y="24873"/>
                  </a:cubicBezTo>
                  <a:cubicBezTo>
                    <a:pt x="389329" y="26434"/>
                    <a:pt x="385221" y="27971"/>
                    <a:pt x="381048" y="29454"/>
                  </a:cubicBezTo>
                  <a:cubicBezTo>
                    <a:pt x="377290" y="30802"/>
                    <a:pt x="373465" y="32100"/>
                    <a:pt x="369606" y="33387"/>
                  </a:cubicBezTo>
                  <a:cubicBezTo>
                    <a:pt x="364897" y="34957"/>
                    <a:pt x="360122" y="36471"/>
                    <a:pt x="355321" y="37943"/>
                  </a:cubicBezTo>
                  <a:cubicBezTo>
                    <a:pt x="347757" y="40267"/>
                    <a:pt x="340071" y="42448"/>
                    <a:pt x="332353" y="44525"/>
                  </a:cubicBezTo>
                  <a:cubicBezTo>
                    <a:pt x="284295" y="57430"/>
                    <a:pt x="234330" y="65681"/>
                    <a:pt x="198634" y="68052"/>
                  </a:cubicBezTo>
                  <a:cubicBezTo>
                    <a:pt x="151081" y="69858"/>
                    <a:pt x="102591" y="66721"/>
                    <a:pt x="55677" y="56847"/>
                  </a:cubicBezTo>
                  <a:cubicBezTo>
                    <a:pt x="52464" y="56180"/>
                    <a:pt x="49236" y="55487"/>
                    <a:pt x="46022" y="54725"/>
                  </a:cubicBezTo>
                  <a:cubicBezTo>
                    <a:pt x="45478" y="54598"/>
                    <a:pt x="44931" y="54472"/>
                    <a:pt x="44409" y="54332"/>
                  </a:cubicBezTo>
                  <a:cubicBezTo>
                    <a:pt x="41263" y="53623"/>
                    <a:pt x="38181" y="52871"/>
                    <a:pt x="35096" y="52058"/>
                  </a:cubicBezTo>
                  <a:cubicBezTo>
                    <a:pt x="23259" y="49028"/>
                    <a:pt x="11545" y="45549"/>
                    <a:pt x="0" y="41593"/>
                  </a:cubicBezTo>
                  <a:cubicBezTo>
                    <a:pt x="1960" y="33875"/>
                    <a:pt x="3996" y="26174"/>
                    <a:pt x="6116" y="18512"/>
                  </a:cubicBezTo>
                  <a:cubicBezTo>
                    <a:pt x="6775" y="18722"/>
                    <a:pt x="7412" y="18946"/>
                    <a:pt x="8074" y="19156"/>
                  </a:cubicBezTo>
                  <a:cubicBezTo>
                    <a:pt x="8110" y="19165"/>
                    <a:pt x="8124" y="19187"/>
                    <a:pt x="8161" y="19196"/>
                  </a:cubicBezTo>
                  <a:cubicBezTo>
                    <a:pt x="136919" y="61753"/>
                    <a:pt x="267295" y="46121"/>
                    <a:pt x="391553" y="0"/>
                  </a:cubicBezTo>
                  <a:cubicBezTo>
                    <a:pt x="392655" y="3011"/>
                    <a:pt x="393734" y="6036"/>
                    <a:pt x="394775" y="9053"/>
                  </a:cubicBezTo>
                  <a:cubicBezTo>
                    <a:pt x="395501" y="11119"/>
                    <a:pt x="396216" y="13160"/>
                    <a:pt x="396920" y="152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5104241" y="3699566"/>
              <a:ext cx="372477" cy="49144"/>
            </a:xfrm>
            <a:custGeom>
              <a:rect b="b" l="l" r="r" t="t"/>
              <a:pathLst>
                <a:path extrusionOk="0" h="49144" w="372477">
                  <a:moveTo>
                    <a:pt x="370013" y="3440"/>
                  </a:moveTo>
                  <a:cubicBezTo>
                    <a:pt x="370848" y="5529"/>
                    <a:pt x="371664" y="7631"/>
                    <a:pt x="372478" y="9734"/>
                  </a:cubicBezTo>
                  <a:cubicBezTo>
                    <a:pt x="271507" y="54015"/>
                    <a:pt x="155341" y="56404"/>
                    <a:pt x="47738" y="39283"/>
                  </a:cubicBezTo>
                  <a:cubicBezTo>
                    <a:pt x="32031" y="36925"/>
                    <a:pt x="17252" y="33121"/>
                    <a:pt x="2844" y="28307"/>
                  </a:cubicBezTo>
                  <a:cubicBezTo>
                    <a:pt x="2058" y="27895"/>
                    <a:pt x="1088" y="27536"/>
                    <a:pt x="0" y="27188"/>
                  </a:cubicBezTo>
                  <a:cubicBezTo>
                    <a:pt x="1116" y="23446"/>
                    <a:pt x="2283" y="19737"/>
                    <a:pt x="3472" y="16011"/>
                  </a:cubicBezTo>
                  <a:cubicBezTo>
                    <a:pt x="3480" y="15974"/>
                    <a:pt x="3511" y="15924"/>
                    <a:pt x="3519" y="15888"/>
                  </a:cubicBezTo>
                  <a:cubicBezTo>
                    <a:pt x="7000" y="16981"/>
                    <a:pt x="10365" y="17990"/>
                    <a:pt x="13837" y="19120"/>
                  </a:cubicBezTo>
                  <a:cubicBezTo>
                    <a:pt x="129695" y="47626"/>
                    <a:pt x="257124" y="43962"/>
                    <a:pt x="368647" y="0"/>
                  </a:cubicBezTo>
                  <a:lnTo>
                    <a:pt x="368661" y="22"/>
                  </a:lnTo>
                  <a:cubicBezTo>
                    <a:pt x="369124" y="1166"/>
                    <a:pt x="369550" y="2299"/>
                    <a:pt x="370013" y="3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5108089" y="3440862"/>
              <a:ext cx="364798" cy="296117"/>
            </a:xfrm>
            <a:custGeom>
              <a:rect b="b" l="l" r="r" t="t"/>
              <a:pathLst>
                <a:path extrusionOk="0" h="296117" w="364798">
                  <a:moveTo>
                    <a:pt x="364799" y="258706"/>
                  </a:moveTo>
                  <a:cubicBezTo>
                    <a:pt x="253279" y="302668"/>
                    <a:pt x="125847" y="306332"/>
                    <a:pt x="9988" y="277826"/>
                  </a:cubicBezTo>
                  <a:cubicBezTo>
                    <a:pt x="-2811" y="273663"/>
                    <a:pt x="-1535" y="278020"/>
                    <a:pt x="3984" y="261277"/>
                  </a:cubicBezTo>
                  <a:cubicBezTo>
                    <a:pt x="112254" y="-61746"/>
                    <a:pt x="172828" y="-44339"/>
                    <a:pt x="275349" y="94308"/>
                  </a:cubicBezTo>
                  <a:cubicBezTo>
                    <a:pt x="311556" y="146448"/>
                    <a:pt x="341189" y="199474"/>
                    <a:pt x="364799" y="258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37"/>
          <p:cNvGrpSpPr/>
          <p:nvPr/>
        </p:nvGrpSpPr>
        <p:grpSpPr>
          <a:xfrm>
            <a:off x="6129827" y="1720431"/>
            <a:ext cx="926643" cy="701701"/>
            <a:chOff x="12259653" y="3440863"/>
            <a:chExt cx="1853285" cy="1403402"/>
          </a:xfrm>
        </p:grpSpPr>
        <p:grpSp>
          <p:nvGrpSpPr>
            <p:cNvPr id="1267" name="Google Shape;1267;p37"/>
            <p:cNvGrpSpPr/>
            <p:nvPr/>
          </p:nvGrpSpPr>
          <p:grpSpPr>
            <a:xfrm>
              <a:off x="12262320" y="3500500"/>
              <a:ext cx="1850618" cy="1343765"/>
              <a:chOff x="12262320" y="3500500"/>
              <a:chExt cx="1850618" cy="1343765"/>
            </a:xfrm>
          </p:grpSpPr>
          <p:sp>
            <p:nvSpPr>
              <p:cNvPr id="1268" name="Google Shape;1268;p37"/>
              <p:cNvSpPr/>
              <p:nvPr/>
            </p:nvSpPr>
            <p:spPr>
              <a:xfrm>
                <a:off x="12262320" y="3500500"/>
                <a:ext cx="1850618" cy="1343765"/>
              </a:xfrm>
              <a:custGeom>
                <a:rect b="b" l="l" r="r" t="t"/>
                <a:pathLst>
                  <a:path extrusionOk="0" h="1343765" w="1850618">
                    <a:moveTo>
                      <a:pt x="469311" y="1282126"/>
                    </a:moveTo>
                    <a:cubicBezTo>
                      <a:pt x="406222" y="1261200"/>
                      <a:pt x="344848" y="1235078"/>
                      <a:pt x="286059" y="1204062"/>
                    </a:cubicBezTo>
                    <a:cubicBezTo>
                      <a:pt x="194351" y="1155679"/>
                      <a:pt x="75637" y="1092299"/>
                      <a:pt x="28048" y="995248"/>
                    </a:cubicBezTo>
                    <a:cubicBezTo>
                      <a:pt x="-2787" y="932366"/>
                      <a:pt x="-5904" y="861262"/>
                      <a:pt x="7618" y="793388"/>
                    </a:cubicBezTo>
                    <a:cubicBezTo>
                      <a:pt x="23637" y="712980"/>
                      <a:pt x="46262" y="634685"/>
                      <a:pt x="79403" y="559558"/>
                    </a:cubicBezTo>
                    <a:cubicBezTo>
                      <a:pt x="250183" y="172391"/>
                      <a:pt x="674851" y="-55160"/>
                      <a:pt x="1092689" y="11545"/>
                    </a:cubicBezTo>
                    <a:cubicBezTo>
                      <a:pt x="1116441" y="15335"/>
                      <a:pt x="1140037" y="20086"/>
                      <a:pt x="1163399" y="25811"/>
                    </a:cubicBezTo>
                    <a:cubicBezTo>
                      <a:pt x="1356608" y="73148"/>
                      <a:pt x="1531131" y="186483"/>
                      <a:pt x="1659345" y="337862"/>
                    </a:cubicBezTo>
                    <a:cubicBezTo>
                      <a:pt x="1724114" y="414335"/>
                      <a:pt x="1777318" y="500751"/>
                      <a:pt x="1815265" y="593567"/>
                    </a:cubicBezTo>
                    <a:cubicBezTo>
                      <a:pt x="1831667" y="633684"/>
                      <a:pt x="1854829" y="681600"/>
                      <a:pt x="1849959" y="725269"/>
                    </a:cubicBezTo>
                    <a:cubicBezTo>
                      <a:pt x="1844166" y="777201"/>
                      <a:pt x="1818053" y="832693"/>
                      <a:pt x="1791343" y="876774"/>
                    </a:cubicBezTo>
                    <a:cubicBezTo>
                      <a:pt x="1773926" y="905517"/>
                      <a:pt x="1753692" y="932521"/>
                      <a:pt x="1732287" y="958394"/>
                    </a:cubicBezTo>
                    <a:cubicBezTo>
                      <a:pt x="1467701" y="1278255"/>
                      <a:pt x="1009929" y="1400122"/>
                      <a:pt x="611158" y="1319803"/>
                    </a:cubicBezTo>
                    <a:cubicBezTo>
                      <a:pt x="563169" y="1310135"/>
                      <a:pt x="515773" y="1297538"/>
                      <a:pt x="469311" y="12821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37"/>
              <p:cNvSpPr/>
              <p:nvPr/>
            </p:nvSpPr>
            <p:spPr>
              <a:xfrm>
                <a:off x="12690796" y="3648367"/>
                <a:ext cx="1025244" cy="1082812"/>
              </a:xfrm>
              <a:custGeom>
                <a:rect b="b" l="l" r="r" t="t"/>
                <a:pathLst>
                  <a:path extrusionOk="0" h="1082812" w="1025244">
                    <a:moveTo>
                      <a:pt x="1022641" y="575318"/>
                    </a:moveTo>
                    <a:cubicBezTo>
                      <a:pt x="1016866" y="637248"/>
                      <a:pt x="1000616" y="698765"/>
                      <a:pt x="973199" y="757031"/>
                    </a:cubicBezTo>
                    <a:cubicBezTo>
                      <a:pt x="864200" y="988640"/>
                      <a:pt x="579721" y="1142273"/>
                      <a:pt x="328520" y="1060689"/>
                    </a:cubicBezTo>
                    <a:cubicBezTo>
                      <a:pt x="155263" y="1004419"/>
                      <a:pt x="30211" y="835811"/>
                      <a:pt x="5303" y="655278"/>
                    </a:cubicBezTo>
                    <a:cubicBezTo>
                      <a:pt x="-27778" y="415492"/>
                      <a:pt x="95740" y="138293"/>
                      <a:pt x="324605" y="39673"/>
                    </a:cubicBezTo>
                    <a:cubicBezTo>
                      <a:pt x="485307" y="-29577"/>
                      <a:pt x="682048" y="-6807"/>
                      <a:pt x="822705" y="97323"/>
                    </a:cubicBezTo>
                    <a:cubicBezTo>
                      <a:pt x="973158" y="208707"/>
                      <a:pt x="1039672" y="392645"/>
                      <a:pt x="1022641" y="5753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37"/>
              <p:cNvSpPr/>
              <p:nvPr/>
            </p:nvSpPr>
            <p:spPr>
              <a:xfrm>
                <a:off x="12873928" y="3866480"/>
                <a:ext cx="647075" cy="662293"/>
              </a:xfrm>
              <a:custGeom>
                <a:rect b="b" l="l" r="r" t="t"/>
                <a:pathLst>
                  <a:path extrusionOk="0" h="662293" w="647075">
                    <a:moveTo>
                      <a:pt x="159677" y="618150"/>
                    </a:moveTo>
                    <a:cubicBezTo>
                      <a:pt x="44118" y="548670"/>
                      <a:pt x="-18509" y="408925"/>
                      <a:pt x="4843" y="272869"/>
                    </a:cubicBezTo>
                    <a:cubicBezTo>
                      <a:pt x="47061" y="26876"/>
                      <a:pt x="342188" y="-88146"/>
                      <a:pt x="533781" y="78177"/>
                    </a:cubicBezTo>
                    <a:cubicBezTo>
                      <a:pt x="648629" y="177880"/>
                      <a:pt x="682047" y="367106"/>
                      <a:pt x="606741" y="498864"/>
                    </a:cubicBezTo>
                    <a:cubicBezTo>
                      <a:pt x="536624" y="621536"/>
                      <a:pt x="380477" y="687845"/>
                      <a:pt x="243572" y="653087"/>
                    </a:cubicBezTo>
                    <a:cubicBezTo>
                      <a:pt x="213263" y="645395"/>
                      <a:pt x="185182" y="633484"/>
                      <a:pt x="159677" y="6181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13416645" y="4108290"/>
                <a:ext cx="191037" cy="198590"/>
              </a:xfrm>
              <a:custGeom>
                <a:rect b="b" l="l" r="r" t="t"/>
                <a:pathLst>
                  <a:path extrusionOk="0" h="198590" w="191037">
                    <a:moveTo>
                      <a:pt x="41121" y="182460"/>
                    </a:moveTo>
                    <a:cubicBezTo>
                      <a:pt x="-19912" y="140437"/>
                      <a:pt x="-12687" y="31245"/>
                      <a:pt x="60677" y="7441"/>
                    </a:cubicBezTo>
                    <a:cubicBezTo>
                      <a:pt x="112398" y="-16048"/>
                      <a:pt x="181310" y="18573"/>
                      <a:pt x="189302" y="76197"/>
                    </a:cubicBezTo>
                    <a:cubicBezTo>
                      <a:pt x="204543" y="160310"/>
                      <a:pt x="116420" y="231659"/>
                      <a:pt x="41121" y="1824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12259653" y="3440863"/>
              <a:ext cx="1843863" cy="917459"/>
            </a:xfrm>
            <a:custGeom>
              <a:rect b="b" l="l" r="r" t="t"/>
              <a:pathLst>
                <a:path extrusionOk="0" h="917459" w="1843863">
                  <a:moveTo>
                    <a:pt x="6" y="914936"/>
                  </a:moveTo>
                  <a:cubicBezTo>
                    <a:pt x="15296" y="754750"/>
                    <a:pt x="73856" y="593722"/>
                    <a:pt x="157302" y="456499"/>
                  </a:cubicBezTo>
                  <a:cubicBezTo>
                    <a:pt x="324798" y="180405"/>
                    <a:pt x="600982" y="19874"/>
                    <a:pt x="922022" y="1688"/>
                  </a:cubicBezTo>
                  <a:cubicBezTo>
                    <a:pt x="1278501" y="-21315"/>
                    <a:pt x="1573551" y="193265"/>
                    <a:pt x="1745480" y="491913"/>
                  </a:cubicBezTo>
                  <a:cubicBezTo>
                    <a:pt x="1785663" y="562220"/>
                    <a:pt x="1820794" y="635790"/>
                    <a:pt x="1843775" y="713561"/>
                  </a:cubicBezTo>
                  <a:cubicBezTo>
                    <a:pt x="1844127" y="714815"/>
                    <a:pt x="1843397" y="716120"/>
                    <a:pt x="1842144" y="716473"/>
                  </a:cubicBezTo>
                  <a:cubicBezTo>
                    <a:pt x="1841080" y="716769"/>
                    <a:pt x="1839994" y="716295"/>
                    <a:pt x="1839464" y="715382"/>
                  </a:cubicBezTo>
                  <a:cubicBezTo>
                    <a:pt x="1701116" y="499326"/>
                    <a:pt x="1522593" y="298189"/>
                    <a:pt x="1287234" y="192494"/>
                  </a:cubicBezTo>
                  <a:cubicBezTo>
                    <a:pt x="1125413" y="119825"/>
                    <a:pt x="953546" y="112286"/>
                    <a:pt x="781410" y="147912"/>
                  </a:cubicBezTo>
                  <a:cubicBezTo>
                    <a:pt x="444153" y="212586"/>
                    <a:pt x="204094" y="464642"/>
                    <a:pt x="63826" y="768831"/>
                  </a:cubicBezTo>
                  <a:cubicBezTo>
                    <a:pt x="41709" y="816476"/>
                    <a:pt x="21382" y="865415"/>
                    <a:pt x="4584" y="915848"/>
                  </a:cubicBezTo>
                  <a:cubicBezTo>
                    <a:pt x="4173" y="917083"/>
                    <a:pt x="2842" y="917747"/>
                    <a:pt x="1608" y="917339"/>
                  </a:cubicBezTo>
                  <a:cubicBezTo>
                    <a:pt x="566" y="916990"/>
                    <a:pt x="-71" y="915985"/>
                    <a:pt x="6" y="914936"/>
                  </a:cubicBezTo>
                  <a:lnTo>
                    <a:pt x="6" y="9149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37"/>
          <p:cNvGrpSpPr/>
          <p:nvPr/>
        </p:nvGrpSpPr>
        <p:grpSpPr>
          <a:xfrm>
            <a:off x="5287730" y="1720432"/>
            <a:ext cx="451686" cy="700877"/>
            <a:chOff x="10575460" y="3440864"/>
            <a:chExt cx="903372" cy="1401755"/>
          </a:xfrm>
        </p:grpSpPr>
        <p:sp>
          <p:nvSpPr>
            <p:cNvPr id="1274" name="Google Shape;1274;p37"/>
            <p:cNvSpPr/>
            <p:nvPr/>
          </p:nvSpPr>
          <p:spPr>
            <a:xfrm>
              <a:off x="10575460" y="4216149"/>
              <a:ext cx="394180" cy="626464"/>
            </a:xfrm>
            <a:custGeom>
              <a:rect b="b" l="l" r="r" t="t"/>
              <a:pathLst>
                <a:path extrusionOk="0" h="626464" w="394180">
                  <a:moveTo>
                    <a:pt x="354561" y="26089"/>
                  </a:moveTo>
                  <a:cubicBezTo>
                    <a:pt x="329817" y="18657"/>
                    <a:pt x="305637" y="9568"/>
                    <a:pt x="281400" y="673"/>
                  </a:cubicBezTo>
                  <a:cubicBezTo>
                    <a:pt x="280714" y="463"/>
                    <a:pt x="280027" y="241"/>
                    <a:pt x="279341" y="0"/>
                  </a:cubicBezTo>
                  <a:cubicBezTo>
                    <a:pt x="272882" y="13552"/>
                    <a:pt x="266275" y="27102"/>
                    <a:pt x="259324" y="40460"/>
                  </a:cubicBezTo>
                  <a:cubicBezTo>
                    <a:pt x="255698" y="47430"/>
                    <a:pt x="251985" y="54354"/>
                    <a:pt x="248166" y="61190"/>
                  </a:cubicBezTo>
                  <a:cubicBezTo>
                    <a:pt x="231417" y="96113"/>
                    <a:pt x="214308" y="130781"/>
                    <a:pt x="196827" y="165374"/>
                  </a:cubicBezTo>
                  <a:cubicBezTo>
                    <a:pt x="165280" y="227399"/>
                    <a:pt x="134344" y="289810"/>
                    <a:pt x="104215" y="352612"/>
                  </a:cubicBezTo>
                  <a:cubicBezTo>
                    <a:pt x="71564" y="410384"/>
                    <a:pt x="42569" y="470438"/>
                    <a:pt x="14200" y="530506"/>
                  </a:cubicBezTo>
                  <a:cubicBezTo>
                    <a:pt x="13320" y="532908"/>
                    <a:pt x="12202" y="535535"/>
                    <a:pt x="10964" y="538311"/>
                  </a:cubicBezTo>
                  <a:cubicBezTo>
                    <a:pt x="10532" y="539295"/>
                    <a:pt x="10084" y="540310"/>
                    <a:pt x="9621" y="541325"/>
                  </a:cubicBezTo>
                  <a:cubicBezTo>
                    <a:pt x="9235" y="542191"/>
                    <a:pt x="8845" y="543071"/>
                    <a:pt x="8442" y="543966"/>
                  </a:cubicBezTo>
                  <a:cubicBezTo>
                    <a:pt x="8383" y="544086"/>
                    <a:pt x="8338" y="544190"/>
                    <a:pt x="8293" y="544308"/>
                  </a:cubicBezTo>
                  <a:cubicBezTo>
                    <a:pt x="1552" y="559517"/>
                    <a:pt x="-5428" y="577529"/>
                    <a:pt x="6340" y="588766"/>
                  </a:cubicBezTo>
                  <a:cubicBezTo>
                    <a:pt x="13440" y="595138"/>
                    <a:pt x="21942" y="599674"/>
                    <a:pt x="30577" y="603616"/>
                  </a:cubicBezTo>
                  <a:cubicBezTo>
                    <a:pt x="48624" y="611749"/>
                    <a:pt x="66733" y="620496"/>
                    <a:pt x="86302" y="624286"/>
                  </a:cubicBezTo>
                  <a:cubicBezTo>
                    <a:pt x="93447" y="625733"/>
                    <a:pt x="99250" y="626464"/>
                    <a:pt x="104080" y="626464"/>
                  </a:cubicBezTo>
                  <a:cubicBezTo>
                    <a:pt x="119981" y="626464"/>
                    <a:pt x="125439" y="618539"/>
                    <a:pt x="134375" y="602197"/>
                  </a:cubicBezTo>
                  <a:cubicBezTo>
                    <a:pt x="134627" y="601721"/>
                    <a:pt x="134896" y="601241"/>
                    <a:pt x="135165" y="600751"/>
                  </a:cubicBezTo>
                  <a:cubicBezTo>
                    <a:pt x="135658" y="599825"/>
                    <a:pt x="136179" y="598886"/>
                    <a:pt x="136700" y="597916"/>
                  </a:cubicBezTo>
                  <a:cubicBezTo>
                    <a:pt x="137014" y="597350"/>
                    <a:pt x="137328" y="596767"/>
                    <a:pt x="137639" y="596184"/>
                  </a:cubicBezTo>
                  <a:cubicBezTo>
                    <a:pt x="138042" y="595438"/>
                    <a:pt x="138443" y="594692"/>
                    <a:pt x="138863" y="593930"/>
                  </a:cubicBezTo>
                  <a:cubicBezTo>
                    <a:pt x="158253" y="556932"/>
                    <a:pt x="178973" y="520579"/>
                    <a:pt x="196692" y="482731"/>
                  </a:cubicBezTo>
                  <a:cubicBezTo>
                    <a:pt x="249912" y="372234"/>
                    <a:pt x="300789" y="260645"/>
                    <a:pt x="347772" y="147355"/>
                  </a:cubicBezTo>
                  <a:cubicBezTo>
                    <a:pt x="348010" y="147207"/>
                    <a:pt x="348235" y="147041"/>
                    <a:pt x="348445" y="146862"/>
                  </a:cubicBezTo>
                  <a:cubicBezTo>
                    <a:pt x="348520" y="146697"/>
                    <a:pt x="348593" y="146534"/>
                    <a:pt x="348683" y="146369"/>
                  </a:cubicBezTo>
                  <a:cubicBezTo>
                    <a:pt x="349159" y="145233"/>
                    <a:pt x="349638" y="144087"/>
                    <a:pt x="350115" y="142951"/>
                  </a:cubicBezTo>
                  <a:cubicBezTo>
                    <a:pt x="351995" y="138533"/>
                    <a:pt x="353934" y="134145"/>
                    <a:pt x="355797" y="129730"/>
                  </a:cubicBezTo>
                  <a:cubicBezTo>
                    <a:pt x="355811" y="129685"/>
                    <a:pt x="355828" y="129640"/>
                    <a:pt x="355842" y="129595"/>
                  </a:cubicBezTo>
                  <a:cubicBezTo>
                    <a:pt x="355842" y="129595"/>
                    <a:pt x="355842" y="129595"/>
                    <a:pt x="355856" y="129595"/>
                  </a:cubicBezTo>
                  <a:cubicBezTo>
                    <a:pt x="355931" y="129416"/>
                    <a:pt x="356004" y="129236"/>
                    <a:pt x="356080" y="129043"/>
                  </a:cubicBezTo>
                  <a:cubicBezTo>
                    <a:pt x="356332" y="128432"/>
                    <a:pt x="356736" y="127908"/>
                    <a:pt x="357229" y="127507"/>
                  </a:cubicBezTo>
                  <a:cubicBezTo>
                    <a:pt x="357304" y="127358"/>
                    <a:pt x="357394" y="127223"/>
                    <a:pt x="357498" y="127103"/>
                  </a:cubicBezTo>
                  <a:cubicBezTo>
                    <a:pt x="367282" y="106867"/>
                    <a:pt x="374741" y="85659"/>
                    <a:pt x="382900" y="64764"/>
                  </a:cubicBezTo>
                  <a:lnTo>
                    <a:pt x="382914" y="64764"/>
                  </a:lnTo>
                  <a:cubicBezTo>
                    <a:pt x="384360" y="61063"/>
                    <a:pt x="385822" y="57363"/>
                    <a:pt x="387344" y="53690"/>
                  </a:cubicBezTo>
                  <a:cubicBezTo>
                    <a:pt x="387061" y="53676"/>
                    <a:pt x="386792" y="53676"/>
                    <a:pt x="386509" y="53659"/>
                  </a:cubicBezTo>
                  <a:cubicBezTo>
                    <a:pt x="388134" y="49123"/>
                    <a:pt x="383749" y="45347"/>
                    <a:pt x="379395" y="46048"/>
                  </a:cubicBezTo>
                  <a:cubicBezTo>
                    <a:pt x="378963" y="45944"/>
                    <a:pt x="377815" y="45868"/>
                    <a:pt x="376680" y="45779"/>
                  </a:cubicBezTo>
                  <a:cubicBezTo>
                    <a:pt x="376621" y="45420"/>
                    <a:pt x="376514" y="45061"/>
                    <a:pt x="376397" y="44733"/>
                  </a:cubicBezTo>
                  <a:cubicBezTo>
                    <a:pt x="376352" y="44629"/>
                    <a:pt x="376307" y="44523"/>
                    <a:pt x="376262" y="44419"/>
                  </a:cubicBezTo>
                  <a:cubicBezTo>
                    <a:pt x="376321" y="44343"/>
                    <a:pt x="376366" y="44284"/>
                    <a:pt x="376428" y="44209"/>
                  </a:cubicBezTo>
                  <a:cubicBezTo>
                    <a:pt x="380737" y="45745"/>
                    <a:pt x="385184" y="46984"/>
                    <a:pt x="389599" y="48254"/>
                  </a:cubicBezTo>
                  <a:cubicBezTo>
                    <a:pt x="390538" y="46017"/>
                    <a:pt x="391508" y="43791"/>
                    <a:pt x="392494" y="41582"/>
                  </a:cubicBezTo>
                  <a:cubicBezTo>
                    <a:pt x="393001" y="40253"/>
                    <a:pt x="393567" y="38941"/>
                    <a:pt x="394181" y="37626"/>
                  </a:cubicBezTo>
                  <a:cubicBezTo>
                    <a:pt x="381112" y="33401"/>
                    <a:pt x="367688" y="30059"/>
                    <a:pt x="354561" y="26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0834781" y="4216155"/>
              <a:ext cx="134856" cy="64772"/>
            </a:xfrm>
            <a:custGeom>
              <a:rect b="b" l="l" r="r" t="t"/>
              <a:pathLst>
                <a:path extrusionOk="0" h="64772" w="134856">
                  <a:moveTo>
                    <a:pt x="134857" y="37634"/>
                  </a:moveTo>
                  <a:cubicBezTo>
                    <a:pt x="134246" y="38946"/>
                    <a:pt x="133677" y="40261"/>
                    <a:pt x="133170" y="41590"/>
                  </a:cubicBezTo>
                  <a:cubicBezTo>
                    <a:pt x="132187" y="43799"/>
                    <a:pt x="131217" y="46022"/>
                    <a:pt x="130276" y="48262"/>
                  </a:cubicBezTo>
                  <a:cubicBezTo>
                    <a:pt x="125860" y="46995"/>
                    <a:pt x="121416" y="45756"/>
                    <a:pt x="117104" y="44217"/>
                  </a:cubicBezTo>
                  <a:cubicBezTo>
                    <a:pt x="117045" y="44293"/>
                    <a:pt x="117000" y="44352"/>
                    <a:pt x="116938" y="44427"/>
                  </a:cubicBezTo>
                  <a:cubicBezTo>
                    <a:pt x="116983" y="44531"/>
                    <a:pt x="117028" y="44638"/>
                    <a:pt x="117073" y="44741"/>
                  </a:cubicBezTo>
                  <a:cubicBezTo>
                    <a:pt x="117193" y="45069"/>
                    <a:pt x="117297" y="45428"/>
                    <a:pt x="117356" y="45787"/>
                  </a:cubicBezTo>
                  <a:cubicBezTo>
                    <a:pt x="118491" y="45877"/>
                    <a:pt x="119637" y="45952"/>
                    <a:pt x="120071" y="46056"/>
                  </a:cubicBezTo>
                  <a:cubicBezTo>
                    <a:pt x="124425" y="45355"/>
                    <a:pt x="128810" y="49132"/>
                    <a:pt x="127185" y="53668"/>
                  </a:cubicBezTo>
                  <a:cubicBezTo>
                    <a:pt x="127468" y="53682"/>
                    <a:pt x="127737" y="53682"/>
                    <a:pt x="128020" y="53698"/>
                  </a:cubicBezTo>
                  <a:cubicBezTo>
                    <a:pt x="126499" y="57371"/>
                    <a:pt x="125036" y="61072"/>
                    <a:pt x="123590" y="64772"/>
                  </a:cubicBezTo>
                  <a:lnTo>
                    <a:pt x="123576" y="64772"/>
                  </a:lnTo>
                  <a:cubicBezTo>
                    <a:pt x="86316" y="61638"/>
                    <a:pt x="49146" y="55563"/>
                    <a:pt x="13245" y="44893"/>
                  </a:cubicBezTo>
                  <a:cubicBezTo>
                    <a:pt x="9188" y="43460"/>
                    <a:pt x="4399" y="42176"/>
                    <a:pt x="0" y="40460"/>
                  </a:cubicBezTo>
                  <a:cubicBezTo>
                    <a:pt x="6952" y="27104"/>
                    <a:pt x="13559" y="13552"/>
                    <a:pt x="20017" y="0"/>
                  </a:cubicBezTo>
                  <a:cubicBezTo>
                    <a:pt x="20703" y="238"/>
                    <a:pt x="21390" y="463"/>
                    <a:pt x="22076" y="673"/>
                  </a:cubicBezTo>
                  <a:cubicBezTo>
                    <a:pt x="46313" y="9568"/>
                    <a:pt x="70494" y="18657"/>
                    <a:pt x="95238" y="26089"/>
                  </a:cubicBezTo>
                  <a:cubicBezTo>
                    <a:pt x="108367" y="30054"/>
                    <a:pt x="121791" y="33395"/>
                    <a:pt x="134857" y="376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0575463" y="4754466"/>
              <a:ext cx="137638" cy="88153"/>
            </a:xfrm>
            <a:custGeom>
              <a:rect b="b" l="l" r="r" t="t"/>
              <a:pathLst>
                <a:path extrusionOk="0" h="88153" w="137638">
                  <a:moveTo>
                    <a:pt x="137639" y="57873"/>
                  </a:moveTo>
                  <a:cubicBezTo>
                    <a:pt x="137325" y="58456"/>
                    <a:pt x="137011" y="59036"/>
                    <a:pt x="136700" y="59603"/>
                  </a:cubicBezTo>
                  <a:cubicBezTo>
                    <a:pt x="136179" y="60573"/>
                    <a:pt x="135655" y="61512"/>
                    <a:pt x="135165" y="62437"/>
                  </a:cubicBezTo>
                  <a:cubicBezTo>
                    <a:pt x="134896" y="62930"/>
                    <a:pt x="134627" y="63407"/>
                    <a:pt x="134375" y="63884"/>
                  </a:cubicBezTo>
                  <a:cubicBezTo>
                    <a:pt x="125439" y="80228"/>
                    <a:pt x="119981" y="88154"/>
                    <a:pt x="104080" y="88154"/>
                  </a:cubicBezTo>
                  <a:cubicBezTo>
                    <a:pt x="99247" y="88154"/>
                    <a:pt x="93444" y="87422"/>
                    <a:pt x="86302" y="85975"/>
                  </a:cubicBezTo>
                  <a:cubicBezTo>
                    <a:pt x="66733" y="82185"/>
                    <a:pt x="48624" y="73438"/>
                    <a:pt x="30577" y="65305"/>
                  </a:cubicBezTo>
                  <a:cubicBezTo>
                    <a:pt x="21942" y="61366"/>
                    <a:pt x="13438" y="56827"/>
                    <a:pt x="6340" y="50455"/>
                  </a:cubicBezTo>
                  <a:cubicBezTo>
                    <a:pt x="-5428" y="39218"/>
                    <a:pt x="1552" y="21203"/>
                    <a:pt x="8293" y="5997"/>
                  </a:cubicBezTo>
                  <a:cubicBezTo>
                    <a:pt x="8338" y="5876"/>
                    <a:pt x="8383" y="5772"/>
                    <a:pt x="8442" y="5655"/>
                  </a:cubicBezTo>
                  <a:cubicBezTo>
                    <a:pt x="8845" y="4760"/>
                    <a:pt x="9232" y="3880"/>
                    <a:pt x="9621" y="3014"/>
                  </a:cubicBezTo>
                  <a:cubicBezTo>
                    <a:pt x="10084" y="1999"/>
                    <a:pt x="10532" y="984"/>
                    <a:pt x="10964" y="0"/>
                  </a:cubicBezTo>
                  <a:cubicBezTo>
                    <a:pt x="45419" y="26059"/>
                    <a:pt x="85722" y="44385"/>
                    <a:pt x="127454" y="55280"/>
                  </a:cubicBezTo>
                  <a:cubicBezTo>
                    <a:pt x="130824" y="56275"/>
                    <a:pt x="134223" y="57127"/>
                    <a:pt x="137639" y="57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0711675" y="4294673"/>
              <a:ext cx="213389" cy="471550"/>
            </a:xfrm>
            <a:custGeom>
              <a:rect b="b" l="l" r="r" t="t"/>
              <a:pathLst>
                <a:path extrusionOk="0" h="471550" w="213389">
                  <a:moveTo>
                    <a:pt x="1821" y="471237"/>
                  </a:moveTo>
                  <a:cubicBezTo>
                    <a:pt x="-785" y="469925"/>
                    <a:pt x="-174" y="466939"/>
                    <a:pt x="1059" y="464834"/>
                  </a:cubicBezTo>
                  <a:cubicBezTo>
                    <a:pt x="8997" y="447141"/>
                    <a:pt x="16966" y="429487"/>
                    <a:pt x="25013" y="411839"/>
                  </a:cubicBezTo>
                  <a:cubicBezTo>
                    <a:pt x="45879" y="366739"/>
                    <a:pt x="66700" y="321599"/>
                    <a:pt x="86941" y="276208"/>
                  </a:cubicBezTo>
                  <a:cubicBezTo>
                    <a:pt x="126098" y="190558"/>
                    <a:pt x="158959" y="102085"/>
                    <a:pt x="200167" y="17393"/>
                  </a:cubicBezTo>
                  <a:cubicBezTo>
                    <a:pt x="202896" y="12067"/>
                    <a:pt x="205849" y="6858"/>
                    <a:pt x="208489" y="1500"/>
                  </a:cubicBezTo>
                  <a:cubicBezTo>
                    <a:pt x="209116" y="233"/>
                    <a:pt x="210593" y="-364"/>
                    <a:pt x="211890" y="233"/>
                  </a:cubicBezTo>
                  <a:cubicBezTo>
                    <a:pt x="213157" y="816"/>
                    <a:pt x="213753" y="2366"/>
                    <a:pt x="213157" y="3636"/>
                  </a:cubicBezTo>
                  <a:cubicBezTo>
                    <a:pt x="185291" y="59707"/>
                    <a:pt x="162388" y="118064"/>
                    <a:pt x="137908" y="175651"/>
                  </a:cubicBezTo>
                  <a:cubicBezTo>
                    <a:pt x="114277" y="232103"/>
                    <a:pt x="89348" y="288036"/>
                    <a:pt x="63912" y="343697"/>
                  </a:cubicBezTo>
                  <a:cubicBezTo>
                    <a:pt x="47039" y="380731"/>
                    <a:pt x="29655" y="417575"/>
                    <a:pt x="13110" y="454761"/>
                  </a:cubicBezTo>
                  <a:cubicBezTo>
                    <a:pt x="11230" y="458901"/>
                    <a:pt x="9364" y="463023"/>
                    <a:pt x="7428" y="467133"/>
                  </a:cubicBezTo>
                  <a:cubicBezTo>
                    <a:pt x="6587" y="469507"/>
                    <a:pt x="4744" y="472541"/>
                    <a:pt x="1821" y="4712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0631434" y="4282876"/>
              <a:ext cx="226988" cy="433769"/>
            </a:xfrm>
            <a:custGeom>
              <a:rect b="b" l="l" r="r" t="t"/>
              <a:pathLst>
                <a:path extrusionOk="0" h="433769" w="226988">
                  <a:moveTo>
                    <a:pt x="1911" y="433473"/>
                  </a:moveTo>
                  <a:cubicBezTo>
                    <a:pt x="-2320" y="431110"/>
                    <a:pt x="1617" y="426487"/>
                    <a:pt x="2850" y="423401"/>
                  </a:cubicBezTo>
                  <a:cubicBezTo>
                    <a:pt x="10003" y="408634"/>
                    <a:pt x="17417" y="393980"/>
                    <a:pt x="25075" y="379478"/>
                  </a:cubicBezTo>
                  <a:cubicBezTo>
                    <a:pt x="46414" y="338765"/>
                    <a:pt x="68412" y="298403"/>
                    <a:pt x="89435" y="257517"/>
                  </a:cubicBezTo>
                  <a:cubicBezTo>
                    <a:pt x="134086" y="173299"/>
                    <a:pt x="172638" y="85650"/>
                    <a:pt x="221022" y="3493"/>
                  </a:cubicBezTo>
                  <a:cubicBezTo>
                    <a:pt x="221854" y="1458"/>
                    <a:pt x="223602" y="-1287"/>
                    <a:pt x="226049" y="673"/>
                  </a:cubicBezTo>
                  <a:cubicBezTo>
                    <a:pt x="228405" y="2857"/>
                    <a:pt x="225704" y="6131"/>
                    <a:pt x="224734" y="8388"/>
                  </a:cubicBezTo>
                  <a:cubicBezTo>
                    <a:pt x="165827" y="115690"/>
                    <a:pt x="115120" y="227337"/>
                    <a:pt x="56498" y="334815"/>
                  </a:cubicBezTo>
                  <a:cubicBezTo>
                    <a:pt x="41404" y="363232"/>
                    <a:pt x="26005" y="391536"/>
                    <a:pt x="11903" y="420460"/>
                  </a:cubicBezTo>
                  <a:cubicBezTo>
                    <a:pt x="9955" y="424331"/>
                    <a:pt x="8126" y="428309"/>
                    <a:pt x="6190" y="432190"/>
                  </a:cubicBezTo>
                  <a:cubicBezTo>
                    <a:pt x="5371" y="433653"/>
                    <a:pt x="3393" y="434146"/>
                    <a:pt x="1911" y="433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0651696" y="4375911"/>
              <a:ext cx="205957" cy="403583"/>
            </a:xfrm>
            <a:custGeom>
              <a:rect b="b" l="l" r="r" t="t"/>
              <a:pathLst>
                <a:path extrusionOk="0" h="403583" w="205957">
                  <a:moveTo>
                    <a:pt x="2327" y="403436"/>
                  </a:moveTo>
                  <a:cubicBezTo>
                    <a:pt x="626" y="402914"/>
                    <a:pt x="-402" y="401019"/>
                    <a:pt x="150" y="399300"/>
                  </a:cubicBezTo>
                  <a:cubicBezTo>
                    <a:pt x="2347" y="393079"/>
                    <a:pt x="4978" y="387030"/>
                    <a:pt x="7667" y="381019"/>
                  </a:cubicBezTo>
                  <a:cubicBezTo>
                    <a:pt x="18799" y="357517"/>
                    <a:pt x="31055" y="334492"/>
                    <a:pt x="43227" y="311593"/>
                  </a:cubicBezTo>
                  <a:cubicBezTo>
                    <a:pt x="43215" y="311609"/>
                    <a:pt x="43204" y="311629"/>
                    <a:pt x="43193" y="311649"/>
                  </a:cubicBezTo>
                  <a:cubicBezTo>
                    <a:pt x="43176" y="311677"/>
                    <a:pt x="43162" y="311705"/>
                    <a:pt x="43145" y="311733"/>
                  </a:cubicBezTo>
                  <a:cubicBezTo>
                    <a:pt x="95371" y="216531"/>
                    <a:pt x="142723" y="118784"/>
                    <a:pt x="190591" y="21334"/>
                  </a:cubicBezTo>
                  <a:cubicBezTo>
                    <a:pt x="194021" y="14530"/>
                    <a:pt x="197633" y="7812"/>
                    <a:pt x="201345" y="1157"/>
                  </a:cubicBezTo>
                  <a:cubicBezTo>
                    <a:pt x="201942" y="83"/>
                    <a:pt x="203405" y="-276"/>
                    <a:pt x="204492" y="218"/>
                  </a:cubicBezTo>
                  <a:cubicBezTo>
                    <a:pt x="205655" y="756"/>
                    <a:pt x="206355" y="2323"/>
                    <a:pt x="205713" y="3515"/>
                  </a:cubicBezTo>
                  <a:cubicBezTo>
                    <a:pt x="181281" y="51671"/>
                    <a:pt x="159168" y="100987"/>
                    <a:pt x="135178" y="149367"/>
                  </a:cubicBezTo>
                  <a:cubicBezTo>
                    <a:pt x="107876" y="205202"/>
                    <a:pt x="78433" y="259966"/>
                    <a:pt x="49203" y="314800"/>
                  </a:cubicBezTo>
                  <a:cubicBezTo>
                    <a:pt x="37200" y="337489"/>
                    <a:pt x="25137" y="360175"/>
                    <a:pt x="14120" y="383362"/>
                  </a:cubicBezTo>
                  <a:cubicBezTo>
                    <a:pt x="11220" y="389331"/>
                    <a:pt x="9082" y="395639"/>
                    <a:pt x="6306" y="401658"/>
                  </a:cubicBezTo>
                  <a:cubicBezTo>
                    <a:pt x="5611" y="403150"/>
                    <a:pt x="3874" y="403929"/>
                    <a:pt x="2327" y="4034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0740476" y="3481004"/>
              <a:ext cx="715481" cy="693752"/>
            </a:xfrm>
            <a:custGeom>
              <a:rect b="b" l="l" r="r" t="t"/>
              <a:pathLst>
                <a:path extrusionOk="0" h="693752" w="715481">
                  <a:moveTo>
                    <a:pt x="669672" y="504736"/>
                  </a:moveTo>
                  <a:cubicBezTo>
                    <a:pt x="645503" y="541069"/>
                    <a:pt x="622017" y="578550"/>
                    <a:pt x="589599" y="608197"/>
                  </a:cubicBezTo>
                  <a:cubicBezTo>
                    <a:pt x="567032" y="628561"/>
                    <a:pt x="539273" y="641169"/>
                    <a:pt x="512963" y="655649"/>
                  </a:cubicBezTo>
                  <a:cubicBezTo>
                    <a:pt x="458474" y="684800"/>
                    <a:pt x="395319" y="696530"/>
                    <a:pt x="333881" y="693205"/>
                  </a:cubicBezTo>
                  <a:cubicBezTo>
                    <a:pt x="303334" y="690606"/>
                    <a:pt x="273779" y="681820"/>
                    <a:pt x="244300" y="673835"/>
                  </a:cubicBezTo>
                  <a:cubicBezTo>
                    <a:pt x="215317" y="664438"/>
                    <a:pt x="187979" y="650378"/>
                    <a:pt x="161556" y="635324"/>
                  </a:cubicBezTo>
                  <a:cubicBezTo>
                    <a:pt x="112299" y="604684"/>
                    <a:pt x="67280" y="564451"/>
                    <a:pt x="37571" y="514173"/>
                  </a:cubicBezTo>
                  <a:cubicBezTo>
                    <a:pt x="6184" y="461792"/>
                    <a:pt x="-3133" y="398715"/>
                    <a:pt x="877" y="338465"/>
                  </a:cubicBezTo>
                  <a:cubicBezTo>
                    <a:pt x="6985" y="285703"/>
                    <a:pt x="23864" y="234469"/>
                    <a:pt x="45360" y="186100"/>
                  </a:cubicBezTo>
                  <a:cubicBezTo>
                    <a:pt x="65103" y="144112"/>
                    <a:pt x="98247" y="110607"/>
                    <a:pt x="134790" y="82754"/>
                  </a:cubicBezTo>
                  <a:cubicBezTo>
                    <a:pt x="164650" y="58798"/>
                    <a:pt x="196267" y="36448"/>
                    <a:pt x="231473" y="21091"/>
                  </a:cubicBezTo>
                  <a:cubicBezTo>
                    <a:pt x="256447" y="10468"/>
                    <a:pt x="282869" y="1531"/>
                    <a:pt x="310171" y="0"/>
                  </a:cubicBezTo>
                  <a:cubicBezTo>
                    <a:pt x="337397" y="345"/>
                    <a:pt x="364736" y="115"/>
                    <a:pt x="391962" y="1298"/>
                  </a:cubicBezTo>
                  <a:cubicBezTo>
                    <a:pt x="467070" y="1374"/>
                    <a:pt x="542064" y="41604"/>
                    <a:pt x="595368" y="92763"/>
                  </a:cubicBezTo>
                  <a:cubicBezTo>
                    <a:pt x="629083" y="127644"/>
                    <a:pt x="655394" y="169671"/>
                    <a:pt x="675783" y="213569"/>
                  </a:cubicBezTo>
                  <a:cubicBezTo>
                    <a:pt x="687201" y="242414"/>
                    <a:pt x="692698" y="273284"/>
                    <a:pt x="697969" y="303772"/>
                  </a:cubicBezTo>
                  <a:cubicBezTo>
                    <a:pt x="699726" y="303581"/>
                    <a:pt x="701558" y="304498"/>
                    <a:pt x="702399" y="306180"/>
                  </a:cubicBezTo>
                  <a:cubicBezTo>
                    <a:pt x="706408" y="314509"/>
                    <a:pt x="710264" y="323029"/>
                    <a:pt x="712710" y="331969"/>
                  </a:cubicBezTo>
                  <a:cubicBezTo>
                    <a:pt x="724809" y="378084"/>
                    <a:pt x="694873" y="464775"/>
                    <a:pt x="669672" y="504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1019709" y="3724168"/>
              <a:ext cx="368523" cy="387907"/>
            </a:xfrm>
            <a:custGeom>
              <a:rect b="b" l="l" r="r" t="t"/>
              <a:pathLst>
                <a:path extrusionOk="0" h="387907" w="368523">
                  <a:moveTo>
                    <a:pt x="368523" y="90056"/>
                  </a:moveTo>
                  <a:cubicBezTo>
                    <a:pt x="366898" y="109891"/>
                    <a:pt x="363034" y="129636"/>
                    <a:pt x="356069" y="148305"/>
                  </a:cubicBezTo>
                  <a:cubicBezTo>
                    <a:pt x="349327" y="167439"/>
                    <a:pt x="343211" y="186764"/>
                    <a:pt x="332919" y="204361"/>
                  </a:cubicBezTo>
                  <a:cubicBezTo>
                    <a:pt x="302625" y="264909"/>
                    <a:pt x="252330" y="318456"/>
                    <a:pt x="193190" y="351484"/>
                  </a:cubicBezTo>
                  <a:cubicBezTo>
                    <a:pt x="147308" y="377018"/>
                    <a:pt x="110541" y="392345"/>
                    <a:pt x="56904" y="386763"/>
                  </a:cubicBezTo>
                  <a:cubicBezTo>
                    <a:pt x="43956" y="385779"/>
                    <a:pt x="30891" y="384061"/>
                    <a:pt x="19092" y="378302"/>
                  </a:cubicBezTo>
                  <a:cubicBezTo>
                    <a:pt x="7993" y="372976"/>
                    <a:pt x="-7459" y="365078"/>
                    <a:pt x="4088" y="351335"/>
                  </a:cubicBezTo>
                  <a:cubicBezTo>
                    <a:pt x="12126" y="343082"/>
                    <a:pt x="24119" y="340186"/>
                    <a:pt x="34696" y="336485"/>
                  </a:cubicBezTo>
                  <a:cubicBezTo>
                    <a:pt x="54085" y="329636"/>
                    <a:pt x="74253" y="324904"/>
                    <a:pt x="93181" y="316861"/>
                  </a:cubicBezTo>
                  <a:cubicBezTo>
                    <a:pt x="146266" y="290908"/>
                    <a:pt x="196143" y="256969"/>
                    <a:pt x="233537" y="210647"/>
                  </a:cubicBezTo>
                  <a:cubicBezTo>
                    <a:pt x="260952" y="177725"/>
                    <a:pt x="281224" y="140234"/>
                    <a:pt x="293871" y="99866"/>
                  </a:cubicBezTo>
                  <a:cubicBezTo>
                    <a:pt x="304625" y="68570"/>
                    <a:pt x="307713" y="20843"/>
                    <a:pt x="336141" y="515"/>
                  </a:cubicBezTo>
                  <a:cubicBezTo>
                    <a:pt x="371729" y="-6906"/>
                    <a:pt x="367865" y="67954"/>
                    <a:pt x="368523" y="900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1329423" y="3669368"/>
              <a:ext cx="29330" cy="32203"/>
            </a:xfrm>
            <a:custGeom>
              <a:rect b="b" l="l" r="r" t="t"/>
              <a:pathLst>
                <a:path extrusionOk="0" h="32203" w="29330">
                  <a:moveTo>
                    <a:pt x="8629" y="30388"/>
                  </a:moveTo>
                  <a:cubicBezTo>
                    <a:pt x="-8194" y="21880"/>
                    <a:pt x="1630" y="-7232"/>
                    <a:pt x="20515" y="1675"/>
                  </a:cubicBezTo>
                  <a:cubicBezTo>
                    <a:pt x="23995" y="3276"/>
                    <a:pt x="25149" y="7105"/>
                    <a:pt x="27198" y="9956"/>
                  </a:cubicBezTo>
                  <a:cubicBezTo>
                    <a:pt x="34606" y="21765"/>
                    <a:pt x="21330" y="37605"/>
                    <a:pt x="8629" y="30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0790371" y="3557241"/>
              <a:ext cx="191199" cy="297478"/>
            </a:xfrm>
            <a:custGeom>
              <a:rect b="b" l="l" r="r" t="t"/>
              <a:pathLst>
                <a:path extrusionOk="0" h="297478" w="191199">
                  <a:moveTo>
                    <a:pt x="134862" y="14264"/>
                  </a:moveTo>
                  <a:cubicBezTo>
                    <a:pt x="148331" y="6041"/>
                    <a:pt x="194151" y="-14332"/>
                    <a:pt x="191049" y="16383"/>
                  </a:cubicBezTo>
                  <a:cubicBezTo>
                    <a:pt x="192854" y="31948"/>
                    <a:pt x="165112" y="47427"/>
                    <a:pt x="155072" y="57814"/>
                  </a:cubicBezTo>
                  <a:cubicBezTo>
                    <a:pt x="127866" y="81498"/>
                    <a:pt x="106641" y="110584"/>
                    <a:pt x="86700" y="140402"/>
                  </a:cubicBezTo>
                  <a:cubicBezTo>
                    <a:pt x="75528" y="158504"/>
                    <a:pt x="65341" y="177400"/>
                    <a:pt x="58672" y="197667"/>
                  </a:cubicBezTo>
                  <a:cubicBezTo>
                    <a:pt x="53928" y="213052"/>
                    <a:pt x="50572" y="228800"/>
                    <a:pt x="45876" y="244216"/>
                  </a:cubicBezTo>
                  <a:cubicBezTo>
                    <a:pt x="41132" y="258349"/>
                    <a:pt x="34687" y="300673"/>
                    <a:pt x="14939" y="297287"/>
                  </a:cubicBezTo>
                  <a:cubicBezTo>
                    <a:pt x="6901" y="295108"/>
                    <a:pt x="5169" y="285319"/>
                    <a:pt x="3365" y="278304"/>
                  </a:cubicBezTo>
                  <a:cubicBezTo>
                    <a:pt x="-796" y="261797"/>
                    <a:pt x="-1096" y="244741"/>
                    <a:pt x="2454" y="228071"/>
                  </a:cubicBezTo>
                  <a:cubicBezTo>
                    <a:pt x="6691" y="202343"/>
                    <a:pt x="15447" y="178000"/>
                    <a:pt x="26035" y="154271"/>
                  </a:cubicBezTo>
                  <a:cubicBezTo>
                    <a:pt x="38131" y="122123"/>
                    <a:pt x="56358" y="93143"/>
                    <a:pt x="77479" y="66218"/>
                  </a:cubicBezTo>
                  <a:cubicBezTo>
                    <a:pt x="92458" y="44873"/>
                    <a:pt x="111967" y="26843"/>
                    <a:pt x="134862" y="14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0790371" y="3557241"/>
              <a:ext cx="191199" cy="297478"/>
            </a:xfrm>
            <a:custGeom>
              <a:rect b="b" l="l" r="r" t="t"/>
              <a:pathLst>
                <a:path extrusionOk="0" h="297478" w="191199">
                  <a:moveTo>
                    <a:pt x="134862" y="14264"/>
                  </a:moveTo>
                  <a:cubicBezTo>
                    <a:pt x="148331" y="6041"/>
                    <a:pt x="194151" y="-14332"/>
                    <a:pt x="191049" y="16383"/>
                  </a:cubicBezTo>
                  <a:cubicBezTo>
                    <a:pt x="192854" y="31948"/>
                    <a:pt x="165112" y="47427"/>
                    <a:pt x="155072" y="57814"/>
                  </a:cubicBezTo>
                  <a:cubicBezTo>
                    <a:pt x="127866" y="81498"/>
                    <a:pt x="106641" y="110584"/>
                    <a:pt x="86700" y="140402"/>
                  </a:cubicBezTo>
                  <a:cubicBezTo>
                    <a:pt x="75528" y="158504"/>
                    <a:pt x="65341" y="177400"/>
                    <a:pt x="58672" y="197667"/>
                  </a:cubicBezTo>
                  <a:cubicBezTo>
                    <a:pt x="53928" y="213052"/>
                    <a:pt x="50572" y="228800"/>
                    <a:pt x="45876" y="244216"/>
                  </a:cubicBezTo>
                  <a:cubicBezTo>
                    <a:pt x="41132" y="258349"/>
                    <a:pt x="34687" y="300673"/>
                    <a:pt x="14939" y="297287"/>
                  </a:cubicBezTo>
                  <a:cubicBezTo>
                    <a:pt x="6901" y="295108"/>
                    <a:pt x="5169" y="285319"/>
                    <a:pt x="3365" y="278304"/>
                  </a:cubicBezTo>
                  <a:cubicBezTo>
                    <a:pt x="-796" y="261797"/>
                    <a:pt x="-1096" y="244741"/>
                    <a:pt x="2454" y="228071"/>
                  </a:cubicBezTo>
                  <a:cubicBezTo>
                    <a:pt x="6691" y="202343"/>
                    <a:pt x="15447" y="178000"/>
                    <a:pt x="26035" y="154271"/>
                  </a:cubicBezTo>
                  <a:cubicBezTo>
                    <a:pt x="38131" y="122123"/>
                    <a:pt x="56358" y="93143"/>
                    <a:pt x="77479" y="66218"/>
                  </a:cubicBezTo>
                  <a:cubicBezTo>
                    <a:pt x="92458" y="44873"/>
                    <a:pt x="111967" y="26843"/>
                    <a:pt x="134862" y="14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0831411" y="4133366"/>
              <a:ext cx="200120" cy="141324"/>
            </a:xfrm>
            <a:custGeom>
              <a:rect b="b" l="l" r="r" t="t"/>
              <a:pathLst>
                <a:path extrusionOk="0" h="141324" w="200120">
                  <a:moveTo>
                    <a:pt x="197131" y="58317"/>
                  </a:moveTo>
                  <a:cubicBezTo>
                    <a:pt x="206834" y="74653"/>
                    <a:pt x="190600" y="89153"/>
                    <a:pt x="181342" y="100973"/>
                  </a:cubicBezTo>
                  <a:cubicBezTo>
                    <a:pt x="180017" y="105509"/>
                    <a:pt x="181051" y="110356"/>
                    <a:pt x="179742" y="114917"/>
                  </a:cubicBezTo>
                  <a:cubicBezTo>
                    <a:pt x="176136" y="127528"/>
                    <a:pt x="165820" y="139995"/>
                    <a:pt x="152101" y="141273"/>
                  </a:cubicBezTo>
                  <a:cubicBezTo>
                    <a:pt x="134959" y="142120"/>
                    <a:pt x="119515" y="132226"/>
                    <a:pt x="103213" y="128150"/>
                  </a:cubicBezTo>
                  <a:cubicBezTo>
                    <a:pt x="82622" y="122069"/>
                    <a:pt x="62087" y="115391"/>
                    <a:pt x="43154" y="105032"/>
                  </a:cubicBezTo>
                  <a:cubicBezTo>
                    <a:pt x="31736" y="98713"/>
                    <a:pt x="19836" y="92862"/>
                    <a:pt x="9494" y="84869"/>
                  </a:cubicBezTo>
                  <a:cubicBezTo>
                    <a:pt x="-4288" y="72820"/>
                    <a:pt x="-2753" y="52564"/>
                    <a:pt x="12072" y="42161"/>
                  </a:cubicBezTo>
                  <a:cubicBezTo>
                    <a:pt x="16359" y="39018"/>
                    <a:pt x="14073" y="33534"/>
                    <a:pt x="14283" y="29099"/>
                  </a:cubicBezTo>
                  <a:cubicBezTo>
                    <a:pt x="14356" y="15457"/>
                    <a:pt x="26295" y="5412"/>
                    <a:pt x="38590" y="1866"/>
                  </a:cubicBezTo>
                  <a:cubicBezTo>
                    <a:pt x="50363" y="-2455"/>
                    <a:pt x="62594" y="1412"/>
                    <a:pt x="73420" y="6514"/>
                  </a:cubicBezTo>
                  <a:cubicBezTo>
                    <a:pt x="87901" y="12903"/>
                    <a:pt x="102745" y="18269"/>
                    <a:pt x="117509" y="23929"/>
                  </a:cubicBezTo>
                  <a:cubicBezTo>
                    <a:pt x="130891" y="28911"/>
                    <a:pt x="144259" y="34030"/>
                    <a:pt x="157795" y="38572"/>
                  </a:cubicBezTo>
                  <a:cubicBezTo>
                    <a:pt x="171325" y="43551"/>
                    <a:pt x="187408" y="46966"/>
                    <a:pt x="197131" y="58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0708485" y="3440864"/>
              <a:ext cx="770347" cy="770342"/>
            </a:xfrm>
            <a:custGeom>
              <a:rect b="b" l="l" r="r" t="t"/>
              <a:pathLst>
                <a:path extrusionOk="0" h="770342" w="770347">
                  <a:moveTo>
                    <a:pt x="399091" y="711918"/>
                  </a:moveTo>
                  <a:cubicBezTo>
                    <a:pt x="667990" y="698980"/>
                    <a:pt x="807153" y="388603"/>
                    <a:pt x="639113" y="179127"/>
                  </a:cubicBezTo>
                  <a:cubicBezTo>
                    <a:pt x="639037" y="179024"/>
                    <a:pt x="638948" y="178917"/>
                    <a:pt x="638858" y="178813"/>
                  </a:cubicBezTo>
                  <a:cubicBezTo>
                    <a:pt x="629625" y="167546"/>
                    <a:pt x="619735" y="156921"/>
                    <a:pt x="609191" y="146906"/>
                  </a:cubicBezTo>
                  <a:cubicBezTo>
                    <a:pt x="409187" y="-39123"/>
                    <a:pt x="85651" y="84150"/>
                    <a:pt x="59565" y="355830"/>
                  </a:cubicBezTo>
                  <a:cubicBezTo>
                    <a:pt x="45351" y="501220"/>
                    <a:pt x="135276" y="642895"/>
                    <a:pt x="272427" y="692234"/>
                  </a:cubicBezTo>
                  <a:cubicBezTo>
                    <a:pt x="272293" y="692190"/>
                    <a:pt x="272158" y="692145"/>
                    <a:pt x="272024" y="692100"/>
                  </a:cubicBezTo>
                  <a:cubicBezTo>
                    <a:pt x="312551" y="707040"/>
                    <a:pt x="355986" y="713723"/>
                    <a:pt x="399091" y="711918"/>
                  </a:cubicBezTo>
                  <a:close/>
                  <a:moveTo>
                    <a:pt x="401672" y="398"/>
                  </a:moveTo>
                  <a:cubicBezTo>
                    <a:pt x="638443" y="9501"/>
                    <a:pt x="812062" y="234272"/>
                    <a:pt x="761571" y="465851"/>
                  </a:cubicBezTo>
                  <a:cubicBezTo>
                    <a:pt x="724804" y="645536"/>
                    <a:pt x="555988" y="777781"/>
                    <a:pt x="372778" y="770018"/>
                  </a:cubicBezTo>
                  <a:cubicBezTo>
                    <a:pt x="212508" y="766853"/>
                    <a:pt x="64202" y="653835"/>
                    <a:pt x="17875" y="500457"/>
                  </a:cubicBezTo>
                  <a:cubicBezTo>
                    <a:pt x="-61921" y="246779"/>
                    <a:pt x="136010" y="-11528"/>
                    <a:pt x="401672" y="3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0718348" y="3452744"/>
              <a:ext cx="749090" cy="749900"/>
            </a:xfrm>
            <a:custGeom>
              <a:rect b="b" l="l" r="r" t="t"/>
              <a:pathLst>
                <a:path extrusionOk="0" h="749900" w="749090">
                  <a:moveTo>
                    <a:pt x="364599" y="749784"/>
                  </a:moveTo>
                  <a:cubicBezTo>
                    <a:pt x="195637" y="746624"/>
                    <a:pt x="48088" y="627192"/>
                    <a:pt x="10427" y="462244"/>
                  </a:cubicBezTo>
                  <a:cubicBezTo>
                    <a:pt x="-22863" y="328074"/>
                    <a:pt x="24991" y="177183"/>
                    <a:pt x="133510" y="90541"/>
                  </a:cubicBezTo>
                  <a:cubicBezTo>
                    <a:pt x="138243" y="86473"/>
                    <a:pt x="143325" y="82859"/>
                    <a:pt x="148321" y="79144"/>
                  </a:cubicBezTo>
                  <a:cubicBezTo>
                    <a:pt x="150568" y="77185"/>
                    <a:pt x="153264" y="75144"/>
                    <a:pt x="156449" y="76184"/>
                  </a:cubicBezTo>
                  <a:cubicBezTo>
                    <a:pt x="159344" y="77123"/>
                    <a:pt x="161179" y="79422"/>
                    <a:pt x="161297" y="82497"/>
                  </a:cubicBezTo>
                  <a:cubicBezTo>
                    <a:pt x="161445" y="86094"/>
                    <a:pt x="158478" y="88138"/>
                    <a:pt x="156598" y="89377"/>
                  </a:cubicBezTo>
                  <a:cubicBezTo>
                    <a:pt x="151653" y="93226"/>
                    <a:pt x="147063" y="97547"/>
                    <a:pt x="142238" y="101550"/>
                  </a:cubicBezTo>
                  <a:cubicBezTo>
                    <a:pt x="117032" y="123771"/>
                    <a:pt x="94869" y="149462"/>
                    <a:pt x="76446" y="177562"/>
                  </a:cubicBezTo>
                  <a:cubicBezTo>
                    <a:pt x="7799" y="279951"/>
                    <a:pt x="-2958" y="418950"/>
                    <a:pt x="51416" y="529593"/>
                  </a:cubicBezTo>
                  <a:cubicBezTo>
                    <a:pt x="114342" y="659757"/>
                    <a:pt x="255133" y="744160"/>
                    <a:pt x="399354" y="732943"/>
                  </a:cubicBezTo>
                  <a:cubicBezTo>
                    <a:pt x="556708" y="724011"/>
                    <a:pt x="696566" y="599086"/>
                    <a:pt x="725381" y="444543"/>
                  </a:cubicBezTo>
                  <a:cubicBezTo>
                    <a:pt x="764364" y="252090"/>
                    <a:pt x="636103" y="62124"/>
                    <a:pt x="444230" y="25199"/>
                  </a:cubicBezTo>
                  <a:cubicBezTo>
                    <a:pt x="400273" y="16702"/>
                    <a:pt x="355594" y="15995"/>
                    <a:pt x="312245" y="23576"/>
                  </a:cubicBezTo>
                  <a:cubicBezTo>
                    <a:pt x="289732" y="27355"/>
                    <a:pt x="269527" y="34490"/>
                    <a:pt x="248734" y="40453"/>
                  </a:cubicBezTo>
                  <a:cubicBezTo>
                    <a:pt x="238005" y="40237"/>
                    <a:pt x="236436" y="25048"/>
                    <a:pt x="246913" y="22368"/>
                  </a:cubicBezTo>
                  <a:cubicBezTo>
                    <a:pt x="444535" y="-49523"/>
                    <a:pt x="664394" y="57958"/>
                    <a:pt x="729926" y="257706"/>
                  </a:cubicBezTo>
                  <a:cubicBezTo>
                    <a:pt x="810969" y="505048"/>
                    <a:pt x="624711" y="756108"/>
                    <a:pt x="364599" y="7497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0896736" y="3491401"/>
              <a:ext cx="44089" cy="30126"/>
            </a:xfrm>
            <a:custGeom>
              <a:rect b="b" l="l" r="r" t="t"/>
              <a:pathLst>
                <a:path extrusionOk="0" h="30126" w="44089">
                  <a:moveTo>
                    <a:pt x="6026" y="30075"/>
                  </a:moveTo>
                  <a:cubicBezTo>
                    <a:pt x="1582" y="29733"/>
                    <a:pt x="-1195" y="24538"/>
                    <a:pt x="506" y="20582"/>
                  </a:cubicBezTo>
                  <a:cubicBezTo>
                    <a:pt x="1879" y="17372"/>
                    <a:pt x="4577" y="15718"/>
                    <a:pt x="7457" y="14031"/>
                  </a:cubicBezTo>
                  <a:cubicBezTo>
                    <a:pt x="14210" y="10100"/>
                    <a:pt x="21134" y="6484"/>
                    <a:pt x="28144" y="3016"/>
                  </a:cubicBezTo>
                  <a:cubicBezTo>
                    <a:pt x="31736" y="1513"/>
                    <a:pt x="35768" y="-1072"/>
                    <a:pt x="39733" y="478"/>
                  </a:cubicBezTo>
                  <a:cubicBezTo>
                    <a:pt x="39730" y="484"/>
                    <a:pt x="39724" y="490"/>
                    <a:pt x="39722" y="495"/>
                  </a:cubicBezTo>
                  <a:cubicBezTo>
                    <a:pt x="48724" y="5808"/>
                    <a:pt x="42137" y="13246"/>
                    <a:pt x="34975" y="16147"/>
                  </a:cubicBezTo>
                  <a:cubicBezTo>
                    <a:pt x="28245" y="19708"/>
                    <a:pt x="21568" y="23403"/>
                    <a:pt x="15017" y="27266"/>
                  </a:cubicBezTo>
                  <a:cubicBezTo>
                    <a:pt x="12285" y="28996"/>
                    <a:pt x="9279" y="30420"/>
                    <a:pt x="6026" y="300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0856848" y="4175117"/>
              <a:ext cx="57916" cy="34596"/>
            </a:xfrm>
            <a:custGeom>
              <a:rect b="b" l="l" r="r" t="t"/>
              <a:pathLst>
                <a:path extrusionOk="0" h="34596" w="57916">
                  <a:moveTo>
                    <a:pt x="56785" y="30295"/>
                  </a:moveTo>
                  <a:cubicBezTo>
                    <a:pt x="47586" y="25700"/>
                    <a:pt x="38107" y="21898"/>
                    <a:pt x="29121" y="16830"/>
                  </a:cubicBezTo>
                  <a:cubicBezTo>
                    <a:pt x="24650" y="14307"/>
                    <a:pt x="20273" y="11618"/>
                    <a:pt x="15958" y="8837"/>
                  </a:cubicBezTo>
                  <a:cubicBezTo>
                    <a:pt x="11713" y="6103"/>
                    <a:pt x="7678" y="2551"/>
                    <a:pt x="3198" y="258"/>
                  </a:cubicBezTo>
                  <a:cubicBezTo>
                    <a:pt x="1060" y="-838"/>
                    <a:pt x="-1083" y="1800"/>
                    <a:pt x="612" y="3611"/>
                  </a:cubicBezTo>
                  <a:cubicBezTo>
                    <a:pt x="4050" y="7278"/>
                    <a:pt x="8908" y="10056"/>
                    <a:pt x="13061" y="12840"/>
                  </a:cubicBezTo>
                  <a:cubicBezTo>
                    <a:pt x="17460" y="15790"/>
                    <a:pt x="21993" y="18534"/>
                    <a:pt x="26605" y="21136"/>
                  </a:cubicBezTo>
                  <a:cubicBezTo>
                    <a:pt x="35577" y="26196"/>
                    <a:pt x="45143" y="31444"/>
                    <a:pt x="55014" y="34497"/>
                  </a:cubicBezTo>
                  <a:cubicBezTo>
                    <a:pt x="57463" y="35254"/>
                    <a:pt x="59138" y="31470"/>
                    <a:pt x="56785" y="302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0931516" y="4214852"/>
              <a:ext cx="66437" cy="21641"/>
            </a:xfrm>
            <a:custGeom>
              <a:rect b="b" l="l" r="r" t="t"/>
              <a:pathLst>
                <a:path extrusionOk="0" h="21641" w="66437">
                  <a:moveTo>
                    <a:pt x="65028" y="17765"/>
                  </a:moveTo>
                  <a:cubicBezTo>
                    <a:pt x="54353" y="16072"/>
                    <a:pt x="43717" y="14183"/>
                    <a:pt x="33297" y="11261"/>
                  </a:cubicBezTo>
                  <a:cubicBezTo>
                    <a:pt x="22812" y="8318"/>
                    <a:pt x="12943" y="4152"/>
                    <a:pt x="2845" y="148"/>
                  </a:cubicBezTo>
                  <a:cubicBezTo>
                    <a:pt x="436" y="-808"/>
                    <a:pt x="-1178" y="3128"/>
                    <a:pt x="1086" y="4323"/>
                  </a:cubicBezTo>
                  <a:cubicBezTo>
                    <a:pt x="10755" y="9411"/>
                    <a:pt x="21534" y="12918"/>
                    <a:pt x="32041" y="15814"/>
                  </a:cubicBezTo>
                  <a:cubicBezTo>
                    <a:pt x="42652" y="18738"/>
                    <a:pt x="53510" y="20914"/>
                    <a:pt x="64504" y="21637"/>
                  </a:cubicBezTo>
                  <a:cubicBezTo>
                    <a:pt x="66687" y="21780"/>
                    <a:pt x="67236" y="18116"/>
                    <a:pt x="65028" y="177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37"/>
          <p:cNvGrpSpPr/>
          <p:nvPr/>
        </p:nvGrpSpPr>
        <p:grpSpPr>
          <a:xfrm>
            <a:off x="4676793" y="1685606"/>
            <a:ext cx="219616" cy="770530"/>
            <a:chOff x="9353587" y="3371212"/>
            <a:chExt cx="439231" cy="1541059"/>
          </a:xfrm>
        </p:grpSpPr>
        <p:sp>
          <p:nvSpPr>
            <p:cNvPr id="1292" name="Google Shape;1292;p37"/>
            <p:cNvSpPr/>
            <p:nvPr/>
          </p:nvSpPr>
          <p:spPr>
            <a:xfrm>
              <a:off x="9369241" y="3457644"/>
              <a:ext cx="131463" cy="38898"/>
            </a:xfrm>
            <a:custGeom>
              <a:rect b="b" l="l" r="r" t="t"/>
              <a:pathLst>
                <a:path extrusionOk="0" h="38898" w="131463">
                  <a:moveTo>
                    <a:pt x="130909" y="2801"/>
                  </a:moveTo>
                  <a:cubicBezTo>
                    <a:pt x="131088" y="3593"/>
                    <a:pt x="131285" y="4385"/>
                    <a:pt x="131463" y="5177"/>
                  </a:cubicBezTo>
                  <a:lnTo>
                    <a:pt x="131445" y="5177"/>
                  </a:lnTo>
                  <a:cubicBezTo>
                    <a:pt x="131405" y="5177"/>
                    <a:pt x="131346" y="5177"/>
                    <a:pt x="131306" y="5195"/>
                  </a:cubicBezTo>
                  <a:cubicBezTo>
                    <a:pt x="131288" y="5195"/>
                    <a:pt x="131266" y="5195"/>
                    <a:pt x="131248" y="5195"/>
                  </a:cubicBezTo>
                  <a:cubicBezTo>
                    <a:pt x="131168" y="5195"/>
                    <a:pt x="131091" y="5195"/>
                    <a:pt x="131011" y="5214"/>
                  </a:cubicBezTo>
                  <a:cubicBezTo>
                    <a:pt x="129706" y="5313"/>
                    <a:pt x="128384" y="5433"/>
                    <a:pt x="127061" y="5571"/>
                  </a:cubicBezTo>
                  <a:cubicBezTo>
                    <a:pt x="127021" y="5571"/>
                    <a:pt x="126981" y="5571"/>
                    <a:pt x="126941" y="5571"/>
                  </a:cubicBezTo>
                  <a:cubicBezTo>
                    <a:pt x="126843" y="5590"/>
                    <a:pt x="126723" y="5590"/>
                    <a:pt x="126624" y="5611"/>
                  </a:cubicBezTo>
                  <a:cubicBezTo>
                    <a:pt x="126427" y="5630"/>
                    <a:pt x="126249" y="5652"/>
                    <a:pt x="126052" y="5670"/>
                  </a:cubicBezTo>
                  <a:cubicBezTo>
                    <a:pt x="124886" y="5531"/>
                    <a:pt x="123702" y="5414"/>
                    <a:pt x="122536" y="5313"/>
                  </a:cubicBezTo>
                  <a:cubicBezTo>
                    <a:pt x="120936" y="5174"/>
                    <a:pt x="119336" y="5035"/>
                    <a:pt x="117755" y="4918"/>
                  </a:cubicBezTo>
                  <a:cubicBezTo>
                    <a:pt x="117675" y="4918"/>
                    <a:pt x="117617" y="4918"/>
                    <a:pt x="117558" y="4900"/>
                  </a:cubicBezTo>
                  <a:cubicBezTo>
                    <a:pt x="116017" y="4801"/>
                    <a:pt x="114476" y="4721"/>
                    <a:pt x="112956" y="4644"/>
                  </a:cubicBezTo>
                  <a:cubicBezTo>
                    <a:pt x="109736" y="4487"/>
                    <a:pt x="106536" y="4406"/>
                    <a:pt x="103319" y="4406"/>
                  </a:cubicBezTo>
                  <a:cubicBezTo>
                    <a:pt x="100633" y="4406"/>
                    <a:pt x="97966" y="4465"/>
                    <a:pt x="95280" y="4564"/>
                  </a:cubicBezTo>
                  <a:cubicBezTo>
                    <a:pt x="92635" y="4684"/>
                    <a:pt x="89986" y="4841"/>
                    <a:pt x="87341" y="5060"/>
                  </a:cubicBezTo>
                  <a:cubicBezTo>
                    <a:pt x="84673" y="5297"/>
                    <a:pt x="82006" y="5575"/>
                    <a:pt x="79361" y="5892"/>
                  </a:cubicBezTo>
                  <a:cubicBezTo>
                    <a:pt x="75411" y="6407"/>
                    <a:pt x="71479" y="7020"/>
                    <a:pt x="67588" y="7791"/>
                  </a:cubicBezTo>
                  <a:cubicBezTo>
                    <a:pt x="64979" y="8305"/>
                    <a:pt x="62374" y="8879"/>
                    <a:pt x="59805" y="9492"/>
                  </a:cubicBezTo>
                  <a:cubicBezTo>
                    <a:pt x="57236" y="10124"/>
                    <a:pt x="54689" y="10817"/>
                    <a:pt x="52161" y="11569"/>
                  </a:cubicBezTo>
                  <a:lnTo>
                    <a:pt x="52142" y="11569"/>
                  </a:lnTo>
                  <a:cubicBezTo>
                    <a:pt x="49614" y="12340"/>
                    <a:pt x="47106" y="13153"/>
                    <a:pt x="44618" y="14023"/>
                  </a:cubicBezTo>
                  <a:cubicBezTo>
                    <a:pt x="43372" y="14457"/>
                    <a:pt x="42129" y="14913"/>
                    <a:pt x="40905" y="15388"/>
                  </a:cubicBezTo>
                  <a:cubicBezTo>
                    <a:pt x="27394" y="20554"/>
                    <a:pt x="14615" y="27658"/>
                    <a:pt x="3061" y="36898"/>
                  </a:cubicBezTo>
                  <a:cubicBezTo>
                    <a:pt x="2212" y="37530"/>
                    <a:pt x="1381" y="38205"/>
                    <a:pt x="572" y="38898"/>
                  </a:cubicBezTo>
                  <a:cubicBezTo>
                    <a:pt x="375" y="38106"/>
                    <a:pt x="178" y="37296"/>
                    <a:pt x="0" y="36504"/>
                  </a:cubicBezTo>
                  <a:cubicBezTo>
                    <a:pt x="3239" y="33298"/>
                    <a:pt x="6755" y="30407"/>
                    <a:pt x="10370" y="27658"/>
                  </a:cubicBezTo>
                  <a:cubicBezTo>
                    <a:pt x="43572" y="5195"/>
                    <a:pt x="86138" y="-4421"/>
                    <a:pt x="125821" y="1910"/>
                  </a:cubicBezTo>
                  <a:cubicBezTo>
                    <a:pt x="126000" y="1713"/>
                    <a:pt x="126157" y="1552"/>
                    <a:pt x="126316" y="1414"/>
                  </a:cubicBezTo>
                  <a:cubicBezTo>
                    <a:pt x="126495" y="880"/>
                    <a:pt x="126870" y="424"/>
                    <a:pt x="127599" y="128"/>
                  </a:cubicBezTo>
                  <a:cubicBezTo>
                    <a:pt x="129574" y="-368"/>
                    <a:pt x="130306" y="1078"/>
                    <a:pt x="130740" y="2761"/>
                  </a:cubicBezTo>
                  <a:cubicBezTo>
                    <a:pt x="130792" y="2779"/>
                    <a:pt x="130851" y="2779"/>
                    <a:pt x="130909" y="2801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9481933" y="3388770"/>
              <a:ext cx="9" cy="18"/>
            </a:xfrm>
            <a:custGeom>
              <a:rect b="b" l="l" r="r" t="t"/>
              <a:pathLst>
                <a:path extrusionOk="0" h="18" w="9">
                  <a:moveTo>
                    <a:pt x="0" y="0"/>
                  </a:moveTo>
                  <a:cubicBezTo>
                    <a:pt x="9" y="0"/>
                    <a:pt x="9" y="3"/>
                    <a:pt x="9" y="18"/>
                  </a:cubicBezTo>
                  <a:cubicBezTo>
                    <a:pt x="6" y="12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9353676" y="3420692"/>
              <a:ext cx="18" cy="218"/>
            </a:xfrm>
            <a:custGeom>
              <a:rect b="b" l="l" r="r" t="t"/>
              <a:pathLst>
                <a:path extrusionOk="0" h="218" w="18">
                  <a:moveTo>
                    <a:pt x="0" y="0"/>
                  </a:moveTo>
                  <a:cubicBezTo>
                    <a:pt x="18" y="80"/>
                    <a:pt x="18" y="157"/>
                    <a:pt x="18" y="219"/>
                  </a:cubicBezTo>
                  <a:cubicBezTo>
                    <a:pt x="22" y="157"/>
                    <a:pt x="0" y="80"/>
                    <a:pt x="0" y="0"/>
                  </a:cubicBezTo>
                  <a:close/>
                </a:path>
              </a:pathLst>
            </a:custGeom>
            <a:solidFill>
              <a:srgbClr val="022D4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9671839" y="4703748"/>
              <a:ext cx="120979" cy="136195"/>
            </a:xfrm>
            <a:custGeom>
              <a:rect b="b" l="l" r="r" t="t"/>
              <a:pathLst>
                <a:path extrusionOk="0" h="136195" w="120979">
                  <a:moveTo>
                    <a:pt x="120979" y="21134"/>
                  </a:moveTo>
                  <a:cubicBezTo>
                    <a:pt x="120979" y="21550"/>
                    <a:pt x="120961" y="21966"/>
                    <a:pt x="120961" y="22382"/>
                  </a:cubicBezTo>
                  <a:cubicBezTo>
                    <a:pt x="120585" y="25153"/>
                    <a:pt x="120290" y="27902"/>
                    <a:pt x="120152" y="30655"/>
                  </a:cubicBezTo>
                  <a:cubicBezTo>
                    <a:pt x="117623" y="61507"/>
                    <a:pt x="115094" y="92319"/>
                    <a:pt x="112507" y="123134"/>
                  </a:cubicBezTo>
                  <a:cubicBezTo>
                    <a:pt x="94453" y="125547"/>
                    <a:pt x="76165" y="128694"/>
                    <a:pt x="59947" y="136196"/>
                  </a:cubicBezTo>
                  <a:cubicBezTo>
                    <a:pt x="39640" y="101664"/>
                    <a:pt x="18488" y="67585"/>
                    <a:pt x="0" y="32159"/>
                  </a:cubicBezTo>
                  <a:cubicBezTo>
                    <a:pt x="5254" y="25095"/>
                    <a:pt x="10272" y="17950"/>
                    <a:pt x="15920" y="10985"/>
                  </a:cubicBezTo>
                  <a:cubicBezTo>
                    <a:pt x="32374" y="19494"/>
                    <a:pt x="37982" y="36218"/>
                    <a:pt x="46239" y="7779"/>
                  </a:cubicBezTo>
                  <a:cubicBezTo>
                    <a:pt x="56412" y="10331"/>
                    <a:pt x="65241" y="17041"/>
                    <a:pt x="75589" y="18406"/>
                  </a:cubicBezTo>
                  <a:cubicBezTo>
                    <a:pt x="82246" y="16508"/>
                    <a:pt x="83055" y="8075"/>
                    <a:pt x="85030" y="2435"/>
                  </a:cubicBezTo>
                  <a:cubicBezTo>
                    <a:pt x="97769" y="10824"/>
                    <a:pt x="106499" y="20028"/>
                    <a:pt x="114381" y="0"/>
                  </a:cubicBezTo>
                  <a:cubicBezTo>
                    <a:pt x="116614" y="1187"/>
                    <a:pt x="118804" y="2475"/>
                    <a:pt x="120918" y="3859"/>
                  </a:cubicBezTo>
                  <a:cubicBezTo>
                    <a:pt x="120822" y="9616"/>
                    <a:pt x="120942" y="15374"/>
                    <a:pt x="120979" y="211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9405363" y="3615406"/>
              <a:ext cx="387436" cy="1120497"/>
            </a:xfrm>
            <a:custGeom>
              <a:rect b="b" l="l" r="r" t="t"/>
              <a:pathLst>
                <a:path extrusionOk="0" h="1120497" w="387436">
                  <a:moveTo>
                    <a:pt x="387357" y="1089448"/>
                  </a:moveTo>
                  <a:cubicBezTo>
                    <a:pt x="387375" y="1089605"/>
                    <a:pt x="387415" y="1089765"/>
                    <a:pt x="387437" y="1089922"/>
                  </a:cubicBezTo>
                  <a:cubicBezTo>
                    <a:pt x="387418" y="1090675"/>
                    <a:pt x="387397" y="1091445"/>
                    <a:pt x="387397" y="1092197"/>
                  </a:cubicBezTo>
                  <a:cubicBezTo>
                    <a:pt x="385283" y="1090813"/>
                    <a:pt x="383090" y="1089525"/>
                    <a:pt x="380860" y="1088338"/>
                  </a:cubicBezTo>
                  <a:cubicBezTo>
                    <a:pt x="372978" y="1108366"/>
                    <a:pt x="364248" y="1099163"/>
                    <a:pt x="351509" y="1090773"/>
                  </a:cubicBezTo>
                  <a:cubicBezTo>
                    <a:pt x="349534" y="1096413"/>
                    <a:pt x="348725" y="1104843"/>
                    <a:pt x="342068" y="1106745"/>
                  </a:cubicBezTo>
                  <a:cubicBezTo>
                    <a:pt x="331717" y="1105379"/>
                    <a:pt x="322888" y="1098670"/>
                    <a:pt x="312718" y="1096118"/>
                  </a:cubicBezTo>
                  <a:cubicBezTo>
                    <a:pt x="304461" y="1124556"/>
                    <a:pt x="298853" y="1107833"/>
                    <a:pt x="282399" y="1099323"/>
                  </a:cubicBezTo>
                  <a:cubicBezTo>
                    <a:pt x="276751" y="1106289"/>
                    <a:pt x="271733" y="1113433"/>
                    <a:pt x="266479" y="1120497"/>
                  </a:cubicBezTo>
                  <a:cubicBezTo>
                    <a:pt x="265947" y="1119489"/>
                    <a:pt x="265412" y="1118478"/>
                    <a:pt x="264898" y="1117471"/>
                  </a:cubicBezTo>
                  <a:cubicBezTo>
                    <a:pt x="263910" y="1115550"/>
                    <a:pt x="262923" y="1113652"/>
                    <a:pt x="261954" y="1111732"/>
                  </a:cubicBezTo>
                  <a:cubicBezTo>
                    <a:pt x="261935" y="1111651"/>
                    <a:pt x="261914" y="1111553"/>
                    <a:pt x="261896" y="1111476"/>
                  </a:cubicBezTo>
                  <a:cubicBezTo>
                    <a:pt x="261699" y="1110585"/>
                    <a:pt x="261480" y="1109734"/>
                    <a:pt x="261265" y="1108884"/>
                  </a:cubicBezTo>
                  <a:cubicBezTo>
                    <a:pt x="261068" y="1107398"/>
                    <a:pt x="260634" y="1105934"/>
                    <a:pt x="260277" y="1104492"/>
                  </a:cubicBezTo>
                  <a:cubicBezTo>
                    <a:pt x="259942" y="1103145"/>
                    <a:pt x="259625" y="1101801"/>
                    <a:pt x="259290" y="1100454"/>
                  </a:cubicBezTo>
                  <a:cubicBezTo>
                    <a:pt x="258539" y="1097504"/>
                    <a:pt x="257887" y="1094496"/>
                    <a:pt x="256958" y="1091608"/>
                  </a:cubicBezTo>
                  <a:cubicBezTo>
                    <a:pt x="256958" y="1091608"/>
                    <a:pt x="256940" y="1091608"/>
                    <a:pt x="256918" y="1091627"/>
                  </a:cubicBezTo>
                  <a:cubicBezTo>
                    <a:pt x="256878" y="1091528"/>
                    <a:pt x="256860" y="1091448"/>
                    <a:pt x="256820" y="1091371"/>
                  </a:cubicBezTo>
                  <a:cubicBezTo>
                    <a:pt x="255712" y="1087136"/>
                    <a:pt x="254608" y="1082901"/>
                    <a:pt x="253522" y="1078667"/>
                  </a:cubicBezTo>
                  <a:cubicBezTo>
                    <a:pt x="250006" y="1064794"/>
                    <a:pt x="246570" y="1050921"/>
                    <a:pt x="243170" y="1037027"/>
                  </a:cubicBezTo>
                  <a:cubicBezTo>
                    <a:pt x="236710" y="1010666"/>
                    <a:pt x="230392" y="984267"/>
                    <a:pt x="224030" y="957888"/>
                  </a:cubicBezTo>
                  <a:cubicBezTo>
                    <a:pt x="210876" y="903328"/>
                    <a:pt x="197719" y="848747"/>
                    <a:pt x="184565" y="794187"/>
                  </a:cubicBezTo>
                  <a:cubicBezTo>
                    <a:pt x="171291" y="739190"/>
                    <a:pt x="158039" y="684174"/>
                    <a:pt x="144783" y="629179"/>
                  </a:cubicBezTo>
                  <a:cubicBezTo>
                    <a:pt x="131294" y="573291"/>
                    <a:pt x="117841" y="517406"/>
                    <a:pt x="104349" y="461500"/>
                  </a:cubicBezTo>
                  <a:cubicBezTo>
                    <a:pt x="91410" y="407908"/>
                    <a:pt x="78515" y="354319"/>
                    <a:pt x="65595" y="300706"/>
                  </a:cubicBezTo>
                  <a:cubicBezTo>
                    <a:pt x="52065" y="244602"/>
                    <a:pt x="38515" y="188516"/>
                    <a:pt x="25025" y="132413"/>
                  </a:cubicBezTo>
                  <a:cubicBezTo>
                    <a:pt x="16689" y="97819"/>
                    <a:pt x="8355" y="63188"/>
                    <a:pt x="0" y="28594"/>
                  </a:cubicBezTo>
                  <a:cubicBezTo>
                    <a:pt x="38419" y="3620"/>
                    <a:pt x="85999" y="-2714"/>
                    <a:pt x="131568" y="966"/>
                  </a:cubicBezTo>
                  <a:cubicBezTo>
                    <a:pt x="140535" y="39021"/>
                    <a:pt x="149502" y="77039"/>
                    <a:pt x="158491" y="115094"/>
                  </a:cubicBezTo>
                  <a:cubicBezTo>
                    <a:pt x="171469" y="170110"/>
                    <a:pt x="184387" y="225144"/>
                    <a:pt x="197402" y="280160"/>
                  </a:cubicBezTo>
                  <a:cubicBezTo>
                    <a:pt x="210913" y="337275"/>
                    <a:pt x="224304" y="394408"/>
                    <a:pt x="237756" y="451541"/>
                  </a:cubicBezTo>
                  <a:cubicBezTo>
                    <a:pt x="250870" y="507309"/>
                    <a:pt x="263907" y="563117"/>
                    <a:pt x="277064" y="618885"/>
                  </a:cubicBezTo>
                  <a:cubicBezTo>
                    <a:pt x="290378" y="675365"/>
                    <a:pt x="303729" y="731805"/>
                    <a:pt x="316985" y="788288"/>
                  </a:cubicBezTo>
                  <a:cubicBezTo>
                    <a:pt x="323602" y="816548"/>
                    <a:pt x="330219" y="844808"/>
                    <a:pt x="336854" y="873049"/>
                  </a:cubicBezTo>
                  <a:cubicBezTo>
                    <a:pt x="343274" y="900477"/>
                    <a:pt x="349811" y="927886"/>
                    <a:pt x="356290" y="955295"/>
                  </a:cubicBezTo>
                  <a:cubicBezTo>
                    <a:pt x="362036" y="979499"/>
                    <a:pt x="367786" y="1003700"/>
                    <a:pt x="373474" y="1027926"/>
                  </a:cubicBezTo>
                  <a:cubicBezTo>
                    <a:pt x="376356" y="1040236"/>
                    <a:pt x="379260" y="1052546"/>
                    <a:pt x="382124" y="1064874"/>
                  </a:cubicBezTo>
                  <a:cubicBezTo>
                    <a:pt x="383232" y="1069624"/>
                    <a:pt x="384317" y="1074355"/>
                    <a:pt x="385382" y="1079104"/>
                  </a:cubicBezTo>
                  <a:cubicBezTo>
                    <a:pt x="385480" y="1079579"/>
                    <a:pt x="385579" y="1080054"/>
                    <a:pt x="385659" y="1080528"/>
                  </a:cubicBezTo>
                  <a:cubicBezTo>
                    <a:pt x="385816" y="1081280"/>
                    <a:pt x="385954" y="1082014"/>
                    <a:pt x="386092" y="1082744"/>
                  </a:cubicBezTo>
                  <a:cubicBezTo>
                    <a:pt x="386508" y="1084976"/>
                    <a:pt x="386942" y="1087210"/>
                    <a:pt x="387357" y="10894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9369808" y="3462055"/>
              <a:ext cx="163502" cy="175667"/>
            </a:xfrm>
            <a:custGeom>
              <a:rect b="b" l="l" r="r" t="t"/>
              <a:pathLst>
                <a:path extrusionOk="0" h="175667" w="163502">
                  <a:moveTo>
                    <a:pt x="163502" y="138867"/>
                  </a:moveTo>
                  <a:cubicBezTo>
                    <a:pt x="146306" y="134398"/>
                    <a:pt x="128310" y="133720"/>
                    <a:pt x="110745" y="137881"/>
                  </a:cubicBezTo>
                  <a:cubicBezTo>
                    <a:pt x="83581" y="142473"/>
                    <a:pt x="51066" y="152706"/>
                    <a:pt x="34023" y="175668"/>
                  </a:cubicBezTo>
                  <a:cubicBezTo>
                    <a:pt x="33131" y="171908"/>
                    <a:pt x="32208" y="168147"/>
                    <a:pt x="31316" y="164387"/>
                  </a:cubicBezTo>
                  <a:cubicBezTo>
                    <a:pt x="30855" y="162415"/>
                    <a:pt x="30362" y="160504"/>
                    <a:pt x="29901" y="158531"/>
                  </a:cubicBezTo>
                  <a:cubicBezTo>
                    <a:pt x="29163" y="155511"/>
                    <a:pt x="28455" y="152521"/>
                    <a:pt x="27717" y="149531"/>
                  </a:cubicBezTo>
                  <a:cubicBezTo>
                    <a:pt x="25564" y="140532"/>
                    <a:pt x="23379" y="131532"/>
                    <a:pt x="21226" y="122501"/>
                  </a:cubicBezTo>
                  <a:cubicBezTo>
                    <a:pt x="14981" y="96704"/>
                    <a:pt x="8767" y="70907"/>
                    <a:pt x="2553" y="45109"/>
                  </a:cubicBezTo>
                  <a:cubicBezTo>
                    <a:pt x="2523" y="44986"/>
                    <a:pt x="2492" y="44863"/>
                    <a:pt x="2461" y="44739"/>
                  </a:cubicBezTo>
                  <a:cubicBezTo>
                    <a:pt x="1753" y="41873"/>
                    <a:pt x="1077" y="39007"/>
                    <a:pt x="400" y="36140"/>
                  </a:cubicBezTo>
                  <a:cubicBezTo>
                    <a:pt x="246" y="35585"/>
                    <a:pt x="123" y="35031"/>
                    <a:pt x="0" y="34476"/>
                  </a:cubicBezTo>
                  <a:cubicBezTo>
                    <a:pt x="800" y="33798"/>
                    <a:pt x="1630" y="33120"/>
                    <a:pt x="2492" y="32503"/>
                  </a:cubicBezTo>
                  <a:cubicBezTo>
                    <a:pt x="36946" y="4918"/>
                    <a:pt x="82105" y="-3496"/>
                    <a:pt x="125480" y="1251"/>
                  </a:cubicBezTo>
                  <a:cubicBezTo>
                    <a:pt x="127387" y="1466"/>
                    <a:pt x="129264" y="1682"/>
                    <a:pt x="131171" y="1960"/>
                  </a:cubicBezTo>
                  <a:cubicBezTo>
                    <a:pt x="131817" y="4641"/>
                    <a:pt x="132463" y="7322"/>
                    <a:pt x="133078" y="10035"/>
                  </a:cubicBezTo>
                  <a:cubicBezTo>
                    <a:pt x="133201" y="10528"/>
                    <a:pt x="133324" y="11021"/>
                    <a:pt x="133447" y="11514"/>
                  </a:cubicBezTo>
                  <a:cubicBezTo>
                    <a:pt x="140061" y="39561"/>
                    <a:pt x="146644" y="67578"/>
                    <a:pt x="153289" y="95625"/>
                  </a:cubicBezTo>
                  <a:cubicBezTo>
                    <a:pt x="154827" y="102221"/>
                    <a:pt x="156396" y="108817"/>
                    <a:pt x="157934" y="115412"/>
                  </a:cubicBezTo>
                  <a:cubicBezTo>
                    <a:pt x="158642" y="118371"/>
                    <a:pt x="159349" y="121299"/>
                    <a:pt x="160026" y="124258"/>
                  </a:cubicBezTo>
                  <a:cubicBezTo>
                    <a:pt x="160395" y="125830"/>
                    <a:pt x="160795" y="127433"/>
                    <a:pt x="161164" y="129035"/>
                  </a:cubicBezTo>
                  <a:cubicBezTo>
                    <a:pt x="161933" y="132302"/>
                    <a:pt x="162702" y="135600"/>
                    <a:pt x="163502" y="138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9731785" y="4826878"/>
              <a:ext cx="52560" cy="85393"/>
            </a:xfrm>
            <a:custGeom>
              <a:rect b="b" l="l" r="r" t="t"/>
              <a:pathLst>
                <a:path extrusionOk="0" h="85393" w="52560">
                  <a:moveTo>
                    <a:pt x="52561" y="0"/>
                  </a:moveTo>
                  <a:cubicBezTo>
                    <a:pt x="52382" y="2059"/>
                    <a:pt x="52204" y="4118"/>
                    <a:pt x="52028" y="6155"/>
                  </a:cubicBezTo>
                  <a:cubicBezTo>
                    <a:pt x="51099" y="17278"/>
                    <a:pt x="50152" y="28380"/>
                    <a:pt x="49204" y="39482"/>
                  </a:cubicBezTo>
                  <a:cubicBezTo>
                    <a:pt x="48395" y="50365"/>
                    <a:pt x="47722" y="61251"/>
                    <a:pt x="46854" y="72115"/>
                  </a:cubicBezTo>
                  <a:cubicBezTo>
                    <a:pt x="46005" y="76646"/>
                    <a:pt x="47743" y="85393"/>
                    <a:pt x="41206" y="85393"/>
                  </a:cubicBezTo>
                  <a:cubicBezTo>
                    <a:pt x="41108" y="85393"/>
                    <a:pt x="40988" y="85393"/>
                    <a:pt x="40889" y="85393"/>
                  </a:cubicBezTo>
                  <a:cubicBezTo>
                    <a:pt x="38182" y="84798"/>
                    <a:pt x="37176" y="82761"/>
                    <a:pt x="36958" y="80110"/>
                  </a:cubicBezTo>
                  <a:cubicBezTo>
                    <a:pt x="26489" y="59075"/>
                    <a:pt x="14954" y="38591"/>
                    <a:pt x="3082" y="18286"/>
                  </a:cubicBezTo>
                  <a:cubicBezTo>
                    <a:pt x="2055" y="16545"/>
                    <a:pt x="1027" y="14803"/>
                    <a:pt x="0" y="13062"/>
                  </a:cubicBezTo>
                  <a:cubicBezTo>
                    <a:pt x="16215" y="5560"/>
                    <a:pt x="34506" y="2413"/>
                    <a:pt x="52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9499009" y="3632132"/>
              <a:ext cx="260526" cy="1048993"/>
            </a:xfrm>
            <a:custGeom>
              <a:rect b="b" l="l" r="r" t="t"/>
              <a:pathLst>
                <a:path extrusionOk="0" h="1048993" w="260526">
                  <a:moveTo>
                    <a:pt x="260450" y="1045372"/>
                  </a:moveTo>
                  <a:cubicBezTo>
                    <a:pt x="260844" y="1046975"/>
                    <a:pt x="259660" y="1048617"/>
                    <a:pt x="258100" y="1048935"/>
                  </a:cubicBezTo>
                  <a:cubicBezTo>
                    <a:pt x="257903" y="1048975"/>
                    <a:pt x="257706" y="1048993"/>
                    <a:pt x="257506" y="1048993"/>
                  </a:cubicBezTo>
                  <a:cubicBezTo>
                    <a:pt x="256085" y="1048993"/>
                    <a:pt x="254879" y="1047964"/>
                    <a:pt x="254544" y="1046558"/>
                  </a:cubicBezTo>
                  <a:cubicBezTo>
                    <a:pt x="243562" y="1001637"/>
                    <a:pt x="232579" y="956712"/>
                    <a:pt x="221597" y="911790"/>
                  </a:cubicBezTo>
                  <a:cubicBezTo>
                    <a:pt x="210200" y="865065"/>
                    <a:pt x="198784" y="818361"/>
                    <a:pt x="187368" y="771636"/>
                  </a:cubicBezTo>
                  <a:cubicBezTo>
                    <a:pt x="176404" y="726733"/>
                    <a:pt x="165422" y="681830"/>
                    <a:pt x="154461" y="636908"/>
                  </a:cubicBezTo>
                  <a:cubicBezTo>
                    <a:pt x="144230" y="595031"/>
                    <a:pt x="133998" y="553157"/>
                    <a:pt x="123767" y="511281"/>
                  </a:cubicBezTo>
                  <a:cubicBezTo>
                    <a:pt x="113003" y="467249"/>
                    <a:pt x="102236" y="423215"/>
                    <a:pt x="91491" y="379162"/>
                  </a:cubicBezTo>
                  <a:cubicBezTo>
                    <a:pt x="80093" y="332477"/>
                    <a:pt x="68677" y="285774"/>
                    <a:pt x="57262" y="239089"/>
                  </a:cubicBezTo>
                  <a:cubicBezTo>
                    <a:pt x="46002" y="192919"/>
                    <a:pt x="34725" y="146730"/>
                    <a:pt x="23466" y="100539"/>
                  </a:cubicBezTo>
                  <a:cubicBezTo>
                    <a:pt x="19655" y="84925"/>
                    <a:pt x="15843" y="69311"/>
                    <a:pt x="12050" y="53675"/>
                  </a:cubicBezTo>
                  <a:cubicBezTo>
                    <a:pt x="9780" y="44333"/>
                    <a:pt x="7506" y="34973"/>
                    <a:pt x="5255" y="25612"/>
                  </a:cubicBezTo>
                  <a:cubicBezTo>
                    <a:pt x="4209" y="21279"/>
                    <a:pt x="3160" y="16945"/>
                    <a:pt x="2135" y="12609"/>
                  </a:cubicBezTo>
                  <a:cubicBezTo>
                    <a:pt x="1680" y="10649"/>
                    <a:pt x="1228" y="8691"/>
                    <a:pt x="773" y="6731"/>
                  </a:cubicBezTo>
                  <a:cubicBezTo>
                    <a:pt x="496" y="5505"/>
                    <a:pt x="142" y="4238"/>
                    <a:pt x="40" y="2990"/>
                  </a:cubicBezTo>
                  <a:cubicBezTo>
                    <a:pt x="-215" y="1643"/>
                    <a:pt x="773" y="299"/>
                    <a:pt x="2074" y="62"/>
                  </a:cubicBezTo>
                  <a:cubicBezTo>
                    <a:pt x="3320" y="-216"/>
                    <a:pt x="4464" y="478"/>
                    <a:pt x="4898" y="1467"/>
                  </a:cubicBezTo>
                  <a:cubicBezTo>
                    <a:pt x="5608" y="3070"/>
                    <a:pt x="5965" y="4870"/>
                    <a:pt x="6399" y="6553"/>
                  </a:cubicBezTo>
                  <a:cubicBezTo>
                    <a:pt x="7150" y="9481"/>
                    <a:pt x="7882" y="12430"/>
                    <a:pt x="8632" y="15358"/>
                  </a:cubicBezTo>
                  <a:cubicBezTo>
                    <a:pt x="10094" y="21236"/>
                    <a:pt x="11536" y="27132"/>
                    <a:pt x="12998" y="33009"/>
                  </a:cubicBezTo>
                  <a:cubicBezTo>
                    <a:pt x="15406" y="42746"/>
                    <a:pt x="17796" y="52504"/>
                    <a:pt x="20187" y="62259"/>
                  </a:cubicBezTo>
                  <a:cubicBezTo>
                    <a:pt x="26093" y="86342"/>
                    <a:pt x="31999" y="110426"/>
                    <a:pt x="37884" y="134531"/>
                  </a:cubicBezTo>
                  <a:cubicBezTo>
                    <a:pt x="48196" y="176664"/>
                    <a:pt x="58486" y="218815"/>
                    <a:pt x="68797" y="260951"/>
                  </a:cubicBezTo>
                  <a:cubicBezTo>
                    <a:pt x="79543" y="304846"/>
                    <a:pt x="90266" y="348739"/>
                    <a:pt x="100993" y="392653"/>
                  </a:cubicBezTo>
                  <a:cubicBezTo>
                    <a:pt x="112548" y="439991"/>
                    <a:pt x="124084" y="487348"/>
                    <a:pt x="135678" y="534665"/>
                  </a:cubicBezTo>
                  <a:cubicBezTo>
                    <a:pt x="147192" y="581627"/>
                    <a:pt x="158648" y="628608"/>
                    <a:pt x="170126" y="675588"/>
                  </a:cubicBezTo>
                  <a:cubicBezTo>
                    <a:pt x="180911" y="719820"/>
                    <a:pt x="191733" y="764048"/>
                    <a:pt x="202540" y="808280"/>
                  </a:cubicBezTo>
                  <a:cubicBezTo>
                    <a:pt x="213147" y="851698"/>
                    <a:pt x="223754" y="895119"/>
                    <a:pt x="234361" y="938536"/>
                  </a:cubicBezTo>
                  <a:cubicBezTo>
                    <a:pt x="243066" y="974147"/>
                    <a:pt x="251757" y="1009770"/>
                    <a:pt x="260450" y="10453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9446625" y="3647604"/>
              <a:ext cx="258392" cy="1048866"/>
            </a:xfrm>
            <a:custGeom>
              <a:rect b="b" l="l" r="r" t="t"/>
              <a:pathLst>
                <a:path extrusionOk="0" h="1048866" w="258392">
                  <a:moveTo>
                    <a:pt x="252432" y="1046540"/>
                  </a:moveTo>
                  <a:cubicBezTo>
                    <a:pt x="246547" y="1022259"/>
                    <a:pt x="240660" y="997956"/>
                    <a:pt x="234775" y="973672"/>
                  </a:cubicBezTo>
                  <a:cubicBezTo>
                    <a:pt x="229440" y="951746"/>
                    <a:pt x="224088" y="929817"/>
                    <a:pt x="218815" y="907872"/>
                  </a:cubicBezTo>
                  <a:cubicBezTo>
                    <a:pt x="213619" y="886242"/>
                    <a:pt x="208307" y="864630"/>
                    <a:pt x="203092" y="843000"/>
                  </a:cubicBezTo>
                  <a:cubicBezTo>
                    <a:pt x="197463" y="819745"/>
                    <a:pt x="191815" y="796512"/>
                    <a:pt x="186185" y="773261"/>
                  </a:cubicBezTo>
                  <a:cubicBezTo>
                    <a:pt x="175123" y="727645"/>
                    <a:pt x="164064" y="682030"/>
                    <a:pt x="153002" y="636415"/>
                  </a:cubicBezTo>
                  <a:cubicBezTo>
                    <a:pt x="142534" y="593274"/>
                    <a:pt x="132065" y="550131"/>
                    <a:pt x="121615" y="507009"/>
                  </a:cubicBezTo>
                  <a:cubicBezTo>
                    <a:pt x="110593" y="461510"/>
                    <a:pt x="99552" y="416015"/>
                    <a:pt x="88530" y="370517"/>
                  </a:cubicBezTo>
                  <a:cubicBezTo>
                    <a:pt x="77391" y="324526"/>
                    <a:pt x="66231" y="278553"/>
                    <a:pt x="55089" y="232583"/>
                  </a:cubicBezTo>
                  <a:cubicBezTo>
                    <a:pt x="44383" y="188450"/>
                    <a:pt x="33696" y="144320"/>
                    <a:pt x="23031" y="100169"/>
                  </a:cubicBezTo>
                  <a:cubicBezTo>
                    <a:pt x="19001" y="83544"/>
                    <a:pt x="14971" y="66903"/>
                    <a:pt x="10981" y="50260"/>
                  </a:cubicBezTo>
                  <a:cubicBezTo>
                    <a:pt x="8711" y="40801"/>
                    <a:pt x="6438" y="31320"/>
                    <a:pt x="4186" y="21861"/>
                  </a:cubicBezTo>
                  <a:cubicBezTo>
                    <a:pt x="3180" y="17685"/>
                    <a:pt x="2211" y="13509"/>
                    <a:pt x="1242" y="9336"/>
                  </a:cubicBezTo>
                  <a:cubicBezTo>
                    <a:pt x="1085" y="8642"/>
                    <a:pt x="925" y="7930"/>
                    <a:pt x="768" y="7237"/>
                  </a:cubicBezTo>
                  <a:cubicBezTo>
                    <a:pt x="571" y="6287"/>
                    <a:pt x="313" y="5338"/>
                    <a:pt x="175" y="4367"/>
                  </a:cubicBezTo>
                  <a:cubicBezTo>
                    <a:pt x="18" y="3258"/>
                    <a:pt x="-219" y="2093"/>
                    <a:pt x="430" y="1082"/>
                  </a:cubicBezTo>
                  <a:cubicBezTo>
                    <a:pt x="1082" y="52"/>
                    <a:pt x="2365" y="-324"/>
                    <a:pt x="3432" y="311"/>
                  </a:cubicBezTo>
                  <a:cubicBezTo>
                    <a:pt x="4638" y="983"/>
                    <a:pt x="5032" y="2447"/>
                    <a:pt x="5389" y="3695"/>
                  </a:cubicBezTo>
                  <a:cubicBezTo>
                    <a:pt x="6121" y="6466"/>
                    <a:pt x="6850" y="9215"/>
                    <a:pt x="7542" y="11986"/>
                  </a:cubicBezTo>
                  <a:cubicBezTo>
                    <a:pt x="9043" y="17922"/>
                    <a:pt x="10505" y="23880"/>
                    <a:pt x="11966" y="29838"/>
                  </a:cubicBezTo>
                  <a:cubicBezTo>
                    <a:pt x="14356" y="39494"/>
                    <a:pt x="16706" y="49132"/>
                    <a:pt x="19057" y="58791"/>
                  </a:cubicBezTo>
                  <a:cubicBezTo>
                    <a:pt x="24369" y="80579"/>
                    <a:pt x="29663" y="102369"/>
                    <a:pt x="34958" y="124179"/>
                  </a:cubicBezTo>
                  <a:cubicBezTo>
                    <a:pt x="45940" y="169338"/>
                    <a:pt x="56904" y="214519"/>
                    <a:pt x="67846" y="259699"/>
                  </a:cubicBezTo>
                  <a:cubicBezTo>
                    <a:pt x="78788" y="304822"/>
                    <a:pt x="89730" y="349922"/>
                    <a:pt x="100672" y="395041"/>
                  </a:cubicBezTo>
                  <a:cubicBezTo>
                    <a:pt x="111833" y="441073"/>
                    <a:pt x="123012" y="487104"/>
                    <a:pt x="134172" y="533136"/>
                  </a:cubicBezTo>
                  <a:cubicBezTo>
                    <a:pt x="145431" y="579660"/>
                    <a:pt x="156709" y="626207"/>
                    <a:pt x="168008" y="672734"/>
                  </a:cubicBezTo>
                  <a:cubicBezTo>
                    <a:pt x="173441" y="695117"/>
                    <a:pt x="178870" y="717517"/>
                    <a:pt x="184303" y="739921"/>
                  </a:cubicBezTo>
                  <a:cubicBezTo>
                    <a:pt x="189163" y="760029"/>
                    <a:pt x="194002" y="780115"/>
                    <a:pt x="198918" y="800202"/>
                  </a:cubicBezTo>
                  <a:cubicBezTo>
                    <a:pt x="204704" y="823869"/>
                    <a:pt x="210395" y="847558"/>
                    <a:pt x="216142" y="871247"/>
                  </a:cubicBezTo>
                  <a:cubicBezTo>
                    <a:pt x="221513" y="893433"/>
                    <a:pt x="226906" y="915636"/>
                    <a:pt x="232280" y="937821"/>
                  </a:cubicBezTo>
                  <a:cubicBezTo>
                    <a:pt x="240952" y="973602"/>
                    <a:pt x="249642" y="1009360"/>
                    <a:pt x="258314" y="1045122"/>
                  </a:cubicBezTo>
                  <a:cubicBezTo>
                    <a:pt x="258689" y="1046725"/>
                    <a:pt x="257683" y="1048386"/>
                    <a:pt x="256081" y="1048784"/>
                  </a:cubicBezTo>
                  <a:cubicBezTo>
                    <a:pt x="255847" y="1048842"/>
                    <a:pt x="255616" y="1048867"/>
                    <a:pt x="255385" y="1048867"/>
                  </a:cubicBezTo>
                  <a:cubicBezTo>
                    <a:pt x="254032" y="1048861"/>
                    <a:pt x="252771" y="1047908"/>
                    <a:pt x="252432" y="10465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9403843" y="3597166"/>
              <a:ext cx="133087" cy="46831"/>
            </a:xfrm>
            <a:custGeom>
              <a:rect b="b" l="l" r="r" t="t"/>
              <a:pathLst>
                <a:path extrusionOk="0" h="46831" w="133087">
                  <a:moveTo>
                    <a:pt x="131605" y="12892"/>
                  </a:moveTo>
                  <a:cubicBezTo>
                    <a:pt x="132100" y="15009"/>
                    <a:pt x="132592" y="17108"/>
                    <a:pt x="133087" y="19204"/>
                  </a:cubicBezTo>
                  <a:cubicBezTo>
                    <a:pt x="87519" y="15524"/>
                    <a:pt x="39936" y="21854"/>
                    <a:pt x="1520" y="46832"/>
                  </a:cubicBezTo>
                  <a:cubicBezTo>
                    <a:pt x="1006" y="44773"/>
                    <a:pt x="514" y="42696"/>
                    <a:pt x="18" y="40637"/>
                  </a:cubicBezTo>
                  <a:cubicBezTo>
                    <a:pt x="18" y="40618"/>
                    <a:pt x="0" y="40578"/>
                    <a:pt x="0" y="40557"/>
                  </a:cubicBezTo>
                  <a:cubicBezTo>
                    <a:pt x="17045" y="17579"/>
                    <a:pt x="49558" y="7368"/>
                    <a:pt x="76697" y="2779"/>
                  </a:cubicBezTo>
                  <a:cubicBezTo>
                    <a:pt x="94277" y="-1397"/>
                    <a:pt x="112270" y="-704"/>
                    <a:pt x="129454" y="3768"/>
                  </a:cubicBezTo>
                  <a:cubicBezTo>
                    <a:pt x="130165" y="6814"/>
                    <a:pt x="130894" y="9843"/>
                    <a:pt x="131605" y="128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9353587" y="3371212"/>
              <a:ext cx="148855" cy="132533"/>
            </a:xfrm>
            <a:custGeom>
              <a:rect b="b" l="l" r="r" t="t"/>
              <a:pathLst>
                <a:path extrusionOk="0" h="132533" w="148855">
                  <a:moveTo>
                    <a:pt x="147394" y="92796"/>
                  </a:moveTo>
                  <a:cubicBezTo>
                    <a:pt x="147889" y="94855"/>
                    <a:pt x="148381" y="96932"/>
                    <a:pt x="148855" y="98991"/>
                  </a:cubicBezTo>
                  <a:cubicBezTo>
                    <a:pt x="103505" y="88959"/>
                    <a:pt x="52307" y="100951"/>
                    <a:pt x="17958" y="132534"/>
                  </a:cubicBezTo>
                  <a:cubicBezTo>
                    <a:pt x="17484" y="130694"/>
                    <a:pt x="17051" y="128853"/>
                    <a:pt x="16614" y="126992"/>
                  </a:cubicBezTo>
                  <a:cubicBezTo>
                    <a:pt x="16475" y="126437"/>
                    <a:pt x="16337" y="125882"/>
                    <a:pt x="16220" y="125331"/>
                  </a:cubicBezTo>
                  <a:cubicBezTo>
                    <a:pt x="16023" y="124539"/>
                    <a:pt x="15826" y="123728"/>
                    <a:pt x="15648" y="122936"/>
                  </a:cubicBezTo>
                  <a:cubicBezTo>
                    <a:pt x="11658" y="106471"/>
                    <a:pt x="7687" y="90025"/>
                    <a:pt x="3737" y="73560"/>
                  </a:cubicBezTo>
                  <a:cubicBezTo>
                    <a:pt x="3183" y="70037"/>
                    <a:pt x="2531" y="66536"/>
                    <a:pt x="1980" y="62992"/>
                  </a:cubicBezTo>
                  <a:cubicBezTo>
                    <a:pt x="1623" y="60754"/>
                    <a:pt x="1350" y="58498"/>
                    <a:pt x="993" y="56242"/>
                  </a:cubicBezTo>
                  <a:cubicBezTo>
                    <a:pt x="657" y="54106"/>
                    <a:pt x="341" y="51967"/>
                    <a:pt x="122" y="49809"/>
                  </a:cubicBezTo>
                  <a:cubicBezTo>
                    <a:pt x="122" y="49769"/>
                    <a:pt x="104" y="49729"/>
                    <a:pt x="104" y="49689"/>
                  </a:cubicBezTo>
                  <a:cubicBezTo>
                    <a:pt x="24" y="48601"/>
                    <a:pt x="-35" y="47532"/>
                    <a:pt x="24" y="46444"/>
                  </a:cubicBezTo>
                  <a:cubicBezTo>
                    <a:pt x="64" y="45948"/>
                    <a:pt x="82" y="45454"/>
                    <a:pt x="122" y="44958"/>
                  </a:cubicBezTo>
                  <a:lnTo>
                    <a:pt x="122" y="44940"/>
                  </a:lnTo>
                  <a:cubicBezTo>
                    <a:pt x="162" y="44425"/>
                    <a:pt x="221" y="43932"/>
                    <a:pt x="279" y="43436"/>
                  </a:cubicBezTo>
                  <a:cubicBezTo>
                    <a:pt x="279" y="43417"/>
                    <a:pt x="279" y="43377"/>
                    <a:pt x="297" y="43355"/>
                  </a:cubicBezTo>
                  <a:cubicBezTo>
                    <a:pt x="553" y="41932"/>
                    <a:pt x="928" y="40603"/>
                    <a:pt x="1365" y="39238"/>
                  </a:cubicBezTo>
                  <a:cubicBezTo>
                    <a:pt x="1346" y="39358"/>
                    <a:pt x="1306" y="39475"/>
                    <a:pt x="1266" y="39614"/>
                  </a:cubicBezTo>
                  <a:cubicBezTo>
                    <a:pt x="1583" y="38584"/>
                    <a:pt x="1977" y="37595"/>
                    <a:pt x="2312" y="36587"/>
                  </a:cubicBezTo>
                  <a:cubicBezTo>
                    <a:pt x="22976" y="3146"/>
                    <a:pt x="89736" y="-11121"/>
                    <a:pt x="121677" y="9797"/>
                  </a:cubicBezTo>
                  <a:cubicBezTo>
                    <a:pt x="121757" y="9856"/>
                    <a:pt x="121815" y="9918"/>
                    <a:pt x="121873" y="9976"/>
                  </a:cubicBezTo>
                  <a:cubicBezTo>
                    <a:pt x="121972" y="10056"/>
                    <a:pt x="122092" y="10155"/>
                    <a:pt x="122190" y="10253"/>
                  </a:cubicBezTo>
                  <a:cubicBezTo>
                    <a:pt x="122486" y="10491"/>
                    <a:pt x="122784" y="10728"/>
                    <a:pt x="123061" y="10987"/>
                  </a:cubicBezTo>
                  <a:cubicBezTo>
                    <a:pt x="123079" y="10987"/>
                    <a:pt x="123079" y="10987"/>
                    <a:pt x="123079" y="11027"/>
                  </a:cubicBezTo>
                  <a:cubicBezTo>
                    <a:pt x="123098" y="11027"/>
                    <a:pt x="123119" y="11046"/>
                    <a:pt x="123138" y="11067"/>
                  </a:cubicBezTo>
                  <a:cubicBezTo>
                    <a:pt x="123553" y="11304"/>
                    <a:pt x="123947" y="11662"/>
                    <a:pt x="124282" y="12097"/>
                  </a:cubicBezTo>
                  <a:cubicBezTo>
                    <a:pt x="124301" y="12097"/>
                    <a:pt x="124301" y="12115"/>
                    <a:pt x="124322" y="12155"/>
                  </a:cubicBezTo>
                  <a:cubicBezTo>
                    <a:pt x="124341" y="12155"/>
                    <a:pt x="124341" y="12155"/>
                    <a:pt x="124341" y="12174"/>
                  </a:cubicBezTo>
                  <a:cubicBezTo>
                    <a:pt x="124697" y="12491"/>
                    <a:pt x="125033" y="12827"/>
                    <a:pt x="125347" y="13163"/>
                  </a:cubicBezTo>
                  <a:lnTo>
                    <a:pt x="125365" y="13163"/>
                  </a:lnTo>
                  <a:cubicBezTo>
                    <a:pt x="125423" y="13243"/>
                    <a:pt x="125503" y="13320"/>
                    <a:pt x="125562" y="13400"/>
                  </a:cubicBezTo>
                  <a:cubicBezTo>
                    <a:pt x="125799" y="13758"/>
                    <a:pt x="126036" y="14112"/>
                    <a:pt x="126254" y="14488"/>
                  </a:cubicBezTo>
                  <a:cubicBezTo>
                    <a:pt x="126254" y="14507"/>
                    <a:pt x="126273" y="14528"/>
                    <a:pt x="126312" y="14568"/>
                  </a:cubicBezTo>
                  <a:cubicBezTo>
                    <a:pt x="126312" y="14568"/>
                    <a:pt x="126312" y="14587"/>
                    <a:pt x="126331" y="14587"/>
                  </a:cubicBezTo>
                  <a:cubicBezTo>
                    <a:pt x="127082" y="15536"/>
                    <a:pt x="127734" y="16526"/>
                    <a:pt x="128346" y="17555"/>
                  </a:cubicBezTo>
                  <a:cubicBezTo>
                    <a:pt x="132613" y="24718"/>
                    <a:pt x="133975" y="33545"/>
                    <a:pt x="135418" y="42055"/>
                  </a:cubicBezTo>
                  <a:cubicBezTo>
                    <a:pt x="139131" y="57767"/>
                    <a:pt x="142844" y="73520"/>
                    <a:pt x="146557" y="89233"/>
                  </a:cubicBezTo>
                  <a:cubicBezTo>
                    <a:pt x="146736" y="90025"/>
                    <a:pt x="146933" y="90817"/>
                    <a:pt x="147111" y="91609"/>
                  </a:cubicBezTo>
                  <a:lnTo>
                    <a:pt x="147092" y="91609"/>
                  </a:lnTo>
                  <a:cubicBezTo>
                    <a:pt x="147151" y="91905"/>
                    <a:pt x="147212" y="92204"/>
                    <a:pt x="147249" y="92500"/>
                  </a:cubicBezTo>
                  <a:cubicBezTo>
                    <a:pt x="147268" y="92500"/>
                    <a:pt x="147268" y="92500"/>
                    <a:pt x="147249" y="92518"/>
                  </a:cubicBezTo>
                  <a:cubicBezTo>
                    <a:pt x="147289" y="92617"/>
                    <a:pt x="147329" y="92697"/>
                    <a:pt x="147348" y="92796"/>
                  </a:cubicBezTo>
                  <a:cubicBezTo>
                    <a:pt x="147375" y="92796"/>
                    <a:pt x="147375" y="92796"/>
                    <a:pt x="147394" y="927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37"/>
          <p:cNvGrpSpPr/>
          <p:nvPr/>
        </p:nvGrpSpPr>
        <p:grpSpPr>
          <a:xfrm>
            <a:off x="4698384" y="3888380"/>
            <a:ext cx="553531" cy="548960"/>
            <a:chOff x="9396769" y="7776759"/>
            <a:chExt cx="1107062" cy="1097919"/>
          </a:xfrm>
        </p:grpSpPr>
        <p:sp>
          <p:nvSpPr>
            <p:cNvPr id="1304" name="Google Shape;1304;p37"/>
            <p:cNvSpPr/>
            <p:nvPr/>
          </p:nvSpPr>
          <p:spPr>
            <a:xfrm>
              <a:off x="9661843" y="7776759"/>
              <a:ext cx="841988" cy="1097919"/>
            </a:xfrm>
            <a:custGeom>
              <a:rect b="b" l="l" r="r" t="t"/>
              <a:pathLst>
                <a:path extrusionOk="0" h="1097919" w="841988">
                  <a:moveTo>
                    <a:pt x="750919" y="1049473"/>
                  </a:moveTo>
                  <a:cubicBezTo>
                    <a:pt x="530554" y="1130986"/>
                    <a:pt x="84808" y="1107238"/>
                    <a:pt x="28835" y="996288"/>
                  </a:cubicBezTo>
                  <a:cubicBezTo>
                    <a:pt x="24929" y="988557"/>
                    <a:pt x="22945" y="980388"/>
                    <a:pt x="23034" y="971811"/>
                  </a:cubicBezTo>
                  <a:cubicBezTo>
                    <a:pt x="22916" y="969389"/>
                    <a:pt x="21721" y="926124"/>
                    <a:pt x="21402" y="883706"/>
                  </a:cubicBezTo>
                  <a:cubicBezTo>
                    <a:pt x="21081" y="843738"/>
                    <a:pt x="21519" y="804528"/>
                    <a:pt x="24287" y="801028"/>
                  </a:cubicBezTo>
                  <a:cubicBezTo>
                    <a:pt x="22916" y="707611"/>
                    <a:pt x="20527" y="614226"/>
                    <a:pt x="17523" y="520897"/>
                  </a:cubicBezTo>
                  <a:cubicBezTo>
                    <a:pt x="16677" y="493122"/>
                    <a:pt x="15716" y="465350"/>
                    <a:pt x="14724" y="437605"/>
                  </a:cubicBezTo>
                  <a:cubicBezTo>
                    <a:pt x="13996" y="416220"/>
                    <a:pt x="13207" y="394865"/>
                    <a:pt x="12393" y="373481"/>
                  </a:cubicBezTo>
                  <a:cubicBezTo>
                    <a:pt x="11286" y="344045"/>
                    <a:pt x="10119" y="314577"/>
                    <a:pt x="8952" y="285141"/>
                  </a:cubicBezTo>
                  <a:cubicBezTo>
                    <a:pt x="6153" y="215560"/>
                    <a:pt x="-22241" y="119285"/>
                    <a:pt x="39358" y="66511"/>
                  </a:cubicBezTo>
                  <a:cubicBezTo>
                    <a:pt x="77986" y="33427"/>
                    <a:pt x="133202" y="26893"/>
                    <a:pt x="181508" y="18199"/>
                  </a:cubicBezTo>
                  <a:cubicBezTo>
                    <a:pt x="237481" y="8104"/>
                    <a:pt x="294211" y="2212"/>
                    <a:pt x="351059" y="548"/>
                  </a:cubicBezTo>
                  <a:cubicBezTo>
                    <a:pt x="437964" y="-2020"/>
                    <a:pt x="525333" y="4310"/>
                    <a:pt x="610488" y="22282"/>
                  </a:cubicBezTo>
                  <a:cubicBezTo>
                    <a:pt x="660922" y="32931"/>
                    <a:pt x="712318" y="44220"/>
                    <a:pt x="757825" y="69458"/>
                  </a:cubicBezTo>
                  <a:cubicBezTo>
                    <a:pt x="777387" y="80310"/>
                    <a:pt x="803186" y="94285"/>
                    <a:pt x="811992" y="115348"/>
                  </a:cubicBezTo>
                  <a:cubicBezTo>
                    <a:pt x="826160" y="149189"/>
                    <a:pt x="820505" y="191696"/>
                    <a:pt x="821351" y="227755"/>
                  </a:cubicBezTo>
                  <a:cubicBezTo>
                    <a:pt x="821351" y="307808"/>
                    <a:pt x="824442" y="388009"/>
                    <a:pt x="826306" y="468062"/>
                  </a:cubicBezTo>
                  <a:cubicBezTo>
                    <a:pt x="828319" y="556052"/>
                    <a:pt x="830387" y="644039"/>
                    <a:pt x="832749" y="732000"/>
                  </a:cubicBezTo>
                  <a:cubicBezTo>
                    <a:pt x="834645" y="802426"/>
                    <a:pt x="834556" y="873494"/>
                    <a:pt x="840446" y="943717"/>
                  </a:cubicBezTo>
                  <a:cubicBezTo>
                    <a:pt x="849807" y="1013824"/>
                    <a:pt x="816163" y="1022955"/>
                    <a:pt x="750919" y="10494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9700164" y="7810241"/>
              <a:ext cx="731445" cy="170327"/>
            </a:xfrm>
            <a:custGeom>
              <a:rect b="b" l="l" r="r" t="t"/>
              <a:pathLst>
                <a:path extrusionOk="0" h="170327" w="731445">
                  <a:moveTo>
                    <a:pt x="706244" y="126385"/>
                  </a:moveTo>
                  <a:cubicBezTo>
                    <a:pt x="703445" y="127961"/>
                    <a:pt x="700443" y="129478"/>
                    <a:pt x="697266" y="130936"/>
                  </a:cubicBezTo>
                  <a:cubicBezTo>
                    <a:pt x="597856" y="176798"/>
                    <a:pt x="312711" y="175805"/>
                    <a:pt x="201553" y="161948"/>
                  </a:cubicBezTo>
                  <a:cubicBezTo>
                    <a:pt x="122288" y="155383"/>
                    <a:pt x="67364" y="142547"/>
                    <a:pt x="35091" y="126853"/>
                  </a:cubicBezTo>
                  <a:cubicBezTo>
                    <a:pt x="-83648" y="68999"/>
                    <a:pt x="104561" y="-27711"/>
                    <a:pt x="514711" y="7530"/>
                  </a:cubicBezTo>
                  <a:cubicBezTo>
                    <a:pt x="567040" y="13074"/>
                    <a:pt x="809154" y="52138"/>
                    <a:pt x="706244" y="1263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9735254" y="7887709"/>
              <a:ext cx="662174" cy="92859"/>
            </a:xfrm>
            <a:custGeom>
              <a:rect b="b" l="l" r="r" t="t"/>
              <a:pathLst>
                <a:path extrusionOk="0" h="92859" w="662174">
                  <a:moveTo>
                    <a:pt x="662175" y="53468"/>
                  </a:moveTo>
                  <a:cubicBezTo>
                    <a:pt x="562765" y="99330"/>
                    <a:pt x="277621" y="98337"/>
                    <a:pt x="166463" y="84480"/>
                  </a:cubicBezTo>
                  <a:cubicBezTo>
                    <a:pt x="87197" y="77915"/>
                    <a:pt x="32273" y="65079"/>
                    <a:pt x="0" y="49385"/>
                  </a:cubicBezTo>
                  <a:cubicBezTo>
                    <a:pt x="68306" y="12596"/>
                    <a:pt x="234241" y="-13545"/>
                    <a:pt x="479620" y="7520"/>
                  </a:cubicBezTo>
                  <a:cubicBezTo>
                    <a:pt x="510813" y="10817"/>
                    <a:pt x="609379" y="26046"/>
                    <a:pt x="662175" y="53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9396769" y="8036739"/>
              <a:ext cx="373627" cy="650100"/>
            </a:xfrm>
            <a:custGeom>
              <a:rect b="b" l="l" r="r" t="t"/>
              <a:pathLst>
                <a:path extrusionOk="0" h="650100" w="373627">
                  <a:moveTo>
                    <a:pt x="372293" y="55570"/>
                  </a:moveTo>
                  <a:cubicBezTo>
                    <a:pt x="379214" y="137502"/>
                    <a:pt x="323675" y="115380"/>
                    <a:pt x="303128" y="115803"/>
                  </a:cubicBezTo>
                  <a:cubicBezTo>
                    <a:pt x="102842" y="98512"/>
                    <a:pt x="63929" y="403534"/>
                    <a:pt x="165052" y="496190"/>
                  </a:cubicBezTo>
                  <a:cubicBezTo>
                    <a:pt x="220904" y="552468"/>
                    <a:pt x="323006" y="543665"/>
                    <a:pt x="339149" y="547511"/>
                  </a:cubicBezTo>
                  <a:cubicBezTo>
                    <a:pt x="383051" y="549962"/>
                    <a:pt x="386826" y="640440"/>
                    <a:pt x="340055" y="648040"/>
                  </a:cubicBezTo>
                  <a:cubicBezTo>
                    <a:pt x="317070" y="652775"/>
                    <a:pt x="292668" y="648201"/>
                    <a:pt x="269568" y="645742"/>
                  </a:cubicBezTo>
                  <a:cubicBezTo>
                    <a:pt x="86723" y="616496"/>
                    <a:pt x="3711" y="512416"/>
                    <a:pt x="1577" y="333295"/>
                  </a:cubicBezTo>
                  <a:cubicBezTo>
                    <a:pt x="-6306" y="279197"/>
                    <a:pt x="14600" y="178941"/>
                    <a:pt x="81644" y="97931"/>
                  </a:cubicBezTo>
                  <a:cubicBezTo>
                    <a:pt x="131420" y="37233"/>
                    <a:pt x="209585" y="10540"/>
                    <a:pt x="285384" y="1905"/>
                  </a:cubicBezTo>
                  <a:cubicBezTo>
                    <a:pt x="316441" y="2711"/>
                    <a:pt x="371301" y="-17193"/>
                    <a:pt x="372293" y="55570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9506333" y="8122970"/>
              <a:ext cx="265373" cy="208202"/>
            </a:xfrm>
            <a:custGeom>
              <a:rect b="b" l="l" r="r" t="t"/>
              <a:pathLst>
                <a:path extrusionOk="0" h="208202" w="265373">
                  <a:moveTo>
                    <a:pt x="264808" y="5943"/>
                  </a:moveTo>
                  <a:cubicBezTo>
                    <a:pt x="264400" y="6876"/>
                    <a:pt x="263933" y="7780"/>
                    <a:pt x="263437" y="8655"/>
                  </a:cubicBezTo>
                  <a:cubicBezTo>
                    <a:pt x="260902" y="13820"/>
                    <a:pt x="258715" y="19158"/>
                    <a:pt x="256148" y="24291"/>
                  </a:cubicBezTo>
                  <a:cubicBezTo>
                    <a:pt x="253321" y="29922"/>
                    <a:pt x="250319" y="35523"/>
                    <a:pt x="247256" y="41038"/>
                  </a:cubicBezTo>
                  <a:cubicBezTo>
                    <a:pt x="240813" y="52591"/>
                    <a:pt x="234109" y="63969"/>
                    <a:pt x="227548" y="75435"/>
                  </a:cubicBezTo>
                  <a:cubicBezTo>
                    <a:pt x="219609" y="89313"/>
                    <a:pt x="211607" y="103157"/>
                    <a:pt x="203565" y="116976"/>
                  </a:cubicBezTo>
                  <a:cubicBezTo>
                    <a:pt x="199542" y="123889"/>
                    <a:pt x="195510" y="130798"/>
                    <a:pt x="191471" y="137702"/>
                  </a:cubicBezTo>
                  <a:cubicBezTo>
                    <a:pt x="187836" y="143915"/>
                    <a:pt x="183428" y="150055"/>
                    <a:pt x="180671" y="156687"/>
                  </a:cubicBezTo>
                  <a:cubicBezTo>
                    <a:pt x="178864" y="161034"/>
                    <a:pt x="173236" y="169377"/>
                    <a:pt x="173236" y="174105"/>
                  </a:cubicBezTo>
                  <a:cubicBezTo>
                    <a:pt x="171516" y="127893"/>
                    <a:pt x="169826" y="81682"/>
                    <a:pt x="168106" y="35470"/>
                  </a:cubicBezTo>
                  <a:cubicBezTo>
                    <a:pt x="137788" y="35556"/>
                    <a:pt x="107527" y="44747"/>
                    <a:pt x="82747" y="62340"/>
                  </a:cubicBezTo>
                  <a:cubicBezTo>
                    <a:pt x="67733" y="72989"/>
                    <a:pt x="57063" y="87343"/>
                    <a:pt x="47385" y="102776"/>
                  </a:cubicBezTo>
                  <a:cubicBezTo>
                    <a:pt x="42487" y="110595"/>
                    <a:pt x="37240" y="118354"/>
                    <a:pt x="32896" y="126464"/>
                  </a:cubicBezTo>
                  <a:cubicBezTo>
                    <a:pt x="28405" y="134809"/>
                    <a:pt x="24703" y="143501"/>
                    <a:pt x="21119" y="152224"/>
                  </a:cubicBezTo>
                  <a:cubicBezTo>
                    <a:pt x="13947" y="169671"/>
                    <a:pt x="8232" y="187816"/>
                    <a:pt x="4880" y="206371"/>
                  </a:cubicBezTo>
                  <a:cubicBezTo>
                    <a:pt x="4298" y="209579"/>
                    <a:pt x="-485" y="208210"/>
                    <a:pt x="40" y="205057"/>
                  </a:cubicBezTo>
                  <a:cubicBezTo>
                    <a:pt x="5609" y="170894"/>
                    <a:pt x="19660" y="135622"/>
                    <a:pt x="37472" y="105893"/>
                  </a:cubicBezTo>
                  <a:cubicBezTo>
                    <a:pt x="51758" y="82058"/>
                    <a:pt x="71638" y="61314"/>
                    <a:pt x="95166" y="46464"/>
                  </a:cubicBezTo>
                  <a:cubicBezTo>
                    <a:pt x="124669" y="27852"/>
                    <a:pt x="159973" y="24788"/>
                    <a:pt x="194051" y="25517"/>
                  </a:cubicBezTo>
                  <a:cubicBezTo>
                    <a:pt x="197667" y="25574"/>
                    <a:pt x="202243" y="25342"/>
                    <a:pt x="206849" y="25342"/>
                  </a:cubicBezTo>
                  <a:cubicBezTo>
                    <a:pt x="214137" y="24788"/>
                    <a:pt x="221395" y="24059"/>
                    <a:pt x="228538" y="21987"/>
                  </a:cubicBezTo>
                  <a:cubicBezTo>
                    <a:pt x="240461" y="18544"/>
                    <a:pt x="250199" y="11659"/>
                    <a:pt x="257749" y="1799"/>
                  </a:cubicBezTo>
                  <a:cubicBezTo>
                    <a:pt x="260871" y="-2255"/>
                    <a:pt x="267314" y="1159"/>
                    <a:pt x="264808" y="5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9740520" y="8585354"/>
              <a:ext cx="27440" cy="99872"/>
            </a:xfrm>
            <a:custGeom>
              <a:rect b="b" l="l" r="r" t="t"/>
              <a:pathLst>
                <a:path extrusionOk="0" h="99872" w="27440">
                  <a:moveTo>
                    <a:pt x="15285" y="726"/>
                  </a:moveTo>
                  <a:cubicBezTo>
                    <a:pt x="13388" y="-1069"/>
                    <a:pt x="10503" y="735"/>
                    <a:pt x="11032" y="3203"/>
                  </a:cubicBezTo>
                  <a:cubicBezTo>
                    <a:pt x="12644" y="10721"/>
                    <a:pt x="15263" y="17924"/>
                    <a:pt x="16479" y="25538"/>
                  </a:cubicBezTo>
                  <a:cubicBezTo>
                    <a:pt x="17723" y="33326"/>
                    <a:pt x="17686" y="41420"/>
                    <a:pt x="16554" y="49224"/>
                  </a:cubicBezTo>
                  <a:cubicBezTo>
                    <a:pt x="15416" y="57068"/>
                    <a:pt x="13182" y="64765"/>
                    <a:pt x="10282" y="72133"/>
                  </a:cubicBezTo>
                  <a:cubicBezTo>
                    <a:pt x="8865" y="75731"/>
                    <a:pt x="7235" y="79243"/>
                    <a:pt x="5486" y="82693"/>
                  </a:cubicBezTo>
                  <a:cubicBezTo>
                    <a:pt x="3639" y="86333"/>
                    <a:pt x="597" y="90158"/>
                    <a:pt x="39" y="94241"/>
                  </a:cubicBezTo>
                  <a:cubicBezTo>
                    <a:pt x="-399" y="97452"/>
                    <a:pt x="2933" y="101609"/>
                    <a:pt x="6363" y="99107"/>
                  </a:cubicBezTo>
                  <a:cubicBezTo>
                    <a:pt x="10009" y="96448"/>
                    <a:pt x="11845" y="92283"/>
                    <a:pt x="13868" y="88343"/>
                  </a:cubicBezTo>
                  <a:cubicBezTo>
                    <a:pt x="15934" y="84319"/>
                    <a:pt x="17803" y="80198"/>
                    <a:pt x="19503" y="76006"/>
                  </a:cubicBezTo>
                  <a:cubicBezTo>
                    <a:pt x="22889" y="67650"/>
                    <a:pt x="25320" y="58962"/>
                    <a:pt x="26535" y="50024"/>
                  </a:cubicBezTo>
                  <a:cubicBezTo>
                    <a:pt x="28692" y="34146"/>
                    <a:pt x="27742" y="12505"/>
                    <a:pt x="15285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9719107" y="8737277"/>
              <a:ext cx="749850" cy="86403"/>
            </a:xfrm>
            <a:custGeom>
              <a:rect b="b" l="l" r="r" t="t"/>
              <a:pathLst>
                <a:path extrusionOk="0" h="86403" w="749850">
                  <a:moveTo>
                    <a:pt x="746017" y="2135"/>
                  </a:moveTo>
                  <a:cubicBezTo>
                    <a:pt x="725667" y="13568"/>
                    <a:pt x="705040" y="24192"/>
                    <a:pt x="683109" y="32291"/>
                  </a:cubicBezTo>
                  <a:cubicBezTo>
                    <a:pt x="661404" y="40305"/>
                    <a:pt x="639053" y="46450"/>
                    <a:pt x="616455" y="51355"/>
                  </a:cubicBezTo>
                  <a:cubicBezTo>
                    <a:pt x="567669" y="61947"/>
                    <a:pt x="517687" y="68113"/>
                    <a:pt x="468011" y="72673"/>
                  </a:cubicBezTo>
                  <a:cubicBezTo>
                    <a:pt x="415370" y="77506"/>
                    <a:pt x="362415" y="79409"/>
                    <a:pt x="309588" y="76949"/>
                  </a:cubicBezTo>
                  <a:cubicBezTo>
                    <a:pt x="259773" y="74630"/>
                    <a:pt x="210185" y="68277"/>
                    <a:pt x="161602" y="56912"/>
                  </a:cubicBezTo>
                  <a:cubicBezTo>
                    <a:pt x="114116" y="45805"/>
                    <a:pt x="67626" y="30053"/>
                    <a:pt x="23700" y="8789"/>
                  </a:cubicBezTo>
                  <a:cubicBezTo>
                    <a:pt x="18238" y="6143"/>
                    <a:pt x="12820" y="3411"/>
                    <a:pt x="7437" y="604"/>
                  </a:cubicBezTo>
                  <a:cubicBezTo>
                    <a:pt x="1829" y="-2321"/>
                    <a:pt x="-3155" y="6178"/>
                    <a:pt x="2471" y="9105"/>
                  </a:cubicBezTo>
                  <a:cubicBezTo>
                    <a:pt x="46313" y="31910"/>
                    <a:pt x="92916" y="49191"/>
                    <a:pt x="140783" y="61364"/>
                  </a:cubicBezTo>
                  <a:cubicBezTo>
                    <a:pt x="189120" y="73659"/>
                    <a:pt x="238698" y="80898"/>
                    <a:pt x="288434" y="84239"/>
                  </a:cubicBezTo>
                  <a:cubicBezTo>
                    <a:pt x="341917" y="87833"/>
                    <a:pt x="395642" y="86736"/>
                    <a:pt x="449056" y="82535"/>
                  </a:cubicBezTo>
                  <a:cubicBezTo>
                    <a:pt x="500067" y="78525"/>
                    <a:pt x="551262" y="72374"/>
                    <a:pt x="601534" y="62720"/>
                  </a:cubicBezTo>
                  <a:cubicBezTo>
                    <a:pt x="647329" y="53926"/>
                    <a:pt x="694386" y="41252"/>
                    <a:pt x="734413" y="16524"/>
                  </a:cubicBezTo>
                  <a:cubicBezTo>
                    <a:pt x="739348" y="13475"/>
                    <a:pt x="744082" y="10240"/>
                    <a:pt x="748687" y="6708"/>
                  </a:cubicBezTo>
                  <a:cubicBezTo>
                    <a:pt x="751316" y="4698"/>
                    <a:pt x="749084" y="413"/>
                    <a:pt x="746017" y="2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9750773" y="7983569"/>
              <a:ext cx="689643" cy="68907"/>
            </a:xfrm>
            <a:custGeom>
              <a:rect b="b" l="l" r="r" t="t"/>
              <a:pathLst>
                <a:path extrusionOk="0" h="68907" w="689643">
                  <a:moveTo>
                    <a:pt x="685454" y="403"/>
                  </a:moveTo>
                  <a:cubicBezTo>
                    <a:pt x="666767" y="10854"/>
                    <a:pt x="646012" y="18304"/>
                    <a:pt x="625493" y="24235"/>
                  </a:cubicBezTo>
                  <a:cubicBezTo>
                    <a:pt x="604399" y="30335"/>
                    <a:pt x="582816" y="34669"/>
                    <a:pt x="561255" y="38742"/>
                  </a:cubicBezTo>
                  <a:cubicBezTo>
                    <a:pt x="516662" y="47162"/>
                    <a:pt x="471614" y="53067"/>
                    <a:pt x="426361" y="56463"/>
                  </a:cubicBezTo>
                  <a:cubicBezTo>
                    <a:pt x="335905" y="63255"/>
                    <a:pt x="244799" y="60042"/>
                    <a:pt x="155042" y="46922"/>
                  </a:cubicBezTo>
                  <a:cubicBezTo>
                    <a:pt x="104757" y="39573"/>
                    <a:pt x="54959" y="29110"/>
                    <a:pt x="5989" y="15527"/>
                  </a:cubicBezTo>
                  <a:cubicBezTo>
                    <a:pt x="-15" y="13861"/>
                    <a:pt x="-2586" y="23218"/>
                    <a:pt x="3419" y="24858"/>
                  </a:cubicBezTo>
                  <a:cubicBezTo>
                    <a:pt x="47801" y="36965"/>
                    <a:pt x="92847" y="46670"/>
                    <a:pt x="138292" y="53815"/>
                  </a:cubicBezTo>
                  <a:cubicBezTo>
                    <a:pt x="183472" y="60919"/>
                    <a:pt x="229038" y="65510"/>
                    <a:pt x="274725" y="67580"/>
                  </a:cubicBezTo>
                  <a:cubicBezTo>
                    <a:pt x="320688" y="69660"/>
                    <a:pt x="366744" y="69324"/>
                    <a:pt x="412663" y="66377"/>
                  </a:cubicBezTo>
                  <a:cubicBezTo>
                    <a:pt x="458280" y="63447"/>
                    <a:pt x="503747" y="58001"/>
                    <a:pt x="548765" y="50062"/>
                  </a:cubicBezTo>
                  <a:cubicBezTo>
                    <a:pt x="591416" y="42542"/>
                    <a:pt x="636177" y="34594"/>
                    <a:pt x="674722" y="13897"/>
                  </a:cubicBezTo>
                  <a:cubicBezTo>
                    <a:pt x="679419" y="11375"/>
                    <a:pt x="683869" y="8240"/>
                    <a:pt x="688317" y="5302"/>
                  </a:cubicBezTo>
                  <a:cubicBezTo>
                    <a:pt x="691346" y="3301"/>
                    <a:pt x="688669" y="-1397"/>
                    <a:pt x="685454" y="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37"/>
          <p:cNvGrpSpPr/>
          <p:nvPr/>
        </p:nvGrpSpPr>
        <p:grpSpPr>
          <a:xfrm>
            <a:off x="5608496" y="3888380"/>
            <a:ext cx="276068" cy="549504"/>
            <a:chOff x="11216993" y="7776761"/>
            <a:chExt cx="552135" cy="1099009"/>
          </a:xfrm>
        </p:grpSpPr>
        <p:sp>
          <p:nvSpPr>
            <p:cNvPr id="1313" name="Google Shape;1313;p37"/>
            <p:cNvSpPr/>
            <p:nvPr/>
          </p:nvSpPr>
          <p:spPr>
            <a:xfrm>
              <a:off x="11216993" y="7776761"/>
              <a:ext cx="552135" cy="1099009"/>
            </a:xfrm>
            <a:custGeom>
              <a:rect b="b" l="l" r="r" t="t"/>
              <a:pathLst>
                <a:path extrusionOk="0" h="1099009" w="552135">
                  <a:moveTo>
                    <a:pt x="498217" y="1089104"/>
                  </a:moveTo>
                  <a:cubicBezTo>
                    <a:pt x="481797" y="1093515"/>
                    <a:pt x="457076" y="1099386"/>
                    <a:pt x="440533" y="1091781"/>
                  </a:cubicBezTo>
                  <a:cubicBezTo>
                    <a:pt x="440443" y="1091750"/>
                    <a:pt x="440382" y="1091689"/>
                    <a:pt x="440289" y="1091660"/>
                  </a:cubicBezTo>
                  <a:cubicBezTo>
                    <a:pt x="439986" y="1091509"/>
                    <a:pt x="439681" y="1091357"/>
                    <a:pt x="439347" y="1091203"/>
                  </a:cubicBezTo>
                  <a:cubicBezTo>
                    <a:pt x="439195" y="1091111"/>
                    <a:pt x="439013" y="1091021"/>
                    <a:pt x="438830" y="1090900"/>
                  </a:cubicBezTo>
                  <a:cubicBezTo>
                    <a:pt x="438496" y="1090717"/>
                    <a:pt x="438132" y="1090535"/>
                    <a:pt x="437798" y="1090322"/>
                  </a:cubicBezTo>
                  <a:cubicBezTo>
                    <a:pt x="437220" y="1090473"/>
                    <a:pt x="436642" y="1090625"/>
                    <a:pt x="436064" y="1090748"/>
                  </a:cubicBezTo>
                  <a:cubicBezTo>
                    <a:pt x="435761" y="1090810"/>
                    <a:pt x="435456" y="1090869"/>
                    <a:pt x="435183" y="1090930"/>
                  </a:cubicBezTo>
                  <a:cubicBezTo>
                    <a:pt x="434636" y="1091051"/>
                    <a:pt x="434089" y="1091174"/>
                    <a:pt x="433542" y="1091265"/>
                  </a:cubicBezTo>
                  <a:cubicBezTo>
                    <a:pt x="432874" y="1091416"/>
                    <a:pt x="432234" y="1091509"/>
                    <a:pt x="431595" y="1091629"/>
                  </a:cubicBezTo>
                  <a:cubicBezTo>
                    <a:pt x="430835" y="1091750"/>
                    <a:pt x="430075" y="1091843"/>
                    <a:pt x="429314" y="1091963"/>
                  </a:cubicBezTo>
                  <a:cubicBezTo>
                    <a:pt x="424419" y="1092662"/>
                    <a:pt x="419493" y="1092997"/>
                    <a:pt x="414687" y="1093392"/>
                  </a:cubicBezTo>
                  <a:cubicBezTo>
                    <a:pt x="413441" y="1093454"/>
                    <a:pt x="412193" y="1093544"/>
                    <a:pt x="410948" y="1093636"/>
                  </a:cubicBezTo>
                  <a:cubicBezTo>
                    <a:pt x="409489" y="1093970"/>
                    <a:pt x="407999" y="1094335"/>
                    <a:pt x="406507" y="1094669"/>
                  </a:cubicBezTo>
                  <a:cubicBezTo>
                    <a:pt x="405474" y="1094882"/>
                    <a:pt x="404439" y="1095126"/>
                    <a:pt x="403405" y="1095340"/>
                  </a:cubicBezTo>
                  <a:cubicBezTo>
                    <a:pt x="401823" y="1095674"/>
                    <a:pt x="400243" y="1095979"/>
                    <a:pt x="398691" y="1096283"/>
                  </a:cubicBezTo>
                  <a:cubicBezTo>
                    <a:pt x="397749" y="1096465"/>
                    <a:pt x="396806" y="1096647"/>
                    <a:pt x="395864" y="1096799"/>
                  </a:cubicBezTo>
                  <a:cubicBezTo>
                    <a:pt x="334289" y="1107567"/>
                    <a:pt x="270464" y="1077087"/>
                    <a:pt x="251337" y="1046700"/>
                  </a:cubicBezTo>
                  <a:cubicBezTo>
                    <a:pt x="176290" y="982607"/>
                    <a:pt x="152877" y="818041"/>
                    <a:pt x="85523" y="620564"/>
                  </a:cubicBezTo>
                  <a:cubicBezTo>
                    <a:pt x="51741" y="518145"/>
                    <a:pt x="-3449" y="343877"/>
                    <a:pt x="169" y="242796"/>
                  </a:cubicBezTo>
                  <a:cubicBezTo>
                    <a:pt x="809" y="161122"/>
                    <a:pt x="27931" y="104209"/>
                    <a:pt x="102492" y="66034"/>
                  </a:cubicBezTo>
                  <a:cubicBezTo>
                    <a:pt x="109334" y="62506"/>
                    <a:pt x="119765" y="55327"/>
                    <a:pt x="129342" y="52102"/>
                  </a:cubicBezTo>
                  <a:cubicBezTo>
                    <a:pt x="131867" y="11890"/>
                    <a:pt x="197698" y="-4932"/>
                    <a:pt x="230751" y="1242"/>
                  </a:cubicBezTo>
                  <a:cubicBezTo>
                    <a:pt x="282566" y="13105"/>
                    <a:pt x="326383" y="188074"/>
                    <a:pt x="355088" y="282007"/>
                  </a:cubicBezTo>
                  <a:cubicBezTo>
                    <a:pt x="365487" y="319391"/>
                    <a:pt x="374456" y="351513"/>
                    <a:pt x="348551" y="376792"/>
                  </a:cubicBezTo>
                  <a:cubicBezTo>
                    <a:pt x="325440" y="397751"/>
                    <a:pt x="266816" y="428292"/>
                    <a:pt x="242093" y="395317"/>
                  </a:cubicBezTo>
                  <a:cubicBezTo>
                    <a:pt x="241759" y="394860"/>
                    <a:pt x="241423" y="394405"/>
                    <a:pt x="241089" y="393917"/>
                  </a:cubicBezTo>
                  <a:cubicBezTo>
                    <a:pt x="240755" y="393460"/>
                    <a:pt x="240419" y="392974"/>
                    <a:pt x="240085" y="392517"/>
                  </a:cubicBezTo>
                  <a:cubicBezTo>
                    <a:pt x="239417" y="392790"/>
                    <a:pt x="238716" y="393034"/>
                    <a:pt x="238017" y="393308"/>
                  </a:cubicBezTo>
                  <a:cubicBezTo>
                    <a:pt x="237986" y="393308"/>
                    <a:pt x="237927" y="393339"/>
                    <a:pt x="237865" y="393370"/>
                  </a:cubicBezTo>
                  <a:cubicBezTo>
                    <a:pt x="237226" y="393583"/>
                    <a:pt x="236589" y="393796"/>
                    <a:pt x="235949" y="394009"/>
                  </a:cubicBezTo>
                  <a:cubicBezTo>
                    <a:pt x="235829" y="394040"/>
                    <a:pt x="235736" y="394071"/>
                    <a:pt x="235616" y="394130"/>
                  </a:cubicBezTo>
                  <a:lnTo>
                    <a:pt x="233882" y="394678"/>
                  </a:lnTo>
                  <a:cubicBezTo>
                    <a:pt x="233183" y="394860"/>
                    <a:pt x="232513" y="395043"/>
                    <a:pt x="231814" y="395256"/>
                  </a:cubicBezTo>
                  <a:cubicBezTo>
                    <a:pt x="228743" y="396109"/>
                    <a:pt x="225884" y="396715"/>
                    <a:pt x="223757" y="397172"/>
                  </a:cubicBezTo>
                  <a:cubicBezTo>
                    <a:pt x="218040" y="398480"/>
                    <a:pt x="212323" y="399667"/>
                    <a:pt x="206638" y="401127"/>
                  </a:cubicBezTo>
                  <a:lnTo>
                    <a:pt x="206608" y="401157"/>
                  </a:lnTo>
                  <a:cubicBezTo>
                    <a:pt x="205968" y="401340"/>
                    <a:pt x="205362" y="401461"/>
                    <a:pt x="204722" y="401615"/>
                  </a:cubicBezTo>
                  <a:cubicBezTo>
                    <a:pt x="204237" y="401736"/>
                    <a:pt x="203718" y="401859"/>
                    <a:pt x="203233" y="401980"/>
                  </a:cubicBezTo>
                  <a:cubicBezTo>
                    <a:pt x="202716" y="402100"/>
                    <a:pt x="202229" y="402193"/>
                    <a:pt x="201712" y="402283"/>
                  </a:cubicBezTo>
                  <a:cubicBezTo>
                    <a:pt x="201317" y="402344"/>
                    <a:pt x="200891" y="402404"/>
                    <a:pt x="200466" y="402465"/>
                  </a:cubicBezTo>
                  <a:cubicBezTo>
                    <a:pt x="199858" y="402558"/>
                    <a:pt x="199249" y="402648"/>
                    <a:pt x="198612" y="402709"/>
                  </a:cubicBezTo>
                  <a:cubicBezTo>
                    <a:pt x="197700" y="402830"/>
                    <a:pt x="196758" y="402922"/>
                    <a:pt x="195846" y="403013"/>
                  </a:cubicBezTo>
                  <a:cubicBezTo>
                    <a:pt x="165438" y="405597"/>
                    <a:pt x="142510" y="406024"/>
                    <a:pt x="140869" y="439728"/>
                  </a:cubicBezTo>
                  <a:cubicBezTo>
                    <a:pt x="136978" y="490771"/>
                    <a:pt x="151754" y="520581"/>
                    <a:pt x="217831" y="719640"/>
                  </a:cubicBezTo>
                  <a:cubicBezTo>
                    <a:pt x="228138" y="743337"/>
                    <a:pt x="241214" y="827930"/>
                    <a:pt x="275849" y="818197"/>
                  </a:cubicBezTo>
                  <a:cubicBezTo>
                    <a:pt x="295857" y="810137"/>
                    <a:pt x="330369" y="780174"/>
                    <a:pt x="355821" y="783095"/>
                  </a:cubicBezTo>
                  <a:cubicBezTo>
                    <a:pt x="358770" y="774760"/>
                    <a:pt x="364610" y="767885"/>
                    <a:pt x="374491" y="764478"/>
                  </a:cubicBezTo>
                  <a:cubicBezTo>
                    <a:pt x="402649" y="752797"/>
                    <a:pt x="453886" y="736066"/>
                    <a:pt x="478242" y="761587"/>
                  </a:cubicBezTo>
                  <a:cubicBezTo>
                    <a:pt x="495150" y="782697"/>
                    <a:pt x="531578" y="917939"/>
                    <a:pt x="540092" y="956207"/>
                  </a:cubicBezTo>
                  <a:cubicBezTo>
                    <a:pt x="554288" y="1028753"/>
                    <a:pt x="569827" y="1069697"/>
                    <a:pt x="498217" y="1089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1574746" y="8627818"/>
              <a:ext cx="82771" cy="245749"/>
            </a:xfrm>
            <a:custGeom>
              <a:rect b="b" l="l" r="r" t="t"/>
              <a:pathLst>
                <a:path extrusionOk="0" h="245749" w="82771">
                  <a:moveTo>
                    <a:pt x="82771" y="240702"/>
                  </a:moveTo>
                  <a:lnTo>
                    <a:pt x="82771" y="240713"/>
                  </a:lnTo>
                  <a:cubicBezTo>
                    <a:pt x="82701" y="240678"/>
                    <a:pt x="82618" y="240643"/>
                    <a:pt x="82545" y="240595"/>
                  </a:cubicBezTo>
                  <a:cubicBezTo>
                    <a:pt x="82235" y="240452"/>
                    <a:pt x="81914" y="240298"/>
                    <a:pt x="81607" y="240131"/>
                  </a:cubicBezTo>
                  <a:cubicBezTo>
                    <a:pt x="81429" y="240048"/>
                    <a:pt x="81251" y="239953"/>
                    <a:pt x="81073" y="239845"/>
                  </a:cubicBezTo>
                  <a:cubicBezTo>
                    <a:pt x="80728" y="239667"/>
                    <a:pt x="80383" y="239476"/>
                    <a:pt x="80040" y="239276"/>
                  </a:cubicBezTo>
                  <a:cubicBezTo>
                    <a:pt x="79471" y="239419"/>
                    <a:pt x="78889" y="239562"/>
                    <a:pt x="78307" y="239691"/>
                  </a:cubicBezTo>
                  <a:cubicBezTo>
                    <a:pt x="78010" y="239762"/>
                    <a:pt x="77713" y="239821"/>
                    <a:pt x="77417" y="239880"/>
                  </a:cubicBezTo>
                  <a:cubicBezTo>
                    <a:pt x="76870" y="239999"/>
                    <a:pt x="76325" y="240118"/>
                    <a:pt x="75778" y="240212"/>
                  </a:cubicBezTo>
                  <a:cubicBezTo>
                    <a:pt x="75125" y="240342"/>
                    <a:pt x="74483" y="240450"/>
                    <a:pt x="73829" y="240557"/>
                  </a:cubicBezTo>
                  <a:cubicBezTo>
                    <a:pt x="73068" y="240687"/>
                    <a:pt x="72319" y="240795"/>
                    <a:pt x="71559" y="240914"/>
                  </a:cubicBezTo>
                  <a:cubicBezTo>
                    <a:pt x="66677" y="241591"/>
                    <a:pt x="61735" y="241936"/>
                    <a:pt x="56925" y="242327"/>
                  </a:cubicBezTo>
                  <a:cubicBezTo>
                    <a:pt x="55691" y="242397"/>
                    <a:pt x="54456" y="242481"/>
                    <a:pt x="53208" y="242564"/>
                  </a:cubicBezTo>
                  <a:cubicBezTo>
                    <a:pt x="51722" y="242920"/>
                    <a:pt x="50239" y="243276"/>
                    <a:pt x="48741" y="243610"/>
                  </a:cubicBezTo>
                  <a:cubicBezTo>
                    <a:pt x="47719" y="243837"/>
                    <a:pt x="46686" y="244061"/>
                    <a:pt x="45651" y="244287"/>
                  </a:cubicBezTo>
                  <a:cubicBezTo>
                    <a:pt x="44083" y="244619"/>
                    <a:pt x="42503" y="244929"/>
                    <a:pt x="40936" y="245226"/>
                  </a:cubicBezTo>
                  <a:cubicBezTo>
                    <a:pt x="39998" y="245404"/>
                    <a:pt x="39047" y="245582"/>
                    <a:pt x="38097" y="245749"/>
                  </a:cubicBezTo>
                  <a:cubicBezTo>
                    <a:pt x="27847" y="185708"/>
                    <a:pt x="16444" y="125893"/>
                    <a:pt x="6633" y="65768"/>
                  </a:cubicBezTo>
                  <a:cubicBezTo>
                    <a:pt x="6633" y="65709"/>
                    <a:pt x="6622" y="65650"/>
                    <a:pt x="6609" y="65590"/>
                  </a:cubicBezTo>
                  <a:cubicBezTo>
                    <a:pt x="4185" y="48230"/>
                    <a:pt x="2476" y="30776"/>
                    <a:pt x="670" y="13343"/>
                  </a:cubicBezTo>
                  <a:cubicBezTo>
                    <a:pt x="599" y="10112"/>
                    <a:pt x="-910" y="6523"/>
                    <a:pt x="848" y="3564"/>
                  </a:cubicBezTo>
                  <a:cubicBezTo>
                    <a:pt x="1287" y="2804"/>
                    <a:pt x="1953" y="2245"/>
                    <a:pt x="2724" y="1900"/>
                  </a:cubicBezTo>
                  <a:cubicBezTo>
                    <a:pt x="3258" y="997"/>
                    <a:pt x="4032" y="368"/>
                    <a:pt x="5124" y="94"/>
                  </a:cubicBezTo>
                  <a:cubicBezTo>
                    <a:pt x="6892" y="-298"/>
                    <a:pt x="9054" y="557"/>
                    <a:pt x="9815" y="2292"/>
                  </a:cubicBezTo>
                  <a:cubicBezTo>
                    <a:pt x="15908" y="29110"/>
                    <a:pt x="25637" y="54943"/>
                    <a:pt x="33975" y="81144"/>
                  </a:cubicBezTo>
                  <a:cubicBezTo>
                    <a:pt x="50165" y="132131"/>
                    <a:pt x="67591" y="182809"/>
                    <a:pt x="81238" y="234557"/>
                  </a:cubicBezTo>
                  <a:cubicBezTo>
                    <a:pt x="81750" y="236616"/>
                    <a:pt x="82259" y="238658"/>
                    <a:pt x="82771" y="2407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1367730" y="7939252"/>
              <a:ext cx="91351" cy="240526"/>
            </a:xfrm>
            <a:custGeom>
              <a:rect b="b" l="l" r="r" t="t"/>
              <a:pathLst>
                <a:path extrusionOk="0" h="240526" w="91351">
                  <a:moveTo>
                    <a:pt x="91055" y="231851"/>
                  </a:moveTo>
                  <a:cubicBezTo>
                    <a:pt x="91149" y="232172"/>
                    <a:pt x="91257" y="232493"/>
                    <a:pt x="91352" y="232813"/>
                  </a:cubicBezTo>
                  <a:cubicBezTo>
                    <a:pt x="91007" y="232363"/>
                    <a:pt x="90675" y="231899"/>
                    <a:pt x="90343" y="231435"/>
                  </a:cubicBezTo>
                  <a:cubicBezTo>
                    <a:pt x="90011" y="230972"/>
                    <a:pt x="89677" y="230497"/>
                    <a:pt x="89356" y="230022"/>
                  </a:cubicBezTo>
                  <a:cubicBezTo>
                    <a:pt x="88680" y="230295"/>
                    <a:pt x="87990" y="230556"/>
                    <a:pt x="87289" y="230807"/>
                  </a:cubicBezTo>
                  <a:cubicBezTo>
                    <a:pt x="87241" y="230831"/>
                    <a:pt x="87181" y="230842"/>
                    <a:pt x="87135" y="230866"/>
                  </a:cubicBezTo>
                  <a:cubicBezTo>
                    <a:pt x="86493" y="231092"/>
                    <a:pt x="85852" y="231317"/>
                    <a:pt x="85210" y="231519"/>
                  </a:cubicBezTo>
                  <a:cubicBezTo>
                    <a:pt x="85103" y="231554"/>
                    <a:pt x="84997" y="231589"/>
                    <a:pt x="84889" y="231627"/>
                  </a:cubicBezTo>
                  <a:cubicBezTo>
                    <a:pt x="84296" y="231818"/>
                    <a:pt x="83714" y="231996"/>
                    <a:pt x="83132" y="232174"/>
                  </a:cubicBezTo>
                  <a:cubicBezTo>
                    <a:pt x="82442" y="232376"/>
                    <a:pt x="81765" y="232565"/>
                    <a:pt x="81088" y="232756"/>
                  </a:cubicBezTo>
                  <a:cubicBezTo>
                    <a:pt x="77999" y="233611"/>
                    <a:pt x="75160" y="234242"/>
                    <a:pt x="73022" y="234669"/>
                  </a:cubicBezTo>
                  <a:cubicBezTo>
                    <a:pt x="67309" y="235976"/>
                    <a:pt x="61597" y="237188"/>
                    <a:pt x="55906" y="238649"/>
                  </a:cubicBezTo>
                  <a:cubicBezTo>
                    <a:pt x="55895" y="238649"/>
                    <a:pt x="55871" y="238660"/>
                    <a:pt x="55858" y="238660"/>
                  </a:cubicBezTo>
                  <a:cubicBezTo>
                    <a:pt x="55240" y="238838"/>
                    <a:pt x="54623" y="238981"/>
                    <a:pt x="53981" y="239124"/>
                  </a:cubicBezTo>
                  <a:cubicBezTo>
                    <a:pt x="53482" y="239254"/>
                    <a:pt x="52984" y="239375"/>
                    <a:pt x="52485" y="239480"/>
                  </a:cubicBezTo>
                  <a:cubicBezTo>
                    <a:pt x="51975" y="239599"/>
                    <a:pt x="51474" y="239693"/>
                    <a:pt x="50964" y="239777"/>
                  </a:cubicBezTo>
                  <a:cubicBezTo>
                    <a:pt x="50560" y="239860"/>
                    <a:pt x="50145" y="239920"/>
                    <a:pt x="49729" y="239979"/>
                  </a:cubicBezTo>
                  <a:cubicBezTo>
                    <a:pt x="49112" y="240074"/>
                    <a:pt x="48495" y="240157"/>
                    <a:pt x="47877" y="240230"/>
                  </a:cubicBezTo>
                  <a:cubicBezTo>
                    <a:pt x="46950" y="240348"/>
                    <a:pt x="46025" y="240443"/>
                    <a:pt x="45098" y="240526"/>
                  </a:cubicBezTo>
                  <a:cubicBezTo>
                    <a:pt x="42057" y="226173"/>
                    <a:pt x="38873" y="211891"/>
                    <a:pt x="35179" y="197691"/>
                  </a:cubicBezTo>
                  <a:cubicBezTo>
                    <a:pt x="28041" y="167950"/>
                    <a:pt x="23444" y="137685"/>
                    <a:pt x="16435" y="107920"/>
                  </a:cubicBezTo>
                  <a:cubicBezTo>
                    <a:pt x="8892" y="74162"/>
                    <a:pt x="3500" y="39976"/>
                    <a:pt x="8" y="5637"/>
                  </a:cubicBezTo>
                  <a:cubicBezTo>
                    <a:pt x="-229" y="1597"/>
                    <a:pt x="4605" y="-1445"/>
                    <a:pt x="8110" y="718"/>
                  </a:cubicBezTo>
                  <a:cubicBezTo>
                    <a:pt x="10676" y="2131"/>
                    <a:pt x="11126" y="5256"/>
                    <a:pt x="12399" y="7681"/>
                  </a:cubicBezTo>
                  <a:cubicBezTo>
                    <a:pt x="35489" y="61449"/>
                    <a:pt x="53781" y="117164"/>
                    <a:pt x="72868" y="172454"/>
                  </a:cubicBezTo>
                  <a:cubicBezTo>
                    <a:pt x="79190" y="192163"/>
                    <a:pt x="84738" y="212137"/>
                    <a:pt x="91055" y="2318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1343215" y="7853317"/>
              <a:ext cx="28145" cy="64724"/>
            </a:xfrm>
            <a:custGeom>
              <a:rect b="b" l="l" r="r" t="t"/>
              <a:pathLst>
                <a:path extrusionOk="0" h="64724" w="28145">
                  <a:moveTo>
                    <a:pt x="17745" y="61540"/>
                  </a:moveTo>
                  <a:cubicBezTo>
                    <a:pt x="13194" y="49077"/>
                    <a:pt x="8870" y="36500"/>
                    <a:pt x="4346" y="24027"/>
                  </a:cubicBezTo>
                  <a:cubicBezTo>
                    <a:pt x="2782" y="17690"/>
                    <a:pt x="-5520" y="336"/>
                    <a:pt x="6044" y="0"/>
                  </a:cubicBezTo>
                  <a:cubicBezTo>
                    <a:pt x="11571" y="563"/>
                    <a:pt x="10751" y="6603"/>
                    <a:pt x="11687" y="10614"/>
                  </a:cubicBezTo>
                  <a:cubicBezTo>
                    <a:pt x="15983" y="26695"/>
                    <a:pt x="22807" y="41998"/>
                    <a:pt x="27900" y="57832"/>
                  </a:cubicBezTo>
                  <a:cubicBezTo>
                    <a:pt x="29772" y="64174"/>
                    <a:pt x="20417" y="67646"/>
                    <a:pt x="17745" y="615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1565794" y="8578548"/>
              <a:ext cx="12344" cy="28248"/>
            </a:xfrm>
            <a:custGeom>
              <a:rect b="b" l="l" r="r" t="t"/>
              <a:pathLst>
                <a:path extrusionOk="0" h="28248" w="12344">
                  <a:moveTo>
                    <a:pt x="2341" y="24592"/>
                  </a:moveTo>
                  <a:cubicBezTo>
                    <a:pt x="759" y="18015"/>
                    <a:pt x="280" y="11175"/>
                    <a:pt x="1" y="4440"/>
                  </a:cubicBezTo>
                  <a:cubicBezTo>
                    <a:pt x="-89" y="-598"/>
                    <a:pt x="7102" y="-1747"/>
                    <a:pt x="8577" y="3073"/>
                  </a:cubicBezTo>
                  <a:cubicBezTo>
                    <a:pt x="10222" y="9386"/>
                    <a:pt x="11189" y="15896"/>
                    <a:pt x="12294" y="22334"/>
                  </a:cubicBezTo>
                  <a:cubicBezTo>
                    <a:pt x="12639" y="24864"/>
                    <a:pt x="11165" y="27324"/>
                    <a:pt x="8684" y="28049"/>
                  </a:cubicBezTo>
                  <a:cubicBezTo>
                    <a:pt x="6096" y="28821"/>
                    <a:pt x="3042" y="27282"/>
                    <a:pt x="2341" y="24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37"/>
          <p:cNvGrpSpPr/>
          <p:nvPr/>
        </p:nvGrpSpPr>
        <p:grpSpPr>
          <a:xfrm>
            <a:off x="6240829" y="3933129"/>
            <a:ext cx="724941" cy="460263"/>
            <a:chOff x="12481658" y="7866257"/>
            <a:chExt cx="1449882" cy="920526"/>
          </a:xfrm>
        </p:grpSpPr>
        <p:sp>
          <p:nvSpPr>
            <p:cNvPr id="1319" name="Google Shape;1319;p37"/>
            <p:cNvSpPr/>
            <p:nvPr/>
          </p:nvSpPr>
          <p:spPr>
            <a:xfrm>
              <a:off x="12481658" y="7866257"/>
              <a:ext cx="1447733" cy="915872"/>
            </a:xfrm>
            <a:custGeom>
              <a:rect b="b" l="l" r="r" t="t"/>
              <a:pathLst>
                <a:path extrusionOk="0" h="915872" w="1447733">
                  <a:moveTo>
                    <a:pt x="1445794" y="113917"/>
                  </a:moveTo>
                  <a:cubicBezTo>
                    <a:pt x="1447287" y="140998"/>
                    <a:pt x="1448195" y="168161"/>
                    <a:pt x="1447490" y="195259"/>
                  </a:cubicBezTo>
                  <a:cubicBezTo>
                    <a:pt x="1438692" y="376926"/>
                    <a:pt x="1431611" y="558393"/>
                    <a:pt x="1428987" y="740223"/>
                  </a:cubicBezTo>
                  <a:cubicBezTo>
                    <a:pt x="1427554" y="780732"/>
                    <a:pt x="1424852" y="821222"/>
                    <a:pt x="1421967" y="861650"/>
                  </a:cubicBezTo>
                  <a:cubicBezTo>
                    <a:pt x="1421120" y="872232"/>
                    <a:pt x="1420697" y="882875"/>
                    <a:pt x="1418939" y="893334"/>
                  </a:cubicBezTo>
                  <a:cubicBezTo>
                    <a:pt x="1417043" y="901675"/>
                    <a:pt x="1407358" y="902645"/>
                    <a:pt x="1400195" y="903150"/>
                  </a:cubicBezTo>
                  <a:cubicBezTo>
                    <a:pt x="1396080" y="910722"/>
                    <a:pt x="1387343" y="909390"/>
                    <a:pt x="1380219" y="908339"/>
                  </a:cubicBezTo>
                  <a:cubicBezTo>
                    <a:pt x="1363009" y="906865"/>
                    <a:pt x="1345775" y="909065"/>
                    <a:pt x="1328585" y="909793"/>
                  </a:cubicBezTo>
                  <a:cubicBezTo>
                    <a:pt x="1248665" y="914236"/>
                    <a:pt x="1168623" y="917284"/>
                    <a:pt x="1088581" y="915206"/>
                  </a:cubicBezTo>
                  <a:cubicBezTo>
                    <a:pt x="921154" y="911552"/>
                    <a:pt x="754127" y="899333"/>
                    <a:pt x="587043" y="889236"/>
                  </a:cubicBezTo>
                  <a:cubicBezTo>
                    <a:pt x="420382" y="884813"/>
                    <a:pt x="253883" y="876353"/>
                    <a:pt x="87161" y="878797"/>
                  </a:cubicBezTo>
                  <a:cubicBezTo>
                    <a:pt x="64261" y="879200"/>
                    <a:pt x="41823" y="881037"/>
                    <a:pt x="19327" y="883220"/>
                  </a:cubicBezTo>
                  <a:cubicBezTo>
                    <a:pt x="7948" y="882613"/>
                    <a:pt x="6495" y="868741"/>
                    <a:pt x="5909" y="859674"/>
                  </a:cubicBezTo>
                  <a:cubicBezTo>
                    <a:pt x="2560" y="746042"/>
                    <a:pt x="6434" y="632206"/>
                    <a:pt x="5628" y="518513"/>
                  </a:cubicBezTo>
                  <a:cubicBezTo>
                    <a:pt x="5022" y="433009"/>
                    <a:pt x="7150" y="347486"/>
                    <a:pt x="6246" y="261956"/>
                  </a:cubicBezTo>
                  <a:cubicBezTo>
                    <a:pt x="5750" y="215131"/>
                    <a:pt x="3445" y="168355"/>
                    <a:pt x="2873" y="121536"/>
                  </a:cubicBezTo>
                  <a:cubicBezTo>
                    <a:pt x="2522" y="92690"/>
                    <a:pt x="-10935" y="13601"/>
                    <a:pt x="23575" y="2607"/>
                  </a:cubicBezTo>
                  <a:cubicBezTo>
                    <a:pt x="33086" y="-423"/>
                    <a:pt x="43290" y="-130"/>
                    <a:pt x="53265" y="195"/>
                  </a:cubicBezTo>
                  <a:cubicBezTo>
                    <a:pt x="180429" y="195"/>
                    <a:pt x="307534" y="11639"/>
                    <a:pt x="434666" y="13067"/>
                  </a:cubicBezTo>
                  <a:cubicBezTo>
                    <a:pt x="612404" y="16843"/>
                    <a:pt x="790203" y="17551"/>
                    <a:pt x="967881" y="22981"/>
                  </a:cubicBezTo>
                  <a:cubicBezTo>
                    <a:pt x="1114084" y="30332"/>
                    <a:pt x="1260203" y="38833"/>
                    <a:pt x="1406586" y="40609"/>
                  </a:cubicBezTo>
                  <a:cubicBezTo>
                    <a:pt x="1413911" y="40891"/>
                    <a:pt x="1421175" y="41558"/>
                    <a:pt x="1428297" y="43355"/>
                  </a:cubicBezTo>
                  <a:cubicBezTo>
                    <a:pt x="1447688" y="52320"/>
                    <a:pt x="1444559" y="83743"/>
                    <a:pt x="1445002" y="104865"/>
                  </a:cubicBezTo>
                  <a:cubicBezTo>
                    <a:pt x="1445350" y="107898"/>
                    <a:pt x="1445594" y="110928"/>
                    <a:pt x="1445794" y="1139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521173" y="7912843"/>
              <a:ext cx="1359504" cy="388426"/>
            </a:xfrm>
            <a:custGeom>
              <a:rect b="b" l="l" r="r" t="t"/>
              <a:pathLst>
                <a:path extrusionOk="0" h="388426" w="1359504">
                  <a:moveTo>
                    <a:pt x="717726" y="388205"/>
                  </a:moveTo>
                  <a:cubicBezTo>
                    <a:pt x="619372" y="387723"/>
                    <a:pt x="191404" y="116847"/>
                    <a:pt x="80720" y="56816"/>
                  </a:cubicBezTo>
                  <a:cubicBezTo>
                    <a:pt x="5149" y="13988"/>
                    <a:pt x="-3765" y="17258"/>
                    <a:pt x="1081" y="5220"/>
                  </a:cubicBezTo>
                  <a:cubicBezTo>
                    <a:pt x="6379" y="-7858"/>
                    <a:pt x="14524" y="-6346"/>
                    <a:pt x="244598" y="132101"/>
                  </a:cubicBezTo>
                  <a:cubicBezTo>
                    <a:pt x="718976" y="413031"/>
                    <a:pt x="713533" y="379339"/>
                    <a:pt x="785561" y="350844"/>
                  </a:cubicBezTo>
                  <a:cubicBezTo>
                    <a:pt x="1193384" y="185070"/>
                    <a:pt x="1273176" y="88576"/>
                    <a:pt x="1345813" y="63378"/>
                  </a:cubicBezTo>
                  <a:cubicBezTo>
                    <a:pt x="1363527" y="58346"/>
                    <a:pt x="1362275" y="76874"/>
                    <a:pt x="1352120" y="76453"/>
                  </a:cubicBezTo>
                  <a:cubicBezTo>
                    <a:pt x="1283372" y="109277"/>
                    <a:pt x="1122322" y="238924"/>
                    <a:pt x="863141" y="339877"/>
                  </a:cubicBezTo>
                  <a:cubicBezTo>
                    <a:pt x="773318" y="374373"/>
                    <a:pt x="745378" y="390541"/>
                    <a:pt x="717726" y="3882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3277353" y="8352107"/>
              <a:ext cx="486656" cy="387407"/>
            </a:xfrm>
            <a:custGeom>
              <a:rect b="b" l="l" r="r" t="t"/>
              <a:pathLst>
                <a:path extrusionOk="0" h="387407" w="486656">
                  <a:moveTo>
                    <a:pt x="473387" y="386211"/>
                  </a:moveTo>
                  <a:cubicBezTo>
                    <a:pt x="180163" y="152042"/>
                    <a:pt x="9990" y="36279"/>
                    <a:pt x="360" y="9808"/>
                  </a:cubicBezTo>
                  <a:cubicBezTo>
                    <a:pt x="-2192" y="1455"/>
                    <a:pt x="9511" y="-3975"/>
                    <a:pt x="14148" y="3646"/>
                  </a:cubicBezTo>
                  <a:cubicBezTo>
                    <a:pt x="57998" y="51452"/>
                    <a:pt x="260622" y="186973"/>
                    <a:pt x="483896" y="371667"/>
                  </a:cubicBezTo>
                  <a:cubicBezTo>
                    <a:pt x="491235" y="378624"/>
                    <a:pt x="482628" y="391365"/>
                    <a:pt x="473387" y="3862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2596972" y="8342216"/>
              <a:ext cx="562775" cy="347574"/>
            </a:xfrm>
            <a:custGeom>
              <a:rect b="b" l="l" r="r" t="t"/>
              <a:pathLst>
                <a:path extrusionOk="0" h="347574" w="562775">
                  <a:moveTo>
                    <a:pt x="1894" y="343451"/>
                  </a:moveTo>
                  <a:cubicBezTo>
                    <a:pt x="-5753" y="330495"/>
                    <a:pt x="1601" y="334921"/>
                    <a:pt x="183425" y="225738"/>
                  </a:cubicBezTo>
                  <a:cubicBezTo>
                    <a:pt x="307364" y="150979"/>
                    <a:pt x="553267" y="-10198"/>
                    <a:pt x="553267" y="508"/>
                  </a:cubicBezTo>
                  <a:cubicBezTo>
                    <a:pt x="560688" y="-1802"/>
                    <a:pt x="566467" y="8867"/>
                    <a:pt x="559925" y="13679"/>
                  </a:cubicBezTo>
                  <a:cubicBezTo>
                    <a:pt x="-1188" y="360490"/>
                    <a:pt x="9712" y="356308"/>
                    <a:pt x="1894" y="3434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2500558" y="8740608"/>
              <a:ext cx="1215571" cy="39462"/>
            </a:xfrm>
            <a:custGeom>
              <a:rect b="b" l="l" r="r" t="t"/>
              <a:pathLst>
                <a:path extrusionOk="0" h="39462" w="1215571">
                  <a:moveTo>
                    <a:pt x="1204421" y="39322"/>
                  </a:moveTo>
                  <a:cubicBezTo>
                    <a:pt x="614821" y="12201"/>
                    <a:pt x="808798" y="48763"/>
                    <a:pt x="234174" y="20542"/>
                  </a:cubicBezTo>
                  <a:cubicBezTo>
                    <a:pt x="167717" y="18348"/>
                    <a:pt x="-7982" y="29510"/>
                    <a:pt x="282" y="4591"/>
                  </a:cubicBezTo>
                  <a:cubicBezTo>
                    <a:pt x="2697" y="-3480"/>
                    <a:pt x="3828" y="1506"/>
                    <a:pt x="74029" y="1700"/>
                  </a:cubicBezTo>
                  <a:cubicBezTo>
                    <a:pt x="367850" y="19755"/>
                    <a:pt x="972475" y="5198"/>
                    <a:pt x="1208133" y="21189"/>
                  </a:cubicBezTo>
                  <a:cubicBezTo>
                    <a:pt x="1219602" y="23807"/>
                    <a:pt x="1217378" y="41191"/>
                    <a:pt x="1204421" y="39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13818591" y="7953709"/>
              <a:ext cx="112949" cy="833074"/>
            </a:xfrm>
            <a:custGeom>
              <a:rect b="b" l="l" r="r" t="t"/>
              <a:pathLst>
                <a:path extrusionOk="0" h="833074" w="112949">
                  <a:moveTo>
                    <a:pt x="111496" y="5465"/>
                  </a:moveTo>
                  <a:cubicBezTo>
                    <a:pt x="111192" y="2702"/>
                    <a:pt x="109629" y="438"/>
                    <a:pt x="106715" y="43"/>
                  </a:cubicBezTo>
                  <a:cubicBezTo>
                    <a:pt x="104293" y="-285"/>
                    <a:pt x="101045" y="1277"/>
                    <a:pt x="100666" y="3996"/>
                  </a:cubicBezTo>
                  <a:cubicBezTo>
                    <a:pt x="96684" y="32612"/>
                    <a:pt x="97331" y="62108"/>
                    <a:pt x="96618" y="90962"/>
                  </a:cubicBezTo>
                  <a:cubicBezTo>
                    <a:pt x="95893" y="120087"/>
                    <a:pt x="95202" y="149208"/>
                    <a:pt x="94594" y="178335"/>
                  </a:cubicBezTo>
                  <a:cubicBezTo>
                    <a:pt x="93387" y="235956"/>
                    <a:pt x="91995" y="293572"/>
                    <a:pt x="90424" y="351185"/>
                  </a:cubicBezTo>
                  <a:cubicBezTo>
                    <a:pt x="87280" y="466411"/>
                    <a:pt x="83409" y="581613"/>
                    <a:pt x="78807" y="696789"/>
                  </a:cubicBezTo>
                  <a:cubicBezTo>
                    <a:pt x="77505" y="729338"/>
                    <a:pt x="76148" y="761887"/>
                    <a:pt x="74730" y="794430"/>
                  </a:cubicBezTo>
                  <a:cubicBezTo>
                    <a:pt x="74576" y="798006"/>
                    <a:pt x="74472" y="801587"/>
                    <a:pt x="74255" y="805160"/>
                  </a:cubicBezTo>
                  <a:cubicBezTo>
                    <a:pt x="74133" y="807159"/>
                    <a:pt x="74176" y="810906"/>
                    <a:pt x="72491" y="812378"/>
                  </a:cubicBezTo>
                  <a:cubicBezTo>
                    <a:pt x="71398" y="813332"/>
                    <a:pt x="69192" y="813489"/>
                    <a:pt x="67875" y="813637"/>
                  </a:cubicBezTo>
                  <a:cubicBezTo>
                    <a:pt x="63908" y="814087"/>
                    <a:pt x="59834" y="814044"/>
                    <a:pt x="55847" y="814229"/>
                  </a:cubicBezTo>
                  <a:cubicBezTo>
                    <a:pt x="39828" y="814966"/>
                    <a:pt x="23828" y="815735"/>
                    <a:pt x="7830" y="816809"/>
                  </a:cubicBezTo>
                  <a:cubicBezTo>
                    <a:pt x="-2499" y="817500"/>
                    <a:pt x="-2720" y="833338"/>
                    <a:pt x="7830" y="833071"/>
                  </a:cubicBezTo>
                  <a:cubicBezTo>
                    <a:pt x="22615" y="832696"/>
                    <a:pt x="37378" y="832072"/>
                    <a:pt x="52153" y="831387"/>
                  </a:cubicBezTo>
                  <a:cubicBezTo>
                    <a:pt x="64433" y="830819"/>
                    <a:pt x="80808" y="832453"/>
                    <a:pt x="87799" y="819842"/>
                  </a:cubicBezTo>
                  <a:cubicBezTo>
                    <a:pt x="90502" y="814966"/>
                    <a:pt x="90998" y="809281"/>
                    <a:pt x="91276" y="803822"/>
                  </a:cubicBezTo>
                  <a:cubicBezTo>
                    <a:pt x="91659" y="796317"/>
                    <a:pt x="91926" y="788800"/>
                    <a:pt x="92248" y="781291"/>
                  </a:cubicBezTo>
                  <a:cubicBezTo>
                    <a:pt x="92888" y="766269"/>
                    <a:pt x="93515" y="751250"/>
                    <a:pt x="94132" y="736228"/>
                  </a:cubicBezTo>
                  <a:cubicBezTo>
                    <a:pt x="96545" y="677393"/>
                    <a:pt x="98766" y="618547"/>
                    <a:pt x="100799" y="559698"/>
                  </a:cubicBezTo>
                  <a:cubicBezTo>
                    <a:pt x="104882" y="441370"/>
                    <a:pt x="108199" y="323016"/>
                    <a:pt x="110745" y="204647"/>
                  </a:cubicBezTo>
                  <a:cubicBezTo>
                    <a:pt x="111459" y="171454"/>
                    <a:pt x="112111" y="138261"/>
                    <a:pt x="112471" y="105062"/>
                  </a:cubicBezTo>
                  <a:cubicBezTo>
                    <a:pt x="112647" y="88777"/>
                    <a:pt x="112842" y="72492"/>
                    <a:pt x="112879" y="56205"/>
                  </a:cubicBezTo>
                  <a:cubicBezTo>
                    <a:pt x="112920" y="39317"/>
                    <a:pt x="113343" y="22257"/>
                    <a:pt x="111496" y="5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37"/>
          <p:cNvGrpSpPr/>
          <p:nvPr/>
        </p:nvGrpSpPr>
        <p:grpSpPr>
          <a:xfrm>
            <a:off x="7322349" y="3830668"/>
            <a:ext cx="536892" cy="664931"/>
            <a:chOff x="14644698" y="7661335"/>
            <a:chExt cx="1073784" cy="1329861"/>
          </a:xfrm>
        </p:grpSpPr>
        <p:sp>
          <p:nvSpPr>
            <p:cNvPr id="1326" name="Google Shape;1326;p37"/>
            <p:cNvSpPr/>
            <p:nvPr/>
          </p:nvSpPr>
          <p:spPr>
            <a:xfrm>
              <a:off x="15572420" y="8087833"/>
              <a:ext cx="146062" cy="889189"/>
            </a:xfrm>
            <a:custGeom>
              <a:rect b="b" l="l" r="r" t="t"/>
              <a:pathLst>
                <a:path extrusionOk="0" h="889189" w="146062">
                  <a:moveTo>
                    <a:pt x="60229" y="888411"/>
                  </a:moveTo>
                  <a:cubicBezTo>
                    <a:pt x="126332" y="882128"/>
                    <a:pt x="124621" y="885794"/>
                    <a:pt x="134703" y="882756"/>
                  </a:cubicBezTo>
                  <a:cubicBezTo>
                    <a:pt x="156116" y="876301"/>
                    <a:pt x="143408" y="865213"/>
                    <a:pt x="128105" y="413145"/>
                  </a:cubicBezTo>
                  <a:cubicBezTo>
                    <a:pt x="127207" y="386598"/>
                    <a:pt x="115679" y="34022"/>
                    <a:pt x="109780" y="7603"/>
                  </a:cubicBezTo>
                  <a:cubicBezTo>
                    <a:pt x="104106" y="-17800"/>
                    <a:pt x="78027" y="24844"/>
                    <a:pt x="21971" y="70692"/>
                  </a:cubicBezTo>
                  <a:cubicBezTo>
                    <a:pt x="-14525" y="102202"/>
                    <a:pt x="3840" y="54114"/>
                    <a:pt x="10983" y="222852"/>
                  </a:cubicBezTo>
                  <a:cubicBezTo>
                    <a:pt x="59378" y="889701"/>
                    <a:pt x="14703" y="893802"/>
                    <a:pt x="60229" y="888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15656030" y="8657516"/>
              <a:ext cx="26" cy="1002"/>
            </a:xfrm>
            <a:custGeom>
              <a:rect b="b" l="l" r="r" t="t"/>
              <a:pathLst>
                <a:path extrusionOk="0" h="1002" w="26">
                  <a:moveTo>
                    <a:pt x="0" y="0"/>
                  </a:moveTo>
                  <a:cubicBezTo>
                    <a:pt x="0" y="319"/>
                    <a:pt x="24" y="660"/>
                    <a:pt x="27" y="1003"/>
                  </a:cubicBezTo>
                  <a:cubicBezTo>
                    <a:pt x="3" y="662"/>
                    <a:pt x="0" y="322"/>
                    <a:pt x="0" y="0"/>
                  </a:cubicBezTo>
                  <a:close/>
                </a:path>
              </a:pathLst>
            </a:custGeom>
            <a:solidFill>
              <a:srgbClr val="BADBF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14644698" y="7661335"/>
              <a:ext cx="1073540" cy="1329861"/>
            </a:xfrm>
            <a:custGeom>
              <a:rect b="b" l="l" r="r" t="t"/>
              <a:pathLst>
                <a:path extrusionOk="0" h="1329861" w="1073540">
                  <a:moveTo>
                    <a:pt x="966654" y="634298"/>
                  </a:moveTo>
                  <a:cubicBezTo>
                    <a:pt x="963430" y="585977"/>
                    <a:pt x="985258" y="590107"/>
                    <a:pt x="1054933" y="519082"/>
                  </a:cubicBezTo>
                  <a:cubicBezTo>
                    <a:pt x="1083348" y="490115"/>
                    <a:pt x="1073223" y="492227"/>
                    <a:pt x="1063644" y="314937"/>
                  </a:cubicBezTo>
                  <a:cubicBezTo>
                    <a:pt x="1061100" y="267890"/>
                    <a:pt x="1053859" y="27698"/>
                    <a:pt x="1046714" y="11888"/>
                  </a:cubicBezTo>
                  <a:cubicBezTo>
                    <a:pt x="1039130" y="-4894"/>
                    <a:pt x="1024567" y="-274"/>
                    <a:pt x="939490" y="4008"/>
                  </a:cubicBezTo>
                  <a:cubicBezTo>
                    <a:pt x="498599" y="26211"/>
                    <a:pt x="7078" y="31262"/>
                    <a:pt x="1357" y="50518"/>
                  </a:cubicBezTo>
                  <a:cubicBezTo>
                    <a:pt x="-5574" y="73841"/>
                    <a:pt x="15379" y="550661"/>
                    <a:pt x="34047" y="1106479"/>
                  </a:cubicBezTo>
                  <a:cubicBezTo>
                    <a:pt x="42173" y="1349583"/>
                    <a:pt x="29907" y="1327558"/>
                    <a:pt x="114150" y="1329862"/>
                  </a:cubicBezTo>
                  <a:cubicBezTo>
                    <a:pt x="1024270" y="1321816"/>
                    <a:pt x="980660" y="1334511"/>
                    <a:pt x="990817" y="1322220"/>
                  </a:cubicBezTo>
                  <a:cubicBezTo>
                    <a:pt x="1013728" y="1294498"/>
                    <a:pt x="973371" y="735020"/>
                    <a:pt x="966654" y="6342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14879109" y="7914719"/>
              <a:ext cx="614088" cy="114284"/>
            </a:xfrm>
            <a:custGeom>
              <a:rect b="b" l="l" r="r" t="t"/>
              <a:pathLst>
                <a:path extrusionOk="0" h="114284" w="614088">
                  <a:moveTo>
                    <a:pt x="598470" y="130"/>
                  </a:moveTo>
                  <a:cubicBezTo>
                    <a:pt x="611671" y="-1844"/>
                    <a:pt x="606296" y="18910"/>
                    <a:pt x="609051" y="44606"/>
                  </a:cubicBezTo>
                  <a:cubicBezTo>
                    <a:pt x="614547" y="87092"/>
                    <a:pt x="616439" y="94587"/>
                    <a:pt x="610146" y="95268"/>
                  </a:cubicBezTo>
                  <a:cubicBezTo>
                    <a:pt x="607149" y="95577"/>
                    <a:pt x="15725" y="119307"/>
                    <a:pt x="11431" y="113315"/>
                  </a:cubicBezTo>
                  <a:cubicBezTo>
                    <a:pt x="11303" y="112775"/>
                    <a:pt x="55" y="36055"/>
                    <a:pt x="1" y="35504"/>
                  </a:cubicBezTo>
                  <a:cubicBezTo>
                    <a:pt x="-1053" y="18291"/>
                    <a:pt x="557637" y="-960"/>
                    <a:pt x="598470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" name="Google Shape;1334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36" name="Google Shape;1336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37" name="Google Shape;1337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38" name="Google Shape;1338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39" name="Google Shape;1339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40" name="Google Shape;1340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41" name="Google Shape;1341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42" name="Google Shape;1342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43" name="Google Shape;1343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44" name="Google Shape;1344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45" name="Google Shape;1345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46" name="Google Shape;1346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47" name="Google Shape;1347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48" name="Google Shape;1348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/>
        </p:nvSpPr>
        <p:spPr>
          <a:xfrm>
            <a:off x="730810" y="742806"/>
            <a:ext cx="578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Add an Agenda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86" name="Google Shape;186;p13"/>
          <p:cNvGrpSpPr/>
          <p:nvPr/>
        </p:nvGrpSpPr>
        <p:grpSpPr>
          <a:xfrm>
            <a:off x="730810" y="2057244"/>
            <a:ext cx="3612242" cy="230850"/>
            <a:chOff x="0" y="-66675"/>
            <a:chExt cx="9632645" cy="615600"/>
          </a:xfrm>
        </p:grpSpPr>
        <p:sp>
          <p:nvSpPr>
            <p:cNvPr id="187" name="Google Shape;187;p13"/>
            <p:cNvSpPr/>
            <p:nvPr/>
          </p:nvSpPr>
          <p:spPr>
            <a:xfrm>
              <a:off x="0" y="71643"/>
              <a:ext cx="465582" cy="465582"/>
            </a:xfrm>
            <a:custGeom>
              <a:rect b="b" l="l" r="r" t="t"/>
              <a:pathLst>
                <a:path extrusionOk="0" h="660400" w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967145" y="-66675"/>
              <a:ext cx="8665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Write an agenda here.</a:t>
              </a:r>
              <a:endParaRPr b="1"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89" name="Google Shape;189;p13"/>
          <p:cNvGrpSpPr/>
          <p:nvPr/>
        </p:nvGrpSpPr>
        <p:grpSpPr>
          <a:xfrm>
            <a:off x="730810" y="2675608"/>
            <a:ext cx="3612242" cy="230850"/>
            <a:chOff x="0" y="-66675"/>
            <a:chExt cx="9632645" cy="615600"/>
          </a:xfrm>
        </p:grpSpPr>
        <p:sp>
          <p:nvSpPr>
            <p:cNvPr id="190" name="Google Shape;190;p13"/>
            <p:cNvSpPr/>
            <p:nvPr/>
          </p:nvSpPr>
          <p:spPr>
            <a:xfrm>
              <a:off x="0" y="71643"/>
              <a:ext cx="465582" cy="465582"/>
            </a:xfrm>
            <a:custGeom>
              <a:rect b="b" l="l" r="r" t="t"/>
              <a:pathLst>
                <a:path extrusionOk="0" h="660400" w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967145" y="-66675"/>
              <a:ext cx="8665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Write an agenda here.</a:t>
              </a:r>
              <a:endParaRPr b="1"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92" name="Google Shape;192;p13"/>
          <p:cNvGrpSpPr/>
          <p:nvPr/>
        </p:nvGrpSpPr>
        <p:grpSpPr>
          <a:xfrm>
            <a:off x="730810" y="3293972"/>
            <a:ext cx="3612242" cy="230850"/>
            <a:chOff x="0" y="-66675"/>
            <a:chExt cx="9632645" cy="615600"/>
          </a:xfrm>
        </p:grpSpPr>
        <p:sp>
          <p:nvSpPr>
            <p:cNvPr id="193" name="Google Shape;193;p13"/>
            <p:cNvSpPr/>
            <p:nvPr/>
          </p:nvSpPr>
          <p:spPr>
            <a:xfrm>
              <a:off x="0" y="71643"/>
              <a:ext cx="465582" cy="465582"/>
            </a:xfrm>
            <a:custGeom>
              <a:rect b="b" l="l" r="r" t="t"/>
              <a:pathLst>
                <a:path extrusionOk="0" h="660400" w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967145" y="-66675"/>
              <a:ext cx="8665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Write an agenda here.</a:t>
              </a:r>
              <a:endParaRPr b="1"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95" name="Google Shape;195;p13"/>
          <p:cNvGrpSpPr/>
          <p:nvPr/>
        </p:nvGrpSpPr>
        <p:grpSpPr>
          <a:xfrm flipH="1">
            <a:off x="6094229" y="2929210"/>
            <a:ext cx="2535415" cy="2514477"/>
            <a:chOff x="12188459" y="5858419"/>
            <a:chExt cx="5070830" cy="5028954"/>
          </a:xfrm>
        </p:grpSpPr>
        <p:sp>
          <p:nvSpPr>
            <p:cNvPr id="196" name="Google Shape;196;p13"/>
            <p:cNvSpPr/>
            <p:nvPr/>
          </p:nvSpPr>
          <p:spPr>
            <a:xfrm>
              <a:off x="13402611" y="5858419"/>
              <a:ext cx="3856678" cy="5028954"/>
            </a:xfrm>
            <a:custGeom>
              <a:rect b="b" l="l" r="r" t="t"/>
              <a:pathLst>
                <a:path extrusionOk="0" h="5028954" w="3856678">
                  <a:moveTo>
                    <a:pt x="3439541" y="4807049"/>
                  </a:moveTo>
                  <a:cubicBezTo>
                    <a:pt x="2430170" y="5180415"/>
                    <a:pt x="388457" y="5071636"/>
                    <a:pt x="132076" y="4563440"/>
                  </a:cubicBezTo>
                  <a:cubicBezTo>
                    <a:pt x="114186" y="4528030"/>
                    <a:pt x="105099" y="4490610"/>
                    <a:pt x="105504" y="4451323"/>
                  </a:cubicBezTo>
                  <a:cubicBezTo>
                    <a:pt x="104967" y="4440230"/>
                    <a:pt x="99491" y="4242058"/>
                    <a:pt x="98030" y="4047763"/>
                  </a:cubicBezTo>
                  <a:cubicBezTo>
                    <a:pt x="96560" y="3864693"/>
                    <a:pt x="98568" y="3685095"/>
                    <a:pt x="111245" y="3669059"/>
                  </a:cubicBezTo>
                  <a:cubicBezTo>
                    <a:pt x="104967" y="3241173"/>
                    <a:pt x="94024" y="2813428"/>
                    <a:pt x="80262" y="2385937"/>
                  </a:cubicBezTo>
                  <a:cubicBezTo>
                    <a:pt x="76388" y="2258718"/>
                    <a:pt x="71986" y="2131509"/>
                    <a:pt x="67443" y="2004422"/>
                  </a:cubicBezTo>
                  <a:cubicBezTo>
                    <a:pt x="64106" y="1906473"/>
                    <a:pt x="60496" y="1808656"/>
                    <a:pt x="56764" y="1710707"/>
                  </a:cubicBezTo>
                  <a:cubicBezTo>
                    <a:pt x="51693" y="1575876"/>
                    <a:pt x="46348" y="1440903"/>
                    <a:pt x="41003" y="1306072"/>
                  </a:cubicBezTo>
                  <a:cubicBezTo>
                    <a:pt x="28184" y="987359"/>
                    <a:pt x="-101872" y="546380"/>
                    <a:pt x="180279" y="304649"/>
                  </a:cubicBezTo>
                  <a:cubicBezTo>
                    <a:pt x="357211" y="153112"/>
                    <a:pt x="610124" y="123182"/>
                    <a:pt x="831385" y="83357"/>
                  </a:cubicBezTo>
                  <a:cubicBezTo>
                    <a:pt x="1087767" y="37118"/>
                    <a:pt x="1347617" y="10131"/>
                    <a:pt x="1608004" y="2509"/>
                  </a:cubicBezTo>
                  <a:cubicBezTo>
                    <a:pt x="2006065" y="-9253"/>
                    <a:pt x="2406256" y="19743"/>
                    <a:pt x="2796305" y="102062"/>
                  </a:cubicBezTo>
                  <a:cubicBezTo>
                    <a:pt x="3027312" y="150839"/>
                    <a:pt x="3262731" y="202549"/>
                    <a:pt x="3471173" y="318147"/>
                  </a:cubicBezTo>
                  <a:cubicBezTo>
                    <a:pt x="3560774" y="367857"/>
                    <a:pt x="3678945" y="431868"/>
                    <a:pt x="3719279" y="528345"/>
                  </a:cubicBezTo>
                  <a:cubicBezTo>
                    <a:pt x="3784175" y="683353"/>
                    <a:pt x="3758273" y="878053"/>
                    <a:pt x="3762148" y="1043220"/>
                  </a:cubicBezTo>
                  <a:cubicBezTo>
                    <a:pt x="3762148" y="1409897"/>
                    <a:pt x="3776305" y="1777254"/>
                    <a:pt x="3784844" y="2143932"/>
                  </a:cubicBezTo>
                  <a:cubicBezTo>
                    <a:pt x="3794063" y="2546963"/>
                    <a:pt x="3803536" y="2949985"/>
                    <a:pt x="3814357" y="3352884"/>
                  </a:cubicBezTo>
                  <a:cubicBezTo>
                    <a:pt x="3823038" y="3675463"/>
                    <a:pt x="3822632" y="4000986"/>
                    <a:pt x="3849609" y="4322642"/>
                  </a:cubicBezTo>
                  <a:cubicBezTo>
                    <a:pt x="3892488" y="4643760"/>
                    <a:pt x="3738385" y="4685585"/>
                    <a:pt x="3439541" y="4807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13578138" y="6011780"/>
              <a:ext cx="3350340" cy="780174"/>
            </a:xfrm>
            <a:custGeom>
              <a:rect b="b" l="l" r="r" t="t"/>
              <a:pathLst>
                <a:path extrusionOk="0" h="780174" w="3350340">
                  <a:moveTo>
                    <a:pt x="3234907" y="578900"/>
                  </a:moveTo>
                  <a:cubicBezTo>
                    <a:pt x="3222088" y="586116"/>
                    <a:pt x="3208336" y="593068"/>
                    <a:pt x="3193783" y="599746"/>
                  </a:cubicBezTo>
                  <a:cubicBezTo>
                    <a:pt x="2738442" y="809813"/>
                    <a:pt x="1432356" y="805266"/>
                    <a:pt x="923203" y="741793"/>
                  </a:cubicBezTo>
                  <a:cubicBezTo>
                    <a:pt x="560131" y="711721"/>
                    <a:pt x="308556" y="652928"/>
                    <a:pt x="160731" y="581041"/>
                  </a:cubicBezTo>
                  <a:cubicBezTo>
                    <a:pt x="-383147" y="316048"/>
                    <a:pt x="478937" y="-126930"/>
                    <a:pt x="2357602" y="34491"/>
                  </a:cubicBezTo>
                  <a:cubicBezTo>
                    <a:pt x="2597290" y="59884"/>
                    <a:pt x="3706282" y="238813"/>
                    <a:pt x="3234907" y="5789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13738870" y="6366619"/>
              <a:ext cx="3033051" cy="425335"/>
            </a:xfrm>
            <a:custGeom>
              <a:rect b="b" l="l" r="r" t="t"/>
              <a:pathLst>
                <a:path extrusionOk="0" h="425335" w="3033051">
                  <a:moveTo>
                    <a:pt x="3033051" y="244908"/>
                  </a:moveTo>
                  <a:cubicBezTo>
                    <a:pt x="2577711" y="454974"/>
                    <a:pt x="1271624" y="450427"/>
                    <a:pt x="762472" y="386955"/>
                  </a:cubicBezTo>
                  <a:cubicBezTo>
                    <a:pt x="399400" y="356883"/>
                    <a:pt x="147825" y="298089"/>
                    <a:pt x="0" y="226203"/>
                  </a:cubicBezTo>
                  <a:cubicBezTo>
                    <a:pt x="312871" y="57697"/>
                    <a:pt x="1072929" y="-62042"/>
                    <a:pt x="2196870" y="34446"/>
                  </a:cubicBezTo>
                  <a:cubicBezTo>
                    <a:pt x="2339746" y="49547"/>
                    <a:pt x="2791223" y="119302"/>
                    <a:pt x="3033051" y="2449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12188459" y="7049241"/>
              <a:ext cx="1711375" cy="2977746"/>
            </a:xfrm>
            <a:custGeom>
              <a:rect b="b" l="l" r="r" t="t"/>
              <a:pathLst>
                <a:path extrusionOk="0" h="2977746" w="1711375">
                  <a:moveTo>
                    <a:pt x="1705263" y="254536"/>
                  </a:moveTo>
                  <a:cubicBezTo>
                    <a:pt x="1736966" y="629820"/>
                    <a:pt x="1482572" y="528491"/>
                    <a:pt x="1388458" y="530430"/>
                  </a:cubicBezTo>
                  <a:cubicBezTo>
                    <a:pt x="471062" y="451226"/>
                    <a:pt x="292822" y="1848363"/>
                    <a:pt x="756012" y="2272769"/>
                  </a:cubicBezTo>
                  <a:cubicBezTo>
                    <a:pt x="1011836" y="2530546"/>
                    <a:pt x="1479510" y="2490224"/>
                    <a:pt x="1553453" y="2507843"/>
                  </a:cubicBezTo>
                  <a:cubicBezTo>
                    <a:pt x="1754542" y="2519067"/>
                    <a:pt x="1771833" y="2933496"/>
                    <a:pt x="1557601" y="2968308"/>
                  </a:cubicBezTo>
                  <a:cubicBezTo>
                    <a:pt x="1452320" y="2989996"/>
                    <a:pt x="1340548" y="2969049"/>
                    <a:pt x="1234740" y="2957783"/>
                  </a:cubicBezTo>
                  <a:cubicBezTo>
                    <a:pt x="397230" y="2823825"/>
                    <a:pt x="16998" y="2347091"/>
                    <a:pt x="7222" y="1526636"/>
                  </a:cubicBezTo>
                  <a:cubicBezTo>
                    <a:pt x="-28882" y="1278846"/>
                    <a:pt x="66875" y="819629"/>
                    <a:pt x="373965" y="448567"/>
                  </a:cubicBezTo>
                  <a:cubicBezTo>
                    <a:pt x="601960" y="170542"/>
                    <a:pt x="959992" y="48276"/>
                    <a:pt x="1307182" y="8725"/>
                  </a:cubicBezTo>
                  <a:cubicBezTo>
                    <a:pt x="1449440" y="12419"/>
                    <a:pt x="1700720" y="-78750"/>
                    <a:pt x="1705263" y="254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12690310" y="7444220"/>
              <a:ext cx="1215529" cy="953658"/>
            </a:xfrm>
            <a:custGeom>
              <a:rect b="b" l="l" r="r" t="t"/>
              <a:pathLst>
                <a:path extrusionOk="0" h="953658" w="1215529">
                  <a:moveTo>
                    <a:pt x="1212936" y="27221"/>
                  </a:moveTo>
                  <a:cubicBezTo>
                    <a:pt x="1211070" y="31493"/>
                    <a:pt x="1208930" y="35634"/>
                    <a:pt x="1206658" y="39643"/>
                  </a:cubicBezTo>
                  <a:cubicBezTo>
                    <a:pt x="1195046" y="63301"/>
                    <a:pt x="1185026" y="87750"/>
                    <a:pt x="1173272" y="111265"/>
                  </a:cubicBezTo>
                  <a:cubicBezTo>
                    <a:pt x="1160321" y="137054"/>
                    <a:pt x="1146569" y="162711"/>
                    <a:pt x="1132543" y="187972"/>
                  </a:cubicBezTo>
                  <a:cubicBezTo>
                    <a:pt x="1103031" y="240890"/>
                    <a:pt x="1072322" y="293006"/>
                    <a:pt x="1042272" y="345527"/>
                  </a:cubicBezTo>
                  <a:cubicBezTo>
                    <a:pt x="1005904" y="409091"/>
                    <a:pt x="969252" y="472503"/>
                    <a:pt x="932417" y="535803"/>
                  </a:cubicBezTo>
                  <a:cubicBezTo>
                    <a:pt x="913990" y="567468"/>
                    <a:pt x="895522" y="599113"/>
                    <a:pt x="877023" y="630738"/>
                  </a:cubicBezTo>
                  <a:cubicBezTo>
                    <a:pt x="860371" y="659196"/>
                    <a:pt x="840179" y="687319"/>
                    <a:pt x="827552" y="717695"/>
                  </a:cubicBezTo>
                  <a:cubicBezTo>
                    <a:pt x="819277" y="737608"/>
                    <a:pt x="793496" y="775819"/>
                    <a:pt x="793496" y="797477"/>
                  </a:cubicBezTo>
                  <a:cubicBezTo>
                    <a:pt x="785616" y="585808"/>
                    <a:pt x="777878" y="374138"/>
                    <a:pt x="769998" y="162468"/>
                  </a:cubicBezTo>
                  <a:cubicBezTo>
                    <a:pt x="631128" y="162863"/>
                    <a:pt x="492522" y="204962"/>
                    <a:pt x="379016" y="285546"/>
                  </a:cubicBezTo>
                  <a:cubicBezTo>
                    <a:pt x="310245" y="334323"/>
                    <a:pt x="261373" y="400069"/>
                    <a:pt x="217043" y="470757"/>
                  </a:cubicBezTo>
                  <a:cubicBezTo>
                    <a:pt x="194610" y="506573"/>
                    <a:pt x="170574" y="542115"/>
                    <a:pt x="150676" y="579261"/>
                  </a:cubicBezTo>
                  <a:cubicBezTo>
                    <a:pt x="130109" y="617483"/>
                    <a:pt x="113152" y="657298"/>
                    <a:pt x="96733" y="697255"/>
                  </a:cubicBezTo>
                  <a:cubicBezTo>
                    <a:pt x="63884" y="777169"/>
                    <a:pt x="37708" y="860280"/>
                    <a:pt x="22354" y="945269"/>
                  </a:cubicBezTo>
                  <a:cubicBezTo>
                    <a:pt x="19686" y="959965"/>
                    <a:pt x="-2220" y="953693"/>
                    <a:pt x="184" y="939250"/>
                  </a:cubicBezTo>
                  <a:cubicBezTo>
                    <a:pt x="25690" y="782771"/>
                    <a:pt x="90049" y="621208"/>
                    <a:pt x="171639" y="485037"/>
                  </a:cubicBezTo>
                  <a:cubicBezTo>
                    <a:pt x="237073" y="375863"/>
                    <a:pt x="328135" y="280847"/>
                    <a:pt x="435901" y="212828"/>
                  </a:cubicBezTo>
                  <a:cubicBezTo>
                    <a:pt x="571039" y="127575"/>
                    <a:pt x="732748" y="113539"/>
                    <a:pt x="888838" y="116878"/>
                  </a:cubicBezTo>
                  <a:cubicBezTo>
                    <a:pt x="905400" y="117142"/>
                    <a:pt x="926363" y="116076"/>
                    <a:pt x="947457" y="116076"/>
                  </a:cubicBezTo>
                  <a:cubicBezTo>
                    <a:pt x="980844" y="113539"/>
                    <a:pt x="1014088" y="110200"/>
                    <a:pt x="1046805" y="100710"/>
                  </a:cubicBezTo>
                  <a:cubicBezTo>
                    <a:pt x="1101418" y="84939"/>
                    <a:pt x="1146021" y="53405"/>
                    <a:pt x="1180604" y="8242"/>
                  </a:cubicBezTo>
                  <a:cubicBezTo>
                    <a:pt x="1194904" y="-10331"/>
                    <a:pt x="1224416" y="5309"/>
                    <a:pt x="1212936" y="272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13762991" y="9562142"/>
              <a:ext cx="125687" cy="457462"/>
            </a:xfrm>
            <a:custGeom>
              <a:rect b="b" l="l" r="r" t="t"/>
              <a:pathLst>
                <a:path extrusionOk="0" h="457462" w="125687">
                  <a:moveTo>
                    <a:pt x="70014" y="3324"/>
                  </a:moveTo>
                  <a:cubicBezTo>
                    <a:pt x="61323" y="-4897"/>
                    <a:pt x="48108" y="3365"/>
                    <a:pt x="50532" y="14671"/>
                  </a:cubicBezTo>
                  <a:cubicBezTo>
                    <a:pt x="57915" y="49107"/>
                    <a:pt x="69913" y="82101"/>
                    <a:pt x="75481" y="116974"/>
                  </a:cubicBezTo>
                  <a:cubicBezTo>
                    <a:pt x="81180" y="152648"/>
                    <a:pt x="81008" y="189723"/>
                    <a:pt x="75825" y="225468"/>
                  </a:cubicBezTo>
                  <a:cubicBezTo>
                    <a:pt x="70613" y="261396"/>
                    <a:pt x="60380" y="296654"/>
                    <a:pt x="47094" y="330399"/>
                  </a:cubicBezTo>
                  <a:cubicBezTo>
                    <a:pt x="40603" y="346882"/>
                    <a:pt x="33139" y="362968"/>
                    <a:pt x="25127" y="378770"/>
                  </a:cubicBezTo>
                  <a:cubicBezTo>
                    <a:pt x="16669" y="395445"/>
                    <a:pt x="2734" y="412962"/>
                    <a:pt x="179" y="431667"/>
                  </a:cubicBezTo>
                  <a:cubicBezTo>
                    <a:pt x="-1829" y="446373"/>
                    <a:pt x="13434" y="465413"/>
                    <a:pt x="29143" y="453955"/>
                  </a:cubicBezTo>
                  <a:cubicBezTo>
                    <a:pt x="45847" y="441776"/>
                    <a:pt x="54254" y="422696"/>
                    <a:pt x="63523" y="404650"/>
                  </a:cubicBezTo>
                  <a:cubicBezTo>
                    <a:pt x="72986" y="386219"/>
                    <a:pt x="81545" y="367342"/>
                    <a:pt x="89334" y="348140"/>
                  </a:cubicBezTo>
                  <a:cubicBezTo>
                    <a:pt x="104841" y="309868"/>
                    <a:pt x="115976" y="270073"/>
                    <a:pt x="121544" y="229131"/>
                  </a:cubicBezTo>
                  <a:cubicBezTo>
                    <a:pt x="131422" y="156403"/>
                    <a:pt x="127071" y="57277"/>
                    <a:pt x="70014" y="3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13664906" y="10258017"/>
              <a:ext cx="3434643" cy="395766"/>
            </a:xfrm>
            <a:custGeom>
              <a:rect b="b" l="l" r="r" t="t"/>
              <a:pathLst>
                <a:path extrusionOk="0" h="395766" w="3434643">
                  <a:moveTo>
                    <a:pt x="3417086" y="9778"/>
                  </a:moveTo>
                  <a:cubicBezTo>
                    <a:pt x="3323874" y="62147"/>
                    <a:pt x="3229394" y="110812"/>
                    <a:pt x="3128941" y="147907"/>
                  </a:cubicBezTo>
                  <a:cubicBezTo>
                    <a:pt x="3029522" y="184617"/>
                    <a:pt x="2927142" y="212760"/>
                    <a:pt x="2823636" y="235230"/>
                  </a:cubicBezTo>
                  <a:cubicBezTo>
                    <a:pt x="2600174" y="283743"/>
                    <a:pt x="2371236" y="311988"/>
                    <a:pt x="2143697" y="332875"/>
                  </a:cubicBezTo>
                  <a:cubicBezTo>
                    <a:pt x="1902578" y="355010"/>
                    <a:pt x="1660020" y="363728"/>
                    <a:pt x="1418050" y="352463"/>
                  </a:cubicBezTo>
                  <a:cubicBezTo>
                    <a:pt x="1189872" y="341836"/>
                    <a:pt x="962739" y="312739"/>
                    <a:pt x="740210" y="260684"/>
                  </a:cubicBezTo>
                  <a:cubicBezTo>
                    <a:pt x="522702" y="209807"/>
                    <a:pt x="309757" y="137656"/>
                    <a:pt x="108556" y="40256"/>
                  </a:cubicBezTo>
                  <a:cubicBezTo>
                    <a:pt x="83537" y="28138"/>
                    <a:pt x="58720" y="15624"/>
                    <a:pt x="34065" y="2765"/>
                  </a:cubicBezTo>
                  <a:cubicBezTo>
                    <a:pt x="8377" y="-10632"/>
                    <a:pt x="-14452" y="28300"/>
                    <a:pt x="11318" y="41707"/>
                  </a:cubicBezTo>
                  <a:cubicBezTo>
                    <a:pt x="212133" y="146162"/>
                    <a:pt x="425595" y="225315"/>
                    <a:pt x="644848" y="281074"/>
                  </a:cubicBezTo>
                  <a:cubicBezTo>
                    <a:pt x="866251" y="337391"/>
                    <a:pt x="1093344" y="370548"/>
                    <a:pt x="1321156" y="385853"/>
                  </a:cubicBezTo>
                  <a:cubicBezTo>
                    <a:pt x="1566128" y="402315"/>
                    <a:pt x="1812216" y="397291"/>
                    <a:pt x="2056874" y="378048"/>
                  </a:cubicBezTo>
                  <a:cubicBezTo>
                    <a:pt x="2290528" y="359679"/>
                    <a:pt x="2525024" y="331505"/>
                    <a:pt x="2755291" y="287285"/>
                  </a:cubicBezTo>
                  <a:cubicBezTo>
                    <a:pt x="2965051" y="247003"/>
                    <a:pt x="3180592" y="188950"/>
                    <a:pt x="3363933" y="75686"/>
                  </a:cubicBezTo>
                  <a:cubicBezTo>
                    <a:pt x="3386539" y="61721"/>
                    <a:pt x="3408222" y="46903"/>
                    <a:pt x="3429317" y="30726"/>
                  </a:cubicBezTo>
                  <a:cubicBezTo>
                    <a:pt x="3441355" y="21520"/>
                    <a:pt x="3431132" y="1892"/>
                    <a:pt x="3417086" y="97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13809952" y="6805702"/>
              <a:ext cx="3158867" cy="315628"/>
            </a:xfrm>
            <a:custGeom>
              <a:rect b="b" l="l" r="r" t="t"/>
              <a:pathLst>
                <a:path extrusionOk="0" h="315628" w="3158867">
                  <a:moveTo>
                    <a:pt x="3139681" y="1844"/>
                  </a:moveTo>
                  <a:cubicBezTo>
                    <a:pt x="3054086" y="49718"/>
                    <a:pt x="2959018" y="83839"/>
                    <a:pt x="2865035" y="111008"/>
                  </a:cubicBezTo>
                  <a:cubicBezTo>
                    <a:pt x="2768415" y="138949"/>
                    <a:pt x="2669554" y="158800"/>
                    <a:pt x="2570794" y="177454"/>
                  </a:cubicBezTo>
                  <a:cubicBezTo>
                    <a:pt x="2366541" y="216021"/>
                    <a:pt x="2160198" y="243068"/>
                    <a:pt x="1952922" y="258627"/>
                  </a:cubicBezTo>
                  <a:cubicBezTo>
                    <a:pt x="1538594" y="289734"/>
                    <a:pt x="1121285" y="275018"/>
                    <a:pt x="710161" y="214925"/>
                  </a:cubicBezTo>
                  <a:cubicBezTo>
                    <a:pt x="479834" y="181260"/>
                    <a:pt x="251737" y="133336"/>
                    <a:pt x="27434" y="71122"/>
                  </a:cubicBezTo>
                  <a:cubicBezTo>
                    <a:pt x="-71" y="63490"/>
                    <a:pt x="-11845" y="106350"/>
                    <a:pt x="15659" y="113860"/>
                  </a:cubicBezTo>
                  <a:cubicBezTo>
                    <a:pt x="218949" y="169315"/>
                    <a:pt x="425281" y="213768"/>
                    <a:pt x="633439" y="246499"/>
                  </a:cubicBezTo>
                  <a:cubicBezTo>
                    <a:pt x="840380" y="279037"/>
                    <a:pt x="1049096" y="300066"/>
                    <a:pt x="1258359" y="309545"/>
                  </a:cubicBezTo>
                  <a:cubicBezTo>
                    <a:pt x="1468891" y="319075"/>
                    <a:pt x="1679848" y="317532"/>
                    <a:pt x="1890176" y="304034"/>
                  </a:cubicBezTo>
                  <a:cubicBezTo>
                    <a:pt x="2099125" y="290617"/>
                    <a:pt x="2307384" y="265670"/>
                    <a:pt x="2513585" y="229306"/>
                  </a:cubicBezTo>
                  <a:cubicBezTo>
                    <a:pt x="2708944" y="194860"/>
                    <a:pt x="2913968" y="158455"/>
                    <a:pt x="3090524" y="63652"/>
                  </a:cubicBezTo>
                  <a:cubicBezTo>
                    <a:pt x="3112035" y="52103"/>
                    <a:pt x="3132420" y="37742"/>
                    <a:pt x="3152795" y="24284"/>
                  </a:cubicBezTo>
                  <a:cubicBezTo>
                    <a:pt x="3166668" y="15119"/>
                    <a:pt x="3154407" y="-6397"/>
                    <a:pt x="3139681" y="1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4"/>
          <p:cNvPicPr preferRelativeResize="0"/>
          <p:nvPr/>
        </p:nvPicPr>
        <p:blipFill rotWithShape="1">
          <a:blip r:embed="rId3">
            <a:alphaModFix/>
          </a:blip>
          <a:srcRect b="32498" l="12542" r="3339" t="8967"/>
          <a:stretch/>
        </p:blipFill>
        <p:spPr>
          <a:xfrm>
            <a:off x="0" y="0"/>
            <a:ext cx="4927584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4"/>
          <p:cNvGrpSpPr/>
          <p:nvPr/>
        </p:nvGrpSpPr>
        <p:grpSpPr>
          <a:xfrm>
            <a:off x="5441931" y="1804373"/>
            <a:ext cx="3187687" cy="1557779"/>
            <a:chOff x="0" y="66675"/>
            <a:chExt cx="8500500" cy="4154078"/>
          </a:xfrm>
        </p:grpSpPr>
        <p:sp>
          <p:nvSpPr>
            <p:cNvPr id="210" name="Google Shape;210;p14"/>
            <p:cNvSpPr txBox="1"/>
            <p:nvPr/>
          </p:nvSpPr>
          <p:spPr>
            <a:xfrm>
              <a:off x="0" y="66675"/>
              <a:ext cx="8500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Hello there!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14"/>
            <p:cNvSpPr txBox="1"/>
            <p:nvPr/>
          </p:nvSpPr>
          <p:spPr>
            <a:xfrm>
              <a:off x="0" y="2127353"/>
              <a:ext cx="85005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I'm </a:t>
              </a:r>
              <a:r>
                <a:rPr b="1" lang="en" sz="15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Rain</a:t>
              </a: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, and I'll be sharing with you my beautiful ideas. Follow me at </a:t>
              </a:r>
              <a:r>
                <a:rPr b="1" lang="en" sz="15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@reallygreatsite</a:t>
              </a:r>
              <a:r>
                <a:rPr b="1" lang="en" sz="15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 to learn more.</a:t>
              </a:r>
              <a:r>
                <a:rPr b="1" lang="en" sz="6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  <a:endParaRPr b="1"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12" name="Google Shape;212;p14"/>
          <p:cNvGrpSpPr/>
          <p:nvPr/>
        </p:nvGrpSpPr>
        <p:grpSpPr>
          <a:xfrm>
            <a:off x="3675361" y="-665241"/>
            <a:ext cx="2144956" cy="2588073"/>
            <a:chOff x="3675361" y="-665241"/>
            <a:chExt cx="2144956" cy="2588073"/>
          </a:xfrm>
        </p:grpSpPr>
        <p:sp>
          <p:nvSpPr>
            <p:cNvPr id="213" name="Google Shape;213;p14"/>
            <p:cNvSpPr/>
            <p:nvPr/>
          </p:nvSpPr>
          <p:spPr>
            <a:xfrm rot="1210674">
              <a:off x="4000097" y="-419245"/>
              <a:ext cx="1495484" cy="2150063"/>
            </a:xfrm>
            <a:custGeom>
              <a:rect b="b" l="l" r="r" t="t"/>
              <a:pathLst>
                <a:path extrusionOk="0" h="4299626" w="2990414">
                  <a:moveTo>
                    <a:pt x="2861085" y="92773"/>
                  </a:moveTo>
                  <a:cubicBezTo>
                    <a:pt x="2844933" y="89185"/>
                    <a:pt x="2828080" y="88822"/>
                    <a:pt x="2811459" y="88494"/>
                  </a:cubicBezTo>
                  <a:cubicBezTo>
                    <a:pt x="2648659" y="85313"/>
                    <a:pt x="2486330" y="79422"/>
                    <a:pt x="2323636" y="73770"/>
                  </a:cubicBezTo>
                  <a:cubicBezTo>
                    <a:pt x="2160625" y="68109"/>
                    <a:pt x="1997613" y="62218"/>
                    <a:pt x="1834619" y="56034"/>
                  </a:cubicBezTo>
                  <a:cubicBezTo>
                    <a:pt x="1509366" y="43693"/>
                    <a:pt x="1184086" y="29997"/>
                    <a:pt x="858788" y="19100"/>
                  </a:cubicBezTo>
                  <a:cubicBezTo>
                    <a:pt x="858150" y="11003"/>
                    <a:pt x="605672" y="9621"/>
                    <a:pt x="585977" y="9089"/>
                  </a:cubicBezTo>
                  <a:cubicBezTo>
                    <a:pt x="479525" y="6228"/>
                    <a:pt x="373100" y="2356"/>
                    <a:pt x="266622" y="753"/>
                  </a:cubicBezTo>
                  <a:cubicBezTo>
                    <a:pt x="214153" y="-36"/>
                    <a:pt x="161631" y="-452"/>
                    <a:pt x="109189" y="770"/>
                  </a:cubicBezTo>
                  <a:cubicBezTo>
                    <a:pt x="77699" y="1497"/>
                    <a:pt x="39115" y="487"/>
                    <a:pt x="33253" y="39963"/>
                  </a:cubicBezTo>
                  <a:cubicBezTo>
                    <a:pt x="23193" y="107674"/>
                    <a:pt x="35352" y="185892"/>
                    <a:pt x="36521" y="254418"/>
                  </a:cubicBezTo>
                  <a:cubicBezTo>
                    <a:pt x="40931" y="514107"/>
                    <a:pt x="40727" y="774044"/>
                    <a:pt x="47785" y="1033601"/>
                  </a:cubicBezTo>
                  <a:cubicBezTo>
                    <a:pt x="47732" y="1038819"/>
                    <a:pt x="47670" y="1044028"/>
                    <a:pt x="47616" y="1049246"/>
                  </a:cubicBezTo>
                  <a:cubicBezTo>
                    <a:pt x="41887" y="1570636"/>
                    <a:pt x="36157" y="2092026"/>
                    <a:pt x="30428" y="2613415"/>
                  </a:cubicBezTo>
                  <a:lnTo>
                    <a:pt x="21838" y="3395495"/>
                  </a:lnTo>
                  <a:cubicBezTo>
                    <a:pt x="20324" y="3533468"/>
                    <a:pt x="24619" y="3673869"/>
                    <a:pt x="23689" y="3813401"/>
                  </a:cubicBezTo>
                  <a:cubicBezTo>
                    <a:pt x="20581" y="3851035"/>
                    <a:pt x="18491" y="3888766"/>
                    <a:pt x="16667" y="3926568"/>
                  </a:cubicBezTo>
                  <a:cubicBezTo>
                    <a:pt x="12168" y="4019829"/>
                    <a:pt x="-8102" y="4127636"/>
                    <a:pt x="3578" y="4220144"/>
                  </a:cubicBezTo>
                  <a:cubicBezTo>
                    <a:pt x="14887" y="4309675"/>
                    <a:pt x="109499" y="4292577"/>
                    <a:pt x="185248" y="4294340"/>
                  </a:cubicBezTo>
                  <a:cubicBezTo>
                    <a:pt x="1095504" y="4315478"/>
                    <a:pt x="2006699" y="4272085"/>
                    <a:pt x="2911774" y="4184778"/>
                  </a:cubicBezTo>
                  <a:cubicBezTo>
                    <a:pt x="2966447" y="4179507"/>
                    <a:pt x="2986231" y="4171852"/>
                    <a:pt x="2989100" y="4110547"/>
                  </a:cubicBezTo>
                  <a:cubicBezTo>
                    <a:pt x="2992890" y="4029299"/>
                    <a:pt x="2987532" y="3946368"/>
                    <a:pt x="2985018" y="3865112"/>
                  </a:cubicBezTo>
                  <a:cubicBezTo>
                    <a:pt x="2974701" y="3531697"/>
                    <a:pt x="2957052" y="3200407"/>
                    <a:pt x="2950162" y="2866682"/>
                  </a:cubicBezTo>
                  <a:cubicBezTo>
                    <a:pt x="2940953" y="2342989"/>
                    <a:pt x="2931752" y="1819304"/>
                    <a:pt x="2922542" y="1295611"/>
                  </a:cubicBezTo>
                  <a:cubicBezTo>
                    <a:pt x="2916441" y="948703"/>
                    <a:pt x="2910826" y="603647"/>
                    <a:pt x="2920045" y="256818"/>
                  </a:cubicBezTo>
                  <a:cubicBezTo>
                    <a:pt x="2921577" y="199234"/>
                    <a:pt x="2944406" y="119342"/>
                    <a:pt x="2871508" y="95608"/>
                  </a:cubicBezTo>
                  <a:cubicBezTo>
                    <a:pt x="2868072" y="94483"/>
                    <a:pt x="2864592" y="93553"/>
                    <a:pt x="2861085" y="92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 rot="1210674">
              <a:off x="4004170" y="-335173"/>
              <a:ext cx="1462730" cy="2026910"/>
            </a:xfrm>
            <a:custGeom>
              <a:rect b="b" l="l" r="r" t="t"/>
              <a:pathLst>
                <a:path extrusionOk="0" h="4053348" w="2924919">
                  <a:moveTo>
                    <a:pt x="2924026" y="3894651"/>
                  </a:moveTo>
                  <a:cubicBezTo>
                    <a:pt x="2929437" y="3803605"/>
                    <a:pt x="2908821" y="3706579"/>
                    <a:pt x="2901303" y="3615675"/>
                  </a:cubicBezTo>
                  <a:cubicBezTo>
                    <a:pt x="2892908" y="3514193"/>
                    <a:pt x="2885682" y="3412614"/>
                    <a:pt x="2879607" y="3310972"/>
                  </a:cubicBezTo>
                  <a:cubicBezTo>
                    <a:pt x="2847913" y="2780670"/>
                    <a:pt x="2842476" y="2248012"/>
                    <a:pt x="2835728" y="1716859"/>
                  </a:cubicBezTo>
                  <a:cubicBezTo>
                    <a:pt x="2829830" y="1252939"/>
                    <a:pt x="2813359" y="785333"/>
                    <a:pt x="2828280" y="321573"/>
                  </a:cubicBezTo>
                  <a:cubicBezTo>
                    <a:pt x="2828378" y="315584"/>
                    <a:pt x="2828475" y="309701"/>
                    <a:pt x="2828475" y="303721"/>
                  </a:cubicBezTo>
                  <a:cubicBezTo>
                    <a:pt x="2829060" y="213269"/>
                    <a:pt x="2826518" y="122826"/>
                    <a:pt x="2822197" y="32471"/>
                  </a:cubicBezTo>
                  <a:cubicBezTo>
                    <a:pt x="2821320" y="15009"/>
                    <a:pt x="2807877" y="-193"/>
                    <a:pt x="2789547" y="2"/>
                  </a:cubicBezTo>
                  <a:cubicBezTo>
                    <a:pt x="2350536" y="4121"/>
                    <a:pt x="1911516" y="8338"/>
                    <a:pt x="1472505" y="12555"/>
                  </a:cubicBezTo>
                  <a:cubicBezTo>
                    <a:pt x="1033494" y="16675"/>
                    <a:pt x="594483" y="20210"/>
                    <a:pt x="155464" y="25011"/>
                  </a:cubicBezTo>
                  <a:cubicBezTo>
                    <a:pt x="133989" y="25304"/>
                    <a:pt x="111726" y="25596"/>
                    <a:pt x="92607" y="36785"/>
                  </a:cubicBezTo>
                  <a:cubicBezTo>
                    <a:pt x="73285" y="48063"/>
                    <a:pt x="61418" y="67784"/>
                    <a:pt x="56716" y="89364"/>
                  </a:cubicBezTo>
                  <a:cubicBezTo>
                    <a:pt x="52102" y="111140"/>
                    <a:pt x="53776" y="133607"/>
                    <a:pt x="54361" y="155578"/>
                  </a:cubicBezTo>
                  <a:cubicBezTo>
                    <a:pt x="55149" y="184618"/>
                    <a:pt x="55928" y="213650"/>
                    <a:pt x="56716" y="242690"/>
                  </a:cubicBezTo>
                  <a:cubicBezTo>
                    <a:pt x="59559" y="352172"/>
                    <a:pt x="62012" y="461654"/>
                    <a:pt x="64066" y="571127"/>
                  </a:cubicBezTo>
                  <a:cubicBezTo>
                    <a:pt x="68184" y="788912"/>
                    <a:pt x="70832" y="1006591"/>
                    <a:pt x="71815" y="1224377"/>
                  </a:cubicBezTo>
                  <a:cubicBezTo>
                    <a:pt x="73878" y="1662490"/>
                    <a:pt x="69654" y="2100613"/>
                    <a:pt x="59072" y="2538628"/>
                  </a:cubicBezTo>
                  <a:cubicBezTo>
                    <a:pt x="48578" y="2976644"/>
                    <a:pt x="31814" y="3414465"/>
                    <a:pt x="8666" y="3851994"/>
                  </a:cubicBezTo>
                  <a:cubicBezTo>
                    <a:pt x="5921" y="3904671"/>
                    <a:pt x="3078" y="3957356"/>
                    <a:pt x="41" y="4010131"/>
                  </a:cubicBezTo>
                  <a:cubicBezTo>
                    <a:pt x="-942" y="4028274"/>
                    <a:pt x="15928" y="4041917"/>
                    <a:pt x="32789" y="4042599"/>
                  </a:cubicBezTo>
                  <a:cubicBezTo>
                    <a:pt x="549205" y="4063631"/>
                    <a:pt x="1066304" y="4051104"/>
                    <a:pt x="1582428" y="4028212"/>
                  </a:cubicBezTo>
                  <a:cubicBezTo>
                    <a:pt x="1840637" y="4016757"/>
                    <a:pt x="2098721" y="4002662"/>
                    <a:pt x="2356814" y="3988860"/>
                  </a:cubicBezTo>
                  <a:cubicBezTo>
                    <a:pt x="2426976" y="3985112"/>
                    <a:pt x="2497227" y="3983260"/>
                    <a:pt x="2567424" y="3980222"/>
                  </a:cubicBezTo>
                  <a:cubicBezTo>
                    <a:pt x="2627447" y="3977617"/>
                    <a:pt x="2687319" y="3972355"/>
                    <a:pt x="2747102" y="3966552"/>
                  </a:cubicBezTo>
                  <a:cubicBezTo>
                    <a:pt x="2777016" y="3963646"/>
                    <a:pt x="2806912" y="3960607"/>
                    <a:pt x="2836826" y="3957693"/>
                  </a:cubicBezTo>
                  <a:cubicBezTo>
                    <a:pt x="2858026" y="3955629"/>
                    <a:pt x="2890437" y="3958508"/>
                    <a:pt x="2908130" y="3944635"/>
                  </a:cubicBezTo>
                  <a:cubicBezTo>
                    <a:pt x="2918119" y="3936865"/>
                    <a:pt x="2922636" y="3918066"/>
                    <a:pt x="2924026" y="3894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 rot="1210674">
              <a:off x="3987693" y="-401038"/>
              <a:ext cx="1432441" cy="2012593"/>
            </a:xfrm>
            <a:custGeom>
              <a:rect b="b" l="l" r="r" t="t"/>
              <a:pathLst>
                <a:path extrusionOk="0" h="4024719" w="2864351">
                  <a:moveTo>
                    <a:pt x="2818608" y="2012639"/>
                  </a:moveTo>
                  <a:cubicBezTo>
                    <a:pt x="2817936" y="2652467"/>
                    <a:pt x="2832458" y="3293004"/>
                    <a:pt x="2864329" y="3935605"/>
                  </a:cubicBezTo>
                  <a:cubicBezTo>
                    <a:pt x="2864949" y="3949257"/>
                    <a:pt x="2852702" y="3959622"/>
                    <a:pt x="2840207" y="3960127"/>
                  </a:cubicBezTo>
                  <a:cubicBezTo>
                    <a:pt x="2634954" y="3968092"/>
                    <a:pt x="2429711" y="3975294"/>
                    <a:pt x="2224343" y="3981868"/>
                  </a:cubicBezTo>
                  <a:cubicBezTo>
                    <a:pt x="1860737" y="3993500"/>
                    <a:pt x="1497006" y="4002855"/>
                    <a:pt x="1133276" y="4010058"/>
                  </a:cubicBezTo>
                  <a:cubicBezTo>
                    <a:pt x="768306" y="4017260"/>
                    <a:pt x="403221" y="4023834"/>
                    <a:pt x="38127" y="4024720"/>
                  </a:cubicBezTo>
                  <a:cubicBezTo>
                    <a:pt x="21177" y="4024720"/>
                    <a:pt x="13384" y="4009296"/>
                    <a:pt x="15359" y="3994129"/>
                  </a:cubicBezTo>
                  <a:cubicBezTo>
                    <a:pt x="81040" y="3490892"/>
                    <a:pt x="13207" y="2974738"/>
                    <a:pt x="2120" y="2469640"/>
                  </a:cubicBezTo>
                  <a:cubicBezTo>
                    <a:pt x="-13864" y="1741300"/>
                    <a:pt x="66730" y="1010762"/>
                    <a:pt x="37259" y="284309"/>
                  </a:cubicBezTo>
                  <a:cubicBezTo>
                    <a:pt x="33424" y="199482"/>
                    <a:pt x="26615" y="114788"/>
                    <a:pt x="15359" y="30591"/>
                  </a:cubicBezTo>
                  <a:cubicBezTo>
                    <a:pt x="13384" y="15424"/>
                    <a:pt x="21177" y="0"/>
                    <a:pt x="38127" y="0"/>
                  </a:cubicBezTo>
                  <a:cubicBezTo>
                    <a:pt x="403221" y="886"/>
                    <a:pt x="768306" y="7459"/>
                    <a:pt x="1133276" y="14662"/>
                  </a:cubicBezTo>
                  <a:cubicBezTo>
                    <a:pt x="1497006" y="21864"/>
                    <a:pt x="1860737" y="31220"/>
                    <a:pt x="2224343" y="42852"/>
                  </a:cubicBezTo>
                  <a:cubicBezTo>
                    <a:pt x="2429711" y="49425"/>
                    <a:pt x="2634963" y="56628"/>
                    <a:pt x="2840207" y="64592"/>
                  </a:cubicBezTo>
                  <a:cubicBezTo>
                    <a:pt x="2852702" y="65097"/>
                    <a:pt x="2864949" y="75463"/>
                    <a:pt x="2864329" y="89115"/>
                  </a:cubicBezTo>
                  <a:cubicBezTo>
                    <a:pt x="2835239" y="730502"/>
                    <a:pt x="2819281" y="1371216"/>
                    <a:pt x="2818608" y="2012639"/>
                  </a:cubicBezTo>
                  <a:close/>
                </a:path>
              </a:pathLst>
            </a:custGeom>
            <a:solidFill>
              <a:srgbClr val="EC4F2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 rot="1210674">
              <a:off x="4371615" y="-200526"/>
              <a:ext cx="276374" cy="317382"/>
            </a:xfrm>
            <a:custGeom>
              <a:rect b="b" l="l" r="r" t="t"/>
              <a:pathLst>
                <a:path extrusionOk="0" h="634690" w="552646">
                  <a:moveTo>
                    <a:pt x="540076" y="8028"/>
                  </a:moveTo>
                  <a:cubicBezTo>
                    <a:pt x="523294" y="-5793"/>
                    <a:pt x="500288" y="-947"/>
                    <a:pt x="488085" y="16276"/>
                  </a:cubicBezTo>
                  <a:cubicBezTo>
                    <a:pt x="474660" y="35216"/>
                    <a:pt x="465309" y="57816"/>
                    <a:pt x="453460" y="77865"/>
                  </a:cubicBezTo>
                  <a:cubicBezTo>
                    <a:pt x="450644" y="82631"/>
                    <a:pt x="447677" y="87317"/>
                    <a:pt x="444791" y="92048"/>
                  </a:cubicBezTo>
                  <a:cubicBezTo>
                    <a:pt x="429276" y="81010"/>
                    <a:pt x="400070" y="85599"/>
                    <a:pt x="382793" y="85634"/>
                  </a:cubicBezTo>
                  <a:cubicBezTo>
                    <a:pt x="305148" y="85820"/>
                    <a:pt x="162380" y="85484"/>
                    <a:pt x="88366" y="109527"/>
                  </a:cubicBezTo>
                  <a:cubicBezTo>
                    <a:pt x="-47398" y="153620"/>
                    <a:pt x="18833" y="318764"/>
                    <a:pt x="10553" y="423151"/>
                  </a:cubicBezTo>
                  <a:cubicBezTo>
                    <a:pt x="7409" y="462805"/>
                    <a:pt x="-16412" y="590723"/>
                    <a:pt x="19993" y="623404"/>
                  </a:cubicBezTo>
                  <a:cubicBezTo>
                    <a:pt x="36845" y="638536"/>
                    <a:pt x="70239" y="631325"/>
                    <a:pt x="193489" y="632600"/>
                  </a:cubicBezTo>
                  <a:cubicBezTo>
                    <a:pt x="252768" y="633212"/>
                    <a:pt x="333831" y="639404"/>
                    <a:pt x="394553" y="627055"/>
                  </a:cubicBezTo>
                  <a:cubicBezTo>
                    <a:pt x="523153" y="600902"/>
                    <a:pt x="487731" y="462973"/>
                    <a:pt x="489032" y="365930"/>
                  </a:cubicBezTo>
                  <a:cubicBezTo>
                    <a:pt x="491211" y="204383"/>
                    <a:pt x="526208" y="163506"/>
                    <a:pt x="494116" y="150448"/>
                  </a:cubicBezTo>
                  <a:cubicBezTo>
                    <a:pt x="501634" y="138550"/>
                    <a:pt x="509019" y="126564"/>
                    <a:pt x="516113" y="114400"/>
                  </a:cubicBezTo>
                  <a:cubicBezTo>
                    <a:pt x="528794" y="92651"/>
                    <a:pt x="543919" y="69493"/>
                    <a:pt x="551517" y="45405"/>
                  </a:cubicBezTo>
                  <a:cubicBezTo>
                    <a:pt x="551313" y="45369"/>
                    <a:pt x="551109" y="45334"/>
                    <a:pt x="550906" y="45298"/>
                  </a:cubicBezTo>
                  <a:cubicBezTo>
                    <a:pt x="555032" y="32266"/>
                    <a:pt x="551977" y="17835"/>
                    <a:pt x="540076" y="8028"/>
                  </a:cubicBezTo>
                  <a:close/>
                  <a:moveTo>
                    <a:pt x="329226" y="579312"/>
                  </a:moveTo>
                  <a:cubicBezTo>
                    <a:pt x="242690" y="583556"/>
                    <a:pt x="145200" y="584920"/>
                    <a:pt x="57531" y="577434"/>
                  </a:cubicBezTo>
                  <a:cubicBezTo>
                    <a:pt x="44584" y="532660"/>
                    <a:pt x="65466" y="466491"/>
                    <a:pt x="65970" y="404078"/>
                  </a:cubicBezTo>
                  <a:cubicBezTo>
                    <a:pt x="66909" y="287296"/>
                    <a:pt x="25386" y="187408"/>
                    <a:pt x="105218" y="161531"/>
                  </a:cubicBezTo>
                  <a:cubicBezTo>
                    <a:pt x="184908" y="135706"/>
                    <a:pt x="279166" y="140871"/>
                    <a:pt x="361779" y="140393"/>
                  </a:cubicBezTo>
                  <a:cubicBezTo>
                    <a:pt x="373256" y="140322"/>
                    <a:pt x="393712" y="143369"/>
                    <a:pt x="412574" y="142581"/>
                  </a:cubicBezTo>
                  <a:cubicBezTo>
                    <a:pt x="387017" y="180994"/>
                    <a:pt x="359973" y="218389"/>
                    <a:pt x="332884" y="255731"/>
                  </a:cubicBezTo>
                  <a:cubicBezTo>
                    <a:pt x="287428" y="318383"/>
                    <a:pt x="240822" y="381354"/>
                    <a:pt x="203346" y="449321"/>
                  </a:cubicBezTo>
                  <a:cubicBezTo>
                    <a:pt x="202557" y="448258"/>
                    <a:pt x="201663" y="447293"/>
                    <a:pt x="200884" y="446221"/>
                  </a:cubicBezTo>
                  <a:cubicBezTo>
                    <a:pt x="189336" y="430194"/>
                    <a:pt x="181101" y="412255"/>
                    <a:pt x="164443" y="400747"/>
                  </a:cubicBezTo>
                  <a:cubicBezTo>
                    <a:pt x="154508" y="393881"/>
                    <a:pt x="136026" y="399099"/>
                    <a:pt x="133759" y="412131"/>
                  </a:cubicBezTo>
                  <a:cubicBezTo>
                    <a:pt x="129641" y="435740"/>
                    <a:pt x="138807" y="456125"/>
                    <a:pt x="149044" y="477086"/>
                  </a:cubicBezTo>
                  <a:cubicBezTo>
                    <a:pt x="158926" y="497312"/>
                    <a:pt x="171590" y="516146"/>
                    <a:pt x="185289" y="533953"/>
                  </a:cubicBezTo>
                  <a:cubicBezTo>
                    <a:pt x="198643" y="551317"/>
                    <a:pt x="229390" y="546631"/>
                    <a:pt x="239627" y="528673"/>
                  </a:cubicBezTo>
                  <a:cubicBezTo>
                    <a:pt x="287021" y="445530"/>
                    <a:pt x="340597" y="367658"/>
                    <a:pt x="396944" y="290361"/>
                  </a:cubicBezTo>
                  <a:cubicBezTo>
                    <a:pt x="412849" y="268541"/>
                    <a:pt x="428691" y="246676"/>
                    <a:pt x="444250" y="224608"/>
                  </a:cubicBezTo>
                  <a:cubicBezTo>
                    <a:pt x="443692" y="232856"/>
                    <a:pt x="443294" y="240147"/>
                    <a:pt x="442647" y="245286"/>
                  </a:cubicBezTo>
                  <a:cubicBezTo>
                    <a:pt x="407899" y="519530"/>
                    <a:pt x="501793" y="570843"/>
                    <a:pt x="329226" y="5793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 rot="1210674">
              <a:off x="4245031" y="108561"/>
              <a:ext cx="248430" cy="349214"/>
            </a:xfrm>
            <a:custGeom>
              <a:rect b="b" l="l" r="r" t="t"/>
              <a:pathLst>
                <a:path extrusionOk="0" h="698346" w="496767">
                  <a:moveTo>
                    <a:pt x="473317" y="219620"/>
                  </a:moveTo>
                  <a:cubicBezTo>
                    <a:pt x="475700" y="196435"/>
                    <a:pt x="489656" y="156835"/>
                    <a:pt x="455854" y="149871"/>
                  </a:cubicBezTo>
                  <a:cubicBezTo>
                    <a:pt x="452888" y="149499"/>
                    <a:pt x="450151" y="149544"/>
                    <a:pt x="447592" y="149880"/>
                  </a:cubicBezTo>
                  <a:cubicBezTo>
                    <a:pt x="455642" y="133385"/>
                    <a:pt x="463709" y="116907"/>
                    <a:pt x="471670" y="100366"/>
                  </a:cubicBezTo>
                  <a:cubicBezTo>
                    <a:pt x="483696" y="75366"/>
                    <a:pt x="511068" y="37236"/>
                    <a:pt x="487486" y="11314"/>
                  </a:cubicBezTo>
                  <a:cubicBezTo>
                    <a:pt x="475788" y="-1550"/>
                    <a:pt x="454836" y="-4482"/>
                    <a:pt x="441597" y="7947"/>
                  </a:cubicBezTo>
                  <a:cubicBezTo>
                    <a:pt x="435921" y="14866"/>
                    <a:pt x="435283" y="15619"/>
                    <a:pt x="439702" y="10206"/>
                  </a:cubicBezTo>
                  <a:cubicBezTo>
                    <a:pt x="436709" y="13041"/>
                    <a:pt x="434619" y="16443"/>
                    <a:pt x="433149" y="20235"/>
                  </a:cubicBezTo>
                  <a:cubicBezTo>
                    <a:pt x="430058" y="25249"/>
                    <a:pt x="426622" y="30157"/>
                    <a:pt x="423930" y="35384"/>
                  </a:cubicBezTo>
                  <a:cubicBezTo>
                    <a:pt x="418157" y="46618"/>
                    <a:pt x="412693" y="58046"/>
                    <a:pt x="407140" y="69386"/>
                  </a:cubicBezTo>
                  <a:cubicBezTo>
                    <a:pt x="401747" y="80389"/>
                    <a:pt x="396408" y="91427"/>
                    <a:pt x="391059" y="102457"/>
                  </a:cubicBezTo>
                  <a:cubicBezTo>
                    <a:pt x="372117" y="98648"/>
                    <a:pt x="347100" y="103449"/>
                    <a:pt x="332365" y="103299"/>
                  </a:cubicBezTo>
                  <a:cubicBezTo>
                    <a:pt x="246245" y="102422"/>
                    <a:pt x="147710" y="88637"/>
                    <a:pt x="64991" y="118590"/>
                  </a:cubicBezTo>
                  <a:cubicBezTo>
                    <a:pt x="-23750" y="150722"/>
                    <a:pt x="3410" y="266255"/>
                    <a:pt x="5606" y="359675"/>
                  </a:cubicBezTo>
                  <a:cubicBezTo>
                    <a:pt x="9077" y="507118"/>
                    <a:pt x="-5490" y="631076"/>
                    <a:pt x="57145" y="674211"/>
                  </a:cubicBezTo>
                  <a:cubicBezTo>
                    <a:pt x="84225" y="692860"/>
                    <a:pt x="119434" y="693108"/>
                    <a:pt x="151031" y="693081"/>
                  </a:cubicBezTo>
                  <a:cubicBezTo>
                    <a:pt x="275521" y="692957"/>
                    <a:pt x="417218" y="718365"/>
                    <a:pt x="455057" y="658637"/>
                  </a:cubicBezTo>
                  <a:cubicBezTo>
                    <a:pt x="485157" y="611134"/>
                    <a:pt x="455978" y="388467"/>
                    <a:pt x="473317" y="219620"/>
                  </a:cubicBezTo>
                  <a:close/>
                  <a:moveTo>
                    <a:pt x="408743" y="629357"/>
                  </a:moveTo>
                  <a:cubicBezTo>
                    <a:pt x="385808" y="651053"/>
                    <a:pt x="294171" y="639271"/>
                    <a:pt x="251337" y="638199"/>
                  </a:cubicBezTo>
                  <a:cubicBezTo>
                    <a:pt x="147931" y="635603"/>
                    <a:pt x="107409" y="644817"/>
                    <a:pt x="86536" y="628011"/>
                  </a:cubicBezTo>
                  <a:cubicBezTo>
                    <a:pt x="48776" y="597624"/>
                    <a:pt x="66036" y="457454"/>
                    <a:pt x="59819" y="348433"/>
                  </a:cubicBezTo>
                  <a:cubicBezTo>
                    <a:pt x="56986" y="298750"/>
                    <a:pt x="46917" y="244718"/>
                    <a:pt x="59695" y="195727"/>
                  </a:cubicBezTo>
                  <a:cubicBezTo>
                    <a:pt x="67541" y="165659"/>
                    <a:pt x="102326" y="163550"/>
                    <a:pt x="129087" y="160272"/>
                  </a:cubicBezTo>
                  <a:cubicBezTo>
                    <a:pt x="227799" y="148197"/>
                    <a:pt x="312139" y="160582"/>
                    <a:pt x="363385" y="159360"/>
                  </a:cubicBezTo>
                  <a:lnTo>
                    <a:pt x="313476" y="261984"/>
                  </a:lnTo>
                  <a:cubicBezTo>
                    <a:pt x="292533" y="305058"/>
                    <a:pt x="271536" y="348114"/>
                    <a:pt x="250832" y="391302"/>
                  </a:cubicBezTo>
                  <a:cubicBezTo>
                    <a:pt x="238293" y="417454"/>
                    <a:pt x="225293" y="443518"/>
                    <a:pt x="212807" y="469803"/>
                  </a:cubicBezTo>
                  <a:cubicBezTo>
                    <a:pt x="202676" y="454628"/>
                    <a:pt x="192351" y="440054"/>
                    <a:pt x="177137" y="429512"/>
                  </a:cubicBezTo>
                  <a:cubicBezTo>
                    <a:pt x="165448" y="421414"/>
                    <a:pt x="144168" y="430655"/>
                    <a:pt x="145762" y="446238"/>
                  </a:cubicBezTo>
                  <a:cubicBezTo>
                    <a:pt x="147816" y="466339"/>
                    <a:pt x="155494" y="483296"/>
                    <a:pt x="164713" y="501138"/>
                  </a:cubicBezTo>
                  <a:cubicBezTo>
                    <a:pt x="173515" y="518174"/>
                    <a:pt x="181352" y="535592"/>
                    <a:pt x="189712" y="552849"/>
                  </a:cubicBezTo>
                  <a:cubicBezTo>
                    <a:pt x="200480" y="575050"/>
                    <a:pt x="235335" y="576069"/>
                    <a:pt x="247494" y="554665"/>
                  </a:cubicBezTo>
                  <a:cubicBezTo>
                    <a:pt x="275052" y="506144"/>
                    <a:pt x="298191" y="454760"/>
                    <a:pt x="322960" y="404759"/>
                  </a:cubicBezTo>
                  <a:cubicBezTo>
                    <a:pt x="348216" y="353766"/>
                    <a:pt x="372985" y="302515"/>
                    <a:pt x="397957" y="251380"/>
                  </a:cubicBezTo>
                  <a:cubicBezTo>
                    <a:pt x="403820" y="239376"/>
                    <a:pt x="409717" y="227381"/>
                    <a:pt x="415597" y="215376"/>
                  </a:cubicBezTo>
                  <a:cubicBezTo>
                    <a:pt x="414393" y="236506"/>
                    <a:pt x="415482" y="257085"/>
                    <a:pt x="414951" y="267353"/>
                  </a:cubicBezTo>
                  <a:cubicBezTo>
                    <a:pt x="405661" y="447691"/>
                    <a:pt x="426189" y="573890"/>
                    <a:pt x="408743" y="6293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 rot="1210674">
              <a:off x="4112079" y="475910"/>
              <a:ext cx="244911" cy="300969"/>
            </a:xfrm>
            <a:custGeom>
              <a:rect b="b" l="l" r="r" t="t"/>
              <a:pathLst>
                <a:path extrusionOk="0" h="601869" w="489732">
                  <a:moveTo>
                    <a:pt x="455879" y="109111"/>
                  </a:moveTo>
                  <a:cubicBezTo>
                    <a:pt x="461431" y="97018"/>
                    <a:pt x="466700" y="84810"/>
                    <a:pt x="471252" y="72337"/>
                  </a:cubicBezTo>
                  <a:cubicBezTo>
                    <a:pt x="471597" y="71389"/>
                    <a:pt x="472182" y="70113"/>
                    <a:pt x="472687" y="68819"/>
                  </a:cubicBezTo>
                  <a:cubicBezTo>
                    <a:pt x="477318" y="65222"/>
                    <a:pt x="481693" y="60093"/>
                    <a:pt x="483968" y="56080"/>
                  </a:cubicBezTo>
                  <a:cubicBezTo>
                    <a:pt x="492239" y="41506"/>
                    <a:pt x="492124" y="23496"/>
                    <a:pt x="480249" y="10836"/>
                  </a:cubicBezTo>
                  <a:cubicBezTo>
                    <a:pt x="468303" y="-1895"/>
                    <a:pt x="446970" y="-4207"/>
                    <a:pt x="433767" y="8196"/>
                  </a:cubicBezTo>
                  <a:cubicBezTo>
                    <a:pt x="431376" y="10437"/>
                    <a:pt x="429366" y="13131"/>
                    <a:pt x="427736" y="16054"/>
                  </a:cubicBezTo>
                  <a:cubicBezTo>
                    <a:pt x="426098" y="17144"/>
                    <a:pt x="424530" y="18358"/>
                    <a:pt x="423052" y="19704"/>
                  </a:cubicBezTo>
                  <a:cubicBezTo>
                    <a:pt x="417809" y="24143"/>
                    <a:pt x="414400" y="28891"/>
                    <a:pt x="411345" y="34871"/>
                  </a:cubicBezTo>
                  <a:cubicBezTo>
                    <a:pt x="410680" y="36182"/>
                    <a:pt x="410043" y="37555"/>
                    <a:pt x="409388" y="38902"/>
                  </a:cubicBezTo>
                  <a:cubicBezTo>
                    <a:pt x="365943" y="37972"/>
                    <a:pt x="295966" y="47619"/>
                    <a:pt x="211211" y="38787"/>
                  </a:cubicBezTo>
                  <a:cubicBezTo>
                    <a:pt x="163896" y="33852"/>
                    <a:pt x="108815" y="21113"/>
                    <a:pt x="64325" y="43278"/>
                  </a:cubicBezTo>
                  <a:cubicBezTo>
                    <a:pt x="-18952" y="84775"/>
                    <a:pt x="2407" y="229233"/>
                    <a:pt x="2575" y="303978"/>
                  </a:cubicBezTo>
                  <a:cubicBezTo>
                    <a:pt x="2699" y="363095"/>
                    <a:pt x="3718" y="450854"/>
                    <a:pt x="7658" y="509998"/>
                  </a:cubicBezTo>
                  <a:cubicBezTo>
                    <a:pt x="13866" y="603161"/>
                    <a:pt x="20773" y="584105"/>
                    <a:pt x="246960" y="592832"/>
                  </a:cubicBezTo>
                  <a:cubicBezTo>
                    <a:pt x="303042" y="594993"/>
                    <a:pt x="424468" y="625247"/>
                    <a:pt x="454550" y="561390"/>
                  </a:cubicBezTo>
                  <a:cubicBezTo>
                    <a:pt x="478372" y="510813"/>
                    <a:pt x="473900" y="387564"/>
                    <a:pt x="470986" y="211594"/>
                  </a:cubicBezTo>
                  <a:cubicBezTo>
                    <a:pt x="470597" y="189172"/>
                    <a:pt x="482941" y="123374"/>
                    <a:pt x="455879" y="109111"/>
                  </a:cubicBezTo>
                  <a:close/>
                  <a:moveTo>
                    <a:pt x="354200" y="549182"/>
                  </a:moveTo>
                  <a:cubicBezTo>
                    <a:pt x="245464" y="540429"/>
                    <a:pt x="74252" y="542192"/>
                    <a:pt x="58985" y="535831"/>
                  </a:cubicBezTo>
                  <a:cubicBezTo>
                    <a:pt x="49802" y="484599"/>
                    <a:pt x="51006" y="257077"/>
                    <a:pt x="52184" y="204684"/>
                  </a:cubicBezTo>
                  <a:cubicBezTo>
                    <a:pt x="52981" y="169132"/>
                    <a:pt x="48340" y="105727"/>
                    <a:pt x="86047" y="86981"/>
                  </a:cubicBezTo>
                  <a:cubicBezTo>
                    <a:pt x="117236" y="71477"/>
                    <a:pt x="160008" y="82188"/>
                    <a:pt x="192977" y="85900"/>
                  </a:cubicBezTo>
                  <a:cubicBezTo>
                    <a:pt x="251990" y="92544"/>
                    <a:pt x="310560" y="89639"/>
                    <a:pt x="369777" y="89204"/>
                  </a:cubicBezTo>
                  <a:cubicBezTo>
                    <a:pt x="373966" y="89178"/>
                    <a:pt x="379323" y="89568"/>
                    <a:pt x="385256" y="90028"/>
                  </a:cubicBezTo>
                  <a:cubicBezTo>
                    <a:pt x="380049" y="100110"/>
                    <a:pt x="374656" y="110094"/>
                    <a:pt x="369095" y="119946"/>
                  </a:cubicBezTo>
                  <a:cubicBezTo>
                    <a:pt x="347833" y="157597"/>
                    <a:pt x="323844" y="193610"/>
                    <a:pt x="299305" y="229180"/>
                  </a:cubicBezTo>
                  <a:cubicBezTo>
                    <a:pt x="260854" y="284922"/>
                    <a:pt x="220969" y="339937"/>
                    <a:pt x="187416" y="398736"/>
                  </a:cubicBezTo>
                  <a:cubicBezTo>
                    <a:pt x="174593" y="379857"/>
                    <a:pt x="163621" y="363857"/>
                    <a:pt x="142944" y="353181"/>
                  </a:cubicBezTo>
                  <a:cubicBezTo>
                    <a:pt x="129040" y="346006"/>
                    <a:pt x="110966" y="353385"/>
                    <a:pt x="110479" y="370492"/>
                  </a:cubicBezTo>
                  <a:cubicBezTo>
                    <a:pt x="110134" y="382771"/>
                    <a:pt x="110373" y="393376"/>
                    <a:pt x="115279" y="404928"/>
                  </a:cubicBezTo>
                  <a:cubicBezTo>
                    <a:pt x="119202" y="414151"/>
                    <a:pt x="123630" y="423178"/>
                    <a:pt x="128173" y="432108"/>
                  </a:cubicBezTo>
                  <a:cubicBezTo>
                    <a:pt x="137639" y="450721"/>
                    <a:pt x="148230" y="468945"/>
                    <a:pt x="158768" y="486973"/>
                  </a:cubicBezTo>
                  <a:cubicBezTo>
                    <a:pt x="171024" y="507934"/>
                    <a:pt x="207907" y="514251"/>
                    <a:pt x="220225" y="488904"/>
                  </a:cubicBezTo>
                  <a:cubicBezTo>
                    <a:pt x="255523" y="416268"/>
                    <a:pt x="302502" y="350409"/>
                    <a:pt x="348471" y="284310"/>
                  </a:cubicBezTo>
                  <a:cubicBezTo>
                    <a:pt x="372425" y="249875"/>
                    <a:pt x="396954" y="214721"/>
                    <a:pt x="418987" y="178221"/>
                  </a:cubicBezTo>
                  <a:cubicBezTo>
                    <a:pt x="420244" y="192139"/>
                    <a:pt x="422033" y="204773"/>
                    <a:pt x="422157" y="212400"/>
                  </a:cubicBezTo>
                  <a:cubicBezTo>
                    <a:pt x="428515" y="594958"/>
                    <a:pt x="420820" y="554551"/>
                    <a:pt x="354200" y="5491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 rot="1210674">
              <a:off x="3985236" y="793434"/>
              <a:ext cx="280043" cy="294081"/>
            </a:xfrm>
            <a:custGeom>
              <a:rect b="b" l="l" r="r" t="t"/>
              <a:pathLst>
                <a:path extrusionOk="0" h="588093" w="559982">
                  <a:moveTo>
                    <a:pt x="559949" y="31049"/>
                  </a:moveTo>
                  <a:cubicBezTo>
                    <a:pt x="559090" y="8698"/>
                    <a:pt x="536730" y="-7647"/>
                    <a:pt x="515601" y="3701"/>
                  </a:cubicBezTo>
                  <a:cubicBezTo>
                    <a:pt x="493418" y="15626"/>
                    <a:pt x="480347" y="43364"/>
                    <a:pt x="466417" y="63554"/>
                  </a:cubicBezTo>
                  <a:cubicBezTo>
                    <a:pt x="465213" y="65299"/>
                    <a:pt x="463938" y="66982"/>
                    <a:pt x="462725" y="68710"/>
                  </a:cubicBezTo>
                  <a:cubicBezTo>
                    <a:pt x="451310" y="67691"/>
                    <a:pt x="437779" y="71288"/>
                    <a:pt x="427002" y="72555"/>
                  </a:cubicBezTo>
                  <a:cubicBezTo>
                    <a:pt x="257277" y="92400"/>
                    <a:pt x="98676" y="41627"/>
                    <a:pt x="28894" y="105183"/>
                  </a:cubicBezTo>
                  <a:cubicBezTo>
                    <a:pt x="70" y="131442"/>
                    <a:pt x="-276" y="173824"/>
                    <a:pt x="52" y="209908"/>
                  </a:cubicBezTo>
                  <a:cubicBezTo>
                    <a:pt x="2620" y="491346"/>
                    <a:pt x="5321" y="542216"/>
                    <a:pt x="40203" y="577405"/>
                  </a:cubicBezTo>
                  <a:cubicBezTo>
                    <a:pt x="51378" y="588682"/>
                    <a:pt x="73561" y="586175"/>
                    <a:pt x="87810" y="586733"/>
                  </a:cubicBezTo>
                  <a:cubicBezTo>
                    <a:pt x="126880" y="588266"/>
                    <a:pt x="166021" y="588160"/>
                    <a:pt x="205110" y="588018"/>
                  </a:cubicBezTo>
                  <a:cubicBezTo>
                    <a:pt x="537669" y="586813"/>
                    <a:pt x="507719" y="593945"/>
                    <a:pt x="519630" y="216464"/>
                  </a:cubicBezTo>
                  <a:cubicBezTo>
                    <a:pt x="520285" y="195724"/>
                    <a:pt x="534047" y="140292"/>
                    <a:pt x="515424" y="118614"/>
                  </a:cubicBezTo>
                  <a:cubicBezTo>
                    <a:pt x="519444" y="113041"/>
                    <a:pt x="523535" y="107522"/>
                    <a:pt x="527414" y="101852"/>
                  </a:cubicBezTo>
                  <a:cubicBezTo>
                    <a:pt x="540954" y="82070"/>
                    <a:pt x="560905" y="55953"/>
                    <a:pt x="559949" y="31049"/>
                  </a:cubicBezTo>
                  <a:close/>
                  <a:moveTo>
                    <a:pt x="340997" y="536298"/>
                  </a:moveTo>
                  <a:cubicBezTo>
                    <a:pt x="252371" y="538610"/>
                    <a:pt x="159327" y="544688"/>
                    <a:pt x="70683" y="535749"/>
                  </a:cubicBezTo>
                  <a:cubicBezTo>
                    <a:pt x="46322" y="500019"/>
                    <a:pt x="55107" y="447927"/>
                    <a:pt x="52875" y="335159"/>
                  </a:cubicBezTo>
                  <a:cubicBezTo>
                    <a:pt x="47447" y="61011"/>
                    <a:pt x="8837" y="140726"/>
                    <a:pt x="392439" y="125267"/>
                  </a:cubicBezTo>
                  <a:cubicBezTo>
                    <a:pt x="399107" y="125001"/>
                    <a:pt x="409344" y="125116"/>
                    <a:pt x="420581" y="124665"/>
                  </a:cubicBezTo>
                  <a:cubicBezTo>
                    <a:pt x="394599" y="156974"/>
                    <a:pt x="366404" y="188743"/>
                    <a:pt x="338642" y="220371"/>
                  </a:cubicBezTo>
                  <a:cubicBezTo>
                    <a:pt x="291070" y="274580"/>
                    <a:pt x="242816" y="329870"/>
                    <a:pt x="203737" y="390866"/>
                  </a:cubicBezTo>
                  <a:cubicBezTo>
                    <a:pt x="201257" y="386259"/>
                    <a:pt x="198911" y="381590"/>
                    <a:pt x="196343" y="377036"/>
                  </a:cubicBezTo>
                  <a:cubicBezTo>
                    <a:pt x="189728" y="365280"/>
                    <a:pt x="182847" y="353834"/>
                    <a:pt x="174966" y="342893"/>
                  </a:cubicBezTo>
                  <a:cubicBezTo>
                    <a:pt x="166695" y="331420"/>
                    <a:pt x="159557" y="319726"/>
                    <a:pt x="146495" y="313197"/>
                  </a:cubicBezTo>
                  <a:cubicBezTo>
                    <a:pt x="136196" y="308041"/>
                    <a:pt x="119778" y="310468"/>
                    <a:pt x="116971" y="324147"/>
                  </a:cubicBezTo>
                  <a:cubicBezTo>
                    <a:pt x="111215" y="352195"/>
                    <a:pt x="125508" y="381271"/>
                    <a:pt x="135895" y="406812"/>
                  </a:cubicBezTo>
                  <a:cubicBezTo>
                    <a:pt x="146433" y="432707"/>
                    <a:pt x="158539" y="457947"/>
                    <a:pt x="170343" y="483285"/>
                  </a:cubicBezTo>
                  <a:cubicBezTo>
                    <a:pt x="181341" y="506886"/>
                    <a:pt x="220244" y="508693"/>
                    <a:pt x="232553" y="485234"/>
                  </a:cubicBezTo>
                  <a:cubicBezTo>
                    <a:pt x="275431" y="403490"/>
                    <a:pt x="333620" y="334858"/>
                    <a:pt x="393873" y="266217"/>
                  </a:cubicBezTo>
                  <a:cubicBezTo>
                    <a:pt x="418270" y="238425"/>
                    <a:pt x="442623" y="210581"/>
                    <a:pt x="466161" y="182054"/>
                  </a:cubicBezTo>
                  <a:cubicBezTo>
                    <a:pt x="466940" y="195512"/>
                    <a:pt x="468242" y="207728"/>
                    <a:pt x="468118" y="215223"/>
                  </a:cubicBezTo>
                  <a:cubicBezTo>
                    <a:pt x="462645" y="544776"/>
                    <a:pt x="468782" y="532958"/>
                    <a:pt x="340997" y="5362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 rot="1210674">
              <a:off x="4626830" y="108738"/>
              <a:ext cx="792755" cy="141795"/>
            </a:xfrm>
            <a:custGeom>
              <a:rect b="b" l="l" r="r" t="t"/>
              <a:pathLst>
                <a:path extrusionOk="0" h="283558" w="1585216">
                  <a:moveTo>
                    <a:pt x="1582118" y="223262"/>
                  </a:moveTo>
                  <a:cubicBezTo>
                    <a:pt x="1570437" y="195887"/>
                    <a:pt x="1555490" y="171746"/>
                    <a:pt x="1537876" y="147800"/>
                  </a:cubicBezTo>
                  <a:cubicBezTo>
                    <a:pt x="1520129" y="123676"/>
                    <a:pt x="1497849" y="92926"/>
                    <a:pt x="1463321" y="102919"/>
                  </a:cubicBezTo>
                  <a:cubicBezTo>
                    <a:pt x="1437083" y="110512"/>
                    <a:pt x="1425659" y="141900"/>
                    <a:pt x="1414731" y="166094"/>
                  </a:cubicBezTo>
                  <a:cubicBezTo>
                    <a:pt x="1411765" y="159972"/>
                    <a:pt x="1408887" y="153036"/>
                    <a:pt x="1406407" y="147623"/>
                  </a:cubicBezTo>
                  <a:cubicBezTo>
                    <a:pt x="1393824" y="120124"/>
                    <a:pt x="1381240" y="92634"/>
                    <a:pt x="1368656" y="65135"/>
                  </a:cubicBezTo>
                  <a:cubicBezTo>
                    <a:pt x="1357791" y="41392"/>
                    <a:pt x="1346039" y="12121"/>
                    <a:pt x="1318056" y="4467"/>
                  </a:cubicBezTo>
                  <a:cubicBezTo>
                    <a:pt x="1286159" y="-4259"/>
                    <a:pt x="1263834" y="17614"/>
                    <a:pt x="1249435" y="43005"/>
                  </a:cubicBezTo>
                  <a:cubicBezTo>
                    <a:pt x="1234513" y="69299"/>
                    <a:pt x="1219707" y="95655"/>
                    <a:pt x="1204839" y="121984"/>
                  </a:cubicBezTo>
                  <a:cubicBezTo>
                    <a:pt x="1193672" y="141758"/>
                    <a:pt x="1183329" y="168238"/>
                    <a:pt x="1166105" y="182023"/>
                  </a:cubicBezTo>
                  <a:cubicBezTo>
                    <a:pt x="1163838" y="183839"/>
                    <a:pt x="1161943" y="183812"/>
                    <a:pt x="1157249" y="180907"/>
                  </a:cubicBezTo>
                  <a:cubicBezTo>
                    <a:pt x="1149341" y="176007"/>
                    <a:pt x="1143267" y="167370"/>
                    <a:pt x="1137927" y="159760"/>
                  </a:cubicBezTo>
                  <a:cubicBezTo>
                    <a:pt x="1122058" y="137107"/>
                    <a:pt x="1108287" y="112779"/>
                    <a:pt x="1096182" y="87929"/>
                  </a:cubicBezTo>
                  <a:cubicBezTo>
                    <a:pt x="1090116" y="75473"/>
                    <a:pt x="1084439" y="62814"/>
                    <a:pt x="1079330" y="49932"/>
                  </a:cubicBezTo>
                  <a:cubicBezTo>
                    <a:pt x="1074344" y="37379"/>
                    <a:pt x="1070590" y="24223"/>
                    <a:pt x="1060902" y="14230"/>
                  </a:cubicBezTo>
                  <a:cubicBezTo>
                    <a:pt x="1048690" y="1623"/>
                    <a:pt x="1031386" y="-3506"/>
                    <a:pt x="1014685" y="2518"/>
                  </a:cubicBezTo>
                  <a:cubicBezTo>
                    <a:pt x="999737" y="7913"/>
                    <a:pt x="991368" y="20892"/>
                    <a:pt x="986259" y="35288"/>
                  </a:cubicBezTo>
                  <a:cubicBezTo>
                    <a:pt x="977642" y="59598"/>
                    <a:pt x="974826" y="86016"/>
                    <a:pt x="970390" y="111291"/>
                  </a:cubicBezTo>
                  <a:cubicBezTo>
                    <a:pt x="966475" y="133554"/>
                    <a:pt x="962278" y="157403"/>
                    <a:pt x="951758" y="177735"/>
                  </a:cubicBezTo>
                  <a:cubicBezTo>
                    <a:pt x="944523" y="168114"/>
                    <a:pt x="939041" y="156615"/>
                    <a:pt x="932957" y="146258"/>
                  </a:cubicBezTo>
                  <a:cubicBezTo>
                    <a:pt x="923996" y="130994"/>
                    <a:pt x="915025" y="115721"/>
                    <a:pt x="906063" y="100456"/>
                  </a:cubicBezTo>
                  <a:cubicBezTo>
                    <a:pt x="898271" y="87185"/>
                    <a:pt x="891027" y="72780"/>
                    <a:pt x="880701" y="61228"/>
                  </a:cubicBezTo>
                  <a:cubicBezTo>
                    <a:pt x="856597" y="34261"/>
                    <a:pt x="819793" y="36590"/>
                    <a:pt x="793864" y="59367"/>
                  </a:cubicBezTo>
                  <a:cubicBezTo>
                    <a:pt x="770601" y="79797"/>
                    <a:pt x="755095" y="111247"/>
                    <a:pt x="738225" y="136797"/>
                  </a:cubicBezTo>
                  <a:cubicBezTo>
                    <a:pt x="729635" y="149811"/>
                    <a:pt x="721099" y="162852"/>
                    <a:pt x="712536" y="175883"/>
                  </a:cubicBezTo>
                  <a:cubicBezTo>
                    <a:pt x="702369" y="153036"/>
                    <a:pt x="692168" y="130197"/>
                    <a:pt x="681780" y="107455"/>
                  </a:cubicBezTo>
                  <a:cubicBezTo>
                    <a:pt x="665291" y="71336"/>
                    <a:pt x="635493" y="36006"/>
                    <a:pt x="591419" y="42260"/>
                  </a:cubicBezTo>
                  <a:cubicBezTo>
                    <a:pt x="549462" y="48223"/>
                    <a:pt x="535585" y="90871"/>
                    <a:pt x="522975" y="125333"/>
                  </a:cubicBezTo>
                  <a:cubicBezTo>
                    <a:pt x="515855" y="144788"/>
                    <a:pt x="509346" y="164437"/>
                    <a:pt x="503386" y="184255"/>
                  </a:cubicBezTo>
                  <a:cubicBezTo>
                    <a:pt x="498755" y="168610"/>
                    <a:pt x="495709" y="152123"/>
                    <a:pt x="490936" y="138533"/>
                  </a:cubicBezTo>
                  <a:cubicBezTo>
                    <a:pt x="477998" y="101723"/>
                    <a:pt x="454752" y="62353"/>
                    <a:pt x="413556" y="53414"/>
                  </a:cubicBezTo>
                  <a:cubicBezTo>
                    <a:pt x="367375" y="43394"/>
                    <a:pt x="329553" y="73223"/>
                    <a:pt x="301180" y="106206"/>
                  </a:cubicBezTo>
                  <a:cubicBezTo>
                    <a:pt x="280326" y="130445"/>
                    <a:pt x="259754" y="154931"/>
                    <a:pt x="239201" y="179445"/>
                  </a:cubicBezTo>
                  <a:cubicBezTo>
                    <a:pt x="233108" y="151228"/>
                    <a:pt x="226847" y="123021"/>
                    <a:pt x="219152" y="95327"/>
                  </a:cubicBezTo>
                  <a:cubicBezTo>
                    <a:pt x="208871" y="58313"/>
                    <a:pt x="185191" y="18535"/>
                    <a:pt x="141410" y="20139"/>
                  </a:cubicBezTo>
                  <a:cubicBezTo>
                    <a:pt x="91261" y="21973"/>
                    <a:pt x="68945" y="67668"/>
                    <a:pt x="54688" y="108935"/>
                  </a:cubicBezTo>
                  <a:cubicBezTo>
                    <a:pt x="39058" y="154205"/>
                    <a:pt x="18974" y="197606"/>
                    <a:pt x="1608" y="242168"/>
                  </a:cubicBezTo>
                  <a:cubicBezTo>
                    <a:pt x="-7974" y="266752"/>
                    <a:pt x="27811" y="280245"/>
                    <a:pt x="41759" y="260604"/>
                  </a:cubicBezTo>
                  <a:cubicBezTo>
                    <a:pt x="65040" y="227825"/>
                    <a:pt x="82104" y="191573"/>
                    <a:pt x="97345" y="154427"/>
                  </a:cubicBezTo>
                  <a:cubicBezTo>
                    <a:pt x="104137" y="137869"/>
                    <a:pt x="109406" y="120505"/>
                    <a:pt x="116871" y="104248"/>
                  </a:cubicBezTo>
                  <a:cubicBezTo>
                    <a:pt x="121502" y="94157"/>
                    <a:pt x="128914" y="79602"/>
                    <a:pt x="141365" y="77759"/>
                  </a:cubicBezTo>
                  <a:cubicBezTo>
                    <a:pt x="147750" y="76811"/>
                    <a:pt x="151027" y="81294"/>
                    <a:pt x="155038" y="88718"/>
                  </a:cubicBezTo>
                  <a:cubicBezTo>
                    <a:pt x="161689" y="101014"/>
                    <a:pt x="164398" y="115880"/>
                    <a:pt x="167551" y="129984"/>
                  </a:cubicBezTo>
                  <a:cubicBezTo>
                    <a:pt x="176548" y="170196"/>
                    <a:pt x="185669" y="210372"/>
                    <a:pt x="194782" y="250558"/>
                  </a:cubicBezTo>
                  <a:cubicBezTo>
                    <a:pt x="199263" y="270314"/>
                    <a:pt x="228742" y="282247"/>
                    <a:pt x="243310" y="265016"/>
                  </a:cubicBezTo>
                  <a:cubicBezTo>
                    <a:pt x="273985" y="228720"/>
                    <a:pt x="304625" y="192379"/>
                    <a:pt x="335318" y="156101"/>
                  </a:cubicBezTo>
                  <a:cubicBezTo>
                    <a:pt x="351488" y="136992"/>
                    <a:pt x="379720" y="99801"/>
                    <a:pt x="406189" y="112505"/>
                  </a:cubicBezTo>
                  <a:cubicBezTo>
                    <a:pt x="413654" y="116084"/>
                    <a:pt x="422385" y="128212"/>
                    <a:pt x="427734" y="138640"/>
                  </a:cubicBezTo>
                  <a:cubicBezTo>
                    <a:pt x="434712" y="152247"/>
                    <a:pt x="438281" y="166865"/>
                    <a:pt x="442293" y="181713"/>
                  </a:cubicBezTo>
                  <a:cubicBezTo>
                    <a:pt x="452485" y="219418"/>
                    <a:pt x="465884" y="256121"/>
                    <a:pt x="499419" y="279075"/>
                  </a:cubicBezTo>
                  <a:cubicBezTo>
                    <a:pt x="514571" y="289440"/>
                    <a:pt x="538897" y="280936"/>
                    <a:pt x="543396" y="262766"/>
                  </a:cubicBezTo>
                  <a:cubicBezTo>
                    <a:pt x="551552" y="229809"/>
                    <a:pt x="561107" y="197234"/>
                    <a:pt x="572176" y="165137"/>
                  </a:cubicBezTo>
                  <a:cubicBezTo>
                    <a:pt x="577569" y="149510"/>
                    <a:pt x="583237" y="133962"/>
                    <a:pt x="589409" y="118627"/>
                  </a:cubicBezTo>
                  <a:cubicBezTo>
                    <a:pt x="591871" y="112505"/>
                    <a:pt x="595873" y="100882"/>
                    <a:pt x="601612" y="101050"/>
                  </a:cubicBezTo>
                  <a:cubicBezTo>
                    <a:pt x="619686" y="101599"/>
                    <a:pt x="631224" y="142440"/>
                    <a:pt x="636856" y="155312"/>
                  </a:cubicBezTo>
                  <a:cubicBezTo>
                    <a:pt x="651335" y="188384"/>
                    <a:pt x="665823" y="221446"/>
                    <a:pt x="680310" y="254518"/>
                  </a:cubicBezTo>
                  <a:cubicBezTo>
                    <a:pt x="690016" y="276674"/>
                    <a:pt x="721586" y="274026"/>
                    <a:pt x="733496" y="256192"/>
                  </a:cubicBezTo>
                  <a:cubicBezTo>
                    <a:pt x="758584" y="218594"/>
                    <a:pt x="783618" y="180969"/>
                    <a:pt x="808591" y="143291"/>
                  </a:cubicBezTo>
                  <a:cubicBezTo>
                    <a:pt x="814692" y="134086"/>
                    <a:pt x="820546" y="124624"/>
                    <a:pt x="826975" y="115641"/>
                  </a:cubicBezTo>
                  <a:cubicBezTo>
                    <a:pt x="829003" y="112806"/>
                    <a:pt x="834068" y="108137"/>
                    <a:pt x="836362" y="105418"/>
                  </a:cubicBezTo>
                  <a:cubicBezTo>
                    <a:pt x="840984" y="114383"/>
                    <a:pt x="847166" y="123641"/>
                    <a:pt x="852408" y="132615"/>
                  </a:cubicBezTo>
                  <a:cubicBezTo>
                    <a:pt x="863584" y="151716"/>
                    <a:pt x="874750" y="170816"/>
                    <a:pt x="885917" y="189925"/>
                  </a:cubicBezTo>
                  <a:cubicBezTo>
                    <a:pt x="896659" y="208299"/>
                    <a:pt x="907631" y="227648"/>
                    <a:pt x="926404" y="239023"/>
                  </a:cubicBezTo>
                  <a:cubicBezTo>
                    <a:pt x="947436" y="251754"/>
                    <a:pt x="973817" y="249096"/>
                    <a:pt x="991129" y="231422"/>
                  </a:cubicBezTo>
                  <a:cubicBezTo>
                    <a:pt x="1005316" y="216946"/>
                    <a:pt x="1013799" y="195179"/>
                    <a:pt x="1019865" y="176229"/>
                  </a:cubicBezTo>
                  <a:cubicBezTo>
                    <a:pt x="1026569" y="155295"/>
                    <a:pt x="1029987" y="133501"/>
                    <a:pt x="1033680" y="111885"/>
                  </a:cubicBezTo>
                  <a:cubicBezTo>
                    <a:pt x="1034034" y="109829"/>
                    <a:pt x="1034406" y="107783"/>
                    <a:pt x="1034760" y="105736"/>
                  </a:cubicBezTo>
                  <a:cubicBezTo>
                    <a:pt x="1039365" y="115827"/>
                    <a:pt x="1044147" y="125829"/>
                    <a:pt x="1049327" y="135645"/>
                  </a:cubicBezTo>
                  <a:cubicBezTo>
                    <a:pt x="1064169" y="163791"/>
                    <a:pt x="1080880" y="194169"/>
                    <a:pt x="1102699" y="217566"/>
                  </a:cubicBezTo>
                  <a:cubicBezTo>
                    <a:pt x="1126299" y="242868"/>
                    <a:pt x="1161571" y="256360"/>
                    <a:pt x="1194230" y="239652"/>
                  </a:cubicBezTo>
                  <a:cubicBezTo>
                    <a:pt x="1222098" y="225398"/>
                    <a:pt x="1236869" y="196277"/>
                    <a:pt x="1251622" y="170240"/>
                  </a:cubicBezTo>
                  <a:cubicBezTo>
                    <a:pt x="1268722" y="140075"/>
                    <a:pt x="1285822" y="109900"/>
                    <a:pt x="1302922" y="79735"/>
                  </a:cubicBezTo>
                  <a:cubicBezTo>
                    <a:pt x="1303019" y="79566"/>
                    <a:pt x="1303197" y="79318"/>
                    <a:pt x="1303321" y="79115"/>
                  </a:cubicBezTo>
                  <a:cubicBezTo>
                    <a:pt x="1306703" y="86477"/>
                    <a:pt x="1309891" y="93936"/>
                    <a:pt x="1313177" y="101342"/>
                  </a:cubicBezTo>
                  <a:cubicBezTo>
                    <a:pt x="1327593" y="133847"/>
                    <a:pt x="1341142" y="166918"/>
                    <a:pt x="1356489" y="198988"/>
                  </a:cubicBezTo>
                  <a:cubicBezTo>
                    <a:pt x="1370188" y="227595"/>
                    <a:pt x="1398375" y="254234"/>
                    <a:pt x="1432407" y="244684"/>
                  </a:cubicBezTo>
                  <a:cubicBezTo>
                    <a:pt x="1453873" y="238660"/>
                    <a:pt x="1463198" y="219666"/>
                    <a:pt x="1472248" y="201327"/>
                  </a:cubicBezTo>
                  <a:cubicBezTo>
                    <a:pt x="1475232" y="195276"/>
                    <a:pt x="1478225" y="189225"/>
                    <a:pt x="1481210" y="183166"/>
                  </a:cubicBezTo>
                  <a:cubicBezTo>
                    <a:pt x="1482865" y="185319"/>
                    <a:pt x="1484539" y="187454"/>
                    <a:pt x="1486178" y="189624"/>
                  </a:cubicBezTo>
                  <a:cubicBezTo>
                    <a:pt x="1490419" y="195267"/>
                    <a:pt x="1494458" y="201052"/>
                    <a:pt x="1498557" y="206811"/>
                  </a:cubicBezTo>
                  <a:cubicBezTo>
                    <a:pt x="1510610" y="223750"/>
                    <a:pt x="1522972" y="240396"/>
                    <a:pt x="1535193" y="257202"/>
                  </a:cubicBezTo>
                  <a:cubicBezTo>
                    <a:pt x="1543623" y="268799"/>
                    <a:pt x="1563008" y="268453"/>
                    <a:pt x="1573413" y="260684"/>
                  </a:cubicBezTo>
                  <a:cubicBezTo>
                    <a:pt x="1585749" y="251461"/>
                    <a:pt x="1587989" y="237030"/>
                    <a:pt x="1582118" y="223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 rot="1210674">
              <a:off x="4509016" y="446036"/>
              <a:ext cx="757734" cy="153267"/>
            </a:xfrm>
            <a:custGeom>
              <a:rect b="b" l="l" r="r" t="t"/>
              <a:pathLst>
                <a:path extrusionOk="0" h="306498" w="1515187">
                  <a:moveTo>
                    <a:pt x="1499662" y="133689"/>
                  </a:moveTo>
                  <a:cubicBezTo>
                    <a:pt x="1489877" y="113712"/>
                    <a:pt x="1481561" y="91644"/>
                    <a:pt x="1468393" y="73633"/>
                  </a:cubicBezTo>
                  <a:cubicBezTo>
                    <a:pt x="1451356" y="50324"/>
                    <a:pt x="1420902" y="42014"/>
                    <a:pt x="1396124" y="58696"/>
                  </a:cubicBezTo>
                  <a:cubicBezTo>
                    <a:pt x="1375880" y="72331"/>
                    <a:pt x="1366865" y="96596"/>
                    <a:pt x="1359205" y="118788"/>
                  </a:cubicBezTo>
                  <a:cubicBezTo>
                    <a:pt x="1356186" y="127523"/>
                    <a:pt x="1353635" y="136958"/>
                    <a:pt x="1349712" y="145162"/>
                  </a:cubicBezTo>
                  <a:cubicBezTo>
                    <a:pt x="1348225" y="148280"/>
                    <a:pt x="1346161" y="151771"/>
                    <a:pt x="1343956" y="154721"/>
                  </a:cubicBezTo>
                  <a:cubicBezTo>
                    <a:pt x="1344098" y="154127"/>
                    <a:pt x="1337970" y="160444"/>
                    <a:pt x="1339466" y="159275"/>
                  </a:cubicBezTo>
                  <a:cubicBezTo>
                    <a:pt x="1340733" y="158282"/>
                    <a:pt x="1335986" y="162030"/>
                    <a:pt x="1334773" y="162871"/>
                  </a:cubicBezTo>
                  <a:cubicBezTo>
                    <a:pt x="1334746" y="162845"/>
                    <a:pt x="1334746" y="162827"/>
                    <a:pt x="1334720" y="162792"/>
                  </a:cubicBezTo>
                  <a:cubicBezTo>
                    <a:pt x="1334897" y="162623"/>
                    <a:pt x="1335127" y="162420"/>
                    <a:pt x="1335588" y="162021"/>
                  </a:cubicBezTo>
                  <a:cubicBezTo>
                    <a:pt x="1335659" y="161959"/>
                    <a:pt x="1335109" y="162189"/>
                    <a:pt x="1334445" y="162473"/>
                  </a:cubicBezTo>
                  <a:cubicBezTo>
                    <a:pt x="1332931" y="160639"/>
                    <a:pt x="1330265" y="157963"/>
                    <a:pt x="1329185" y="156209"/>
                  </a:cubicBezTo>
                  <a:cubicBezTo>
                    <a:pt x="1316778" y="136117"/>
                    <a:pt x="1305337" y="115351"/>
                    <a:pt x="1293444" y="94948"/>
                  </a:cubicBezTo>
                  <a:cubicBezTo>
                    <a:pt x="1287618" y="84964"/>
                    <a:pt x="1281799" y="74971"/>
                    <a:pt x="1275973" y="64977"/>
                  </a:cubicBezTo>
                  <a:cubicBezTo>
                    <a:pt x="1269269" y="53478"/>
                    <a:pt x="1263247" y="39782"/>
                    <a:pt x="1254409" y="29798"/>
                  </a:cubicBezTo>
                  <a:cubicBezTo>
                    <a:pt x="1236078" y="9094"/>
                    <a:pt x="1203597" y="8172"/>
                    <a:pt x="1182919" y="26112"/>
                  </a:cubicBezTo>
                  <a:cubicBezTo>
                    <a:pt x="1165146" y="41527"/>
                    <a:pt x="1158938" y="66891"/>
                    <a:pt x="1150774" y="88073"/>
                  </a:cubicBezTo>
                  <a:cubicBezTo>
                    <a:pt x="1143636" y="106616"/>
                    <a:pt x="1135746" y="130323"/>
                    <a:pt x="1128396" y="145977"/>
                  </a:cubicBezTo>
                  <a:cubicBezTo>
                    <a:pt x="1126598" y="149795"/>
                    <a:pt x="1124508" y="153640"/>
                    <a:pt x="1122117" y="157113"/>
                  </a:cubicBezTo>
                  <a:cubicBezTo>
                    <a:pt x="1120939" y="158823"/>
                    <a:pt x="1118752" y="161250"/>
                    <a:pt x="1118132" y="161923"/>
                  </a:cubicBezTo>
                  <a:cubicBezTo>
                    <a:pt x="1118132" y="161923"/>
                    <a:pt x="1118132" y="161923"/>
                    <a:pt x="1118132" y="161923"/>
                  </a:cubicBezTo>
                  <a:cubicBezTo>
                    <a:pt x="1118327" y="161711"/>
                    <a:pt x="1118327" y="161649"/>
                    <a:pt x="1118061" y="161799"/>
                  </a:cubicBezTo>
                  <a:cubicBezTo>
                    <a:pt x="1116786" y="159487"/>
                    <a:pt x="1115502" y="157184"/>
                    <a:pt x="1114218" y="154880"/>
                  </a:cubicBezTo>
                  <a:cubicBezTo>
                    <a:pt x="1108188" y="144063"/>
                    <a:pt x="1102148" y="133246"/>
                    <a:pt x="1096109" y="122429"/>
                  </a:cubicBezTo>
                  <a:cubicBezTo>
                    <a:pt x="1084898" y="102337"/>
                    <a:pt x="1073695" y="82244"/>
                    <a:pt x="1062484" y="62151"/>
                  </a:cubicBezTo>
                  <a:cubicBezTo>
                    <a:pt x="1051601" y="42635"/>
                    <a:pt x="1041214" y="21851"/>
                    <a:pt x="1021793" y="9413"/>
                  </a:cubicBezTo>
                  <a:cubicBezTo>
                    <a:pt x="1001107" y="-3832"/>
                    <a:pt x="971494" y="-3451"/>
                    <a:pt x="952526" y="12797"/>
                  </a:cubicBezTo>
                  <a:cubicBezTo>
                    <a:pt x="935018" y="27795"/>
                    <a:pt x="927881" y="56171"/>
                    <a:pt x="918919" y="76902"/>
                  </a:cubicBezTo>
                  <a:cubicBezTo>
                    <a:pt x="909337" y="99068"/>
                    <a:pt x="899765" y="121233"/>
                    <a:pt x="890174" y="143390"/>
                  </a:cubicBezTo>
                  <a:cubicBezTo>
                    <a:pt x="886729" y="151363"/>
                    <a:pt x="884834" y="156280"/>
                    <a:pt x="879902" y="164448"/>
                  </a:cubicBezTo>
                  <a:cubicBezTo>
                    <a:pt x="877945" y="167682"/>
                    <a:pt x="877157" y="169170"/>
                    <a:pt x="875837" y="170685"/>
                  </a:cubicBezTo>
                  <a:cubicBezTo>
                    <a:pt x="874482" y="172236"/>
                    <a:pt x="872933" y="173582"/>
                    <a:pt x="871427" y="174973"/>
                  </a:cubicBezTo>
                  <a:cubicBezTo>
                    <a:pt x="873792" y="172776"/>
                    <a:pt x="870232" y="174654"/>
                    <a:pt x="869824" y="175319"/>
                  </a:cubicBezTo>
                  <a:cubicBezTo>
                    <a:pt x="869709" y="175336"/>
                    <a:pt x="869576" y="175363"/>
                    <a:pt x="869452" y="175381"/>
                  </a:cubicBezTo>
                  <a:cubicBezTo>
                    <a:pt x="868390" y="173999"/>
                    <a:pt x="866929" y="172484"/>
                    <a:pt x="866326" y="171669"/>
                  </a:cubicBezTo>
                  <a:cubicBezTo>
                    <a:pt x="862005" y="165813"/>
                    <a:pt x="857772" y="159886"/>
                    <a:pt x="853495" y="153995"/>
                  </a:cubicBezTo>
                  <a:cubicBezTo>
                    <a:pt x="839601" y="134850"/>
                    <a:pt x="825697" y="115705"/>
                    <a:pt x="811803" y="96560"/>
                  </a:cubicBezTo>
                  <a:cubicBezTo>
                    <a:pt x="798555" y="78293"/>
                    <a:pt x="785936" y="56641"/>
                    <a:pt x="763080" y="49376"/>
                  </a:cubicBezTo>
                  <a:cubicBezTo>
                    <a:pt x="737833" y="41359"/>
                    <a:pt x="712985" y="55073"/>
                    <a:pt x="701765" y="77992"/>
                  </a:cubicBezTo>
                  <a:cubicBezTo>
                    <a:pt x="691271" y="99413"/>
                    <a:pt x="685311" y="123607"/>
                    <a:pt x="677802" y="146207"/>
                  </a:cubicBezTo>
                  <a:cubicBezTo>
                    <a:pt x="670231" y="168975"/>
                    <a:pt x="662526" y="191699"/>
                    <a:pt x="655096" y="214521"/>
                  </a:cubicBezTo>
                  <a:cubicBezTo>
                    <a:pt x="654113" y="214379"/>
                    <a:pt x="652661" y="213989"/>
                    <a:pt x="652723" y="214104"/>
                  </a:cubicBezTo>
                  <a:cubicBezTo>
                    <a:pt x="652121" y="213856"/>
                    <a:pt x="651607" y="213652"/>
                    <a:pt x="651652" y="213688"/>
                  </a:cubicBezTo>
                  <a:cubicBezTo>
                    <a:pt x="653901" y="215734"/>
                    <a:pt x="649580" y="212093"/>
                    <a:pt x="649225" y="211810"/>
                  </a:cubicBezTo>
                  <a:cubicBezTo>
                    <a:pt x="636208" y="201214"/>
                    <a:pt x="627866" y="182822"/>
                    <a:pt x="618975" y="168426"/>
                  </a:cubicBezTo>
                  <a:cubicBezTo>
                    <a:pt x="606701" y="148537"/>
                    <a:pt x="594436" y="128640"/>
                    <a:pt x="582154" y="108751"/>
                  </a:cubicBezTo>
                  <a:cubicBezTo>
                    <a:pt x="570181" y="89385"/>
                    <a:pt x="556588" y="68450"/>
                    <a:pt x="533272" y="61841"/>
                  </a:cubicBezTo>
                  <a:cubicBezTo>
                    <a:pt x="511319" y="55622"/>
                    <a:pt x="485204" y="62196"/>
                    <a:pt x="472399" y="82173"/>
                  </a:cubicBezTo>
                  <a:cubicBezTo>
                    <a:pt x="466200" y="91838"/>
                    <a:pt x="462454" y="104046"/>
                    <a:pt x="457938" y="114580"/>
                  </a:cubicBezTo>
                  <a:cubicBezTo>
                    <a:pt x="453023" y="126035"/>
                    <a:pt x="448108" y="137499"/>
                    <a:pt x="443202" y="148954"/>
                  </a:cubicBezTo>
                  <a:cubicBezTo>
                    <a:pt x="435914" y="165946"/>
                    <a:pt x="428511" y="186658"/>
                    <a:pt x="420568" y="201285"/>
                  </a:cubicBezTo>
                  <a:cubicBezTo>
                    <a:pt x="417654" y="196882"/>
                    <a:pt x="414608" y="192018"/>
                    <a:pt x="413598" y="190494"/>
                  </a:cubicBezTo>
                  <a:cubicBezTo>
                    <a:pt x="387191" y="150655"/>
                    <a:pt x="360784" y="110815"/>
                    <a:pt x="334386" y="70975"/>
                  </a:cubicBezTo>
                  <a:cubicBezTo>
                    <a:pt x="320961" y="50714"/>
                    <a:pt x="307147" y="32057"/>
                    <a:pt x="280261" y="32216"/>
                  </a:cubicBezTo>
                  <a:cubicBezTo>
                    <a:pt x="256688" y="32358"/>
                    <a:pt x="236143" y="44663"/>
                    <a:pt x="223666" y="64517"/>
                  </a:cubicBezTo>
                  <a:cubicBezTo>
                    <a:pt x="212101" y="82926"/>
                    <a:pt x="207637" y="105508"/>
                    <a:pt x="201713" y="126132"/>
                  </a:cubicBezTo>
                  <a:cubicBezTo>
                    <a:pt x="196081" y="145764"/>
                    <a:pt x="190458" y="165396"/>
                    <a:pt x="184826" y="185028"/>
                  </a:cubicBezTo>
                  <a:cubicBezTo>
                    <a:pt x="176139" y="166353"/>
                    <a:pt x="167478" y="147669"/>
                    <a:pt x="158737" y="129029"/>
                  </a:cubicBezTo>
                  <a:cubicBezTo>
                    <a:pt x="141496" y="92264"/>
                    <a:pt x="124192" y="40969"/>
                    <a:pt x="75053" y="41890"/>
                  </a:cubicBezTo>
                  <a:cubicBezTo>
                    <a:pt x="24736" y="42838"/>
                    <a:pt x="15075" y="104250"/>
                    <a:pt x="7548" y="143239"/>
                  </a:cubicBezTo>
                  <a:cubicBezTo>
                    <a:pt x="-1308" y="189121"/>
                    <a:pt x="-2468" y="235969"/>
                    <a:pt x="4581" y="282160"/>
                  </a:cubicBezTo>
                  <a:cubicBezTo>
                    <a:pt x="8035" y="304804"/>
                    <a:pt x="43359" y="300171"/>
                    <a:pt x="44006" y="278076"/>
                  </a:cubicBezTo>
                  <a:cubicBezTo>
                    <a:pt x="45060" y="242135"/>
                    <a:pt x="48859" y="206848"/>
                    <a:pt x="57342" y="171899"/>
                  </a:cubicBezTo>
                  <a:cubicBezTo>
                    <a:pt x="61548" y="154588"/>
                    <a:pt x="66508" y="137694"/>
                    <a:pt x="72485" y="120906"/>
                  </a:cubicBezTo>
                  <a:cubicBezTo>
                    <a:pt x="72937" y="119639"/>
                    <a:pt x="75903" y="111054"/>
                    <a:pt x="78338" y="104498"/>
                  </a:cubicBezTo>
                  <a:cubicBezTo>
                    <a:pt x="82315" y="110939"/>
                    <a:pt x="88761" y="123732"/>
                    <a:pt x="92357" y="131625"/>
                  </a:cubicBezTo>
                  <a:cubicBezTo>
                    <a:pt x="100141" y="148697"/>
                    <a:pt x="107925" y="165760"/>
                    <a:pt x="115709" y="182831"/>
                  </a:cubicBezTo>
                  <a:cubicBezTo>
                    <a:pt x="132012" y="218587"/>
                    <a:pt x="148713" y="254201"/>
                    <a:pt x="164494" y="290196"/>
                  </a:cubicBezTo>
                  <a:cubicBezTo>
                    <a:pt x="175784" y="315958"/>
                    <a:pt x="215103" y="309039"/>
                    <a:pt x="222710" y="284437"/>
                  </a:cubicBezTo>
                  <a:cubicBezTo>
                    <a:pt x="235931" y="241692"/>
                    <a:pt x="247841" y="198503"/>
                    <a:pt x="260239" y="155509"/>
                  </a:cubicBezTo>
                  <a:cubicBezTo>
                    <a:pt x="265118" y="138571"/>
                    <a:pt x="268032" y="118221"/>
                    <a:pt x="276135" y="102496"/>
                  </a:cubicBezTo>
                  <a:cubicBezTo>
                    <a:pt x="276400" y="101973"/>
                    <a:pt x="276577" y="101619"/>
                    <a:pt x="276790" y="101194"/>
                  </a:cubicBezTo>
                  <a:cubicBezTo>
                    <a:pt x="278517" y="103506"/>
                    <a:pt x="280120" y="105561"/>
                    <a:pt x="280562" y="106235"/>
                  </a:cubicBezTo>
                  <a:cubicBezTo>
                    <a:pt x="304950" y="143160"/>
                    <a:pt x="329347" y="180076"/>
                    <a:pt x="353735" y="217001"/>
                  </a:cubicBezTo>
                  <a:cubicBezTo>
                    <a:pt x="364725" y="233639"/>
                    <a:pt x="374997" y="253297"/>
                    <a:pt x="392310" y="264283"/>
                  </a:cubicBezTo>
                  <a:cubicBezTo>
                    <a:pt x="413058" y="277447"/>
                    <a:pt x="439758" y="274922"/>
                    <a:pt x="458009" y="258595"/>
                  </a:cubicBezTo>
                  <a:cubicBezTo>
                    <a:pt x="472647" y="245501"/>
                    <a:pt x="479740" y="227517"/>
                    <a:pt x="487258" y="209896"/>
                  </a:cubicBezTo>
                  <a:cubicBezTo>
                    <a:pt x="496344" y="188607"/>
                    <a:pt x="505430" y="167319"/>
                    <a:pt x="514524" y="146030"/>
                  </a:cubicBezTo>
                  <a:cubicBezTo>
                    <a:pt x="515162" y="144533"/>
                    <a:pt x="518102" y="138810"/>
                    <a:pt x="520998" y="132794"/>
                  </a:cubicBezTo>
                  <a:cubicBezTo>
                    <a:pt x="529322" y="144949"/>
                    <a:pt x="536442" y="158309"/>
                    <a:pt x="544031" y="170800"/>
                  </a:cubicBezTo>
                  <a:cubicBezTo>
                    <a:pt x="564372" y="204253"/>
                    <a:pt x="583252" y="248602"/>
                    <a:pt x="617682" y="269952"/>
                  </a:cubicBezTo>
                  <a:cubicBezTo>
                    <a:pt x="653193" y="291976"/>
                    <a:pt x="701703" y="279494"/>
                    <a:pt x="717120" y="239645"/>
                  </a:cubicBezTo>
                  <a:cubicBezTo>
                    <a:pt x="730873" y="204102"/>
                    <a:pt x="740596" y="167000"/>
                    <a:pt x="753100" y="130978"/>
                  </a:cubicBezTo>
                  <a:cubicBezTo>
                    <a:pt x="753401" y="131377"/>
                    <a:pt x="753685" y="131749"/>
                    <a:pt x="753747" y="131829"/>
                  </a:cubicBezTo>
                  <a:cubicBezTo>
                    <a:pt x="767296" y="151230"/>
                    <a:pt x="780853" y="170614"/>
                    <a:pt x="794402" y="190016"/>
                  </a:cubicBezTo>
                  <a:cubicBezTo>
                    <a:pt x="805436" y="205812"/>
                    <a:pt x="815717" y="226064"/>
                    <a:pt x="832401" y="236580"/>
                  </a:cubicBezTo>
                  <a:cubicBezTo>
                    <a:pt x="849829" y="247574"/>
                    <a:pt x="872481" y="249195"/>
                    <a:pt x="891768" y="242693"/>
                  </a:cubicBezTo>
                  <a:cubicBezTo>
                    <a:pt x="935134" y="228066"/>
                    <a:pt x="949807" y="182831"/>
                    <a:pt x="966331" y="144675"/>
                  </a:cubicBezTo>
                  <a:cubicBezTo>
                    <a:pt x="974859" y="124981"/>
                    <a:pt x="983387" y="105278"/>
                    <a:pt x="991924" y="85584"/>
                  </a:cubicBezTo>
                  <a:cubicBezTo>
                    <a:pt x="992216" y="84911"/>
                    <a:pt x="992508" y="84237"/>
                    <a:pt x="992800" y="83573"/>
                  </a:cubicBezTo>
                  <a:cubicBezTo>
                    <a:pt x="994262" y="86257"/>
                    <a:pt x="995732" y="88933"/>
                    <a:pt x="997202" y="91608"/>
                  </a:cubicBezTo>
                  <a:cubicBezTo>
                    <a:pt x="1002285" y="100928"/>
                    <a:pt x="1007377" y="110248"/>
                    <a:pt x="1012460" y="119568"/>
                  </a:cubicBezTo>
                  <a:cubicBezTo>
                    <a:pt x="1023485" y="139758"/>
                    <a:pt x="1034501" y="159957"/>
                    <a:pt x="1045526" y="180147"/>
                  </a:cubicBezTo>
                  <a:cubicBezTo>
                    <a:pt x="1055276" y="198007"/>
                    <a:pt x="1063529" y="216886"/>
                    <a:pt x="1082179" y="227118"/>
                  </a:cubicBezTo>
                  <a:cubicBezTo>
                    <a:pt x="1102290" y="238148"/>
                    <a:pt x="1126642" y="237581"/>
                    <a:pt x="1147293" y="228350"/>
                  </a:cubicBezTo>
                  <a:cubicBezTo>
                    <a:pt x="1186798" y="210685"/>
                    <a:pt x="1199222" y="163624"/>
                    <a:pt x="1213444" y="126735"/>
                  </a:cubicBezTo>
                  <a:cubicBezTo>
                    <a:pt x="1215374" y="121721"/>
                    <a:pt x="1217305" y="116715"/>
                    <a:pt x="1219244" y="111701"/>
                  </a:cubicBezTo>
                  <a:cubicBezTo>
                    <a:pt x="1224965" y="121517"/>
                    <a:pt x="1230677" y="131333"/>
                    <a:pt x="1236397" y="141149"/>
                  </a:cubicBezTo>
                  <a:cubicBezTo>
                    <a:pt x="1259103" y="180120"/>
                    <a:pt x="1281720" y="238671"/>
                    <a:pt x="1336039" y="235242"/>
                  </a:cubicBezTo>
                  <a:cubicBezTo>
                    <a:pt x="1359515" y="233763"/>
                    <a:pt x="1381176" y="221945"/>
                    <a:pt x="1396664" y="204394"/>
                  </a:cubicBezTo>
                  <a:cubicBezTo>
                    <a:pt x="1411081" y="188058"/>
                    <a:pt x="1418794" y="168408"/>
                    <a:pt x="1425887" y="148236"/>
                  </a:cubicBezTo>
                  <a:cubicBezTo>
                    <a:pt x="1428420" y="153419"/>
                    <a:pt x="1430961" y="158601"/>
                    <a:pt x="1433494" y="163784"/>
                  </a:cubicBezTo>
                  <a:cubicBezTo>
                    <a:pt x="1435522" y="167939"/>
                    <a:pt x="1437523" y="172112"/>
                    <a:pt x="1439595" y="176249"/>
                  </a:cubicBezTo>
                  <a:cubicBezTo>
                    <a:pt x="1439533" y="176904"/>
                    <a:pt x="1439383" y="177542"/>
                    <a:pt x="1439356" y="178207"/>
                  </a:cubicBezTo>
                  <a:cubicBezTo>
                    <a:pt x="1438161" y="209196"/>
                    <a:pt x="1474601" y="230423"/>
                    <a:pt x="1499981" y="210933"/>
                  </a:cubicBezTo>
                  <a:cubicBezTo>
                    <a:pt x="1527389" y="189865"/>
                    <a:pt x="1511723" y="158309"/>
                    <a:pt x="1499662" y="1336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" name="Google Shape;222;p14"/>
            <p:cNvGrpSpPr/>
            <p:nvPr/>
          </p:nvGrpSpPr>
          <p:grpSpPr>
            <a:xfrm rot="1210674">
              <a:off x="4370866" y="786385"/>
              <a:ext cx="809761" cy="176122"/>
              <a:chOff x="8910261" y="1519511"/>
              <a:chExt cx="1619223" cy="352203"/>
            </a:xfrm>
          </p:grpSpPr>
          <p:sp>
            <p:nvSpPr>
              <p:cNvPr id="223" name="Google Shape;223;p14"/>
              <p:cNvSpPr/>
              <p:nvPr/>
            </p:nvSpPr>
            <p:spPr>
              <a:xfrm>
                <a:off x="10318857" y="1728220"/>
                <a:ext cx="177" cy="53"/>
              </a:xfrm>
              <a:custGeom>
                <a:rect b="b" l="l" r="r" t="t"/>
                <a:pathLst>
                  <a:path extrusionOk="0" h="53" w="177">
                    <a:moveTo>
                      <a:pt x="177" y="53"/>
                    </a:moveTo>
                    <a:cubicBezTo>
                      <a:pt x="97" y="27"/>
                      <a:pt x="80" y="2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2" y="18"/>
                      <a:pt x="115" y="35"/>
                      <a:pt x="177" y="53"/>
                    </a:cubicBezTo>
                    <a:cubicBezTo>
                      <a:pt x="177" y="53"/>
                      <a:pt x="177" y="53"/>
                      <a:pt x="177" y="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4"/>
              <p:cNvSpPr/>
              <p:nvPr/>
            </p:nvSpPr>
            <p:spPr>
              <a:xfrm>
                <a:off x="9260334" y="1637484"/>
                <a:ext cx="929" cy="283"/>
              </a:xfrm>
              <a:custGeom>
                <a:rect b="b" l="l" r="r" t="t"/>
                <a:pathLst>
                  <a:path extrusionOk="0" h="283" w="929">
                    <a:moveTo>
                      <a:pt x="0" y="284"/>
                    </a:moveTo>
                    <a:cubicBezTo>
                      <a:pt x="186" y="230"/>
                      <a:pt x="496" y="133"/>
                      <a:pt x="930" y="0"/>
                    </a:cubicBezTo>
                    <a:cubicBezTo>
                      <a:pt x="611" y="80"/>
                      <a:pt x="328" y="160"/>
                      <a:pt x="115" y="222"/>
                    </a:cubicBezTo>
                    <a:cubicBezTo>
                      <a:pt x="71" y="239"/>
                      <a:pt x="35" y="257"/>
                      <a:pt x="0" y="2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8910261" y="1519511"/>
                <a:ext cx="1619223" cy="352203"/>
              </a:xfrm>
              <a:custGeom>
                <a:rect b="b" l="l" r="r" t="t"/>
                <a:pathLst>
                  <a:path extrusionOk="0" h="352203" w="1619223">
                    <a:moveTo>
                      <a:pt x="1618922" y="139740"/>
                    </a:moveTo>
                    <a:cubicBezTo>
                      <a:pt x="1618134" y="132582"/>
                      <a:pt x="1617337" y="125423"/>
                      <a:pt x="1616549" y="118265"/>
                    </a:cubicBezTo>
                    <a:cubicBezTo>
                      <a:pt x="1614937" y="103683"/>
                      <a:pt x="1598652" y="94018"/>
                      <a:pt x="1585032" y="94071"/>
                    </a:cubicBezTo>
                    <a:cubicBezTo>
                      <a:pt x="1576239" y="84414"/>
                      <a:pt x="1567241" y="74926"/>
                      <a:pt x="1558413" y="65305"/>
                    </a:cubicBezTo>
                    <a:cubicBezTo>
                      <a:pt x="1537425" y="42431"/>
                      <a:pt x="1511328" y="15003"/>
                      <a:pt x="1477332" y="31879"/>
                    </a:cubicBezTo>
                    <a:cubicBezTo>
                      <a:pt x="1453714" y="43600"/>
                      <a:pt x="1444788" y="72614"/>
                      <a:pt x="1438049" y="96250"/>
                    </a:cubicBezTo>
                    <a:cubicBezTo>
                      <a:pt x="1431266" y="120028"/>
                      <a:pt x="1427405" y="144533"/>
                      <a:pt x="1420444" y="168258"/>
                    </a:cubicBezTo>
                    <a:cubicBezTo>
                      <a:pt x="1417433" y="178526"/>
                      <a:pt x="1413820" y="189192"/>
                      <a:pt x="1409065" y="197812"/>
                    </a:cubicBezTo>
                    <a:cubicBezTo>
                      <a:pt x="1408427" y="198972"/>
                      <a:pt x="1406497" y="202038"/>
                      <a:pt x="1404894" y="204518"/>
                    </a:cubicBezTo>
                    <a:cubicBezTo>
                      <a:pt x="1403689" y="203057"/>
                      <a:pt x="1402565" y="201710"/>
                      <a:pt x="1402530" y="201781"/>
                    </a:cubicBezTo>
                    <a:cubicBezTo>
                      <a:pt x="1395720" y="191974"/>
                      <a:pt x="1390876" y="180537"/>
                      <a:pt x="1385456" y="169959"/>
                    </a:cubicBezTo>
                    <a:cubicBezTo>
                      <a:pt x="1359589" y="119435"/>
                      <a:pt x="1333722" y="68911"/>
                      <a:pt x="1307855" y="18387"/>
                    </a:cubicBezTo>
                    <a:cubicBezTo>
                      <a:pt x="1294129" y="-8412"/>
                      <a:pt x="1248577" y="-5666"/>
                      <a:pt x="1241165" y="24987"/>
                    </a:cubicBezTo>
                    <a:cubicBezTo>
                      <a:pt x="1228714" y="76494"/>
                      <a:pt x="1216272" y="128011"/>
                      <a:pt x="1203821" y="179518"/>
                    </a:cubicBezTo>
                    <a:cubicBezTo>
                      <a:pt x="1202741" y="183992"/>
                      <a:pt x="1201687" y="188474"/>
                      <a:pt x="1200465" y="192904"/>
                    </a:cubicBezTo>
                    <a:cubicBezTo>
                      <a:pt x="1198676" y="190733"/>
                      <a:pt x="1196011" y="187482"/>
                      <a:pt x="1195807" y="187323"/>
                    </a:cubicBezTo>
                    <a:cubicBezTo>
                      <a:pt x="1189413" y="178650"/>
                      <a:pt x="1184073" y="169028"/>
                      <a:pt x="1179079" y="159505"/>
                    </a:cubicBezTo>
                    <a:cubicBezTo>
                      <a:pt x="1160022" y="123200"/>
                      <a:pt x="1147438" y="83617"/>
                      <a:pt x="1125167" y="48986"/>
                    </a:cubicBezTo>
                    <a:cubicBezTo>
                      <a:pt x="1109050" y="23924"/>
                      <a:pt x="1086406" y="-563"/>
                      <a:pt x="1053729" y="11937"/>
                    </a:cubicBezTo>
                    <a:cubicBezTo>
                      <a:pt x="1028022" y="21771"/>
                      <a:pt x="1017803" y="49120"/>
                      <a:pt x="1008646" y="72853"/>
                    </a:cubicBezTo>
                    <a:cubicBezTo>
                      <a:pt x="993255" y="112746"/>
                      <a:pt x="985259" y="156803"/>
                      <a:pt x="963031" y="192532"/>
                    </a:cubicBezTo>
                    <a:cubicBezTo>
                      <a:pt x="961730" y="190911"/>
                      <a:pt x="960826" y="189670"/>
                      <a:pt x="959489" y="187411"/>
                    </a:cubicBezTo>
                    <a:cubicBezTo>
                      <a:pt x="946162" y="165051"/>
                      <a:pt x="934313" y="141671"/>
                      <a:pt x="921791" y="118850"/>
                    </a:cubicBezTo>
                    <a:cubicBezTo>
                      <a:pt x="909704" y="96826"/>
                      <a:pt x="898599" y="73766"/>
                      <a:pt x="885068" y="52592"/>
                    </a:cubicBezTo>
                    <a:cubicBezTo>
                      <a:pt x="870509" y="29815"/>
                      <a:pt x="850354" y="10077"/>
                      <a:pt x="821937" y="8146"/>
                    </a:cubicBezTo>
                    <a:cubicBezTo>
                      <a:pt x="774976" y="4947"/>
                      <a:pt x="749225" y="49172"/>
                      <a:pt x="738563" y="88569"/>
                    </a:cubicBezTo>
                    <a:cubicBezTo>
                      <a:pt x="731549" y="114483"/>
                      <a:pt x="724881" y="139970"/>
                      <a:pt x="714502" y="164829"/>
                    </a:cubicBezTo>
                    <a:cubicBezTo>
                      <a:pt x="712085" y="170623"/>
                      <a:pt x="709543" y="176426"/>
                      <a:pt x="706639" y="182025"/>
                    </a:cubicBezTo>
                    <a:cubicBezTo>
                      <a:pt x="701830" y="175133"/>
                      <a:pt x="695472" y="166096"/>
                      <a:pt x="690690" y="159115"/>
                    </a:cubicBezTo>
                    <a:cubicBezTo>
                      <a:pt x="682038" y="146491"/>
                      <a:pt x="673377" y="133857"/>
                      <a:pt x="664726" y="121233"/>
                    </a:cubicBezTo>
                    <a:cubicBezTo>
                      <a:pt x="647413" y="95976"/>
                      <a:pt x="630101" y="70727"/>
                      <a:pt x="612797" y="45469"/>
                    </a:cubicBezTo>
                    <a:cubicBezTo>
                      <a:pt x="597309" y="22870"/>
                      <a:pt x="566917" y="19725"/>
                      <a:pt x="550375" y="43511"/>
                    </a:cubicBezTo>
                    <a:cubicBezTo>
                      <a:pt x="527607" y="76246"/>
                      <a:pt x="520815" y="115616"/>
                      <a:pt x="517627" y="154570"/>
                    </a:cubicBezTo>
                    <a:cubicBezTo>
                      <a:pt x="516166" y="172368"/>
                      <a:pt x="515387" y="190228"/>
                      <a:pt x="513403" y="207982"/>
                    </a:cubicBezTo>
                    <a:cubicBezTo>
                      <a:pt x="508754" y="200833"/>
                      <a:pt x="504105" y="193684"/>
                      <a:pt x="499447" y="186525"/>
                    </a:cubicBezTo>
                    <a:cubicBezTo>
                      <a:pt x="484977" y="164280"/>
                      <a:pt x="470693" y="141902"/>
                      <a:pt x="456037" y="119780"/>
                    </a:cubicBezTo>
                    <a:cubicBezTo>
                      <a:pt x="429595" y="79878"/>
                      <a:pt x="389789" y="35769"/>
                      <a:pt x="336444" y="46940"/>
                    </a:cubicBezTo>
                    <a:cubicBezTo>
                      <a:pt x="286693" y="57367"/>
                      <a:pt x="262447" y="111736"/>
                      <a:pt x="246339" y="154508"/>
                    </a:cubicBezTo>
                    <a:cubicBezTo>
                      <a:pt x="240875" y="169020"/>
                      <a:pt x="236005" y="183761"/>
                      <a:pt x="230585" y="198299"/>
                    </a:cubicBezTo>
                    <a:cubicBezTo>
                      <a:pt x="220888" y="170065"/>
                      <a:pt x="211209" y="141831"/>
                      <a:pt x="201468" y="113605"/>
                    </a:cubicBezTo>
                    <a:cubicBezTo>
                      <a:pt x="192985" y="89021"/>
                      <a:pt x="185670" y="63374"/>
                      <a:pt x="169057" y="42829"/>
                    </a:cubicBezTo>
                    <a:cubicBezTo>
                      <a:pt x="151532" y="21151"/>
                      <a:pt x="122274" y="9935"/>
                      <a:pt x="94848" y="16863"/>
                    </a:cubicBezTo>
                    <a:cubicBezTo>
                      <a:pt x="65838" y="24190"/>
                      <a:pt x="44514" y="45655"/>
                      <a:pt x="32771" y="72481"/>
                    </a:cubicBezTo>
                    <a:cubicBezTo>
                      <a:pt x="21764" y="97632"/>
                      <a:pt x="19869" y="125867"/>
                      <a:pt x="16158" y="152798"/>
                    </a:cubicBezTo>
                    <a:cubicBezTo>
                      <a:pt x="12218" y="181467"/>
                      <a:pt x="8029" y="210241"/>
                      <a:pt x="5399" y="239060"/>
                    </a:cubicBezTo>
                    <a:cubicBezTo>
                      <a:pt x="2778" y="267809"/>
                      <a:pt x="2149" y="296672"/>
                      <a:pt x="68" y="325491"/>
                    </a:cubicBezTo>
                    <a:cubicBezTo>
                      <a:pt x="-2031" y="354593"/>
                      <a:pt x="45169" y="363461"/>
                      <a:pt x="51536" y="334110"/>
                    </a:cubicBezTo>
                    <a:cubicBezTo>
                      <a:pt x="56867" y="309553"/>
                      <a:pt x="63907" y="285261"/>
                      <a:pt x="68654" y="260624"/>
                    </a:cubicBezTo>
                    <a:cubicBezTo>
                      <a:pt x="73347" y="236261"/>
                      <a:pt x="77288" y="211827"/>
                      <a:pt x="81184" y="187323"/>
                    </a:cubicBezTo>
                    <a:cubicBezTo>
                      <a:pt x="84514" y="166433"/>
                      <a:pt x="87082" y="144754"/>
                      <a:pt x="91032" y="124378"/>
                    </a:cubicBezTo>
                    <a:cubicBezTo>
                      <a:pt x="92829" y="115120"/>
                      <a:pt x="95264" y="106128"/>
                      <a:pt x="99072" y="97889"/>
                    </a:cubicBezTo>
                    <a:cubicBezTo>
                      <a:pt x="101516" y="92609"/>
                      <a:pt x="99763" y="95373"/>
                      <a:pt x="103491" y="91652"/>
                    </a:cubicBezTo>
                    <a:cubicBezTo>
                      <a:pt x="105466" y="89686"/>
                      <a:pt x="107751" y="88171"/>
                      <a:pt x="108601" y="87648"/>
                    </a:cubicBezTo>
                    <a:cubicBezTo>
                      <a:pt x="106732" y="88056"/>
                      <a:pt x="107715" y="87781"/>
                      <a:pt x="111408" y="86851"/>
                    </a:cubicBezTo>
                    <a:cubicBezTo>
                      <a:pt x="111638" y="86859"/>
                      <a:pt x="112001" y="86859"/>
                      <a:pt x="112285" y="86868"/>
                    </a:cubicBezTo>
                    <a:cubicBezTo>
                      <a:pt x="112603" y="87267"/>
                      <a:pt x="113091" y="87861"/>
                      <a:pt x="113489" y="88339"/>
                    </a:cubicBezTo>
                    <a:cubicBezTo>
                      <a:pt x="116394" y="92228"/>
                      <a:pt x="118351" y="96941"/>
                      <a:pt x="120476" y="101256"/>
                    </a:cubicBezTo>
                    <a:cubicBezTo>
                      <a:pt x="122451" y="105242"/>
                      <a:pt x="124674" y="112463"/>
                      <a:pt x="127445" y="120595"/>
                    </a:cubicBezTo>
                    <a:cubicBezTo>
                      <a:pt x="131466" y="132387"/>
                      <a:pt x="135530" y="144169"/>
                      <a:pt x="139586" y="155952"/>
                    </a:cubicBezTo>
                    <a:cubicBezTo>
                      <a:pt x="155225" y="201409"/>
                      <a:pt x="170864" y="246856"/>
                      <a:pt x="186503" y="292313"/>
                    </a:cubicBezTo>
                    <a:cubicBezTo>
                      <a:pt x="194889" y="316685"/>
                      <a:pt x="225812" y="331169"/>
                      <a:pt x="246587" y="310217"/>
                    </a:cubicBezTo>
                    <a:cubicBezTo>
                      <a:pt x="282496" y="274001"/>
                      <a:pt x="296930" y="226462"/>
                      <a:pt x="314146" y="179837"/>
                    </a:cubicBezTo>
                    <a:cubicBezTo>
                      <a:pt x="321354" y="160302"/>
                      <a:pt x="328412" y="141494"/>
                      <a:pt x="340491" y="126868"/>
                    </a:cubicBezTo>
                    <a:cubicBezTo>
                      <a:pt x="342226" y="124768"/>
                      <a:pt x="344369" y="122580"/>
                      <a:pt x="346397" y="120826"/>
                    </a:cubicBezTo>
                    <a:cubicBezTo>
                      <a:pt x="356183" y="112383"/>
                      <a:pt x="349382" y="118637"/>
                      <a:pt x="348965" y="118877"/>
                    </a:cubicBezTo>
                    <a:cubicBezTo>
                      <a:pt x="349417" y="118611"/>
                      <a:pt x="349674" y="118469"/>
                      <a:pt x="350055" y="118248"/>
                    </a:cubicBezTo>
                    <a:cubicBezTo>
                      <a:pt x="349638" y="118363"/>
                      <a:pt x="349736" y="118310"/>
                      <a:pt x="350170" y="118186"/>
                    </a:cubicBezTo>
                    <a:cubicBezTo>
                      <a:pt x="357334" y="114075"/>
                      <a:pt x="352401" y="117512"/>
                      <a:pt x="351595" y="117769"/>
                    </a:cubicBezTo>
                    <a:cubicBezTo>
                      <a:pt x="351330" y="117858"/>
                      <a:pt x="351188" y="117902"/>
                      <a:pt x="350984" y="117964"/>
                    </a:cubicBezTo>
                    <a:cubicBezTo>
                      <a:pt x="351666" y="117796"/>
                      <a:pt x="352481" y="117628"/>
                      <a:pt x="353119" y="117619"/>
                    </a:cubicBezTo>
                    <a:cubicBezTo>
                      <a:pt x="360318" y="117530"/>
                      <a:pt x="356183" y="117937"/>
                      <a:pt x="354394" y="117743"/>
                    </a:cubicBezTo>
                    <a:cubicBezTo>
                      <a:pt x="355297" y="117840"/>
                      <a:pt x="355988" y="117973"/>
                      <a:pt x="356546" y="118097"/>
                    </a:cubicBezTo>
                    <a:cubicBezTo>
                      <a:pt x="362213" y="120640"/>
                      <a:pt x="365605" y="123421"/>
                      <a:pt x="368633" y="126097"/>
                    </a:cubicBezTo>
                    <a:cubicBezTo>
                      <a:pt x="387912" y="143133"/>
                      <a:pt x="398308" y="163500"/>
                      <a:pt x="412627" y="185507"/>
                    </a:cubicBezTo>
                    <a:cubicBezTo>
                      <a:pt x="429037" y="210711"/>
                      <a:pt x="445455" y="235924"/>
                      <a:pt x="461864" y="261129"/>
                    </a:cubicBezTo>
                    <a:cubicBezTo>
                      <a:pt x="478920" y="287316"/>
                      <a:pt x="500501" y="317730"/>
                      <a:pt x="536631" y="308357"/>
                    </a:cubicBezTo>
                    <a:cubicBezTo>
                      <a:pt x="569857" y="299737"/>
                      <a:pt x="577605" y="261740"/>
                      <a:pt x="582467" y="232620"/>
                    </a:cubicBezTo>
                    <a:cubicBezTo>
                      <a:pt x="587134" y="204660"/>
                      <a:pt x="587895" y="176435"/>
                      <a:pt x="590623" y="148280"/>
                    </a:cubicBezTo>
                    <a:cubicBezTo>
                      <a:pt x="590835" y="146110"/>
                      <a:pt x="591092" y="143975"/>
                      <a:pt x="591349" y="141831"/>
                    </a:cubicBezTo>
                    <a:cubicBezTo>
                      <a:pt x="609751" y="168851"/>
                      <a:pt x="628197" y="195845"/>
                      <a:pt x="646917" y="222644"/>
                    </a:cubicBezTo>
                    <a:cubicBezTo>
                      <a:pt x="663034" y="245722"/>
                      <a:pt x="683393" y="266311"/>
                      <a:pt x="714068" y="262768"/>
                    </a:cubicBezTo>
                    <a:cubicBezTo>
                      <a:pt x="741237" y="259631"/>
                      <a:pt x="759391" y="238405"/>
                      <a:pt x="770655" y="215079"/>
                    </a:cubicBezTo>
                    <a:cubicBezTo>
                      <a:pt x="782769" y="189989"/>
                      <a:pt x="793183" y="164138"/>
                      <a:pt x="800755" y="137304"/>
                    </a:cubicBezTo>
                    <a:cubicBezTo>
                      <a:pt x="803624" y="127151"/>
                      <a:pt x="805749" y="116804"/>
                      <a:pt x="808680" y="106669"/>
                    </a:cubicBezTo>
                    <a:cubicBezTo>
                      <a:pt x="809991" y="102142"/>
                      <a:pt x="811488" y="97703"/>
                      <a:pt x="813090" y="93274"/>
                    </a:cubicBezTo>
                    <a:cubicBezTo>
                      <a:pt x="813241" y="92866"/>
                      <a:pt x="814047" y="90961"/>
                      <a:pt x="814587" y="89641"/>
                    </a:cubicBezTo>
                    <a:cubicBezTo>
                      <a:pt x="815410" y="88206"/>
                      <a:pt x="817332" y="84547"/>
                      <a:pt x="817279" y="84636"/>
                    </a:cubicBezTo>
                    <a:cubicBezTo>
                      <a:pt x="817589" y="84131"/>
                      <a:pt x="817952" y="83652"/>
                      <a:pt x="818262" y="83147"/>
                    </a:cubicBezTo>
                    <a:cubicBezTo>
                      <a:pt x="819050" y="83963"/>
                      <a:pt x="819661" y="84583"/>
                      <a:pt x="819440" y="84299"/>
                    </a:cubicBezTo>
                    <a:cubicBezTo>
                      <a:pt x="833210" y="101920"/>
                      <a:pt x="845076" y="129765"/>
                      <a:pt x="856792" y="151124"/>
                    </a:cubicBezTo>
                    <a:cubicBezTo>
                      <a:pt x="869730" y="174716"/>
                      <a:pt x="881915" y="198946"/>
                      <a:pt x="895747" y="222024"/>
                    </a:cubicBezTo>
                    <a:cubicBezTo>
                      <a:pt x="909845" y="245545"/>
                      <a:pt x="931240" y="268756"/>
                      <a:pt x="960224" y="271202"/>
                    </a:cubicBezTo>
                    <a:cubicBezTo>
                      <a:pt x="1017006" y="275986"/>
                      <a:pt x="1041969" y="202135"/>
                      <a:pt x="1056271" y="159239"/>
                    </a:cubicBezTo>
                    <a:cubicBezTo>
                      <a:pt x="1062231" y="141370"/>
                      <a:pt x="1067562" y="123288"/>
                      <a:pt x="1073858" y="105535"/>
                    </a:cubicBezTo>
                    <a:cubicBezTo>
                      <a:pt x="1093340" y="142929"/>
                      <a:pt x="1106163" y="183805"/>
                      <a:pt x="1129851" y="218950"/>
                    </a:cubicBezTo>
                    <a:cubicBezTo>
                      <a:pt x="1146039" y="242976"/>
                      <a:pt x="1166761" y="270794"/>
                      <a:pt x="1197551" y="274851"/>
                    </a:cubicBezTo>
                    <a:cubicBezTo>
                      <a:pt x="1231379" y="279308"/>
                      <a:pt x="1255032" y="254458"/>
                      <a:pt x="1266421" y="225143"/>
                    </a:cubicBezTo>
                    <a:cubicBezTo>
                      <a:pt x="1276923" y="198104"/>
                      <a:pt x="1281342" y="167638"/>
                      <a:pt x="1288143" y="139465"/>
                    </a:cubicBezTo>
                    <a:cubicBezTo>
                      <a:pt x="1299274" y="161206"/>
                      <a:pt x="1310397" y="182946"/>
                      <a:pt x="1321528" y="204687"/>
                    </a:cubicBezTo>
                    <a:cubicBezTo>
                      <a:pt x="1333492" y="228057"/>
                      <a:pt x="1345172" y="252526"/>
                      <a:pt x="1367116" y="268278"/>
                    </a:cubicBezTo>
                    <a:cubicBezTo>
                      <a:pt x="1391991" y="286129"/>
                      <a:pt x="1424013" y="284056"/>
                      <a:pt x="1447569" y="265062"/>
                    </a:cubicBezTo>
                    <a:cubicBezTo>
                      <a:pt x="1487507" y="232850"/>
                      <a:pt x="1493192" y="172989"/>
                      <a:pt x="1505111" y="126726"/>
                    </a:cubicBezTo>
                    <a:cubicBezTo>
                      <a:pt x="1505864" y="123793"/>
                      <a:pt x="1506803" y="120861"/>
                      <a:pt x="1507821" y="117937"/>
                    </a:cubicBezTo>
                    <a:cubicBezTo>
                      <a:pt x="1524363" y="136444"/>
                      <a:pt x="1540578" y="156005"/>
                      <a:pt x="1559413" y="171926"/>
                    </a:cubicBezTo>
                    <a:cubicBezTo>
                      <a:pt x="1587158" y="195367"/>
                      <a:pt x="1622872" y="175363"/>
                      <a:pt x="1618922" y="1397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4"/>
            <p:cNvGrpSpPr/>
            <p:nvPr/>
          </p:nvGrpSpPr>
          <p:grpSpPr>
            <a:xfrm rot="1210674">
              <a:off x="4280131" y="1083520"/>
              <a:ext cx="751783" cy="166699"/>
              <a:chOff x="8945097" y="2160408"/>
              <a:chExt cx="1503288" cy="333360"/>
            </a:xfrm>
          </p:grpSpPr>
          <p:sp>
            <p:nvSpPr>
              <p:cNvPr id="227" name="Google Shape;227;p14"/>
              <p:cNvSpPr/>
              <p:nvPr/>
            </p:nvSpPr>
            <p:spPr>
              <a:xfrm>
                <a:off x="8945097" y="2160408"/>
                <a:ext cx="1503288" cy="333360"/>
              </a:xfrm>
              <a:custGeom>
                <a:rect b="b" l="l" r="r" t="t"/>
                <a:pathLst>
                  <a:path extrusionOk="0" h="333360" w="1503288">
                    <a:moveTo>
                      <a:pt x="1490510" y="106327"/>
                    </a:moveTo>
                    <a:cubicBezTo>
                      <a:pt x="1480512" y="100045"/>
                      <a:pt x="1464652" y="100541"/>
                      <a:pt x="1456328" y="109649"/>
                    </a:cubicBezTo>
                    <a:cubicBezTo>
                      <a:pt x="1444816" y="122238"/>
                      <a:pt x="1433516" y="133737"/>
                      <a:pt x="1423580" y="147690"/>
                    </a:cubicBezTo>
                    <a:cubicBezTo>
                      <a:pt x="1415336" y="159269"/>
                      <a:pt x="1406799" y="170760"/>
                      <a:pt x="1397306" y="181338"/>
                    </a:cubicBezTo>
                    <a:cubicBezTo>
                      <a:pt x="1396199" y="182569"/>
                      <a:pt x="1391763" y="186972"/>
                      <a:pt x="1388619" y="190117"/>
                    </a:cubicBezTo>
                    <a:cubicBezTo>
                      <a:pt x="1386352" y="188141"/>
                      <a:pt x="1383722" y="185989"/>
                      <a:pt x="1380649" y="182604"/>
                    </a:cubicBezTo>
                    <a:cubicBezTo>
                      <a:pt x="1375876" y="177360"/>
                      <a:pt x="1374061" y="175065"/>
                      <a:pt x="1371599" y="171433"/>
                    </a:cubicBezTo>
                    <a:cubicBezTo>
                      <a:pt x="1356482" y="149116"/>
                      <a:pt x="1346618" y="123638"/>
                      <a:pt x="1335557" y="99204"/>
                    </a:cubicBezTo>
                    <a:cubicBezTo>
                      <a:pt x="1324116" y="73929"/>
                      <a:pt x="1310585" y="41123"/>
                      <a:pt x="1286223" y="25850"/>
                    </a:cubicBezTo>
                    <a:cubicBezTo>
                      <a:pt x="1268149" y="14519"/>
                      <a:pt x="1243646" y="15476"/>
                      <a:pt x="1227555" y="30040"/>
                    </a:cubicBezTo>
                    <a:cubicBezTo>
                      <a:pt x="1215671" y="40795"/>
                      <a:pt x="1210208" y="55289"/>
                      <a:pt x="1206940" y="70571"/>
                    </a:cubicBezTo>
                    <a:cubicBezTo>
                      <a:pt x="1199847" y="103660"/>
                      <a:pt x="1191797" y="136519"/>
                      <a:pt x="1182499" y="169059"/>
                    </a:cubicBezTo>
                    <a:cubicBezTo>
                      <a:pt x="1177974" y="184908"/>
                      <a:pt x="1173174" y="200677"/>
                      <a:pt x="1168109" y="216367"/>
                    </a:cubicBezTo>
                    <a:cubicBezTo>
                      <a:pt x="1167763" y="217456"/>
                      <a:pt x="1167427" y="218581"/>
                      <a:pt x="1167090" y="219689"/>
                    </a:cubicBezTo>
                    <a:cubicBezTo>
                      <a:pt x="1166178" y="218236"/>
                      <a:pt x="1165231" y="216801"/>
                      <a:pt x="1164345" y="215330"/>
                    </a:cubicBezTo>
                    <a:cubicBezTo>
                      <a:pt x="1157137" y="203246"/>
                      <a:pt x="1151150" y="190471"/>
                      <a:pt x="1145872" y="177431"/>
                    </a:cubicBezTo>
                    <a:cubicBezTo>
                      <a:pt x="1142401" y="168855"/>
                      <a:pt x="1136955" y="152696"/>
                      <a:pt x="1132766" y="140178"/>
                    </a:cubicBezTo>
                    <a:cubicBezTo>
                      <a:pt x="1128232" y="126632"/>
                      <a:pt x="1123716" y="113077"/>
                      <a:pt x="1118677" y="99709"/>
                    </a:cubicBezTo>
                    <a:cubicBezTo>
                      <a:pt x="1106616" y="67692"/>
                      <a:pt x="1092306" y="38191"/>
                      <a:pt x="1070397" y="11631"/>
                    </a:cubicBezTo>
                    <a:cubicBezTo>
                      <a:pt x="1052208" y="-10411"/>
                      <a:pt x="1017601" y="1443"/>
                      <a:pt x="1009144" y="25770"/>
                    </a:cubicBezTo>
                    <a:cubicBezTo>
                      <a:pt x="996206" y="63023"/>
                      <a:pt x="983268" y="100276"/>
                      <a:pt x="970330" y="137529"/>
                    </a:cubicBezTo>
                    <a:cubicBezTo>
                      <a:pt x="964060" y="155566"/>
                      <a:pt x="958092" y="173745"/>
                      <a:pt x="951503" y="191667"/>
                    </a:cubicBezTo>
                    <a:cubicBezTo>
                      <a:pt x="950458" y="194511"/>
                      <a:pt x="949378" y="197337"/>
                      <a:pt x="948218" y="200137"/>
                    </a:cubicBezTo>
                    <a:cubicBezTo>
                      <a:pt x="947864" y="200987"/>
                      <a:pt x="947713" y="201421"/>
                      <a:pt x="947651" y="201652"/>
                    </a:cubicBezTo>
                    <a:cubicBezTo>
                      <a:pt x="947359" y="202156"/>
                      <a:pt x="947137" y="202537"/>
                      <a:pt x="946721" y="203273"/>
                    </a:cubicBezTo>
                    <a:cubicBezTo>
                      <a:pt x="944932" y="206453"/>
                      <a:pt x="943020" y="209519"/>
                      <a:pt x="941169" y="212646"/>
                    </a:cubicBezTo>
                    <a:cubicBezTo>
                      <a:pt x="940646" y="213532"/>
                      <a:pt x="940310" y="214143"/>
                      <a:pt x="940080" y="214595"/>
                    </a:cubicBezTo>
                    <a:cubicBezTo>
                      <a:pt x="939699" y="214861"/>
                      <a:pt x="939159" y="215277"/>
                      <a:pt x="938211" y="216145"/>
                    </a:cubicBezTo>
                    <a:cubicBezTo>
                      <a:pt x="937901" y="216429"/>
                      <a:pt x="937582" y="216703"/>
                      <a:pt x="937272" y="216987"/>
                    </a:cubicBezTo>
                    <a:cubicBezTo>
                      <a:pt x="937140" y="217058"/>
                      <a:pt x="937051" y="217093"/>
                      <a:pt x="936865" y="217199"/>
                    </a:cubicBezTo>
                    <a:cubicBezTo>
                      <a:pt x="936900" y="217217"/>
                      <a:pt x="936936" y="217244"/>
                      <a:pt x="936971" y="217261"/>
                    </a:cubicBezTo>
                    <a:cubicBezTo>
                      <a:pt x="936954" y="217279"/>
                      <a:pt x="936927" y="217297"/>
                      <a:pt x="936909" y="217314"/>
                    </a:cubicBezTo>
                    <a:cubicBezTo>
                      <a:pt x="936768" y="217350"/>
                      <a:pt x="936644" y="217377"/>
                      <a:pt x="936502" y="217403"/>
                    </a:cubicBezTo>
                    <a:cubicBezTo>
                      <a:pt x="936484" y="217412"/>
                      <a:pt x="936458" y="217430"/>
                      <a:pt x="936440" y="217439"/>
                    </a:cubicBezTo>
                    <a:cubicBezTo>
                      <a:pt x="936431" y="217430"/>
                      <a:pt x="936422" y="217430"/>
                      <a:pt x="936414" y="217421"/>
                    </a:cubicBezTo>
                    <a:cubicBezTo>
                      <a:pt x="933969" y="217970"/>
                      <a:pt x="933562" y="218032"/>
                      <a:pt x="935457" y="217527"/>
                    </a:cubicBezTo>
                    <a:cubicBezTo>
                      <a:pt x="935351" y="217128"/>
                      <a:pt x="935430" y="216942"/>
                      <a:pt x="935590" y="216854"/>
                    </a:cubicBezTo>
                    <a:cubicBezTo>
                      <a:pt x="935227" y="216597"/>
                      <a:pt x="935041" y="216482"/>
                      <a:pt x="934616" y="216172"/>
                    </a:cubicBezTo>
                    <a:cubicBezTo>
                      <a:pt x="935156" y="216561"/>
                      <a:pt x="935448" y="216756"/>
                      <a:pt x="935590" y="216845"/>
                    </a:cubicBezTo>
                    <a:cubicBezTo>
                      <a:pt x="935608" y="216836"/>
                      <a:pt x="935617" y="216818"/>
                      <a:pt x="935634" y="216810"/>
                    </a:cubicBezTo>
                    <a:cubicBezTo>
                      <a:pt x="935138" y="216314"/>
                      <a:pt x="932393" y="214134"/>
                      <a:pt x="932517" y="214382"/>
                    </a:cubicBezTo>
                    <a:cubicBezTo>
                      <a:pt x="921705" y="204363"/>
                      <a:pt x="913690" y="193368"/>
                      <a:pt x="906048" y="180939"/>
                    </a:cubicBezTo>
                    <a:cubicBezTo>
                      <a:pt x="888461" y="152350"/>
                      <a:pt x="875594" y="121237"/>
                      <a:pt x="860920" y="91133"/>
                    </a:cubicBezTo>
                    <a:cubicBezTo>
                      <a:pt x="845078" y="58620"/>
                      <a:pt x="823134" y="8787"/>
                      <a:pt x="778060" y="21199"/>
                    </a:cubicBezTo>
                    <a:cubicBezTo>
                      <a:pt x="738059" y="32220"/>
                      <a:pt x="728912" y="82434"/>
                      <a:pt x="717222" y="116143"/>
                    </a:cubicBezTo>
                    <a:cubicBezTo>
                      <a:pt x="711032" y="133976"/>
                      <a:pt x="704851" y="151810"/>
                      <a:pt x="698661" y="169652"/>
                    </a:cubicBezTo>
                    <a:cubicBezTo>
                      <a:pt x="693091" y="185714"/>
                      <a:pt x="688752" y="203796"/>
                      <a:pt x="680162" y="217944"/>
                    </a:cubicBezTo>
                    <a:cubicBezTo>
                      <a:pt x="676691" y="223658"/>
                      <a:pt x="679224" y="220282"/>
                      <a:pt x="676647" y="223277"/>
                    </a:cubicBezTo>
                    <a:cubicBezTo>
                      <a:pt x="676000" y="224030"/>
                      <a:pt x="670147" y="229673"/>
                      <a:pt x="673476" y="226510"/>
                    </a:cubicBezTo>
                    <a:cubicBezTo>
                      <a:pt x="670837" y="229018"/>
                      <a:pt x="671475" y="228832"/>
                      <a:pt x="669500" y="228920"/>
                    </a:cubicBezTo>
                    <a:cubicBezTo>
                      <a:pt x="669482" y="228911"/>
                      <a:pt x="669465" y="228893"/>
                      <a:pt x="669447" y="228885"/>
                    </a:cubicBezTo>
                    <a:cubicBezTo>
                      <a:pt x="669332" y="228893"/>
                      <a:pt x="669208" y="228902"/>
                      <a:pt x="669066" y="228911"/>
                    </a:cubicBezTo>
                    <a:cubicBezTo>
                      <a:pt x="669172" y="228902"/>
                      <a:pt x="669350" y="228885"/>
                      <a:pt x="669429" y="228876"/>
                    </a:cubicBezTo>
                    <a:cubicBezTo>
                      <a:pt x="668925" y="228530"/>
                      <a:pt x="668172" y="228043"/>
                      <a:pt x="666914" y="227308"/>
                    </a:cubicBezTo>
                    <a:cubicBezTo>
                      <a:pt x="666188" y="226316"/>
                      <a:pt x="665134" y="224889"/>
                      <a:pt x="664302" y="223755"/>
                    </a:cubicBezTo>
                    <a:cubicBezTo>
                      <a:pt x="664178" y="223560"/>
                      <a:pt x="663532" y="222604"/>
                      <a:pt x="661761" y="219972"/>
                    </a:cubicBezTo>
                    <a:cubicBezTo>
                      <a:pt x="658183" y="214648"/>
                      <a:pt x="654959" y="209040"/>
                      <a:pt x="651780" y="203468"/>
                    </a:cubicBezTo>
                    <a:cubicBezTo>
                      <a:pt x="634229" y="172655"/>
                      <a:pt x="620954" y="139690"/>
                      <a:pt x="605466" y="107842"/>
                    </a:cubicBezTo>
                    <a:cubicBezTo>
                      <a:pt x="590731" y="77534"/>
                      <a:pt x="572665" y="34532"/>
                      <a:pt x="536916" y="24849"/>
                    </a:cubicBezTo>
                    <a:cubicBezTo>
                      <a:pt x="491283" y="12490"/>
                      <a:pt x="467179" y="55502"/>
                      <a:pt x="452266" y="90221"/>
                    </a:cubicBezTo>
                    <a:cubicBezTo>
                      <a:pt x="440019" y="118712"/>
                      <a:pt x="431606" y="148674"/>
                      <a:pt x="419625" y="177271"/>
                    </a:cubicBezTo>
                    <a:cubicBezTo>
                      <a:pt x="415374" y="187424"/>
                      <a:pt x="408511" y="200517"/>
                      <a:pt x="400780" y="211671"/>
                    </a:cubicBezTo>
                    <a:cubicBezTo>
                      <a:pt x="396946" y="217217"/>
                      <a:pt x="395503" y="219361"/>
                      <a:pt x="390729" y="224021"/>
                    </a:cubicBezTo>
                    <a:cubicBezTo>
                      <a:pt x="390455" y="224287"/>
                      <a:pt x="389729" y="225181"/>
                      <a:pt x="388923" y="226085"/>
                    </a:cubicBezTo>
                    <a:cubicBezTo>
                      <a:pt x="388365" y="225890"/>
                      <a:pt x="387780" y="225784"/>
                      <a:pt x="387223" y="225554"/>
                    </a:cubicBezTo>
                    <a:cubicBezTo>
                      <a:pt x="386576" y="225314"/>
                      <a:pt x="386240" y="225208"/>
                      <a:pt x="385912" y="225111"/>
                    </a:cubicBezTo>
                    <a:cubicBezTo>
                      <a:pt x="385345" y="224765"/>
                      <a:pt x="384548" y="224296"/>
                      <a:pt x="383406" y="223658"/>
                    </a:cubicBezTo>
                    <a:cubicBezTo>
                      <a:pt x="380315" y="221921"/>
                      <a:pt x="377313" y="220043"/>
                      <a:pt x="374391" y="218041"/>
                    </a:cubicBezTo>
                    <a:cubicBezTo>
                      <a:pt x="373080" y="217137"/>
                      <a:pt x="371805" y="216172"/>
                      <a:pt x="370521" y="215215"/>
                    </a:cubicBezTo>
                    <a:cubicBezTo>
                      <a:pt x="370371" y="214949"/>
                      <a:pt x="365394" y="210803"/>
                      <a:pt x="365208" y="210635"/>
                    </a:cubicBezTo>
                    <a:cubicBezTo>
                      <a:pt x="355635" y="201598"/>
                      <a:pt x="347346" y="191384"/>
                      <a:pt x="339430" y="180903"/>
                    </a:cubicBezTo>
                    <a:cubicBezTo>
                      <a:pt x="338748" y="180008"/>
                      <a:pt x="338367" y="179504"/>
                      <a:pt x="337977" y="179008"/>
                    </a:cubicBezTo>
                    <a:cubicBezTo>
                      <a:pt x="337614" y="178458"/>
                      <a:pt x="337109" y="177714"/>
                      <a:pt x="336321" y="176571"/>
                    </a:cubicBezTo>
                    <a:cubicBezTo>
                      <a:pt x="334231" y="173541"/>
                      <a:pt x="332115" y="170529"/>
                      <a:pt x="330034" y="167490"/>
                    </a:cubicBezTo>
                    <a:cubicBezTo>
                      <a:pt x="326545" y="162423"/>
                      <a:pt x="323091" y="157329"/>
                      <a:pt x="319584" y="152270"/>
                    </a:cubicBezTo>
                    <a:cubicBezTo>
                      <a:pt x="310862" y="139690"/>
                      <a:pt x="302033" y="127110"/>
                      <a:pt x="292248" y="115328"/>
                    </a:cubicBezTo>
                    <a:cubicBezTo>
                      <a:pt x="271605" y="90469"/>
                      <a:pt x="238752" y="58505"/>
                      <a:pt x="203551" y="65574"/>
                    </a:cubicBezTo>
                    <a:cubicBezTo>
                      <a:pt x="180358" y="70234"/>
                      <a:pt x="166978" y="89104"/>
                      <a:pt x="156705" y="108674"/>
                    </a:cubicBezTo>
                    <a:cubicBezTo>
                      <a:pt x="147221" y="126747"/>
                      <a:pt x="138986" y="145493"/>
                      <a:pt x="130909" y="164230"/>
                    </a:cubicBezTo>
                    <a:cubicBezTo>
                      <a:pt x="118547" y="192881"/>
                      <a:pt x="107097" y="220681"/>
                      <a:pt x="89731" y="246736"/>
                    </a:cubicBezTo>
                    <a:cubicBezTo>
                      <a:pt x="84232" y="231241"/>
                      <a:pt x="80097" y="214976"/>
                      <a:pt x="76333" y="199171"/>
                    </a:cubicBezTo>
                    <a:cubicBezTo>
                      <a:pt x="66627" y="158428"/>
                      <a:pt x="59711" y="117073"/>
                      <a:pt x="51635" y="76011"/>
                    </a:cubicBezTo>
                    <a:cubicBezTo>
                      <a:pt x="47349" y="54226"/>
                      <a:pt x="11458" y="51843"/>
                      <a:pt x="6640" y="74602"/>
                    </a:cubicBezTo>
                    <a:cubicBezTo>
                      <a:pt x="-2011" y="115461"/>
                      <a:pt x="-1684" y="154423"/>
                      <a:pt x="4595" y="195680"/>
                    </a:cubicBezTo>
                    <a:cubicBezTo>
                      <a:pt x="7517" y="214905"/>
                      <a:pt x="12210" y="233899"/>
                      <a:pt x="17648" y="252557"/>
                    </a:cubicBezTo>
                    <a:cubicBezTo>
                      <a:pt x="22695" y="269867"/>
                      <a:pt x="27539" y="288764"/>
                      <a:pt x="37493" y="303975"/>
                    </a:cubicBezTo>
                    <a:cubicBezTo>
                      <a:pt x="49767" y="322721"/>
                      <a:pt x="68992" y="335638"/>
                      <a:pt x="92096" y="333024"/>
                    </a:cubicBezTo>
                    <a:cubicBezTo>
                      <a:pt x="114970" y="330437"/>
                      <a:pt x="129165" y="314535"/>
                      <a:pt x="142386" y="297242"/>
                    </a:cubicBezTo>
                    <a:cubicBezTo>
                      <a:pt x="164259" y="268645"/>
                      <a:pt x="178747" y="235104"/>
                      <a:pt x="192969" y="202280"/>
                    </a:cubicBezTo>
                    <a:cubicBezTo>
                      <a:pt x="199380" y="187477"/>
                      <a:pt x="205375" y="173018"/>
                      <a:pt x="212070" y="159305"/>
                    </a:cubicBezTo>
                    <a:cubicBezTo>
                      <a:pt x="214479" y="154370"/>
                      <a:pt x="216985" y="149462"/>
                      <a:pt x="219588" y="144607"/>
                    </a:cubicBezTo>
                    <a:cubicBezTo>
                      <a:pt x="221280" y="146131"/>
                      <a:pt x="222998" y="147619"/>
                      <a:pt x="224609" y="149188"/>
                    </a:cubicBezTo>
                    <a:cubicBezTo>
                      <a:pt x="229347" y="153803"/>
                      <a:pt x="233792" y="158693"/>
                      <a:pt x="238052" y="163743"/>
                    </a:cubicBezTo>
                    <a:cubicBezTo>
                      <a:pt x="242099" y="168536"/>
                      <a:pt x="245933" y="173515"/>
                      <a:pt x="249661" y="178555"/>
                    </a:cubicBezTo>
                    <a:cubicBezTo>
                      <a:pt x="250715" y="180053"/>
                      <a:pt x="253576" y="184022"/>
                      <a:pt x="253540" y="183969"/>
                    </a:cubicBezTo>
                    <a:cubicBezTo>
                      <a:pt x="255657" y="186998"/>
                      <a:pt x="257747" y="190037"/>
                      <a:pt x="259836" y="193085"/>
                    </a:cubicBezTo>
                    <a:cubicBezTo>
                      <a:pt x="276467" y="217323"/>
                      <a:pt x="292770" y="243006"/>
                      <a:pt x="314758" y="262833"/>
                    </a:cubicBezTo>
                    <a:cubicBezTo>
                      <a:pt x="342352" y="287728"/>
                      <a:pt x="383025" y="312081"/>
                      <a:pt x="420236" y="292166"/>
                    </a:cubicBezTo>
                    <a:cubicBezTo>
                      <a:pt x="452762" y="274766"/>
                      <a:pt x="472359" y="237132"/>
                      <a:pt x="486546" y="204699"/>
                    </a:cubicBezTo>
                    <a:cubicBezTo>
                      <a:pt x="499838" y="174321"/>
                      <a:pt x="508454" y="142144"/>
                      <a:pt x="521711" y="111757"/>
                    </a:cubicBezTo>
                    <a:cubicBezTo>
                      <a:pt x="522154" y="110730"/>
                      <a:pt x="522791" y="109489"/>
                      <a:pt x="523305" y="108373"/>
                    </a:cubicBezTo>
                    <a:cubicBezTo>
                      <a:pt x="527387" y="115363"/>
                      <a:pt x="531355" y="122424"/>
                      <a:pt x="535056" y="129617"/>
                    </a:cubicBezTo>
                    <a:cubicBezTo>
                      <a:pt x="551988" y="162565"/>
                      <a:pt x="565546" y="197160"/>
                      <a:pt x="583159" y="229770"/>
                    </a:cubicBezTo>
                    <a:cubicBezTo>
                      <a:pt x="601499" y="263719"/>
                      <a:pt x="624594" y="300600"/>
                      <a:pt x="667667" y="301672"/>
                    </a:cubicBezTo>
                    <a:cubicBezTo>
                      <a:pt x="712573" y="302788"/>
                      <a:pt x="740937" y="264800"/>
                      <a:pt x="755452" y="227210"/>
                    </a:cubicBezTo>
                    <a:cubicBezTo>
                      <a:pt x="769142" y="191756"/>
                      <a:pt x="780725" y="155327"/>
                      <a:pt x="793070" y="119359"/>
                    </a:cubicBezTo>
                    <a:cubicBezTo>
                      <a:pt x="795850" y="124266"/>
                      <a:pt x="798569" y="129183"/>
                      <a:pt x="800933" y="134144"/>
                    </a:cubicBezTo>
                    <a:cubicBezTo>
                      <a:pt x="818706" y="171451"/>
                      <a:pt x="835355" y="208730"/>
                      <a:pt x="860159" y="242049"/>
                    </a:cubicBezTo>
                    <a:cubicBezTo>
                      <a:pt x="886318" y="277194"/>
                      <a:pt x="929232" y="304728"/>
                      <a:pt x="972535" y="280675"/>
                    </a:cubicBezTo>
                    <a:cubicBezTo>
                      <a:pt x="1008710" y="260583"/>
                      <a:pt x="1020151" y="215525"/>
                      <a:pt x="1032708" y="179371"/>
                    </a:cubicBezTo>
                    <a:cubicBezTo>
                      <a:pt x="1038898" y="161555"/>
                      <a:pt x="1045088" y="143739"/>
                      <a:pt x="1051269" y="125914"/>
                    </a:cubicBezTo>
                    <a:cubicBezTo>
                      <a:pt x="1051322" y="126056"/>
                      <a:pt x="1051384" y="126216"/>
                      <a:pt x="1051437" y="126357"/>
                    </a:cubicBezTo>
                    <a:cubicBezTo>
                      <a:pt x="1061719" y="154937"/>
                      <a:pt x="1070486" y="183977"/>
                      <a:pt x="1081900" y="212150"/>
                    </a:cubicBezTo>
                    <a:cubicBezTo>
                      <a:pt x="1092855" y="239188"/>
                      <a:pt x="1107634" y="268618"/>
                      <a:pt x="1129658" y="288303"/>
                    </a:cubicBezTo>
                    <a:cubicBezTo>
                      <a:pt x="1145456" y="302425"/>
                      <a:pt x="1165815" y="309902"/>
                      <a:pt x="1186926" y="304330"/>
                    </a:cubicBezTo>
                    <a:cubicBezTo>
                      <a:pt x="1207639" y="298863"/>
                      <a:pt x="1220728" y="281384"/>
                      <a:pt x="1228777" y="262665"/>
                    </a:cubicBezTo>
                    <a:cubicBezTo>
                      <a:pt x="1242371" y="231073"/>
                      <a:pt x="1250730" y="196177"/>
                      <a:pt x="1259506" y="162981"/>
                    </a:cubicBezTo>
                    <a:cubicBezTo>
                      <a:pt x="1262659" y="151057"/>
                      <a:pt x="1265475" y="139044"/>
                      <a:pt x="1268317" y="127040"/>
                    </a:cubicBezTo>
                    <a:cubicBezTo>
                      <a:pt x="1273400" y="137998"/>
                      <a:pt x="1278235" y="149063"/>
                      <a:pt x="1283212" y="160067"/>
                    </a:cubicBezTo>
                    <a:cubicBezTo>
                      <a:pt x="1295388" y="186990"/>
                      <a:pt x="1309539" y="213877"/>
                      <a:pt x="1330279" y="235299"/>
                    </a:cubicBezTo>
                    <a:cubicBezTo>
                      <a:pt x="1344439" y="249925"/>
                      <a:pt x="1361477" y="263028"/>
                      <a:pt x="1382341" y="265172"/>
                    </a:cubicBezTo>
                    <a:cubicBezTo>
                      <a:pt x="1405072" y="267511"/>
                      <a:pt x="1425245" y="256747"/>
                      <a:pt x="1440964" y="240942"/>
                    </a:cubicBezTo>
                    <a:cubicBezTo>
                      <a:pt x="1455079" y="226749"/>
                      <a:pt x="1468141" y="210475"/>
                      <a:pt x="1479255" y="193838"/>
                    </a:cubicBezTo>
                    <a:cubicBezTo>
                      <a:pt x="1491051" y="176173"/>
                      <a:pt x="1497710" y="159110"/>
                      <a:pt x="1502359" y="138477"/>
                    </a:cubicBezTo>
                    <a:cubicBezTo>
                      <a:pt x="1505193" y="126171"/>
                      <a:pt x="1501633" y="113317"/>
                      <a:pt x="1490510" y="1063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9614535" y="2389214"/>
                <a:ext cx="710" cy="69"/>
              </a:xfrm>
              <a:custGeom>
                <a:rect b="b" l="l" r="r" t="t"/>
                <a:pathLst>
                  <a:path extrusionOk="0" h="69" w="710">
                    <a:moveTo>
                      <a:pt x="0" y="61"/>
                    </a:moveTo>
                    <a:cubicBezTo>
                      <a:pt x="9" y="61"/>
                      <a:pt x="9" y="70"/>
                      <a:pt x="18" y="70"/>
                    </a:cubicBezTo>
                    <a:cubicBezTo>
                      <a:pt x="779" y="7"/>
                      <a:pt x="1098" y="-46"/>
                      <a:pt x="0" y="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4"/>
              <p:cNvSpPr/>
              <p:nvPr/>
            </p:nvSpPr>
            <p:spPr>
              <a:xfrm>
                <a:off x="9880687" y="2377194"/>
                <a:ext cx="1275" cy="626"/>
              </a:xfrm>
              <a:custGeom>
                <a:rect b="b" l="l" r="r" t="t"/>
                <a:pathLst>
                  <a:path extrusionOk="0" h="626" w="1275">
                    <a:moveTo>
                      <a:pt x="0" y="51"/>
                    </a:moveTo>
                    <a:cubicBezTo>
                      <a:pt x="0" y="59"/>
                      <a:pt x="0" y="59"/>
                      <a:pt x="0" y="51"/>
                    </a:cubicBezTo>
                    <a:cubicBezTo>
                      <a:pt x="301" y="272"/>
                      <a:pt x="558" y="449"/>
                      <a:pt x="824" y="626"/>
                    </a:cubicBezTo>
                    <a:cubicBezTo>
                      <a:pt x="850" y="617"/>
                      <a:pt x="886" y="609"/>
                      <a:pt x="912" y="609"/>
                    </a:cubicBezTo>
                    <a:cubicBezTo>
                      <a:pt x="1018" y="547"/>
                      <a:pt x="1187" y="449"/>
                      <a:pt x="1275" y="405"/>
                    </a:cubicBezTo>
                    <a:cubicBezTo>
                      <a:pt x="770" y="130"/>
                      <a:pt x="310" y="-56"/>
                      <a:pt x="53" y="15"/>
                    </a:cubicBezTo>
                    <a:cubicBezTo>
                      <a:pt x="142" y="121"/>
                      <a:pt x="133" y="130"/>
                      <a:pt x="0" y="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14"/>
            <p:cNvGrpSpPr/>
            <p:nvPr/>
          </p:nvGrpSpPr>
          <p:grpSpPr>
            <a:xfrm rot="1210674">
              <a:off x="4397060" y="-294004"/>
              <a:ext cx="1276635" cy="84526"/>
              <a:chOff x="8154425" y="-681885"/>
              <a:chExt cx="2552797" cy="169032"/>
            </a:xfrm>
          </p:grpSpPr>
          <p:sp>
            <p:nvSpPr>
              <p:cNvPr id="231" name="Google Shape;231;p14"/>
              <p:cNvSpPr/>
              <p:nvPr/>
            </p:nvSpPr>
            <p:spPr>
              <a:xfrm>
                <a:off x="10611371" y="-608744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>
                <a:off x="10406632" y="-614839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4"/>
              <p:cNvSpPr/>
              <p:nvPr/>
            </p:nvSpPr>
            <p:spPr>
              <a:xfrm>
                <a:off x="10201884" y="-620934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4"/>
              <p:cNvSpPr/>
              <p:nvPr/>
            </p:nvSpPr>
            <p:spPr>
              <a:xfrm>
                <a:off x="9997137" y="-627029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4"/>
              <p:cNvSpPr/>
              <p:nvPr/>
            </p:nvSpPr>
            <p:spPr>
              <a:xfrm>
                <a:off x="9792389" y="-633124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4"/>
              <p:cNvSpPr/>
              <p:nvPr/>
            </p:nvSpPr>
            <p:spPr>
              <a:xfrm>
                <a:off x="9587650" y="-639219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4"/>
              <p:cNvSpPr/>
              <p:nvPr/>
            </p:nvSpPr>
            <p:spPr>
              <a:xfrm>
                <a:off x="9382902" y="-645314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9178155" y="-651410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8973407" y="-657505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4"/>
              <p:cNvSpPr/>
              <p:nvPr/>
            </p:nvSpPr>
            <p:spPr>
              <a:xfrm>
                <a:off x="8768659" y="-663600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4"/>
              <p:cNvSpPr/>
              <p:nvPr/>
            </p:nvSpPr>
            <p:spPr>
              <a:xfrm>
                <a:off x="8563920" y="-669695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4"/>
              <p:cNvSpPr/>
              <p:nvPr/>
            </p:nvSpPr>
            <p:spPr>
              <a:xfrm>
                <a:off x="8359172" y="-675790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4"/>
              <p:cNvSpPr/>
              <p:nvPr/>
            </p:nvSpPr>
            <p:spPr>
              <a:xfrm>
                <a:off x="8154425" y="-681885"/>
                <a:ext cx="95851" cy="95891"/>
              </a:xfrm>
              <a:custGeom>
                <a:rect b="b" l="l" r="r" t="t"/>
                <a:pathLst>
                  <a:path extrusionOk="0" h="95891" w="95851">
                    <a:moveTo>
                      <a:pt x="95852" y="47946"/>
                    </a:moveTo>
                    <a:cubicBezTo>
                      <a:pt x="95852" y="74426"/>
                      <a:pt x="74395" y="95892"/>
                      <a:pt x="47926" y="95892"/>
                    </a:cubicBezTo>
                    <a:cubicBezTo>
                      <a:pt x="21457" y="95892"/>
                      <a:pt x="0" y="74426"/>
                      <a:pt x="0" y="47946"/>
                    </a:cubicBezTo>
                    <a:cubicBezTo>
                      <a:pt x="0" y="21466"/>
                      <a:pt x="21457" y="0"/>
                      <a:pt x="47926" y="0"/>
                    </a:cubicBezTo>
                    <a:cubicBezTo>
                      <a:pt x="74395" y="0"/>
                      <a:pt x="95852" y="21466"/>
                      <a:pt x="95852" y="479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14"/>
            <p:cNvGrpSpPr/>
            <p:nvPr/>
          </p:nvGrpSpPr>
          <p:grpSpPr>
            <a:xfrm rot="1210674">
              <a:off x="4367200" y="-435501"/>
              <a:ext cx="1369269" cy="209271"/>
              <a:chOff x="8038151" y="-966487"/>
              <a:chExt cx="2738030" cy="418493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10495953" y="-896230"/>
                <a:ext cx="280228" cy="348236"/>
              </a:xfrm>
              <a:custGeom>
                <a:rect b="b" l="l" r="r" t="t"/>
                <a:pathLst>
                  <a:path extrusionOk="0" h="348236" w="280228">
                    <a:moveTo>
                      <a:pt x="223084" y="22375"/>
                    </a:moveTo>
                    <a:cubicBezTo>
                      <a:pt x="182065" y="-5310"/>
                      <a:pt x="127205" y="-7152"/>
                      <a:pt x="83902" y="16006"/>
                    </a:cubicBezTo>
                    <a:cubicBezTo>
                      <a:pt x="-4759" y="63429"/>
                      <a:pt x="-23905" y="189114"/>
                      <a:pt x="30052" y="269423"/>
                    </a:cubicBezTo>
                    <a:cubicBezTo>
                      <a:pt x="60107" y="314170"/>
                      <a:pt x="110123" y="344265"/>
                      <a:pt x="164071" y="348190"/>
                    </a:cubicBezTo>
                    <a:cubicBezTo>
                      <a:pt x="176265" y="349076"/>
                      <a:pt x="186679" y="337160"/>
                      <a:pt x="186679" y="325572"/>
                    </a:cubicBezTo>
                    <a:cubicBezTo>
                      <a:pt x="186679" y="312399"/>
                      <a:pt x="176282" y="304089"/>
                      <a:pt x="164071" y="302955"/>
                    </a:cubicBezTo>
                    <a:cubicBezTo>
                      <a:pt x="90986" y="296160"/>
                      <a:pt x="35728" y="227917"/>
                      <a:pt x="46160" y="154475"/>
                    </a:cubicBezTo>
                    <a:cubicBezTo>
                      <a:pt x="55307" y="90068"/>
                      <a:pt x="114214" y="28036"/>
                      <a:pt x="182906" y="55190"/>
                    </a:cubicBezTo>
                    <a:cubicBezTo>
                      <a:pt x="219391" y="69613"/>
                      <a:pt x="240423" y="108690"/>
                      <a:pt x="241645" y="146687"/>
                    </a:cubicBezTo>
                    <a:cubicBezTo>
                      <a:pt x="242282" y="166612"/>
                      <a:pt x="273861" y="172911"/>
                      <a:pt x="277943" y="151604"/>
                    </a:cubicBezTo>
                    <a:cubicBezTo>
                      <a:pt x="287658" y="100788"/>
                      <a:pt x="265838" y="51230"/>
                      <a:pt x="223084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10291134" y="-902086"/>
                <a:ext cx="280228" cy="348236"/>
              </a:xfrm>
              <a:custGeom>
                <a:rect b="b" l="l" r="r" t="t"/>
                <a:pathLst>
                  <a:path extrusionOk="0" h="348236" w="280228">
                    <a:moveTo>
                      <a:pt x="223083" y="22375"/>
                    </a:moveTo>
                    <a:cubicBezTo>
                      <a:pt x="182065" y="-5310"/>
                      <a:pt x="127205" y="-7152"/>
                      <a:pt x="83902" y="16006"/>
                    </a:cubicBezTo>
                    <a:cubicBezTo>
                      <a:pt x="-4759" y="63429"/>
                      <a:pt x="-23905" y="189114"/>
                      <a:pt x="30052" y="269423"/>
                    </a:cubicBezTo>
                    <a:cubicBezTo>
                      <a:pt x="60107" y="314170"/>
                      <a:pt x="110123" y="344265"/>
                      <a:pt x="164071" y="348190"/>
                    </a:cubicBezTo>
                    <a:cubicBezTo>
                      <a:pt x="176265" y="349076"/>
                      <a:pt x="186679" y="337160"/>
                      <a:pt x="186679" y="325572"/>
                    </a:cubicBezTo>
                    <a:cubicBezTo>
                      <a:pt x="186679" y="312399"/>
                      <a:pt x="176282" y="304089"/>
                      <a:pt x="164071" y="302955"/>
                    </a:cubicBezTo>
                    <a:cubicBezTo>
                      <a:pt x="90986" y="296160"/>
                      <a:pt x="35728" y="227917"/>
                      <a:pt x="46160" y="154475"/>
                    </a:cubicBezTo>
                    <a:cubicBezTo>
                      <a:pt x="55307" y="90068"/>
                      <a:pt x="114214" y="28036"/>
                      <a:pt x="182906" y="55190"/>
                    </a:cubicBezTo>
                    <a:cubicBezTo>
                      <a:pt x="219391" y="69613"/>
                      <a:pt x="240423" y="108690"/>
                      <a:pt x="241645" y="146687"/>
                    </a:cubicBezTo>
                    <a:cubicBezTo>
                      <a:pt x="242282" y="166612"/>
                      <a:pt x="273861" y="172911"/>
                      <a:pt x="277943" y="151604"/>
                    </a:cubicBezTo>
                    <a:cubicBezTo>
                      <a:pt x="287658" y="100788"/>
                      <a:pt x="265838" y="51239"/>
                      <a:pt x="223083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10086315" y="-907942"/>
                <a:ext cx="280228" cy="348236"/>
              </a:xfrm>
              <a:custGeom>
                <a:rect b="b" l="l" r="r" t="t"/>
                <a:pathLst>
                  <a:path extrusionOk="0" h="348236" w="280228">
                    <a:moveTo>
                      <a:pt x="223083" y="22375"/>
                    </a:moveTo>
                    <a:cubicBezTo>
                      <a:pt x="182065" y="-5310"/>
                      <a:pt x="127205" y="-7152"/>
                      <a:pt x="83902" y="16006"/>
                    </a:cubicBezTo>
                    <a:cubicBezTo>
                      <a:pt x="-4759" y="63429"/>
                      <a:pt x="-23905" y="189114"/>
                      <a:pt x="30052" y="269423"/>
                    </a:cubicBezTo>
                    <a:cubicBezTo>
                      <a:pt x="60107" y="314170"/>
                      <a:pt x="110123" y="344265"/>
                      <a:pt x="164071" y="348190"/>
                    </a:cubicBezTo>
                    <a:cubicBezTo>
                      <a:pt x="176265" y="349076"/>
                      <a:pt x="186679" y="337160"/>
                      <a:pt x="186679" y="325572"/>
                    </a:cubicBezTo>
                    <a:cubicBezTo>
                      <a:pt x="186679" y="312399"/>
                      <a:pt x="176282" y="304089"/>
                      <a:pt x="164071" y="302955"/>
                    </a:cubicBezTo>
                    <a:cubicBezTo>
                      <a:pt x="90986" y="296160"/>
                      <a:pt x="35728" y="227917"/>
                      <a:pt x="46160" y="154475"/>
                    </a:cubicBezTo>
                    <a:cubicBezTo>
                      <a:pt x="55308" y="90068"/>
                      <a:pt x="114214" y="28036"/>
                      <a:pt x="182906" y="55190"/>
                    </a:cubicBezTo>
                    <a:cubicBezTo>
                      <a:pt x="219391" y="69613"/>
                      <a:pt x="240423" y="108690"/>
                      <a:pt x="241645" y="146687"/>
                    </a:cubicBezTo>
                    <a:cubicBezTo>
                      <a:pt x="242282" y="166612"/>
                      <a:pt x="273861" y="172911"/>
                      <a:pt x="277943" y="151604"/>
                    </a:cubicBezTo>
                    <a:cubicBezTo>
                      <a:pt x="287658" y="100797"/>
                      <a:pt x="265847" y="51239"/>
                      <a:pt x="223083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9881497" y="-913798"/>
                <a:ext cx="280231" cy="348236"/>
              </a:xfrm>
              <a:custGeom>
                <a:rect b="b" l="l" r="r" t="t"/>
                <a:pathLst>
                  <a:path extrusionOk="0" h="348236" w="280231">
                    <a:moveTo>
                      <a:pt x="223084" y="22375"/>
                    </a:moveTo>
                    <a:cubicBezTo>
                      <a:pt x="182065" y="-5310"/>
                      <a:pt x="127205" y="-7152"/>
                      <a:pt x="83902" y="16006"/>
                    </a:cubicBezTo>
                    <a:cubicBezTo>
                      <a:pt x="-4759" y="63429"/>
                      <a:pt x="-23905" y="189114"/>
                      <a:pt x="30052" y="269423"/>
                    </a:cubicBezTo>
                    <a:cubicBezTo>
                      <a:pt x="60107" y="314170"/>
                      <a:pt x="110123" y="344265"/>
                      <a:pt x="164071" y="348190"/>
                    </a:cubicBezTo>
                    <a:cubicBezTo>
                      <a:pt x="176265" y="349076"/>
                      <a:pt x="186679" y="337160"/>
                      <a:pt x="186679" y="325572"/>
                    </a:cubicBezTo>
                    <a:cubicBezTo>
                      <a:pt x="186679" y="312399"/>
                      <a:pt x="176282" y="304089"/>
                      <a:pt x="164071" y="302955"/>
                    </a:cubicBezTo>
                    <a:cubicBezTo>
                      <a:pt x="90986" y="296160"/>
                      <a:pt x="35728" y="227917"/>
                      <a:pt x="46160" y="154475"/>
                    </a:cubicBezTo>
                    <a:cubicBezTo>
                      <a:pt x="55308" y="90068"/>
                      <a:pt x="114214" y="28036"/>
                      <a:pt x="182906" y="55190"/>
                    </a:cubicBezTo>
                    <a:cubicBezTo>
                      <a:pt x="219391" y="69613"/>
                      <a:pt x="240423" y="108690"/>
                      <a:pt x="241645" y="146687"/>
                    </a:cubicBezTo>
                    <a:cubicBezTo>
                      <a:pt x="242282" y="166612"/>
                      <a:pt x="273861" y="172911"/>
                      <a:pt x="277943" y="151604"/>
                    </a:cubicBezTo>
                    <a:cubicBezTo>
                      <a:pt x="287667" y="100797"/>
                      <a:pt x="265847" y="51239"/>
                      <a:pt x="223084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76687" y="-919654"/>
                <a:ext cx="280228" cy="348236"/>
              </a:xfrm>
              <a:custGeom>
                <a:rect b="b" l="l" r="r" t="t"/>
                <a:pathLst>
                  <a:path extrusionOk="0" h="348236" w="280228">
                    <a:moveTo>
                      <a:pt x="223084" y="22375"/>
                    </a:moveTo>
                    <a:cubicBezTo>
                      <a:pt x="182065" y="-5310"/>
                      <a:pt x="127205" y="-7152"/>
                      <a:pt x="83902" y="16006"/>
                    </a:cubicBezTo>
                    <a:cubicBezTo>
                      <a:pt x="-4759" y="63429"/>
                      <a:pt x="-23905" y="189114"/>
                      <a:pt x="30052" y="269423"/>
                    </a:cubicBezTo>
                    <a:cubicBezTo>
                      <a:pt x="60107" y="314170"/>
                      <a:pt x="110123" y="344265"/>
                      <a:pt x="164071" y="348190"/>
                    </a:cubicBezTo>
                    <a:cubicBezTo>
                      <a:pt x="176265" y="349076"/>
                      <a:pt x="186679" y="337160"/>
                      <a:pt x="186679" y="325572"/>
                    </a:cubicBezTo>
                    <a:cubicBezTo>
                      <a:pt x="186679" y="312399"/>
                      <a:pt x="176282" y="304089"/>
                      <a:pt x="164071" y="302955"/>
                    </a:cubicBezTo>
                    <a:cubicBezTo>
                      <a:pt x="90986" y="296160"/>
                      <a:pt x="35728" y="227917"/>
                      <a:pt x="46160" y="154475"/>
                    </a:cubicBezTo>
                    <a:cubicBezTo>
                      <a:pt x="55308" y="90068"/>
                      <a:pt x="114214" y="28036"/>
                      <a:pt x="182906" y="55190"/>
                    </a:cubicBezTo>
                    <a:cubicBezTo>
                      <a:pt x="219391" y="69613"/>
                      <a:pt x="240423" y="108690"/>
                      <a:pt x="241645" y="146687"/>
                    </a:cubicBezTo>
                    <a:cubicBezTo>
                      <a:pt x="242282" y="166612"/>
                      <a:pt x="273861" y="172911"/>
                      <a:pt x="277943" y="151604"/>
                    </a:cubicBezTo>
                    <a:cubicBezTo>
                      <a:pt x="287658" y="100797"/>
                      <a:pt x="265838" y="51239"/>
                      <a:pt x="223084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9471868" y="-925510"/>
                <a:ext cx="280228" cy="348236"/>
              </a:xfrm>
              <a:custGeom>
                <a:rect b="b" l="l" r="r" t="t"/>
                <a:pathLst>
                  <a:path extrusionOk="0" h="348236" w="280228">
                    <a:moveTo>
                      <a:pt x="223084" y="22375"/>
                    </a:moveTo>
                    <a:cubicBezTo>
                      <a:pt x="182065" y="-5310"/>
                      <a:pt x="127205" y="-7152"/>
                      <a:pt x="83902" y="16006"/>
                    </a:cubicBezTo>
                    <a:cubicBezTo>
                      <a:pt x="-4759" y="63429"/>
                      <a:pt x="-23905" y="189114"/>
                      <a:pt x="30052" y="269423"/>
                    </a:cubicBezTo>
                    <a:cubicBezTo>
                      <a:pt x="60107" y="314170"/>
                      <a:pt x="110123" y="344265"/>
                      <a:pt x="164071" y="348190"/>
                    </a:cubicBezTo>
                    <a:cubicBezTo>
                      <a:pt x="176265" y="349076"/>
                      <a:pt x="186679" y="337160"/>
                      <a:pt x="186679" y="325572"/>
                    </a:cubicBezTo>
                    <a:cubicBezTo>
                      <a:pt x="186679" y="312399"/>
                      <a:pt x="176282" y="304089"/>
                      <a:pt x="164071" y="302955"/>
                    </a:cubicBezTo>
                    <a:cubicBezTo>
                      <a:pt x="90986" y="296160"/>
                      <a:pt x="35728" y="227917"/>
                      <a:pt x="46160" y="154475"/>
                    </a:cubicBezTo>
                    <a:cubicBezTo>
                      <a:pt x="55308" y="90068"/>
                      <a:pt x="114214" y="28036"/>
                      <a:pt x="182906" y="55190"/>
                    </a:cubicBezTo>
                    <a:cubicBezTo>
                      <a:pt x="219391" y="69613"/>
                      <a:pt x="240423" y="108690"/>
                      <a:pt x="241645" y="146687"/>
                    </a:cubicBezTo>
                    <a:cubicBezTo>
                      <a:pt x="242282" y="166612"/>
                      <a:pt x="273861" y="172911"/>
                      <a:pt x="277943" y="151604"/>
                    </a:cubicBezTo>
                    <a:cubicBezTo>
                      <a:pt x="287658" y="100797"/>
                      <a:pt x="265838" y="51239"/>
                      <a:pt x="223084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9267050" y="-931357"/>
                <a:ext cx="280228" cy="348236"/>
              </a:xfrm>
              <a:custGeom>
                <a:rect b="b" l="l" r="r" t="t"/>
                <a:pathLst>
                  <a:path extrusionOk="0" h="348236" w="280228">
                    <a:moveTo>
                      <a:pt x="223084" y="22375"/>
                    </a:moveTo>
                    <a:cubicBezTo>
                      <a:pt x="182065" y="-5310"/>
                      <a:pt x="127205" y="-7152"/>
                      <a:pt x="83902" y="16006"/>
                    </a:cubicBezTo>
                    <a:cubicBezTo>
                      <a:pt x="-4759" y="63429"/>
                      <a:pt x="-23905" y="189114"/>
                      <a:pt x="30052" y="269423"/>
                    </a:cubicBezTo>
                    <a:cubicBezTo>
                      <a:pt x="60107" y="314170"/>
                      <a:pt x="110123" y="344265"/>
                      <a:pt x="164071" y="348190"/>
                    </a:cubicBezTo>
                    <a:cubicBezTo>
                      <a:pt x="176265" y="349076"/>
                      <a:pt x="186679" y="337160"/>
                      <a:pt x="186679" y="325572"/>
                    </a:cubicBezTo>
                    <a:cubicBezTo>
                      <a:pt x="186679" y="312399"/>
                      <a:pt x="176282" y="304089"/>
                      <a:pt x="164071" y="302955"/>
                    </a:cubicBezTo>
                    <a:cubicBezTo>
                      <a:pt x="90986" y="296160"/>
                      <a:pt x="35728" y="227917"/>
                      <a:pt x="46160" y="154475"/>
                    </a:cubicBezTo>
                    <a:cubicBezTo>
                      <a:pt x="55308" y="90068"/>
                      <a:pt x="114214" y="28036"/>
                      <a:pt x="182906" y="55190"/>
                    </a:cubicBezTo>
                    <a:cubicBezTo>
                      <a:pt x="219391" y="69613"/>
                      <a:pt x="240423" y="108690"/>
                      <a:pt x="241645" y="146687"/>
                    </a:cubicBezTo>
                    <a:cubicBezTo>
                      <a:pt x="242282" y="166612"/>
                      <a:pt x="273861" y="172911"/>
                      <a:pt x="277943" y="151604"/>
                    </a:cubicBezTo>
                    <a:cubicBezTo>
                      <a:pt x="287658" y="100788"/>
                      <a:pt x="265838" y="51230"/>
                      <a:pt x="223084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2231" y="-937213"/>
                <a:ext cx="280231" cy="348236"/>
              </a:xfrm>
              <a:custGeom>
                <a:rect b="b" l="l" r="r" t="t"/>
                <a:pathLst>
                  <a:path extrusionOk="0" h="348236" w="280231">
                    <a:moveTo>
                      <a:pt x="223084" y="22375"/>
                    </a:moveTo>
                    <a:cubicBezTo>
                      <a:pt x="182065" y="-5310"/>
                      <a:pt x="127205" y="-7152"/>
                      <a:pt x="83902" y="16006"/>
                    </a:cubicBezTo>
                    <a:cubicBezTo>
                      <a:pt x="-4759" y="63429"/>
                      <a:pt x="-23905" y="189114"/>
                      <a:pt x="30052" y="269423"/>
                    </a:cubicBezTo>
                    <a:cubicBezTo>
                      <a:pt x="60107" y="314170"/>
                      <a:pt x="110123" y="344265"/>
                      <a:pt x="164071" y="348190"/>
                    </a:cubicBezTo>
                    <a:cubicBezTo>
                      <a:pt x="176265" y="349076"/>
                      <a:pt x="186679" y="337160"/>
                      <a:pt x="186679" y="325572"/>
                    </a:cubicBezTo>
                    <a:cubicBezTo>
                      <a:pt x="186679" y="312399"/>
                      <a:pt x="176282" y="304089"/>
                      <a:pt x="164071" y="302955"/>
                    </a:cubicBezTo>
                    <a:cubicBezTo>
                      <a:pt x="90986" y="296160"/>
                      <a:pt x="35728" y="227917"/>
                      <a:pt x="46160" y="154475"/>
                    </a:cubicBezTo>
                    <a:cubicBezTo>
                      <a:pt x="55308" y="90068"/>
                      <a:pt x="114214" y="28036"/>
                      <a:pt x="182906" y="55190"/>
                    </a:cubicBezTo>
                    <a:cubicBezTo>
                      <a:pt x="219391" y="69613"/>
                      <a:pt x="240423" y="108690"/>
                      <a:pt x="241645" y="146687"/>
                    </a:cubicBezTo>
                    <a:cubicBezTo>
                      <a:pt x="242282" y="166612"/>
                      <a:pt x="273861" y="172911"/>
                      <a:pt x="277943" y="151604"/>
                    </a:cubicBezTo>
                    <a:cubicBezTo>
                      <a:pt x="287667" y="100788"/>
                      <a:pt x="265847" y="51239"/>
                      <a:pt x="223084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857419" y="-943069"/>
                <a:ext cx="280225" cy="348245"/>
              </a:xfrm>
              <a:custGeom>
                <a:rect b="b" l="l" r="r" t="t"/>
                <a:pathLst>
                  <a:path extrusionOk="0" h="348245" w="280225">
                    <a:moveTo>
                      <a:pt x="223077" y="22375"/>
                    </a:moveTo>
                    <a:cubicBezTo>
                      <a:pt x="182059" y="-5310"/>
                      <a:pt x="127199" y="-7152"/>
                      <a:pt x="83896" y="16006"/>
                    </a:cubicBezTo>
                    <a:cubicBezTo>
                      <a:pt x="-4757" y="63429"/>
                      <a:pt x="-23902" y="189114"/>
                      <a:pt x="30045" y="269432"/>
                    </a:cubicBezTo>
                    <a:cubicBezTo>
                      <a:pt x="60101" y="314179"/>
                      <a:pt x="110117" y="344274"/>
                      <a:pt x="164064" y="348199"/>
                    </a:cubicBezTo>
                    <a:cubicBezTo>
                      <a:pt x="176258" y="349084"/>
                      <a:pt x="186672" y="337169"/>
                      <a:pt x="186672" y="325581"/>
                    </a:cubicBezTo>
                    <a:cubicBezTo>
                      <a:pt x="186672" y="312407"/>
                      <a:pt x="176276" y="304098"/>
                      <a:pt x="164064" y="302964"/>
                    </a:cubicBezTo>
                    <a:cubicBezTo>
                      <a:pt x="90980" y="296169"/>
                      <a:pt x="35722" y="227926"/>
                      <a:pt x="46154" y="154484"/>
                    </a:cubicBezTo>
                    <a:cubicBezTo>
                      <a:pt x="55301" y="90077"/>
                      <a:pt x="114208" y="28045"/>
                      <a:pt x="182900" y="55199"/>
                    </a:cubicBezTo>
                    <a:cubicBezTo>
                      <a:pt x="219385" y="69621"/>
                      <a:pt x="240416" y="108699"/>
                      <a:pt x="241638" y="146696"/>
                    </a:cubicBezTo>
                    <a:cubicBezTo>
                      <a:pt x="242276" y="166621"/>
                      <a:pt x="273855" y="172920"/>
                      <a:pt x="277937" y="151613"/>
                    </a:cubicBezTo>
                    <a:cubicBezTo>
                      <a:pt x="287661" y="100797"/>
                      <a:pt x="265841" y="51239"/>
                      <a:pt x="223077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8652603" y="-948923"/>
                <a:ext cx="280228" cy="348243"/>
              </a:xfrm>
              <a:custGeom>
                <a:rect b="b" l="l" r="r" t="t"/>
                <a:pathLst>
                  <a:path extrusionOk="0" h="348243" w="280228">
                    <a:moveTo>
                      <a:pt x="223084" y="22374"/>
                    </a:moveTo>
                    <a:cubicBezTo>
                      <a:pt x="182065" y="-5311"/>
                      <a:pt x="127205" y="-7154"/>
                      <a:pt x="83902" y="16013"/>
                    </a:cubicBezTo>
                    <a:cubicBezTo>
                      <a:pt x="-4759" y="63436"/>
                      <a:pt x="-23905" y="189122"/>
                      <a:pt x="30052" y="269430"/>
                    </a:cubicBezTo>
                    <a:cubicBezTo>
                      <a:pt x="60107" y="314178"/>
                      <a:pt x="110123" y="344273"/>
                      <a:pt x="164071" y="348197"/>
                    </a:cubicBezTo>
                    <a:cubicBezTo>
                      <a:pt x="176265" y="349083"/>
                      <a:pt x="186679" y="337167"/>
                      <a:pt x="186679" y="325580"/>
                    </a:cubicBezTo>
                    <a:cubicBezTo>
                      <a:pt x="186679" y="312406"/>
                      <a:pt x="176282" y="304096"/>
                      <a:pt x="164071" y="302962"/>
                    </a:cubicBezTo>
                    <a:cubicBezTo>
                      <a:pt x="90986" y="296167"/>
                      <a:pt x="35728" y="227925"/>
                      <a:pt x="46160" y="154482"/>
                    </a:cubicBezTo>
                    <a:cubicBezTo>
                      <a:pt x="55308" y="90076"/>
                      <a:pt x="114214" y="28044"/>
                      <a:pt x="182906" y="55197"/>
                    </a:cubicBezTo>
                    <a:cubicBezTo>
                      <a:pt x="219391" y="69620"/>
                      <a:pt x="240423" y="108698"/>
                      <a:pt x="241645" y="146695"/>
                    </a:cubicBezTo>
                    <a:cubicBezTo>
                      <a:pt x="242282" y="166619"/>
                      <a:pt x="273861" y="172918"/>
                      <a:pt x="277943" y="151612"/>
                    </a:cubicBezTo>
                    <a:cubicBezTo>
                      <a:pt x="287658" y="100795"/>
                      <a:pt x="265838" y="51237"/>
                      <a:pt x="223084" y="223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>
                <a:off x="8447784" y="-954781"/>
                <a:ext cx="280228" cy="348236"/>
              </a:xfrm>
              <a:custGeom>
                <a:rect b="b" l="l" r="r" t="t"/>
                <a:pathLst>
                  <a:path extrusionOk="0" h="348236" w="280228">
                    <a:moveTo>
                      <a:pt x="223084" y="22375"/>
                    </a:moveTo>
                    <a:cubicBezTo>
                      <a:pt x="182065" y="-5310"/>
                      <a:pt x="127205" y="-7152"/>
                      <a:pt x="83902" y="16006"/>
                    </a:cubicBezTo>
                    <a:cubicBezTo>
                      <a:pt x="-4759" y="63429"/>
                      <a:pt x="-23905" y="189114"/>
                      <a:pt x="30052" y="269423"/>
                    </a:cubicBezTo>
                    <a:cubicBezTo>
                      <a:pt x="60107" y="314170"/>
                      <a:pt x="110123" y="344265"/>
                      <a:pt x="164071" y="348190"/>
                    </a:cubicBezTo>
                    <a:cubicBezTo>
                      <a:pt x="176265" y="349076"/>
                      <a:pt x="186679" y="337160"/>
                      <a:pt x="186679" y="325572"/>
                    </a:cubicBezTo>
                    <a:cubicBezTo>
                      <a:pt x="186679" y="312399"/>
                      <a:pt x="176282" y="304089"/>
                      <a:pt x="164071" y="302955"/>
                    </a:cubicBezTo>
                    <a:cubicBezTo>
                      <a:pt x="90986" y="296160"/>
                      <a:pt x="35728" y="227917"/>
                      <a:pt x="46160" y="154475"/>
                    </a:cubicBezTo>
                    <a:cubicBezTo>
                      <a:pt x="55308" y="90068"/>
                      <a:pt x="114214" y="28036"/>
                      <a:pt x="182906" y="55190"/>
                    </a:cubicBezTo>
                    <a:cubicBezTo>
                      <a:pt x="219391" y="69613"/>
                      <a:pt x="240423" y="108690"/>
                      <a:pt x="241645" y="146687"/>
                    </a:cubicBezTo>
                    <a:cubicBezTo>
                      <a:pt x="242282" y="166612"/>
                      <a:pt x="273861" y="172911"/>
                      <a:pt x="277943" y="151604"/>
                    </a:cubicBezTo>
                    <a:cubicBezTo>
                      <a:pt x="287658" y="100797"/>
                      <a:pt x="265838" y="51239"/>
                      <a:pt x="223084" y="2237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>
                <a:off x="8242975" y="-960632"/>
                <a:ext cx="280228" cy="348240"/>
              </a:xfrm>
              <a:custGeom>
                <a:rect b="b" l="l" r="r" t="t"/>
                <a:pathLst>
                  <a:path extrusionOk="0" h="348240" w="280228">
                    <a:moveTo>
                      <a:pt x="223075" y="22370"/>
                    </a:moveTo>
                    <a:cubicBezTo>
                      <a:pt x="182056" y="-5315"/>
                      <a:pt x="127205" y="-7148"/>
                      <a:pt x="83902" y="16010"/>
                    </a:cubicBezTo>
                    <a:cubicBezTo>
                      <a:pt x="-4759" y="63433"/>
                      <a:pt x="-23905" y="189118"/>
                      <a:pt x="30052" y="269427"/>
                    </a:cubicBezTo>
                    <a:cubicBezTo>
                      <a:pt x="60107" y="314174"/>
                      <a:pt x="110123" y="344269"/>
                      <a:pt x="164071" y="348194"/>
                    </a:cubicBezTo>
                    <a:cubicBezTo>
                      <a:pt x="176265" y="349079"/>
                      <a:pt x="186679" y="337164"/>
                      <a:pt x="186679" y="325576"/>
                    </a:cubicBezTo>
                    <a:cubicBezTo>
                      <a:pt x="186679" y="312402"/>
                      <a:pt x="176282" y="304093"/>
                      <a:pt x="164071" y="302959"/>
                    </a:cubicBezTo>
                    <a:cubicBezTo>
                      <a:pt x="90986" y="296164"/>
                      <a:pt x="35728" y="227921"/>
                      <a:pt x="46160" y="154479"/>
                    </a:cubicBezTo>
                    <a:cubicBezTo>
                      <a:pt x="55307" y="90072"/>
                      <a:pt x="114214" y="28040"/>
                      <a:pt x="182906" y="55194"/>
                    </a:cubicBezTo>
                    <a:cubicBezTo>
                      <a:pt x="219391" y="69616"/>
                      <a:pt x="240423" y="108694"/>
                      <a:pt x="241645" y="146691"/>
                    </a:cubicBezTo>
                    <a:cubicBezTo>
                      <a:pt x="242282" y="166616"/>
                      <a:pt x="273861" y="172915"/>
                      <a:pt x="277943" y="151608"/>
                    </a:cubicBezTo>
                    <a:cubicBezTo>
                      <a:pt x="287658" y="100792"/>
                      <a:pt x="265838" y="51234"/>
                      <a:pt x="223075" y="2237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4"/>
              <p:cNvSpPr/>
              <p:nvPr/>
            </p:nvSpPr>
            <p:spPr>
              <a:xfrm>
                <a:off x="8038151" y="-966487"/>
                <a:ext cx="280227" cy="348239"/>
              </a:xfrm>
              <a:custGeom>
                <a:rect b="b" l="l" r="r" t="t"/>
                <a:pathLst>
                  <a:path extrusionOk="0" h="348239" w="280227">
                    <a:moveTo>
                      <a:pt x="223079" y="22378"/>
                    </a:moveTo>
                    <a:cubicBezTo>
                      <a:pt x="182061" y="-5315"/>
                      <a:pt x="127210" y="-7149"/>
                      <a:pt x="83906" y="16009"/>
                    </a:cubicBezTo>
                    <a:cubicBezTo>
                      <a:pt x="-4764" y="63432"/>
                      <a:pt x="-23900" y="189117"/>
                      <a:pt x="30047" y="269426"/>
                    </a:cubicBezTo>
                    <a:cubicBezTo>
                      <a:pt x="60103" y="314173"/>
                      <a:pt x="110119" y="344268"/>
                      <a:pt x="164066" y="348193"/>
                    </a:cubicBezTo>
                    <a:cubicBezTo>
                      <a:pt x="176260" y="349079"/>
                      <a:pt x="186674" y="337163"/>
                      <a:pt x="186674" y="325575"/>
                    </a:cubicBezTo>
                    <a:cubicBezTo>
                      <a:pt x="186674" y="312402"/>
                      <a:pt x="176278" y="304092"/>
                      <a:pt x="164066" y="302958"/>
                    </a:cubicBezTo>
                    <a:cubicBezTo>
                      <a:pt x="90982" y="296163"/>
                      <a:pt x="35724" y="227920"/>
                      <a:pt x="46155" y="154478"/>
                    </a:cubicBezTo>
                    <a:cubicBezTo>
                      <a:pt x="55303" y="90071"/>
                      <a:pt x="114210" y="28039"/>
                      <a:pt x="182902" y="55193"/>
                    </a:cubicBezTo>
                    <a:cubicBezTo>
                      <a:pt x="219387" y="69616"/>
                      <a:pt x="240418" y="108693"/>
                      <a:pt x="241640" y="146691"/>
                    </a:cubicBezTo>
                    <a:cubicBezTo>
                      <a:pt x="242278" y="166615"/>
                      <a:pt x="273857" y="172914"/>
                      <a:pt x="277939" y="151607"/>
                    </a:cubicBezTo>
                    <a:cubicBezTo>
                      <a:pt x="287662" y="100791"/>
                      <a:pt x="265842" y="51233"/>
                      <a:pt x="223079" y="2237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5"/>
          <p:cNvGrpSpPr/>
          <p:nvPr/>
        </p:nvGrpSpPr>
        <p:grpSpPr>
          <a:xfrm>
            <a:off x="735573" y="1815106"/>
            <a:ext cx="2512344" cy="444532"/>
            <a:chOff x="0" y="0"/>
            <a:chExt cx="6699584" cy="1185418"/>
          </a:xfrm>
        </p:grpSpPr>
        <p:sp>
          <p:nvSpPr>
            <p:cNvPr id="263" name="Google Shape;263;p15"/>
            <p:cNvSpPr/>
            <p:nvPr/>
          </p:nvSpPr>
          <p:spPr>
            <a:xfrm>
              <a:off x="0" y="0"/>
              <a:ext cx="6699584" cy="1185418"/>
            </a:xfrm>
            <a:custGeom>
              <a:rect b="b" l="l" r="r" t="t"/>
              <a:pathLst>
                <a:path extrusionOk="0" h="660400" w="3732359">
                  <a:moveTo>
                    <a:pt x="3607898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07898" y="0"/>
                  </a:lnTo>
                  <a:cubicBezTo>
                    <a:pt x="3676478" y="0"/>
                    <a:pt x="3732359" y="55880"/>
                    <a:pt x="3732359" y="124460"/>
                  </a:cubicBezTo>
                  <a:lnTo>
                    <a:pt x="3732359" y="535940"/>
                  </a:lnTo>
                  <a:cubicBezTo>
                    <a:pt x="3732359" y="604520"/>
                    <a:pt x="3676478" y="660400"/>
                    <a:pt x="3607898" y="660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5"/>
            <p:cNvSpPr txBox="1"/>
            <p:nvPr/>
          </p:nvSpPr>
          <p:spPr>
            <a:xfrm>
              <a:off x="526394" y="306698"/>
              <a:ext cx="5643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Name: Lennox Quincy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265" name="Google Shape;265;p15"/>
          <p:cNvPicPr preferRelativeResize="0"/>
          <p:nvPr/>
        </p:nvPicPr>
        <p:blipFill rotWithShape="1">
          <a:blip r:embed="rId3">
            <a:alphaModFix/>
          </a:blip>
          <a:srcRect b="0" l="34910" r="37678" t="24953"/>
          <a:stretch/>
        </p:blipFill>
        <p:spPr>
          <a:xfrm>
            <a:off x="6639245" y="0"/>
            <a:ext cx="250475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5"/>
          <p:cNvSpPr txBox="1"/>
          <p:nvPr/>
        </p:nvSpPr>
        <p:spPr>
          <a:xfrm>
            <a:off x="735573" y="918292"/>
            <a:ext cx="517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Contact Information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735573" y="3155481"/>
            <a:ext cx="51777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Address</a:t>
            </a: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: 123 Anywhere St., Any City, ST 12345</a:t>
            </a:r>
            <a:endParaRPr b="1" sz="7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Phone number</a:t>
            </a: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: 123-456-7890</a:t>
            </a:r>
            <a:endParaRPr b="1" sz="7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Email</a:t>
            </a: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: hello@reallygreatsite.com</a:t>
            </a:r>
            <a:endParaRPr b="1" sz="7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Website</a:t>
            </a: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: www.reallygreatsite.com</a:t>
            </a:r>
            <a:endParaRPr b="1" sz="7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Job Networking Profile</a:t>
            </a: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: @reallygreatsite</a:t>
            </a:r>
            <a:endParaRPr b="1" sz="7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68" name="Google Shape;268;p15"/>
          <p:cNvGrpSpPr/>
          <p:nvPr/>
        </p:nvGrpSpPr>
        <p:grpSpPr>
          <a:xfrm rot="-1408708">
            <a:off x="5901937" y="3528577"/>
            <a:ext cx="1476322" cy="1828545"/>
            <a:chOff x="11802451" y="7056212"/>
            <a:chExt cx="2952677" cy="3656839"/>
          </a:xfrm>
        </p:grpSpPr>
        <p:sp>
          <p:nvSpPr>
            <p:cNvPr id="269" name="Google Shape;269;p15"/>
            <p:cNvSpPr/>
            <p:nvPr/>
          </p:nvSpPr>
          <p:spPr>
            <a:xfrm>
              <a:off x="14353488" y="8228991"/>
              <a:ext cx="401640" cy="2445083"/>
            </a:xfrm>
            <a:custGeom>
              <a:rect b="b" l="l" r="r" t="t"/>
              <a:pathLst>
                <a:path extrusionOk="0" h="2445083" w="401640">
                  <a:moveTo>
                    <a:pt x="165616" y="2442943"/>
                  </a:moveTo>
                  <a:cubicBezTo>
                    <a:pt x="347387" y="2425668"/>
                    <a:pt x="342681" y="2435746"/>
                    <a:pt x="370404" y="2427394"/>
                  </a:cubicBezTo>
                  <a:cubicBezTo>
                    <a:pt x="429285" y="2409644"/>
                    <a:pt x="394342" y="2379153"/>
                    <a:pt x="352261" y="1136061"/>
                  </a:cubicBezTo>
                  <a:cubicBezTo>
                    <a:pt x="349791" y="1063063"/>
                    <a:pt x="318093" y="93554"/>
                    <a:pt x="301871" y="20907"/>
                  </a:cubicBezTo>
                  <a:cubicBezTo>
                    <a:pt x="286270" y="-48946"/>
                    <a:pt x="214559" y="68315"/>
                    <a:pt x="60415" y="194388"/>
                  </a:cubicBezTo>
                  <a:cubicBezTo>
                    <a:pt x="-39940" y="281033"/>
                    <a:pt x="10559" y="148802"/>
                    <a:pt x="30200" y="612796"/>
                  </a:cubicBezTo>
                  <a:cubicBezTo>
                    <a:pt x="163277" y="2446490"/>
                    <a:pt x="40430" y="2457768"/>
                    <a:pt x="165616" y="24429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14583398" y="9795499"/>
              <a:ext cx="73" cy="2757"/>
            </a:xfrm>
            <a:custGeom>
              <a:rect b="b" l="l" r="r" t="t"/>
              <a:pathLst>
                <a:path extrusionOk="0" h="2757" w="73">
                  <a:moveTo>
                    <a:pt x="0" y="0"/>
                  </a:moveTo>
                  <a:cubicBezTo>
                    <a:pt x="0" y="878"/>
                    <a:pt x="66" y="1814"/>
                    <a:pt x="73" y="2757"/>
                  </a:cubicBezTo>
                  <a:cubicBezTo>
                    <a:pt x="7" y="1821"/>
                    <a:pt x="0" y="885"/>
                    <a:pt x="0" y="0"/>
                  </a:cubicBezTo>
                  <a:close/>
                </a:path>
              </a:pathLst>
            </a:custGeom>
            <a:solidFill>
              <a:srgbClr val="BADBF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11802451" y="7056212"/>
              <a:ext cx="2952010" cy="3656839"/>
            </a:xfrm>
            <a:custGeom>
              <a:rect b="b" l="l" r="r" t="t"/>
              <a:pathLst>
                <a:path extrusionOk="0" h="3656839" w="2952010">
                  <a:moveTo>
                    <a:pt x="2658093" y="1744187"/>
                  </a:moveTo>
                  <a:cubicBezTo>
                    <a:pt x="2649229" y="1611312"/>
                    <a:pt x="2709250" y="1622671"/>
                    <a:pt x="2900842" y="1427366"/>
                  </a:cubicBezTo>
                  <a:cubicBezTo>
                    <a:pt x="2978977" y="1347713"/>
                    <a:pt x="2951137" y="1353520"/>
                    <a:pt x="2924794" y="866012"/>
                  </a:cubicBezTo>
                  <a:cubicBezTo>
                    <a:pt x="2917801" y="736640"/>
                    <a:pt x="2897890" y="76163"/>
                    <a:pt x="2878241" y="32691"/>
                  </a:cubicBezTo>
                  <a:cubicBezTo>
                    <a:pt x="2857386" y="-13459"/>
                    <a:pt x="2817344" y="-755"/>
                    <a:pt x="2583399" y="11020"/>
                  </a:cubicBezTo>
                  <a:cubicBezTo>
                    <a:pt x="1371042" y="72075"/>
                    <a:pt x="19462" y="85964"/>
                    <a:pt x="3730" y="138915"/>
                  </a:cubicBezTo>
                  <a:cubicBezTo>
                    <a:pt x="-15327" y="203048"/>
                    <a:pt x="42290" y="1514201"/>
                    <a:pt x="93622" y="3042585"/>
                  </a:cubicBezTo>
                  <a:cubicBezTo>
                    <a:pt x="115967" y="3711071"/>
                    <a:pt x="82238" y="3650506"/>
                    <a:pt x="313887" y="3656840"/>
                  </a:cubicBezTo>
                  <a:cubicBezTo>
                    <a:pt x="2816525" y="3634716"/>
                    <a:pt x="2696608" y="3669624"/>
                    <a:pt x="2724536" y="3635828"/>
                  </a:cubicBezTo>
                  <a:cubicBezTo>
                    <a:pt x="2787538" y="3559597"/>
                    <a:pt x="2676565" y="2021149"/>
                    <a:pt x="2658093" y="1744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12447032" y="7752964"/>
              <a:ext cx="1688614" cy="314257"/>
            </a:xfrm>
            <a:custGeom>
              <a:rect b="b" l="l" r="r" t="t"/>
              <a:pathLst>
                <a:path extrusionOk="0" h="314257" w="1688614">
                  <a:moveTo>
                    <a:pt x="1645665" y="358"/>
                  </a:moveTo>
                  <a:cubicBezTo>
                    <a:pt x="1681967" y="-5069"/>
                    <a:pt x="1667185" y="51999"/>
                    <a:pt x="1674762" y="122657"/>
                  </a:cubicBezTo>
                  <a:cubicBezTo>
                    <a:pt x="1689873" y="239486"/>
                    <a:pt x="1695076" y="260096"/>
                    <a:pt x="1677773" y="261968"/>
                  </a:cubicBezTo>
                  <a:cubicBezTo>
                    <a:pt x="1669530" y="262816"/>
                    <a:pt x="43240" y="328069"/>
                    <a:pt x="31432" y="311591"/>
                  </a:cubicBezTo>
                  <a:cubicBezTo>
                    <a:pt x="31081" y="310107"/>
                    <a:pt x="150" y="99143"/>
                    <a:pt x="4" y="97629"/>
                  </a:cubicBezTo>
                  <a:cubicBezTo>
                    <a:pt x="-2897" y="50295"/>
                    <a:pt x="1533384" y="-2641"/>
                    <a:pt x="1645665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/>
          <p:nvPr/>
        </p:nvSpPr>
        <p:spPr>
          <a:xfrm>
            <a:off x="0" y="0"/>
            <a:ext cx="9144000" cy="1576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514350" y="2337320"/>
            <a:ext cx="2315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Write your first job position here.</a:t>
            </a:r>
            <a:endParaRPr b="1" sz="700">
              <a:solidFill>
                <a:schemeClr val="dk1"/>
              </a:solidFill>
            </a:endParaRPr>
          </a:p>
        </p:txBody>
      </p:sp>
      <p:grpSp>
        <p:nvGrpSpPr>
          <p:cNvPr id="279" name="Google Shape;279;p16"/>
          <p:cNvGrpSpPr/>
          <p:nvPr/>
        </p:nvGrpSpPr>
        <p:grpSpPr>
          <a:xfrm>
            <a:off x="3414303" y="2974780"/>
            <a:ext cx="2316412" cy="605241"/>
            <a:chOff x="0" y="0"/>
            <a:chExt cx="6177099" cy="1613976"/>
          </a:xfrm>
        </p:grpSpPr>
        <p:sp>
          <p:nvSpPr>
            <p:cNvPr id="280" name="Google Shape;280;p16"/>
            <p:cNvSpPr/>
            <p:nvPr/>
          </p:nvSpPr>
          <p:spPr>
            <a:xfrm>
              <a:off x="0" y="0"/>
              <a:ext cx="6177099" cy="1613976"/>
            </a:xfrm>
            <a:custGeom>
              <a:rect b="b" l="l" r="r" t="t"/>
              <a:pathLst>
                <a:path extrusionOk="0" h="899151" w="3441281">
                  <a:moveTo>
                    <a:pt x="3316821" y="899151"/>
                  </a:moveTo>
                  <a:lnTo>
                    <a:pt x="124460" y="899151"/>
                  </a:lnTo>
                  <a:cubicBezTo>
                    <a:pt x="55880" y="899151"/>
                    <a:pt x="0" y="843271"/>
                    <a:pt x="0" y="7746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16822" y="0"/>
                  </a:lnTo>
                  <a:cubicBezTo>
                    <a:pt x="3385401" y="0"/>
                    <a:pt x="3441281" y="55880"/>
                    <a:pt x="3441281" y="124460"/>
                  </a:cubicBezTo>
                  <a:lnTo>
                    <a:pt x="3441281" y="774691"/>
                  </a:lnTo>
                  <a:cubicBezTo>
                    <a:pt x="3441281" y="843271"/>
                    <a:pt x="3385401" y="899151"/>
                    <a:pt x="3316822" y="8991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81" name="Google Shape;281;p16"/>
            <p:cNvSpPr txBox="1"/>
            <p:nvPr/>
          </p:nvSpPr>
          <p:spPr>
            <a:xfrm>
              <a:off x="384818" y="208807"/>
              <a:ext cx="5404800" cy="113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Company Name</a:t>
              </a:r>
              <a:endParaRPr b="1" sz="700">
                <a:solidFill>
                  <a:schemeClr val="lt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(Inclusive dates)</a:t>
              </a:r>
              <a:endParaRPr b="1" sz="700">
                <a:solidFill>
                  <a:schemeClr val="lt1"/>
                </a:solidFill>
              </a:endParaRPr>
            </a:p>
          </p:txBody>
        </p:sp>
      </p:grpSp>
      <p:sp>
        <p:nvSpPr>
          <p:cNvPr id="282" name="Google Shape;282;p16"/>
          <p:cNvSpPr txBox="1"/>
          <p:nvPr/>
        </p:nvSpPr>
        <p:spPr>
          <a:xfrm>
            <a:off x="514350" y="3764779"/>
            <a:ext cx="2315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Describe the work you did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for this particular job position. 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3414303" y="2337320"/>
            <a:ext cx="2315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Write your second job position here.</a:t>
            </a:r>
            <a:endParaRPr b="1" sz="700">
              <a:solidFill>
                <a:schemeClr val="dk1"/>
              </a:solidFill>
            </a:endParaRPr>
          </a:p>
        </p:txBody>
      </p:sp>
      <p:grpSp>
        <p:nvGrpSpPr>
          <p:cNvPr id="284" name="Google Shape;284;p16"/>
          <p:cNvGrpSpPr/>
          <p:nvPr/>
        </p:nvGrpSpPr>
        <p:grpSpPr>
          <a:xfrm>
            <a:off x="514350" y="2974780"/>
            <a:ext cx="2316412" cy="605241"/>
            <a:chOff x="0" y="0"/>
            <a:chExt cx="6177099" cy="1613976"/>
          </a:xfrm>
        </p:grpSpPr>
        <p:sp>
          <p:nvSpPr>
            <p:cNvPr id="285" name="Google Shape;285;p16"/>
            <p:cNvSpPr/>
            <p:nvPr/>
          </p:nvSpPr>
          <p:spPr>
            <a:xfrm>
              <a:off x="0" y="0"/>
              <a:ext cx="6177099" cy="1613976"/>
            </a:xfrm>
            <a:custGeom>
              <a:rect b="b" l="l" r="r" t="t"/>
              <a:pathLst>
                <a:path extrusionOk="0" h="899151" w="3441281">
                  <a:moveTo>
                    <a:pt x="3316821" y="899151"/>
                  </a:moveTo>
                  <a:lnTo>
                    <a:pt x="124460" y="899151"/>
                  </a:lnTo>
                  <a:cubicBezTo>
                    <a:pt x="55880" y="899151"/>
                    <a:pt x="0" y="843271"/>
                    <a:pt x="0" y="7746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16822" y="0"/>
                  </a:lnTo>
                  <a:cubicBezTo>
                    <a:pt x="3385401" y="0"/>
                    <a:pt x="3441281" y="55880"/>
                    <a:pt x="3441281" y="124460"/>
                  </a:cubicBezTo>
                  <a:lnTo>
                    <a:pt x="3441281" y="774691"/>
                  </a:lnTo>
                  <a:cubicBezTo>
                    <a:pt x="3441281" y="843271"/>
                    <a:pt x="3385401" y="899151"/>
                    <a:pt x="3316822" y="899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86" name="Google Shape;286;p16"/>
            <p:cNvSpPr txBox="1"/>
            <p:nvPr/>
          </p:nvSpPr>
          <p:spPr>
            <a:xfrm>
              <a:off x="384818" y="208807"/>
              <a:ext cx="5404800" cy="113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Company Name</a:t>
              </a:r>
              <a:endParaRPr b="1"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(Inclusive dates)</a:t>
              </a:r>
              <a:endParaRPr b="1" sz="700">
                <a:solidFill>
                  <a:schemeClr val="dk1"/>
                </a:solidFill>
              </a:endParaRPr>
            </a:p>
          </p:txBody>
        </p:sp>
      </p:grpSp>
      <p:sp>
        <p:nvSpPr>
          <p:cNvPr id="287" name="Google Shape;287;p16"/>
          <p:cNvSpPr txBox="1"/>
          <p:nvPr/>
        </p:nvSpPr>
        <p:spPr>
          <a:xfrm>
            <a:off x="3414303" y="3764779"/>
            <a:ext cx="2315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Describe the work you did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for this particular job position. 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6314256" y="2337320"/>
            <a:ext cx="2315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Write your third job position here.</a:t>
            </a:r>
            <a:endParaRPr b="1" sz="700">
              <a:solidFill>
                <a:schemeClr val="dk1"/>
              </a:solidFill>
            </a:endParaRPr>
          </a:p>
        </p:txBody>
      </p:sp>
      <p:grpSp>
        <p:nvGrpSpPr>
          <p:cNvPr id="289" name="Google Shape;289;p16"/>
          <p:cNvGrpSpPr/>
          <p:nvPr/>
        </p:nvGrpSpPr>
        <p:grpSpPr>
          <a:xfrm>
            <a:off x="6314256" y="2974780"/>
            <a:ext cx="2316412" cy="605241"/>
            <a:chOff x="0" y="0"/>
            <a:chExt cx="6177099" cy="1613976"/>
          </a:xfrm>
        </p:grpSpPr>
        <p:sp>
          <p:nvSpPr>
            <p:cNvPr id="290" name="Google Shape;290;p16"/>
            <p:cNvSpPr/>
            <p:nvPr/>
          </p:nvSpPr>
          <p:spPr>
            <a:xfrm>
              <a:off x="0" y="0"/>
              <a:ext cx="6177099" cy="1613976"/>
            </a:xfrm>
            <a:custGeom>
              <a:rect b="b" l="l" r="r" t="t"/>
              <a:pathLst>
                <a:path extrusionOk="0" h="899151" w="3441281">
                  <a:moveTo>
                    <a:pt x="3316821" y="899151"/>
                  </a:moveTo>
                  <a:lnTo>
                    <a:pt x="124460" y="899151"/>
                  </a:lnTo>
                  <a:cubicBezTo>
                    <a:pt x="55880" y="899151"/>
                    <a:pt x="0" y="843271"/>
                    <a:pt x="0" y="7746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16822" y="0"/>
                  </a:lnTo>
                  <a:cubicBezTo>
                    <a:pt x="3385401" y="0"/>
                    <a:pt x="3441281" y="55880"/>
                    <a:pt x="3441281" y="124460"/>
                  </a:cubicBezTo>
                  <a:lnTo>
                    <a:pt x="3441281" y="774691"/>
                  </a:lnTo>
                  <a:cubicBezTo>
                    <a:pt x="3441281" y="843271"/>
                    <a:pt x="3385401" y="899151"/>
                    <a:pt x="3316822" y="899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291" name="Google Shape;291;p16"/>
            <p:cNvSpPr txBox="1"/>
            <p:nvPr/>
          </p:nvSpPr>
          <p:spPr>
            <a:xfrm>
              <a:off x="384818" y="208807"/>
              <a:ext cx="5404800" cy="113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Company Name</a:t>
              </a:r>
              <a:endParaRPr b="1"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(Inclusive dates)</a:t>
              </a:r>
              <a:endParaRPr b="1" sz="700">
                <a:solidFill>
                  <a:schemeClr val="dk1"/>
                </a:solidFill>
              </a:endParaRPr>
            </a:p>
          </p:txBody>
        </p:sp>
      </p:grpSp>
      <p:sp>
        <p:nvSpPr>
          <p:cNvPr id="292" name="Google Shape;292;p16"/>
          <p:cNvSpPr txBox="1"/>
          <p:nvPr/>
        </p:nvSpPr>
        <p:spPr>
          <a:xfrm>
            <a:off x="6314256" y="3764779"/>
            <a:ext cx="2315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Describe the work you did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for this particular job position. 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3" name="Google Shape;293;p16"/>
          <p:cNvSpPr txBox="1"/>
          <p:nvPr/>
        </p:nvSpPr>
        <p:spPr>
          <a:xfrm>
            <a:off x="514350" y="516568"/>
            <a:ext cx="517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Work History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/>
          <p:nvPr/>
        </p:nvSpPr>
        <p:spPr>
          <a:xfrm>
            <a:off x="0" y="0"/>
            <a:ext cx="4246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518934" y="561117"/>
            <a:ext cx="3208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Educational Background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00" name="Google Shape;300;p17"/>
          <p:cNvSpPr txBox="1"/>
          <p:nvPr/>
        </p:nvSpPr>
        <p:spPr>
          <a:xfrm>
            <a:off x="4831390" y="503967"/>
            <a:ext cx="37275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Institution: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Location: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Name of Degree / Major or Minor: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Graduation Year: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Relevant Honors or Awards: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1" name="Google Shape;301;p17"/>
          <p:cNvSpPr txBox="1"/>
          <p:nvPr/>
        </p:nvSpPr>
        <p:spPr>
          <a:xfrm>
            <a:off x="4831390" y="2015027"/>
            <a:ext cx="37275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Institution: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Location: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Name of Degree / Major or Minor: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Graduation Year: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Relevant Honors or Awards: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2" name="Google Shape;302;p17"/>
          <p:cNvSpPr txBox="1"/>
          <p:nvPr/>
        </p:nvSpPr>
        <p:spPr>
          <a:xfrm>
            <a:off x="4831390" y="3526086"/>
            <a:ext cx="37275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Institution: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Location: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Name of Degree / Major or Minor: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Graduation Year: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Relevant Honors or Awards: </a:t>
            </a:r>
            <a:endParaRPr b="1"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03" name="Google Shape;303;p17"/>
          <p:cNvGrpSpPr/>
          <p:nvPr/>
        </p:nvGrpSpPr>
        <p:grpSpPr>
          <a:xfrm>
            <a:off x="518933" y="2995132"/>
            <a:ext cx="1962145" cy="2264980"/>
            <a:chOff x="518933" y="2995132"/>
            <a:chExt cx="1962145" cy="2264980"/>
          </a:xfrm>
        </p:grpSpPr>
        <p:grpSp>
          <p:nvGrpSpPr>
            <p:cNvPr id="304" name="Google Shape;304;p17"/>
            <p:cNvGrpSpPr/>
            <p:nvPr/>
          </p:nvGrpSpPr>
          <p:grpSpPr>
            <a:xfrm>
              <a:off x="518933" y="2995132"/>
              <a:ext cx="1962145" cy="2264980"/>
              <a:chOff x="1037866" y="5990264"/>
              <a:chExt cx="3924290" cy="4529959"/>
            </a:xfrm>
          </p:grpSpPr>
          <p:sp>
            <p:nvSpPr>
              <p:cNvPr id="305" name="Google Shape;305;p17"/>
              <p:cNvSpPr/>
              <p:nvPr/>
            </p:nvSpPr>
            <p:spPr>
              <a:xfrm>
                <a:off x="1037866" y="5990264"/>
                <a:ext cx="3924290" cy="4529959"/>
              </a:xfrm>
              <a:custGeom>
                <a:rect b="b" l="l" r="r" t="t"/>
                <a:pathLst>
                  <a:path extrusionOk="0" h="4529959" w="3924290">
                    <a:moveTo>
                      <a:pt x="3869529" y="712885"/>
                    </a:moveTo>
                    <a:cubicBezTo>
                      <a:pt x="3863607" y="695816"/>
                      <a:pt x="3857188" y="678847"/>
                      <a:pt x="3850161" y="662276"/>
                    </a:cubicBezTo>
                    <a:cubicBezTo>
                      <a:pt x="3746490" y="418962"/>
                      <a:pt x="3502125" y="307796"/>
                      <a:pt x="3261870" y="439446"/>
                    </a:cubicBezTo>
                    <a:cubicBezTo>
                      <a:pt x="3258158" y="441557"/>
                      <a:pt x="3254446" y="443668"/>
                      <a:pt x="3250734" y="445770"/>
                    </a:cubicBezTo>
                    <a:cubicBezTo>
                      <a:pt x="3249629" y="446368"/>
                      <a:pt x="3248624" y="447075"/>
                      <a:pt x="3247519" y="447682"/>
                    </a:cubicBezTo>
                    <a:lnTo>
                      <a:pt x="3247519" y="447781"/>
                    </a:lnTo>
                    <a:cubicBezTo>
                      <a:pt x="3244912" y="449285"/>
                      <a:pt x="3242404" y="450798"/>
                      <a:pt x="3239896" y="452302"/>
                    </a:cubicBezTo>
                    <a:cubicBezTo>
                      <a:pt x="3237786" y="453607"/>
                      <a:pt x="3235676" y="454912"/>
                      <a:pt x="3233576" y="456316"/>
                    </a:cubicBezTo>
                    <a:cubicBezTo>
                      <a:pt x="3232978" y="456714"/>
                      <a:pt x="3232272" y="457122"/>
                      <a:pt x="3231665" y="457521"/>
                    </a:cubicBezTo>
                    <a:cubicBezTo>
                      <a:pt x="3231665" y="456316"/>
                      <a:pt x="3231765" y="455210"/>
                      <a:pt x="3231765" y="454105"/>
                    </a:cubicBezTo>
                    <a:cubicBezTo>
                      <a:pt x="3233069" y="426889"/>
                      <a:pt x="3233974" y="399782"/>
                      <a:pt x="3234373" y="372665"/>
                    </a:cubicBezTo>
                    <a:cubicBezTo>
                      <a:pt x="3234871" y="366341"/>
                      <a:pt x="3234771" y="359510"/>
                      <a:pt x="3234572" y="353286"/>
                    </a:cubicBezTo>
                    <a:cubicBezTo>
                      <a:pt x="3234572" y="347759"/>
                      <a:pt x="3234472" y="342242"/>
                      <a:pt x="3234472" y="336715"/>
                    </a:cubicBezTo>
                    <a:lnTo>
                      <a:pt x="3234472" y="335411"/>
                    </a:lnTo>
                    <a:cubicBezTo>
                      <a:pt x="3234472" y="330989"/>
                      <a:pt x="3234373" y="326369"/>
                      <a:pt x="3234173" y="321857"/>
                    </a:cubicBezTo>
                    <a:cubicBezTo>
                      <a:pt x="3231665" y="231275"/>
                      <a:pt x="3163423" y="152245"/>
                      <a:pt x="3078114" y="127240"/>
                    </a:cubicBezTo>
                    <a:cubicBezTo>
                      <a:pt x="2954976" y="91390"/>
                      <a:pt x="2825211" y="69999"/>
                      <a:pt x="2698768" y="50321"/>
                    </a:cubicBezTo>
                    <a:cubicBezTo>
                      <a:pt x="2443664" y="10557"/>
                      <a:pt x="2185038" y="-5615"/>
                      <a:pt x="1927019" y="1714"/>
                    </a:cubicBezTo>
                    <a:cubicBezTo>
                      <a:pt x="1607486" y="10756"/>
                      <a:pt x="1262754" y="40980"/>
                      <a:pt x="959174" y="146121"/>
                    </a:cubicBezTo>
                    <a:cubicBezTo>
                      <a:pt x="827606" y="191810"/>
                      <a:pt x="678772" y="269735"/>
                      <a:pt x="653185" y="421073"/>
                    </a:cubicBezTo>
                    <a:cubicBezTo>
                      <a:pt x="650478" y="436638"/>
                      <a:pt x="649274" y="452203"/>
                      <a:pt x="648966" y="467867"/>
                    </a:cubicBezTo>
                    <a:cubicBezTo>
                      <a:pt x="637929" y="459432"/>
                      <a:pt x="626285" y="451496"/>
                      <a:pt x="614043" y="444674"/>
                    </a:cubicBezTo>
                    <a:cubicBezTo>
                      <a:pt x="561357" y="406712"/>
                      <a:pt x="464413" y="383818"/>
                      <a:pt x="428984" y="383619"/>
                    </a:cubicBezTo>
                    <a:cubicBezTo>
                      <a:pt x="-51625" y="380593"/>
                      <a:pt x="-8473" y="985427"/>
                      <a:pt x="9989" y="1303051"/>
                    </a:cubicBezTo>
                    <a:cubicBezTo>
                      <a:pt x="14208" y="1375956"/>
                      <a:pt x="17920" y="1448762"/>
                      <a:pt x="28659" y="1520861"/>
                    </a:cubicBezTo>
                    <a:cubicBezTo>
                      <a:pt x="41000" y="1593568"/>
                      <a:pt x="62884" y="1664462"/>
                      <a:pt x="83256" y="1735256"/>
                    </a:cubicBezTo>
                    <a:cubicBezTo>
                      <a:pt x="157519" y="1987712"/>
                      <a:pt x="347694" y="2176105"/>
                      <a:pt x="616253" y="2198800"/>
                    </a:cubicBezTo>
                    <a:cubicBezTo>
                      <a:pt x="627489" y="2199000"/>
                      <a:pt x="639033" y="2199099"/>
                      <a:pt x="650478" y="2199000"/>
                    </a:cubicBezTo>
                    <a:cubicBezTo>
                      <a:pt x="661814" y="2198900"/>
                      <a:pt x="673258" y="2198601"/>
                      <a:pt x="684703" y="2197894"/>
                    </a:cubicBezTo>
                    <a:cubicBezTo>
                      <a:pt x="689719" y="2197595"/>
                      <a:pt x="694835" y="2197088"/>
                      <a:pt x="699760" y="2196590"/>
                    </a:cubicBezTo>
                    <a:cubicBezTo>
                      <a:pt x="707791" y="2195783"/>
                      <a:pt x="715614" y="2194787"/>
                      <a:pt x="723346" y="2193373"/>
                    </a:cubicBezTo>
                    <a:cubicBezTo>
                      <a:pt x="727357" y="2192775"/>
                      <a:pt x="731178" y="2191969"/>
                      <a:pt x="735090" y="2191063"/>
                    </a:cubicBezTo>
                    <a:cubicBezTo>
                      <a:pt x="737498" y="2190565"/>
                      <a:pt x="740006" y="2189958"/>
                      <a:pt x="742514" y="2189251"/>
                    </a:cubicBezTo>
                    <a:cubicBezTo>
                      <a:pt x="745321" y="2188653"/>
                      <a:pt x="748037" y="2187847"/>
                      <a:pt x="750645" y="2187040"/>
                    </a:cubicBezTo>
                    <a:cubicBezTo>
                      <a:pt x="757572" y="2185029"/>
                      <a:pt x="764498" y="2182719"/>
                      <a:pt x="771316" y="2180010"/>
                    </a:cubicBezTo>
                    <a:cubicBezTo>
                      <a:pt x="771415" y="2179910"/>
                      <a:pt x="771714" y="2179910"/>
                      <a:pt x="771814" y="2179811"/>
                    </a:cubicBezTo>
                    <a:cubicBezTo>
                      <a:pt x="774222" y="2178905"/>
                      <a:pt x="776730" y="2177799"/>
                      <a:pt x="779039" y="2176794"/>
                    </a:cubicBezTo>
                    <a:cubicBezTo>
                      <a:pt x="784254" y="2174085"/>
                      <a:pt x="790076" y="2171774"/>
                      <a:pt x="795898" y="2169464"/>
                    </a:cubicBezTo>
                    <a:cubicBezTo>
                      <a:pt x="796297" y="2169364"/>
                      <a:pt x="796604" y="2169265"/>
                      <a:pt x="797003" y="2169165"/>
                    </a:cubicBezTo>
                    <a:cubicBezTo>
                      <a:pt x="797302" y="2168966"/>
                      <a:pt x="797809" y="2168767"/>
                      <a:pt x="798207" y="2168667"/>
                    </a:cubicBezTo>
                    <a:cubicBezTo>
                      <a:pt x="782851" y="2173487"/>
                      <a:pt x="903879" y="2408774"/>
                      <a:pt x="917026" y="2429059"/>
                    </a:cubicBezTo>
                    <a:cubicBezTo>
                      <a:pt x="968907" y="2509901"/>
                      <a:pt x="1032540" y="2582906"/>
                      <a:pt x="1104594" y="2646372"/>
                    </a:cubicBezTo>
                    <a:cubicBezTo>
                      <a:pt x="1247099" y="2771698"/>
                      <a:pt x="1417808" y="2854941"/>
                      <a:pt x="1600260" y="2903049"/>
                    </a:cubicBezTo>
                    <a:cubicBezTo>
                      <a:pt x="1743671" y="2940811"/>
                      <a:pt x="1891300" y="2954963"/>
                      <a:pt x="2036413" y="2945124"/>
                    </a:cubicBezTo>
                    <a:cubicBezTo>
                      <a:pt x="1963653" y="2961694"/>
                      <a:pt x="1887479" y="2963298"/>
                      <a:pt x="1813216" y="2962899"/>
                    </a:cubicBezTo>
                    <a:cubicBezTo>
                      <a:pt x="1803583" y="2962501"/>
                      <a:pt x="1793949" y="2961894"/>
                      <a:pt x="1784514" y="2961087"/>
                    </a:cubicBezTo>
                    <a:cubicBezTo>
                      <a:pt x="1786823" y="2999547"/>
                      <a:pt x="1788833" y="3037907"/>
                      <a:pt x="1790635" y="3076366"/>
                    </a:cubicBezTo>
                    <a:cubicBezTo>
                      <a:pt x="1797960" y="3210526"/>
                      <a:pt x="1791640" y="3337257"/>
                      <a:pt x="1791441" y="3473727"/>
                    </a:cubicBezTo>
                    <a:cubicBezTo>
                      <a:pt x="1791242" y="3561998"/>
                      <a:pt x="1791042" y="3648657"/>
                      <a:pt x="1757822" y="3732815"/>
                    </a:cubicBezTo>
                    <a:cubicBezTo>
                      <a:pt x="1717477" y="3834839"/>
                      <a:pt x="1647433" y="3909357"/>
                      <a:pt x="1555098" y="3965085"/>
                    </a:cubicBezTo>
                    <a:cubicBezTo>
                      <a:pt x="1433064" y="4038697"/>
                      <a:pt x="1289047" y="4065905"/>
                      <a:pt x="1168218" y="4139317"/>
                    </a:cubicBezTo>
                    <a:cubicBezTo>
                      <a:pt x="1128280" y="4163616"/>
                      <a:pt x="1084421" y="4195652"/>
                      <a:pt x="1070469" y="4242646"/>
                    </a:cubicBezTo>
                    <a:cubicBezTo>
                      <a:pt x="1062945" y="4268050"/>
                      <a:pt x="1066657" y="4295973"/>
                      <a:pt x="1084421" y="4316249"/>
                    </a:cubicBezTo>
                    <a:cubicBezTo>
                      <a:pt x="1097668" y="4331416"/>
                      <a:pt x="1115631" y="4341454"/>
                      <a:pt x="1133595" y="4350496"/>
                    </a:cubicBezTo>
                    <a:cubicBezTo>
                      <a:pt x="1243387" y="4405626"/>
                      <a:pt x="1367729" y="4435651"/>
                      <a:pt x="1486856" y="4463166"/>
                    </a:cubicBezTo>
                    <a:cubicBezTo>
                      <a:pt x="1611397" y="4491786"/>
                      <a:pt x="1738048" y="4511265"/>
                      <a:pt x="1865505" y="4521612"/>
                    </a:cubicBezTo>
                    <a:cubicBezTo>
                      <a:pt x="2153032" y="4544705"/>
                      <a:pt x="2445267" y="4519600"/>
                      <a:pt x="2725161" y="4449811"/>
                    </a:cubicBezTo>
                    <a:cubicBezTo>
                      <a:pt x="2755167" y="4442283"/>
                      <a:pt x="2785472" y="4434047"/>
                      <a:pt x="2812372" y="4418681"/>
                    </a:cubicBezTo>
                    <a:cubicBezTo>
                      <a:pt x="2858132" y="4392571"/>
                      <a:pt x="2890655" y="4336942"/>
                      <a:pt x="2868472" y="4283914"/>
                    </a:cubicBezTo>
                    <a:cubicBezTo>
                      <a:pt x="2846289" y="4231493"/>
                      <a:pt x="2768920" y="4195643"/>
                      <a:pt x="2721648" y="4169632"/>
                    </a:cubicBezTo>
                    <a:cubicBezTo>
                      <a:pt x="2617180" y="4112491"/>
                      <a:pt x="2509190" y="4059771"/>
                      <a:pt x="2416664" y="3984754"/>
                    </a:cubicBezTo>
                    <a:cubicBezTo>
                      <a:pt x="2318516" y="3905117"/>
                      <a:pt x="2257799" y="3808420"/>
                      <a:pt x="2225185" y="3687406"/>
                    </a:cubicBezTo>
                    <a:cubicBezTo>
                      <a:pt x="2186551" y="3544005"/>
                      <a:pt x="2201200" y="3391164"/>
                      <a:pt x="2201599" y="3244356"/>
                    </a:cubicBezTo>
                    <a:cubicBezTo>
                      <a:pt x="2201898" y="3137911"/>
                      <a:pt x="2195478" y="3031565"/>
                      <a:pt x="2191467" y="2925119"/>
                    </a:cubicBezTo>
                    <a:cubicBezTo>
                      <a:pt x="2261719" y="2911665"/>
                      <a:pt x="2330867" y="2892386"/>
                      <a:pt x="2397904" y="2867072"/>
                    </a:cubicBezTo>
                    <a:cubicBezTo>
                      <a:pt x="2453805" y="2850202"/>
                      <a:pt x="2508194" y="2828314"/>
                      <a:pt x="2560084" y="2801396"/>
                    </a:cubicBezTo>
                    <a:cubicBezTo>
                      <a:pt x="2575639" y="2793360"/>
                      <a:pt x="2590995" y="2784926"/>
                      <a:pt x="2606043" y="2775992"/>
                    </a:cubicBezTo>
                    <a:cubicBezTo>
                      <a:pt x="2695961" y="2722973"/>
                      <a:pt x="2776852" y="2654888"/>
                      <a:pt x="2845193" y="2575957"/>
                    </a:cubicBezTo>
                    <a:cubicBezTo>
                      <a:pt x="2878414" y="2537896"/>
                      <a:pt x="2908619" y="2497226"/>
                      <a:pt x="2935519" y="2454445"/>
                    </a:cubicBezTo>
                    <a:cubicBezTo>
                      <a:pt x="2958499" y="2417888"/>
                      <a:pt x="2979477" y="2380036"/>
                      <a:pt x="2997939" y="2340969"/>
                    </a:cubicBezTo>
                    <a:cubicBezTo>
                      <a:pt x="3013394" y="2308335"/>
                      <a:pt x="3027745" y="2274795"/>
                      <a:pt x="3037080" y="2239842"/>
                    </a:cubicBezTo>
                    <a:cubicBezTo>
                      <a:pt x="3039489" y="2233418"/>
                      <a:pt x="3041798" y="2227085"/>
                      <a:pt x="3043808" y="2220562"/>
                    </a:cubicBezTo>
                    <a:cubicBezTo>
                      <a:pt x="3044613" y="2220961"/>
                      <a:pt x="3045510" y="2221369"/>
                      <a:pt x="3046316" y="2221767"/>
                    </a:cubicBezTo>
                    <a:cubicBezTo>
                      <a:pt x="3083148" y="2240449"/>
                      <a:pt x="3122389" y="2253396"/>
                      <a:pt x="3162726" y="2262139"/>
                    </a:cubicBezTo>
                    <a:cubicBezTo>
                      <a:pt x="3209890" y="2272585"/>
                      <a:pt x="3258566" y="2277305"/>
                      <a:pt x="3306634" y="2278908"/>
                    </a:cubicBezTo>
                    <a:cubicBezTo>
                      <a:pt x="3393039" y="2275692"/>
                      <a:pt x="3477144" y="2242959"/>
                      <a:pt x="3549805" y="2197070"/>
                    </a:cubicBezTo>
                    <a:cubicBezTo>
                      <a:pt x="3612324" y="2151281"/>
                      <a:pt x="3659090" y="2087816"/>
                      <a:pt x="3702043" y="2023943"/>
                    </a:cubicBezTo>
                    <a:cubicBezTo>
                      <a:pt x="3842040" y="1809747"/>
                      <a:pt x="3890417" y="1551466"/>
                      <a:pt x="3913795" y="1300315"/>
                    </a:cubicBezTo>
                    <a:cubicBezTo>
                      <a:pt x="3931243" y="1111650"/>
                      <a:pt x="3933252" y="897862"/>
                      <a:pt x="3869529" y="712885"/>
                    </a:cubicBezTo>
                    <a:close/>
                    <a:moveTo>
                      <a:pt x="745910" y="1932791"/>
                    </a:moveTo>
                    <a:cubicBezTo>
                      <a:pt x="737679" y="1935201"/>
                      <a:pt x="729549" y="1937312"/>
                      <a:pt x="721219" y="1938815"/>
                    </a:cubicBezTo>
                    <a:cubicBezTo>
                      <a:pt x="719915" y="1939214"/>
                      <a:pt x="718512" y="1939414"/>
                      <a:pt x="717108" y="1939722"/>
                    </a:cubicBezTo>
                    <a:cubicBezTo>
                      <a:pt x="683788" y="1945946"/>
                      <a:pt x="649572" y="1946553"/>
                      <a:pt x="615447" y="1940220"/>
                    </a:cubicBezTo>
                    <a:cubicBezTo>
                      <a:pt x="538069" y="1930082"/>
                      <a:pt x="467926" y="1884184"/>
                      <a:pt x="418444" y="1824841"/>
                    </a:cubicBezTo>
                    <a:cubicBezTo>
                      <a:pt x="364852" y="1748719"/>
                      <a:pt x="344779" y="1655529"/>
                      <a:pt x="312971" y="1569368"/>
                    </a:cubicBezTo>
                    <a:cubicBezTo>
                      <a:pt x="255667" y="1370131"/>
                      <a:pt x="237106" y="934111"/>
                      <a:pt x="344281" y="755566"/>
                    </a:cubicBezTo>
                    <a:cubicBezTo>
                      <a:pt x="371172" y="712088"/>
                      <a:pt x="413627" y="672622"/>
                      <a:pt x="465010" y="662983"/>
                    </a:cubicBezTo>
                    <a:cubicBezTo>
                      <a:pt x="499733" y="662484"/>
                      <a:pt x="532247" y="678149"/>
                      <a:pt x="562860" y="697429"/>
                    </a:cubicBezTo>
                    <a:cubicBezTo>
                      <a:pt x="569985" y="703354"/>
                      <a:pt x="576812" y="709678"/>
                      <a:pt x="583132" y="716310"/>
                    </a:cubicBezTo>
                    <a:cubicBezTo>
                      <a:pt x="597384" y="730969"/>
                      <a:pt x="609824" y="747440"/>
                      <a:pt x="620762" y="764708"/>
                    </a:cubicBezTo>
                    <a:cubicBezTo>
                      <a:pt x="641532" y="797650"/>
                      <a:pt x="655485" y="832893"/>
                      <a:pt x="665318" y="869450"/>
                    </a:cubicBezTo>
                    <a:cubicBezTo>
                      <a:pt x="666323" y="873364"/>
                      <a:pt x="667328" y="877287"/>
                      <a:pt x="668333" y="881201"/>
                    </a:cubicBezTo>
                    <a:cubicBezTo>
                      <a:pt x="682684" y="1075311"/>
                      <a:pt x="681579" y="1269728"/>
                      <a:pt x="694427" y="1464844"/>
                    </a:cubicBezTo>
                    <a:cubicBezTo>
                      <a:pt x="702658" y="1588358"/>
                      <a:pt x="726941" y="1709870"/>
                      <a:pt x="740694" y="1832578"/>
                    </a:cubicBezTo>
                    <a:cubicBezTo>
                      <a:pt x="743601" y="1863908"/>
                      <a:pt x="743909" y="1895446"/>
                      <a:pt x="745710" y="1926875"/>
                    </a:cubicBezTo>
                    <a:cubicBezTo>
                      <a:pt x="745810" y="1928786"/>
                      <a:pt x="745910" y="1930888"/>
                      <a:pt x="746009" y="1932800"/>
                    </a:cubicBezTo>
                    <a:lnTo>
                      <a:pt x="745910" y="1932800"/>
                    </a:lnTo>
                    <a:close/>
                    <a:moveTo>
                      <a:pt x="3483346" y="1921846"/>
                    </a:moveTo>
                    <a:cubicBezTo>
                      <a:pt x="3381178" y="2021560"/>
                      <a:pt x="3209673" y="2015336"/>
                      <a:pt x="3114132" y="1910295"/>
                    </a:cubicBezTo>
                    <a:cubicBezTo>
                      <a:pt x="3138216" y="1796320"/>
                      <a:pt x="3153174" y="1682944"/>
                      <a:pt x="3160598" y="1577504"/>
                    </a:cubicBezTo>
                    <a:cubicBezTo>
                      <a:pt x="3177159" y="1375757"/>
                      <a:pt x="3191908" y="1173811"/>
                      <a:pt x="3203353" y="971665"/>
                    </a:cubicBezTo>
                    <a:cubicBezTo>
                      <a:pt x="3206259" y="944548"/>
                      <a:pt x="3206866" y="916933"/>
                      <a:pt x="3210279" y="889926"/>
                    </a:cubicBezTo>
                    <a:lnTo>
                      <a:pt x="3212081" y="876671"/>
                    </a:lnTo>
                    <a:cubicBezTo>
                      <a:pt x="3213991" y="863316"/>
                      <a:pt x="3216400" y="850062"/>
                      <a:pt x="3220510" y="837305"/>
                    </a:cubicBezTo>
                    <a:cubicBezTo>
                      <a:pt x="3226033" y="820236"/>
                      <a:pt x="3234861" y="804164"/>
                      <a:pt x="3243689" y="788599"/>
                    </a:cubicBezTo>
                    <a:cubicBezTo>
                      <a:pt x="3260150" y="759879"/>
                      <a:pt x="3279418" y="732762"/>
                      <a:pt x="3300994" y="707657"/>
                    </a:cubicBezTo>
                    <a:cubicBezTo>
                      <a:pt x="3306010" y="701931"/>
                      <a:pt x="3311135" y="696314"/>
                      <a:pt x="3316350" y="690688"/>
                    </a:cubicBezTo>
                    <a:cubicBezTo>
                      <a:pt x="3320560" y="686466"/>
                      <a:pt x="3324779" y="682253"/>
                      <a:pt x="3329198" y="678339"/>
                    </a:cubicBezTo>
                    <a:cubicBezTo>
                      <a:pt x="3331108" y="676636"/>
                      <a:pt x="3333109" y="674924"/>
                      <a:pt x="3335119" y="673220"/>
                    </a:cubicBezTo>
                    <a:cubicBezTo>
                      <a:pt x="3349769" y="660971"/>
                      <a:pt x="3366030" y="650625"/>
                      <a:pt x="3384393" y="643694"/>
                    </a:cubicBezTo>
                    <a:cubicBezTo>
                      <a:pt x="3423534" y="630240"/>
                      <a:pt x="3467384" y="646004"/>
                      <a:pt x="3503012" y="663273"/>
                    </a:cubicBezTo>
                    <a:cubicBezTo>
                      <a:pt x="3546971" y="692092"/>
                      <a:pt x="3569851" y="737383"/>
                      <a:pt x="3591626" y="784576"/>
                    </a:cubicBezTo>
                    <a:cubicBezTo>
                      <a:pt x="3701029" y="1048384"/>
                      <a:pt x="3678348" y="1705241"/>
                      <a:pt x="3483346" y="19218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1687539" y="7923073"/>
                <a:ext cx="147278" cy="266236"/>
              </a:xfrm>
              <a:custGeom>
                <a:rect b="b" l="l" r="r" t="t"/>
                <a:pathLst>
                  <a:path extrusionOk="0" h="266236" w="147278">
                    <a:moveTo>
                      <a:pt x="147266" y="236338"/>
                    </a:moveTo>
                    <a:cubicBezTo>
                      <a:pt x="146876" y="236465"/>
                      <a:pt x="146623" y="236592"/>
                      <a:pt x="146242" y="236728"/>
                    </a:cubicBezTo>
                    <a:cubicBezTo>
                      <a:pt x="140348" y="239038"/>
                      <a:pt x="134581" y="241348"/>
                      <a:pt x="129320" y="244039"/>
                    </a:cubicBezTo>
                    <a:cubicBezTo>
                      <a:pt x="127011" y="245063"/>
                      <a:pt x="124576" y="246087"/>
                      <a:pt x="122140" y="246993"/>
                    </a:cubicBezTo>
                    <a:cubicBezTo>
                      <a:pt x="122013" y="247120"/>
                      <a:pt x="121760" y="247120"/>
                      <a:pt x="121624" y="247246"/>
                    </a:cubicBezTo>
                    <a:cubicBezTo>
                      <a:pt x="114833" y="249937"/>
                      <a:pt x="107907" y="252247"/>
                      <a:pt x="100989" y="254304"/>
                    </a:cubicBezTo>
                    <a:cubicBezTo>
                      <a:pt x="98300" y="255074"/>
                      <a:pt x="95602" y="255844"/>
                      <a:pt x="92786" y="256488"/>
                    </a:cubicBezTo>
                    <a:cubicBezTo>
                      <a:pt x="90351" y="257131"/>
                      <a:pt x="87788" y="257774"/>
                      <a:pt x="85353" y="258281"/>
                    </a:cubicBezTo>
                    <a:cubicBezTo>
                      <a:pt x="81505" y="259178"/>
                      <a:pt x="77666" y="259948"/>
                      <a:pt x="73691" y="260592"/>
                    </a:cubicBezTo>
                    <a:cubicBezTo>
                      <a:pt x="65868" y="262005"/>
                      <a:pt x="58054" y="263029"/>
                      <a:pt x="50104" y="263799"/>
                    </a:cubicBezTo>
                    <a:cubicBezTo>
                      <a:pt x="45106" y="264315"/>
                      <a:pt x="39982" y="264823"/>
                      <a:pt x="34984" y="265085"/>
                    </a:cubicBezTo>
                    <a:cubicBezTo>
                      <a:pt x="23575" y="265855"/>
                      <a:pt x="12167" y="266109"/>
                      <a:pt x="759" y="266236"/>
                    </a:cubicBezTo>
                    <a:cubicBezTo>
                      <a:pt x="-2193" y="257647"/>
                      <a:pt x="4217" y="246739"/>
                      <a:pt x="7169" y="238023"/>
                    </a:cubicBezTo>
                    <a:cubicBezTo>
                      <a:pt x="22552" y="181462"/>
                      <a:pt x="38696" y="124910"/>
                      <a:pt x="53056" y="67968"/>
                    </a:cubicBezTo>
                    <a:cubicBezTo>
                      <a:pt x="59213" y="47963"/>
                      <a:pt x="62672" y="27316"/>
                      <a:pt x="67407" y="6922"/>
                    </a:cubicBezTo>
                    <a:cubicBezTo>
                      <a:pt x="68820" y="6668"/>
                      <a:pt x="70223" y="6405"/>
                      <a:pt x="71509" y="6025"/>
                    </a:cubicBezTo>
                    <a:cubicBezTo>
                      <a:pt x="79839" y="4485"/>
                      <a:pt x="88042" y="2437"/>
                      <a:pt x="96245" y="0"/>
                    </a:cubicBezTo>
                    <a:lnTo>
                      <a:pt x="96372" y="0"/>
                    </a:lnTo>
                    <a:lnTo>
                      <a:pt x="96372" y="127"/>
                    </a:lnTo>
                    <a:cubicBezTo>
                      <a:pt x="96498" y="127"/>
                      <a:pt x="96498" y="127"/>
                      <a:pt x="96498" y="254"/>
                    </a:cubicBezTo>
                    <a:lnTo>
                      <a:pt x="96498" y="381"/>
                    </a:lnTo>
                    <a:cubicBezTo>
                      <a:pt x="98807" y="6152"/>
                      <a:pt x="99957" y="13074"/>
                      <a:pt x="101886" y="18337"/>
                    </a:cubicBezTo>
                    <a:cubicBezTo>
                      <a:pt x="102529" y="20774"/>
                      <a:pt x="103036" y="23085"/>
                      <a:pt x="103552" y="25522"/>
                    </a:cubicBezTo>
                    <a:cubicBezTo>
                      <a:pt x="105607" y="33984"/>
                      <a:pt x="107400" y="42455"/>
                      <a:pt x="109066" y="51044"/>
                    </a:cubicBezTo>
                    <a:cubicBezTo>
                      <a:pt x="112524" y="68484"/>
                      <a:pt x="115603" y="85925"/>
                      <a:pt x="119188" y="103238"/>
                    </a:cubicBezTo>
                    <a:cubicBezTo>
                      <a:pt x="123806" y="124140"/>
                      <a:pt x="128541" y="145050"/>
                      <a:pt x="133159" y="165825"/>
                    </a:cubicBezTo>
                    <a:cubicBezTo>
                      <a:pt x="134572" y="172366"/>
                      <a:pt x="135975" y="178780"/>
                      <a:pt x="137387" y="185195"/>
                    </a:cubicBezTo>
                    <a:cubicBezTo>
                      <a:pt x="138927" y="192252"/>
                      <a:pt x="140466" y="199301"/>
                      <a:pt x="142005" y="206359"/>
                    </a:cubicBezTo>
                    <a:cubicBezTo>
                      <a:pt x="143680" y="214404"/>
                      <a:pt x="147528" y="226590"/>
                      <a:pt x="147266" y="2363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7"/>
              <p:cNvSpPr/>
              <p:nvPr/>
            </p:nvSpPr>
            <p:spPr>
              <a:xfrm>
                <a:off x="2814213" y="8918300"/>
                <a:ext cx="380890" cy="126564"/>
              </a:xfrm>
              <a:custGeom>
                <a:rect b="b" l="l" r="r" t="t"/>
                <a:pathLst>
                  <a:path extrusionOk="0" h="126564" w="380890">
                    <a:moveTo>
                      <a:pt x="369586" y="15338"/>
                    </a:moveTo>
                    <a:cubicBezTo>
                      <a:pt x="397726" y="40190"/>
                      <a:pt x="367684" y="73250"/>
                      <a:pt x="340902" y="82817"/>
                    </a:cubicBezTo>
                    <a:cubicBezTo>
                      <a:pt x="245425" y="123995"/>
                      <a:pt x="139236" y="127102"/>
                      <a:pt x="36797" y="126504"/>
                    </a:cubicBezTo>
                    <a:cubicBezTo>
                      <a:pt x="27235" y="126106"/>
                      <a:pt x="17674" y="125499"/>
                      <a:pt x="8113" y="124801"/>
                    </a:cubicBezTo>
                    <a:cubicBezTo>
                      <a:pt x="7560" y="114328"/>
                      <a:pt x="6908" y="103809"/>
                      <a:pt x="6257" y="93336"/>
                    </a:cubicBezTo>
                    <a:cubicBezTo>
                      <a:pt x="5152" y="74754"/>
                      <a:pt x="4056" y="56117"/>
                      <a:pt x="2906" y="37526"/>
                    </a:cubicBezTo>
                    <a:cubicBezTo>
                      <a:pt x="3106" y="33468"/>
                      <a:pt x="2961" y="29010"/>
                      <a:pt x="2553" y="24299"/>
                    </a:cubicBezTo>
                    <a:cubicBezTo>
                      <a:pt x="1956" y="16689"/>
                      <a:pt x="851" y="8372"/>
                      <a:pt x="0" y="0"/>
                    </a:cubicBezTo>
                    <a:cubicBezTo>
                      <a:pt x="98882" y="2455"/>
                      <a:pt x="197365" y="5056"/>
                      <a:pt x="296291" y="6967"/>
                    </a:cubicBezTo>
                    <a:cubicBezTo>
                      <a:pt x="321825" y="9631"/>
                      <a:pt x="346760" y="6668"/>
                      <a:pt x="369586" y="153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7"/>
              <p:cNvSpPr/>
              <p:nvPr/>
            </p:nvSpPr>
            <p:spPr>
              <a:xfrm>
                <a:off x="2172692" y="10211029"/>
                <a:ext cx="1658742" cy="229847"/>
              </a:xfrm>
              <a:custGeom>
                <a:rect b="b" l="l" r="r" t="t"/>
                <a:pathLst>
                  <a:path extrusionOk="0" h="229847" w="1658742">
                    <a:moveTo>
                      <a:pt x="1060869" y="229590"/>
                    </a:moveTo>
                    <a:cubicBezTo>
                      <a:pt x="949710" y="231130"/>
                      <a:pt x="840018" y="223257"/>
                      <a:pt x="729981" y="210410"/>
                    </a:cubicBezTo>
                    <a:cubicBezTo>
                      <a:pt x="543717" y="192924"/>
                      <a:pt x="357462" y="166415"/>
                      <a:pt x="176096" y="120236"/>
                    </a:cubicBezTo>
                    <a:cubicBezTo>
                      <a:pt x="111820" y="102451"/>
                      <a:pt x="13527" y="92703"/>
                      <a:pt x="18" y="13030"/>
                    </a:cubicBezTo>
                    <a:cubicBezTo>
                      <a:pt x="-380" y="6063"/>
                      <a:pt x="5876" y="101"/>
                      <a:pt x="12631" y="1"/>
                    </a:cubicBezTo>
                    <a:cubicBezTo>
                      <a:pt x="19602" y="-98"/>
                      <a:pt x="24727" y="5174"/>
                      <a:pt x="25542" y="11580"/>
                    </a:cubicBezTo>
                    <a:cubicBezTo>
                      <a:pt x="45661" y="61754"/>
                      <a:pt x="109212" y="71086"/>
                      <a:pt x="155462" y="83770"/>
                    </a:cubicBezTo>
                    <a:cubicBezTo>
                      <a:pt x="354845" y="135765"/>
                      <a:pt x="559381" y="164413"/>
                      <a:pt x="764216" y="183212"/>
                    </a:cubicBezTo>
                    <a:cubicBezTo>
                      <a:pt x="1011551" y="210301"/>
                      <a:pt x="1263956" y="204920"/>
                      <a:pt x="1508901" y="160517"/>
                    </a:cubicBezTo>
                    <a:cubicBezTo>
                      <a:pt x="1551483" y="149618"/>
                      <a:pt x="1606995" y="143828"/>
                      <a:pt x="1626199" y="98800"/>
                    </a:cubicBezTo>
                    <a:cubicBezTo>
                      <a:pt x="1628843" y="88870"/>
                      <a:pt x="1635452" y="77464"/>
                      <a:pt x="1647485" y="80463"/>
                    </a:cubicBezTo>
                    <a:cubicBezTo>
                      <a:pt x="1678614" y="91453"/>
                      <a:pt x="1636892" y="142886"/>
                      <a:pt x="1621952" y="153260"/>
                    </a:cubicBezTo>
                    <a:cubicBezTo>
                      <a:pt x="1549401" y="194183"/>
                      <a:pt x="1462679" y="198958"/>
                      <a:pt x="1381734" y="211271"/>
                    </a:cubicBezTo>
                    <a:cubicBezTo>
                      <a:pt x="1275165" y="222713"/>
                      <a:pt x="1168126" y="231483"/>
                      <a:pt x="1060869" y="2295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7"/>
              <p:cNvSpPr/>
              <p:nvPr/>
            </p:nvSpPr>
            <p:spPr>
              <a:xfrm>
                <a:off x="4253441" y="6429692"/>
                <a:ext cx="119543" cy="416848"/>
              </a:xfrm>
              <a:custGeom>
                <a:rect b="b" l="l" r="r" t="t"/>
                <a:pathLst>
                  <a:path extrusionOk="0" h="416848" w="119543">
                    <a:moveTo>
                      <a:pt x="95867" y="192615"/>
                    </a:moveTo>
                    <a:cubicBezTo>
                      <a:pt x="94463" y="189906"/>
                      <a:pt x="93159" y="187188"/>
                      <a:pt x="91856" y="184379"/>
                    </a:cubicBezTo>
                    <a:cubicBezTo>
                      <a:pt x="88850" y="176542"/>
                      <a:pt x="85735" y="168814"/>
                      <a:pt x="83326" y="161285"/>
                    </a:cubicBezTo>
                    <a:cubicBezTo>
                      <a:pt x="77106" y="141707"/>
                      <a:pt x="71683" y="121721"/>
                      <a:pt x="66467" y="101734"/>
                    </a:cubicBezTo>
                    <a:cubicBezTo>
                      <a:pt x="61352" y="81648"/>
                      <a:pt x="56634" y="61363"/>
                      <a:pt x="52714" y="41078"/>
                    </a:cubicBezTo>
                    <a:cubicBezTo>
                      <a:pt x="50704" y="30532"/>
                      <a:pt x="48902" y="19887"/>
                      <a:pt x="47399" y="9241"/>
                    </a:cubicBezTo>
                    <a:cubicBezTo>
                      <a:pt x="47001" y="6224"/>
                      <a:pt x="46693" y="3117"/>
                      <a:pt x="46294" y="0"/>
                    </a:cubicBezTo>
                    <a:cubicBezTo>
                      <a:pt x="42582" y="2111"/>
                      <a:pt x="38870" y="4222"/>
                      <a:pt x="35158" y="6324"/>
                    </a:cubicBezTo>
                    <a:cubicBezTo>
                      <a:pt x="34053" y="6922"/>
                      <a:pt x="33048" y="7629"/>
                      <a:pt x="31944" y="8236"/>
                    </a:cubicBezTo>
                    <a:lnTo>
                      <a:pt x="31944" y="8335"/>
                    </a:lnTo>
                    <a:cubicBezTo>
                      <a:pt x="29336" y="9839"/>
                      <a:pt x="26828" y="11352"/>
                      <a:pt x="24320" y="12856"/>
                    </a:cubicBezTo>
                    <a:cubicBezTo>
                      <a:pt x="22210" y="14161"/>
                      <a:pt x="20100" y="15465"/>
                      <a:pt x="18000" y="16870"/>
                    </a:cubicBezTo>
                    <a:cubicBezTo>
                      <a:pt x="17402" y="17268"/>
                      <a:pt x="16696" y="17676"/>
                      <a:pt x="16089" y="18075"/>
                    </a:cubicBezTo>
                    <a:cubicBezTo>
                      <a:pt x="16089" y="16870"/>
                      <a:pt x="16189" y="15764"/>
                      <a:pt x="16189" y="14659"/>
                    </a:cubicBezTo>
                    <a:cubicBezTo>
                      <a:pt x="15592" y="16362"/>
                      <a:pt x="15383" y="18174"/>
                      <a:pt x="15483" y="20086"/>
                    </a:cubicBezTo>
                    <a:cubicBezTo>
                      <a:pt x="15284" y="21545"/>
                      <a:pt x="15193" y="23003"/>
                      <a:pt x="15021" y="24462"/>
                    </a:cubicBezTo>
                    <a:cubicBezTo>
                      <a:pt x="14496" y="54233"/>
                      <a:pt x="13491" y="83995"/>
                      <a:pt x="11870" y="113739"/>
                    </a:cubicBezTo>
                    <a:cubicBezTo>
                      <a:pt x="11834" y="114473"/>
                      <a:pt x="11780" y="115207"/>
                      <a:pt x="11735" y="115940"/>
                    </a:cubicBezTo>
                    <a:cubicBezTo>
                      <a:pt x="11092" y="156547"/>
                      <a:pt x="10331" y="197127"/>
                      <a:pt x="6338" y="237507"/>
                    </a:cubicBezTo>
                    <a:cubicBezTo>
                      <a:pt x="4862" y="252438"/>
                      <a:pt x="3694" y="267387"/>
                      <a:pt x="2689" y="282336"/>
                    </a:cubicBezTo>
                    <a:cubicBezTo>
                      <a:pt x="2689" y="294875"/>
                      <a:pt x="2698" y="307405"/>
                      <a:pt x="2599" y="319934"/>
                    </a:cubicBezTo>
                    <a:cubicBezTo>
                      <a:pt x="2363" y="352251"/>
                      <a:pt x="1204" y="384550"/>
                      <a:pt x="0" y="416849"/>
                    </a:cubicBezTo>
                    <a:cubicBezTo>
                      <a:pt x="1331" y="410434"/>
                      <a:pt x="2925" y="404092"/>
                      <a:pt x="4935" y="397877"/>
                    </a:cubicBezTo>
                    <a:cubicBezTo>
                      <a:pt x="10458" y="380808"/>
                      <a:pt x="19286" y="364736"/>
                      <a:pt x="28114" y="349171"/>
                    </a:cubicBezTo>
                    <a:cubicBezTo>
                      <a:pt x="44574" y="320451"/>
                      <a:pt x="63842" y="293334"/>
                      <a:pt x="85418" y="268229"/>
                    </a:cubicBezTo>
                    <a:cubicBezTo>
                      <a:pt x="90434" y="262503"/>
                      <a:pt x="95559" y="256886"/>
                      <a:pt x="100774" y="251260"/>
                    </a:cubicBezTo>
                    <a:cubicBezTo>
                      <a:pt x="104984" y="247038"/>
                      <a:pt x="109203" y="242825"/>
                      <a:pt x="113622" y="238911"/>
                    </a:cubicBezTo>
                    <a:cubicBezTo>
                      <a:pt x="115532" y="237208"/>
                      <a:pt x="117533" y="235496"/>
                      <a:pt x="119543" y="233792"/>
                    </a:cubicBezTo>
                    <a:cubicBezTo>
                      <a:pt x="110915" y="220538"/>
                      <a:pt x="103092" y="206776"/>
                      <a:pt x="95867" y="1926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1876853" y="6075855"/>
                <a:ext cx="2264514" cy="441235"/>
              </a:xfrm>
              <a:custGeom>
                <a:rect b="b" l="l" r="r" t="t"/>
                <a:pathLst>
                  <a:path extrusionOk="0" h="441235" w="2264514">
                    <a:moveTo>
                      <a:pt x="1049941" y="441211"/>
                    </a:moveTo>
                    <a:cubicBezTo>
                      <a:pt x="184598" y="420672"/>
                      <a:pt x="0" y="384161"/>
                      <a:pt x="0" y="253018"/>
                    </a:cubicBezTo>
                    <a:cubicBezTo>
                      <a:pt x="0" y="74192"/>
                      <a:pt x="660961" y="26491"/>
                      <a:pt x="838786" y="13028"/>
                    </a:cubicBezTo>
                    <a:cubicBezTo>
                      <a:pt x="989123" y="1649"/>
                      <a:pt x="1146088" y="0"/>
                      <a:pt x="1301097" y="0"/>
                    </a:cubicBezTo>
                    <a:cubicBezTo>
                      <a:pt x="1501802" y="0"/>
                      <a:pt x="2264515" y="36095"/>
                      <a:pt x="2264515" y="234970"/>
                    </a:cubicBezTo>
                    <a:cubicBezTo>
                      <a:pt x="2264515" y="414829"/>
                      <a:pt x="1426208" y="440812"/>
                      <a:pt x="1231234" y="440812"/>
                    </a:cubicBezTo>
                    <a:cubicBezTo>
                      <a:pt x="1198657" y="440812"/>
                      <a:pt x="1133837" y="441356"/>
                      <a:pt x="1049941" y="44121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2337198" y="6891984"/>
                <a:ext cx="1325617" cy="1312544"/>
              </a:xfrm>
              <a:custGeom>
                <a:rect b="b" l="l" r="r" t="t"/>
                <a:pathLst>
                  <a:path extrusionOk="0" h="1312544" w="1325617">
                    <a:moveTo>
                      <a:pt x="791922" y="8400"/>
                    </a:moveTo>
                    <a:cubicBezTo>
                      <a:pt x="379908" y="-62159"/>
                      <a:pt x="-35538" y="323071"/>
                      <a:pt x="2418" y="740010"/>
                    </a:cubicBezTo>
                    <a:cubicBezTo>
                      <a:pt x="21948" y="955239"/>
                      <a:pt x="159165" y="1155971"/>
                      <a:pt x="352392" y="1252333"/>
                    </a:cubicBezTo>
                    <a:cubicBezTo>
                      <a:pt x="741308" y="1446053"/>
                      <a:pt x="1263141" y="1146748"/>
                      <a:pt x="1320382" y="719481"/>
                    </a:cubicBezTo>
                    <a:cubicBezTo>
                      <a:pt x="1320382" y="719236"/>
                      <a:pt x="1320382" y="718991"/>
                      <a:pt x="1320509" y="718620"/>
                    </a:cubicBezTo>
                    <a:cubicBezTo>
                      <a:pt x="1364368" y="387243"/>
                      <a:pt x="1120528" y="64581"/>
                      <a:pt x="791922" y="8400"/>
                    </a:cubicBezTo>
                    <a:close/>
                    <a:moveTo>
                      <a:pt x="1094361" y="697238"/>
                    </a:moveTo>
                    <a:lnTo>
                      <a:pt x="1094361" y="697728"/>
                    </a:lnTo>
                    <a:cubicBezTo>
                      <a:pt x="1056768" y="978106"/>
                      <a:pt x="714290" y="1174535"/>
                      <a:pt x="459151" y="1047433"/>
                    </a:cubicBezTo>
                    <a:cubicBezTo>
                      <a:pt x="332255" y="984249"/>
                      <a:pt x="242210" y="852481"/>
                      <a:pt x="229435" y="711254"/>
                    </a:cubicBezTo>
                    <a:cubicBezTo>
                      <a:pt x="204617" y="437634"/>
                      <a:pt x="477087" y="184916"/>
                      <a:pt x="747583" y="231130"/>
                    </a:cubicBezTo>
                    <a:cubicBezTo>
                      <a:pt x="963165" y="268014"/>
                      <a:pt x="1123226" y="479672"/>
                      <a:pt x="1094361" y="697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2" name="Google Shape;312;p17"/>
            <p:cNvSpPr/>
            <p:nvPr/>
          </p:nvSpPr>
          <p:spPr>
            <a:xfrm>
              <a:off x="885391" y="3338309"/>
              <a:ext cx="37164" cy="158152"/>
            </a:xfrm>
            <a:custGeom>
              <a:rect b="b" l="l" r="r" t="t"/>
              <a:pathLst>
                <a:path extrusionOk="0" h="316304" w="74327">
                  <a:moveTo>
                    <a:pt x="74328" y="316304"/>
                  </a:moveTo>
                  <a:cubicBezTo>
                    <a:pt x="65455" y="283326"/>
                    <a:pt x="52869" y="251525"/>
                    <a:pt x="34127" y="221809"/>
                  </a:cubicBezTo>
                  <a:cubicBezTo>
                    <a:pt x="24258" y="206226"/>
                    <a:pt x="13030" y="191367"/>
                    <a:pt x="173" y="178140"/>
                  </a:cubicBezTo>
                  <a:cubicBezTo>
                    <a:pt x="-1610" y="176301"/>
                    <a:pt x="10930" y="141302"/>
                    <a:pt x="12044" y="136790"/>
                  </a:cubicBezTo>
                  <a:cubicBezTo>
                    <a:pt x="15276" y="123735"/>
                    <a:pt x="20790" y="112165"/>
                    <a:pt x="23896" y="99019"/>
                  </a:cubicBezTo>
                  <a:cubicBezTo>
                    <a:pt x="31465" y="66974"/>
                    <a:pt x="38853" y="34884"/>
                    <a:pt x="46323" y="2820"/>
                  </a:cubicBezTo>
                  <a:cubicBezTo>
                    <a:pt x="46604" y="1606"/>
                    <a:pt x="47147" y="157"/>
                    <a:pt x="48378" y="12"/>
                  </a:cubicBezTo>
                  <a:cubicBezTo>
                    <a:pt x="49990" y="-178"/>
                    <a:pt x="50714" y="1951"/>
                    <a:pt x="50850" y="3572"/>
                  </a:cubicBezTo>
                  <a:cubicBezTo>
                    <a:pt x="55187" y="53846"/>
                    <a:pt x="56337" y="104084"/>
                    <a:pt x="61118" y="154149"/>
                  </a:cubicBezTo>
                  <a:cubicBezTo>
                    <a:pt x="66288" y="208128"/>
                    <a:pt x="70769" y="262180"/>
                    <a:pt x="74328" y="3163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1996615" y="3993927"/>
              <a:ext cx="52515" cy="130797"/>
            </a:xfrm>
            <a:custGeom>
              <a:rect b="b" l="l" r="r" t="t"/>
              <a:pathLst>
                <a:path extrusionOk="0" h="261595" w="105029">
                  <a:moveTo>
                    <a:pt x="105029" y="261595"/>
                  </a:moveTo>
                  <a:cubicBezTo>
                    <a:pt x="68631" y="253713"/>
                    <a:pt x="33229" y="242026"/>
                    <a:pt x="0" y="225174"/>
                  </a:cubicBezTo>
                  <a:cubicBezTo>
                    <a:pt x="2082" y="215933"/>
                    <a:pt x="4074" y="206601"/>
                    <a:pt x="6066" y="197360"/>
                  </a:cubicBezTo>
                  <a:cubicBezTo>
                    <a:pt x="12585" y="166737"/>
                    <a:pt x="18742" y="136024"/>
                    <a:pt x="24356" y="105311"/>
                  </a:cubicBezTo>
                  <a:cubicBezTo>
                    <a:pt x="29698" y="76065"/>
                    <a:pt x="34958" y="46901"/>
                    <a:pt x="39830" y="17565"/>
                  </a:cubicBezTo>
                  <a:cubicBezTo>
                    <a:pt x="40817" y="11631"/>
                    <a:pt x="43479" y="-6661"/>
                    <a:pt x="53683" y="2544"/>
                  </a:cubicBezTo>
                  <a:cubicBezTo>
                    <a:pt x="56227" y="4836"/>
                    <a:pt x="57368" y="8260"/>
                    <a:pt x="58355" y="11540"/>
                  </a:cubicBezTo>
                  <a:cubicBezTo>
                    <a:pt x="67572" y="42272"/>
                    <a:pt x="70080" y="74217"/>
                    <a:pt x="75069" y="105764"/>
                  </a:cubicBezTo>
                  <a:cubicBezTo>
                    <a:pt x="80411" y="139376"/>
                    <a:pt x="86387" y="172717"/>
                    <a:pt x="92906" y="206058"/>
                  </a:cubicBezTo>
                  <a:cubicBezTo>
                    <a:pt x="96609" y="224721"/>
                    <a:pt x="100593" y="243203"/>
                    <a:pt x="105029" y="261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7"/>
          <p:cNvGrpSpPr/>
          <p:nvPr/>
        </p:nvGrpSpPr>
        <p:grpSpPr>
          <a:xfrm>
            <a:off x="2587951" y="2302449"/>
            <a:ext cx="1011133" cy="1002144"/>
            <a:chOff x="2587951" y="2302449"/>
            <a:chExt cx="1011133" cy="1002144"/>
          </a:xfrm>
        </p:grpSpPr>
        <p:sp>
          <p:nvSpPr>
            <p:cNvPr id="315" name="Google Shape;315;p17"/>
            <p:cNvSpPr/>
            <p:nvPr/>
          </p:nvSpPr>
          <p:spPr>
            <a:xfrm rot="-1074136">
              <a:off x="2690244" y="2407225"/>
              <a:ext cx="806546" cy="792592"/>
            </a:xfrm>
            <a:custGeom>
              <a:rect b="b" l="l" r="r" t="t"/>
              <a:pathLst>
                <a:path extrusionOk="0" h="1585154" w="1613061">
                  <a:moveTo>
                    <a:pt x="794113" y="15"/>
                  </a:moveTo>
                  <a:cubicBezTo>
                    <a:pt x="859054" y="-1294"/>
                    <a:pt x="893493" y="83980"/>
                    <a:pt x="911399" y="134287"/>
                  </a:cubicBezTo>
                  <a:cubicBezTo>
                    <a:pt x="957232" y="263061"/>
                    <a:pt x="1020181" y="384085"/>
                    <a:pt x="1068136" y="512206"/>
                  </a:cubicBezTo>
                  <a:cubicBezTo>
                    <a:pt x="1070252" y="517856"/>
                    <a:pt x="1075565" y="521647"/>
                    <a:pt x="1081598" y="521736"/>
                  </a:cubicBezTo>
                  <a:cubicBezTo>
                    <a:pt x="1217047" y="523762"/>
                    <a:pt x="1444551" y="545447"/>
                    <a:pt x="1543084" y="557012"/>
                  </a:cubicBezTo>
                  <a:cubicBezTo>
                    <a:pt x="1726567" y="578605"/>
                    <a:pt x="1523808" y="731274"/>
                    <a:pt x="1229205" y="953564"/>
                  </a:cubicBezTo>
                  <a:cubicBezTo>
                    <a:pt x="1224282" y="957279"/>
                    <a:pt x="1222205" y="963712"/>
                    <a:pt x="1224019" y="969605"/>
                  </a:cubicBezTo>
                  <a:cubicBezTo>
                    <a:pt x="1441287" y="1675024"/>
                    <a:pt x="1403791" y="1619657"/>
                    <a:pt x="1156252" y="1472175"/>
                  </a:cubicBezTo>
                  <a:cubicBezTo>
                    <a:pt x="938374" y="1342332"/>
                    <a:pt x="858674" y="1283145"/>
                    <a:pt x="828238" y="1261762"/>
                  </a:cubicBezTo>
                  <a:cubicBezTo>
                    <a:pt x="822991" y="1258075"/>
                    <a:pt x="815969" y="1258217"/>
                    <a:pt x="810874" y="1262110"/>
                  </a:cubicBezTo>
                  <a:cubicBezTo>
                    <a:pt x="781324" y="1284702"/>
                    <a:pt x="704075" y="1347049"/>
                    <a:pt x="491606" y="1485560"/>
                  </a:cubicBezTo>
                  <a:cubicBezTo>
                    <a:pt x="250211" y="1642893"/>
                    <a:pt x="214979" y="1699720"/>
                    <a:pt x="403636" y="986129"/>
                  </a:cubicBezTo>
                  <a:cubicBezTo>
                    <a:pt x="405212" y="980169"/>
                    <a:pt x="402878" y="973822"/>
                    <a:pt x="397809" y="970309"/>
                  </a:cubicBezTo>
                  <a:cubicBezTo>
                    <a:pt x="94486" y="760061"/>
                    <a:pt x="-114265" y="615679"/>
                    <a:pt x="68200" y="586715"/>
                  </a:cubicBezTo>
                  <a:cubicBezTo>
                    <a:pt x="166187" y="571193"/>
                    <a:pt x="392632" y="540362"/>
                    <a:pt x="527891" y="532886"/>
                  </a:cubicBezTo>
                  <a:cubicBezTo>
                    <a:pt x="533918" y="532553"/>
                    <a:pt x="539072" y="528549"/>
                    <a:pt x="540960" y="522820"/>
                  </a:cubicBezTo>
                  <a:cubicBezTo>
                    <a:pt x="583712" y="392873"/>
                    <a:pt x="641732" y="269412"/>
                    <a:pt x="682337" y="138896"/>
                  </a:cubicBezTo>
                  <a:cubicBezTo>
                    <a:pt x="698197" y="87912"/>
                    <a:pt x="729172" y="1321"/>
                    <a:pt x="794113" y="15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6" name="Google Shape;316;p17"/>
            <p:cNvGrpSpPr/>
            <p:nvPr/>
          </p:nvGrpSpPr>
          <p:grpSpPr>
            <a:xfrm rot="-1074136">
              <a:off x="2791923" y="2525331"/>
              <a:ext cx="582487" cy="543889"/>
              <a:chOff x="5588607" y="5044737"/>
              <a:chExt cx="1164953" cy="1087757"/>
            </a:xfrm>
          </p:grpSpPr>
          <p:sp>
            <p:nvSpPr>
              <p:cNvPr id="317" name="Google Shape;317;p17"/>
              <p:cNvSpPr/>
              <p:nvPr/>
            </p:nvSpPr>
            <p:spPr>
              <a:xfrm>
                <a:off x="6165544" y="5044737"/>
                <a:ext cx="26054" cy="84770"/>
              </a:xfrm>
              <a:custGeom>
                <a:rect b="b" l="l" r="r" t="t"/>
                <a:pathLst>
                  <a:path extrusionOk="0" h="84770" w="26054">
                    <a:moveTo>
                      <a:pt x="10194" y="8"/>
                    </a:moveTo>
                    <a:cubicBezTo>
                      <a:pt x="-1007" y="1196"/>
                      <a:pt x="-255" y="11960"/>
                      <a:pt x="227" y="20485"/>
                    </a:cubicBezTo>
                    <a:cubicBezTo>
                      <a:pt x="2971" y="69149"/>
                      <a:pt x="253" y="85374"/>
                      <a:pt x="15723" y="84753"/>
                    </a:cubicBezTo>
                    <a:cubicBezTo>
                      <a:pt x="27421" y="83355"/>
                      <a:pt x="26346" y="72487"/>
                      <a:pt x="25689" y="63623"/>
                    </a:cubicBezTo>
                    <a:cubicBezTo>
                      <a:pt x="22076" y="14810"/>
                      <a:pt x="24909" y="-392"/>
                      <a:pt x="10194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6238046" y="5076303"/>
                <a:ext cx="27643" cy="40860"/>
              </a:xfrm>
              <a:custGeom>
                <a:rect b="b" l="l" r="r" t="t"/>
                <a:pathLst>
                  <a:path extrusionOk="0" h="40860" w="27643">
                    <a:moveTo>
                      <a:pt x="20957" y="2874"/>
                    </a:moveTo>
                    <a:cubicBezTo>
                      <a:pt x="15419" y="-1073"/>
                      <a:pt x="8015" y="-1263"/>
                      <a:pt x="3457" y="4244"/>
                    </a:cubicBezTo>
                    <a:cubicBezTo>
                      <a:pt x="-3388" y="12509"/>
                      <a:pt x="-191" y="40392"/>
                      <a:pt x="14147" y="40855"/>
                    </a:cubicBezTo>
                    <a:cubicBezTo>
                      <a:pt x="29947" y="41368"/>
                      <a:pt x="31412" y="10328"/>
                      <a:pt x="20957" y="28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6092126" y="5065115"/>
                <a:ext cx="29021" cy="42339"/>
              </a:xfrm>
              <a:custGeom>
                <a:rect b="b" l="l" r="r" t="t"/>
                <a:pathLst>
                  <a:path extrusionOk="0" h="42339" w="29021">
                    <a:moveTo>
                      <a:pt x="23283" y="3169"/>
                    </a:moveTo>
                    <a:cubicBezTo>
                      <a:pt x="19311" y="-306"/>
                      <a:pt x="13288" y="-1387"/>
                      <a:pt x="8171" y="2300"/>
                    </a:cubicBezTo>
                    <a:cubicBezTo>
                      <a:pt x="-784" y="8752"/>
                      <a:pt x="-4948" y="37789"/>
                      <a:pt x="9316" y="41913"/>
                    </a:cubicBezTo>
                    <a:cubicBezTo>
                      <a:pt x="25325" y="46539"/>
                      <a:pt x="36266" y="12204"/>
                      <a:pt x="23283" y="31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6656732" y="5417374"/>
                <a:ext cx="47950" cy="32336"/>
              </a:xfrm>
              <a:custGeom>
                <a:rect b="b" l="l" r="r" t="t"/>
                <a:pathLst>
                  <a:path extrusionOk="0" h="32336" w="47950">
                    <a:moveTo>
                      <a:pt x="47643" y="16564"/>
                    </a:moveTo>
                    <a:cubicBezTo>
                      <a:pt x="48782" y="11523"/>
                      <a:pt x="46746" y="5617"/>
                      <a:pt x="41740" y="2161"/>
                    </a:cubicBezTo>
                    <a:cubicBezTo>
                      <a:pt x="31485" y="-4921"/>
                      <a:pt x="-2138" y="6416"/>
                      <a:pt x="107" y="21487"/>
                    </a:cubicBezTo>
                    <a:cubicBezTo>
                      <a:pt x="2759" y="39276"/>
                      <a:pt x="45414" y="33455"/>
                      <a:pt x="47643" y="16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7"/>
              <p:cNvSpPr/>
              <p:nvPr/>
            </p:nvSpPr>
            <p:spPr>
              <a:xfrm>
                <a:off x="6665736" y="5471999"/>
                <a:ext cx="87824" cy="39938"/>
              </a:xfrm>
              <a:custGeom>
                <a:rect b="b" l="l" r="r" t="t"/>
                <a:pathLst>
                  <a:path extrusionOk="0" h="39938" w="87824">
                    <a:moveTo>
                      <a:pt x="87499" y="7879"/>
                    </a:moveTo>
                    <a:cubicBezTo>
                      <a:pt x="82890" y="-7890"/>
                      <a:pt x="65669" y="2870"/>
                      <a:pt x="17930" y="15238"/>
                    </a:cubicBezTo>
                    <a:cubicBezTo>
                      <a:pt x="9182" y="17504"/>
                      <a:pt x="-2009" y="19679"/>
                      <a:pt x="309" y="31533"/>
                    </a:cubicBezTo>
                    <a:cubicBezTo>
                      <a:pt x="4696" y="47270"/>
                      <a:pt x="19881" y="38717"/>
                      <a:pt x="70551" y="23867"/>
                    </a:cubicBezTo>
                    <a:cubicBezTo>
                      <a:pt x="78836" y="21439"/>
                      <a:pt x="89865" y="19216"/>
                      <a:pt x="87499" y="78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7"/>
              <p:cNvSpPr/>
              <p:nvPr/>
            </p:nvSpPr>
            <p:spPr>
              <a:xfrm>
                <a:off x="6714403" y="5540580"/>
                <a:ext cx="37200" cy="31252"/>
              </a:xfrm>
              <a:custGeom>
                <a:rect b="b" l="l" r="r" t="t"/>
                <a:pathLst>
                  <a:path extrusionOk="0" h="31252" w="37200">
                    <a:moveTo>
                      <a:pt x="28272" y="511"/>
                    </a:moveTo>
                    <a:cubicBezTo>
                      <a:pt x="17960" y="-2967"/>
                      <a:pt x="-4044" y="12010"/>
                      <a:pt x="647" y="24142"/>
                    </a:cubicBezTo>
                    <a:cubicBezTo>
                      <a:pt x="6541" y="39385"/>
                      <a:pt x="38848" y="27671"/>
                      <a:pt x="37135" y="11997"/>
                    </a:cubicBezTo>
                    <a:cubicBezTo>
                      <a:pt x="36910" y="7159"/>
                      <a:pt x="33773" y="2366"/>
                      <a:pt x="28272" y="5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7"/>
              <p:cNvSpPr/>
              <p:nvPr/>
            </p:nvSpPr>
            <p:spPr>
              <a:xfrm>
                <a:off x="6532719" y="5982237"/>
                <a:ext cx="40070" cy="54560"/>
              </a:xfrm>
              <a:custGeom>
                <a:rect b="b" l="l" r="r" t="t"/>
                <a:pathLst>
                  <a:path extrusionOk="0" h="54560" w="40070">
                    <a:moveTo>
                      <a:pt x="5889" y="1200"/>
                    </a:moveTo>
                    <a:cubicBezTo>
                      <a:pt x="-5549" y="7490"/>
                      <a:pt x="2486" y="19759"/>
                      <a:pt x="6571" y="28005"/>
                    </a:cubicBezTo>
                    <a:cubicBezTo>
                      <a:pt x="11285" y="37513"/>
                      <a:pt x="20493" y="62082"/>
                      <a:pt x="35354" y="52302"/>
                    </a:cubicBezTo>
                    <a:cubicBezTo>
                      <a:pt x="47107" y="43168"/>
                      <a:pt x="33784" y="30259"/>
                      <a:pt x="28937" y="21439"/>
                    </a:cubicBezTo>
                    <a:cubicBezTo>
                      <a:pt x="24303" y="13006"/>
                      <a:pt x="19094" y="-4763"/>
                      <a:pt x="5889" y="12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7"/>
              <p:cNvSpPr/>
              <p:nvPr/>
            </p:nvSpPr>
            <p:spPr>
              <a:xfrm>
                <a:off x="6472990" y="6016436"/>
                <a:ext cx="46021" cy="71941"/>
              </a:xfrm>
              <a:custGeom>
                <a:rect b="b" l="l" r="r" t="t"/>
                <a:pathLst>
                  <a:path extrusionOk="0" h="71941" w="46021">
                    <a:moveTo>
                      <a:pt x="6273" y="996"/>
                    </a:moveTo>
                    <a:cubicBezTo>
                      <a:pt x="-3510" y="5739"/>
                      <a:pt x="265" y="15015"/>
                      <a:pt x="3522" y="22719"/>
                    </a:cubicBezTo>
                    <a:cubicBezTo>
                      <a:pt x="20366" y="62548"/>
                      <a:pt x="28026" y="77217"/>
                      <a:pt x="40597" y="70290"/>
                    </a:cubicBezTo>
                    <a:cubicBezTo>
                      <a:pt x="53415" y="61853"/>
                      <a:pt x="40312" y="48075"/>
                      <a:pt x="34063" y="35235"/>
                    </a:cubicBezTo>
                    <a:cubicBezTo>
                      <a:pt x="24766" y="16134"/>
                      <a:pt x="21210" y="-4850"/>
                      <a:pt x="6273" y="9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7"/>
              <p:cNvSpPr/>
              <p:nvPr/>
            </p:nvSpPr>
            <p:spPr>
              <a:xfrm>
                <a:off x="6409355" y="6035108"/>
                <a:ext cx="35506" cy="51084"/>
              </a:xfrm>
              <a:custGeom>
                <a:rect b="b" l="l" r="r" t="t"/>
                <a:pathLst>
                  <a:path extrusionOk="0" h="51084" w="35506">
                    <a:moveTo>
                      <a:pt x="35507" y="34596"/>
                    </a:moveTo>
                    <a:cubicBezTo>
                      <a:pt x="35459" y="34469"/>
                      <a:pt x="35409" y="34343"/>
                      <a:pt x="35361" y="34216"/>
                    </a:cubicBezTo>
                    <a:cubicBezTo>
                      <a:pt x="34168" y="27438"/>
                      <a:pt x="31919" y="25279"/>
                      <a:pt x="25556" y="7303"/>
                    </a:cubicBezTo>
                    <a:cubicBezTo>
                      <a:pt x="20589" y="-3853"/>
                      <a:pt x="5772" y="-1387"/>
                      <a:pt x="1128" y="9021"/>
                    </a:cubicBezTo>
                    <a:cubicBezTo>
                      <a:pt x="-4369" y="21354"/>
                      <a:pt x="11339" y="47363"/>
                      <a:pt x="24037" y="51085"/>
                    </a:cubicBezTo>
                    <a:lnTo>
                      <a:pt x="25125" y="50752"/>
                    </a:lnTo>
                    <a:cubicBezTo>
                      <a:pt x="31888" y="48679"/>
                      <a:pt x="35865" y="42103"/>
                      <a:pt x="35386" y="35049"/>
                    </a:cubicBezTo>
                    <a:cubicBezTo>
                      <a:pt x="35371" y="34793"/>
                      <a:pt x="35396" y="34637"/>
                      <a:pt x="35507" y="345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5928569" y="6054763"/>
                <a:ext cx="44466" cy="53851"/>
              </a:xfrm>
              <a:custGeom>
                <a:rect b="b" l="l" r="r" t="t"/>
                <a:pathLst>
                  <a:path extrusionOk="0" h="53851" w="44466">
                    <a:moveTo>
                      <a:pt x="39892" y="2137"/>
                    </a:moveTo>
                    <a:cubicBezTo>
                      <a:pt x="29525" y="-4667"/>
                      <a:pt x="23001" y="6331"/>
                      <a:pt x="17484" y="13442"/>
                    </a:cubicBezTo>
                    <a:cubicBezTo>
                      <a:pt x="10725" y="22154"/>
                      <a:pt x="-9703" y="41642"/>
                      <a:pt x="5497" y="51989"/>
                    </a:cubicBezTo>
                    <a:cubicBezTo>
                      <a:pt x="19074" y="59750"/>
                      <a:pt x="26198" y="41271"/>
                      <a:pt x="32203" y="32790"/>
                    </a:cubicBezTo>
                    <a:cubicBezTo>
                      <a:pt x="37852" y="24807"/>
                      <a:pt x="51577" y="11194"/>
                      <a:pt x="39892" y="21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7"/>
              <p:cNvSpPr/>
              <p:nvPr/>
            </p:nvSpPr>
            <p:spPr>
              <a:xfrm>
                <a:off x="5824764" y="6026754"/>
                <a:ext cx="75388" cy="105740"/>
              </a:xfrm>
              <a:custGeom>
                <a:rect b="b" l="l" r="r" t="t"/>
                <a:pathLst>
                  <a:path extrusionOk="0" h="105740" w="75388">
                    <a:moveTo>
                      <a:pt x="70274" y="2047"/>
                    </a:moveTo>
                    <a:cubicBezTo>
                      <a:pt x="57313" y="-5238"/>
                      <a:pt x="56964" y="3981"/>
                      <a:pt x="7696" y="78411"/>
                    </a:cubicBezTo>
                    <a:cubicBezTo>
                      <a:pt x="2529" y="86216"/>
                      <a:pt x="-5249" y="96212"/>
                      <a:pt x="5088" y="103694"/>
                    </a:cubicBezTo>
                    <a:cubicBezTo>
                      <a:pt x="16530" y="110678"/>
                      <a:pt x="22994" y="98190"/>
                      <a:pt x="28285" y="90166"/>
                    </a:cubicBezTo>
                    <a:cubicBezTo>
                      <a:pt x="41510" y="70108"/>
                      <a:pt x="54493" y="49843"/>
                      <a:pt x="66886" y="29258"/>
                    </a:cubicBezTo>
                    <a:cubicBezTo>
                      <a:pt x="71698" y="21263"/>
                      <a:pt x="81350" y="9472"/>
                      <a:pt x="70274" y="20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7"/>
              <p:cNvSpPr/>
              <p:nvPr/>
            </p:nvSpPr>
            <p:spPr>
              <a:xfrm>
                <a:off x="5809582" y="5985776"/>
                <a:ext cx="43553" cy="44177"/>
              </a:xfrm>
              <a:custGeom>
                <a:rect b="b" l="l" r="r" t="t"/>
                <a:pathLst>
                  <a:path extrusionOk="0" h="44177" w="43553">
                    <a:moveTo>
                      <a:pt x="43515" y="13189"/>
                    </a:moveTo>
                    <a:cubicBezTo>
                      <a:pt x="42852" y="6747"/>
                      <a:pt x="38202" y="1820"/>
                      <a:pt x="32835" y="578"/>
                    </a:cubicBezTo>
                    <a:cubicBezTo>
                      <a:pt x="16521" y="-4967"/>
                      <a:pt x="-10565" y="30952"/>
                      <a:pt x="4315" y="42137"/>
                    </a:cubicBezTo>
                    <a:cubicBezTo>
                      <a:pt x="17076" y="51727"/>
                      <a:pt x="44733" y="25049"/>
                      <a:pt x="43515" y="131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7"/>
              <p:cNvSpPr/>
              <p:nvPr/>
            </p:nvSpPr>
            <p:spPr>
              <a:xfrm>
                <a:off x="5670729" y="5434533"/>
                <a:ext cx="52865" cy="31672"/>
              </a:xfrm>
              <a:custGeom>
                <a:rect b="b" l="l" r="r" t="t"/>
                <a:pathLst>
                  <a:path extrusionOk="0" h="31672" w="52865">
                    <a:moveTo>
                      <a:pt x="46" y="16562"/>
                    </a:moveTo>
                    <a:cubicBezTo>
                      <a:pt x="1397" y="31856"/>
                      <a:pt x="39998" y="35692"/>
                      <a:pt x="48372" y="27376"/>
                    </a:cubicBezTo>
                    <a:cubicBezTo>
                      <a:pt x="53828" y="21958"/>
                      <a:pt x="54174" y="13592"/>
                      <a:pt x="50177" y="8462"/>
                    </a:cubicBezTo>
                    <a:cubicBezTo>
                      <a:pt x="41955" y="-5221"/>
                      <a:pt x="-1610" y="-2162"/>
                      <a:pt x="46" y="165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7"/>
              <p:cNvSpPr/>
              <p:nvPr/>
            </p:nvSpPr>
            <p:spPr>
              <a:xfrm>
                <a:off x="5588607" y="5498579"/>
                <a:ext cx="127862" cy="24960"/>
              </a:xfrm>
              <a:custGeom>
                <a:rect b="b" l="l" r="r" t="t"/>
                <a:pathLst>
                  <a:path extrusionOk="0" h="24960" w="127862">
                    <a:moveTo>
                      <a:pt x="100823" y="1752"/>
                    </a:moveTo>
                    <a:cubicBezTo>
                      <a:pt x="75469" y="369"/>
                      <a:pt x="50045" y="-404"/>
                      <a:pt x="24656" y="217"/>
                    </a:cubicBezTo>
                    <a:cubicBezTo>
                      <a:pt x="14874" y="455"/>
                      <a:pt x="-38" y="-705"/>
                      <a:pt x="0" y="13063"/>
                    </a:cubicBezTo>
                    <a:cubicBezTo>
                      <a:pt x="1110" y="26654"/>
                      <a:pt x="15530" y="24283"/>
                      <a:pt x="25246" y="24042"/>
                    </a:cubicBezTo>
                    <a:cubicBezTo>
                      <a:pt x="111656" y="21889"/>
                      <a:pt x="126307" y="31832"/>
                      <a:pt x="127862" y="14471"/>
                    </a:cubicBezTo>
                    <a:cubicBezTo>
                      <a:pt x="128014" y="243"/>
                      <a:pt x="110482" y="2278"/>
                      <a:pt x="100823" y="17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7"/>
              <p:cNvSpPr/>
              <p:nvPr/>
            </p:nvSpPr>
            <p:spPr>
              <a:xfrm>
                <a:off x="5664141" y="5563318"/>
                <a:ext cx="45014" cy="29739"/>
              </a:xfrm>
              <a:custGeom>
                <a:rect b="b" l="l" r="r" t="t"/>
                <a:pathLst>
                  <a:path extrusionOk="0" h="29739" w="45014">
                    <a:moveTo>
                      <a:pt x="344" y="19815"/>
                    </a:moveTo>
                    <a:cubicBezTo>
                      <a:pt x="5235" y="38808"/>
                      <a:pt x="57770" y="28349"/>
                      <a:pt x="42110" y="6905"/>
                    </a:cubicBezTo>
                    <a:cubicBezTo>
                      <a:pt x="33872" y="-7757"/>
                      <a:pt x="-3986" y="3009"/>
                      <a:pt x="344" y="198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 txBox="1"/>
          <p:nvPr/>
        </p:nvSpPr>
        <p:spPr>
          <a:xfrm>
            <a:off x="630108" y="996782"/>
            <a:ext cx="634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Skills and Proficiencies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37" name="Google Shape;337;p18"/>
          <p:cNvSpPr txBox="1"/>
          <p:nvPr/>
        </p:nvSpPr>
        <p:spPr>
          <a:xfrm>
            <a:off x="630108" y="3297243"/>
            <a:ext cx="2078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b="1" i="0" lang="en" sz="1200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List them down here</a:t>
            </a:r>
            <a:endParaRPr b="1" sz="700">
              <a:solidFill>
                <a:schemeClr val="lt1"/>
              </a:solidFill>
            </a:endParaRPr>
          </a:p>
          <a:p>
            <a: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b="1" i="0" lang="en" sz="1200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List them down here</a:t>
            </a:r>
            <a:endParaRPr b="1" sz="700">
              <a:solidFill>
                <a:schemeClr val="lt1"/>
              </a:solidFill>
            </a:endParaRPr>
          </a:p>
          <a:p>
            <a: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b="1" i="0" lang="en" sz="1200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List them down here</a:t>
            </a:r>
            <a:endParaRPr b="1" sz="700">
              <a:solidFill>
                <a:schemeClr val="lt1"/>
              </a:solidFill>
            </a:endParaRPr>
          </a:p>
        </p:txBody>
      </p:sp>
      <p:grpSp>
        <p:nvGrpSpPr>
          <p:cNvPr id="338" name="Google Shape;338;p18"/>
          <p:cNvGrpSpPr/>
          <p:nvPr/>
        </p:nvGrpSpPr>
        <p:grpSpPr>
          <a:xfrm>
            <a:off x="630108" y="2857200"/>
            <a:ext cx="2078294" cy="230850"/>
            <a:chOff x="0" y="19050"/>
            <a:chExt cx="5542116" cy="615600"/>
          </a:xfrm>
        </p:grpSpPr>
        <p:sp>
          <p:nvSpPr>
            <p:cNvPr id="339" name="Google Shape;339;p18"/>
            <p:cNvSpPr/>
            <p:nvPr/>
          </p:nvSpPr>
          <p:spPr>
            <a:xfrm>
              <a:off x="0" y="71643"/>
              <a:ext cx="465582" cy="465582"/>
            </a:xfrm>
            <a:custGeom>
              <a:rect b="b" l="l" r="r" t="t"/>
              <a:pathLst>
                <a:path extrusionOk="0" h="660400" w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0" name="Google Shape;340;p18"/>
            <p:cNvSpPr txBox="1"/>
            <p:nvPr/>
          </p:nvSpPr>
          <p:spPr>
            <a:xfrm>
              <a:off x="929616" y="19050"/>
              <a:ext cx="4612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Technical Skills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41" name="Google Shape;341;p18"/>
          <p:cNvSpPr txBox="1"/>
          <p:nvPr/>
        </p:nvSpPr>
        <p:spPr>
          <a:xfrm>
            <a:off x="3532841" y="3297243"/>
            <a:ext cx="2078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b="1" i="0" lang="en" sz="1200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List them down here</a:t>
            </a:r>
            <a:endParaRPr b="1" sz="700">
              <a:solidFill>
                <a:schemeClr val="lt1"/>
              </a:solidFill>
            </a:endParaRPr>
          </a:p>
          <a:p>
            <a: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b="1" i="0" lang="en" sz="1200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List them down here</a:t>
            </a:r>
            <a:endParaRPr b="1" sz="700">
              <a:solidFill>
                <a:schemeClr val="lt1"/>
              </a:solidFill>
            </a:endParaRPr>
          </a:p>
          <a:p>
            <a: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b="1" i="0" lang="en" sz="1200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List them down here</a:t>
            </a:r>
            <a:endParaRPr b="1" sz="700">
              <a:solidFill>
                <a:schemeClr val="lt1"/>
              </a:solidFill>
            </a:endParaRPr>
          </a:p>
        </p:txBody>
      </p:sp>
      <p:grpSp>
        <p:nvGrpSpPr>
          <p:cNvPr id="342" name="Google Shape;342;p18"/>
          <p:cNvGrpSpPr/>
          <p:nvPr/>
        </p:nvGrpSpPr>
        <p:grpSpPr>
          <a:xfrm>
            <a:off x="3532841" y="2857200"/>
            <a:ext cx="2078294" cy="230850"/>
            <a:chOff x="0" y="19050"/>
            <a:chExt cx="5542116" cy="615600"/>
          </a:xfrm>
        </p:grpSpPr>
        <p:sp>
          <p:nvSpPr>
            <p:cNvPr id="343" name="Google Shape;343;p18"/>
            <p:cNvSpPr/>
            <p:nvPr/>
          </p:nvSpPr>
          <p:spPr>
            <a:xfrm>
              <a:off x="0" y="71643"/>
              <a:ext cx="465582" cy="465582"/>
            </a:xfrm>
            <a:custGeom>
              <a:rect b="b" l="l" r="r" t="t"/>
              <a:pathLst>
                <a:path extrusionOk="0" h="660400" w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4" name="Google Shape;344;p18"/>
            <p:cNvSpPr txBox="1"/>
            <p:nvPr/>
          </p:nvSpPr>
          <p:spPr>
            <a:xfrm>
              <a:off x="929616" y="19050"/>
              <a:ext cx="4612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Soft Skills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45" name="Google Shape;345;p18"/>
          <p:cNvSpPr txBox="1"/>
          <p:nvPr/>
        </p:nvSpPr>
        <p:spPr>
          <a:xfrm>
            <a:off x="6435573" y="3297243"/>
            <a:ext cx="20784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b="1" i="0" lang="en" sz="1200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List them down here</a:t>
            </a:r>
            <a:endParaRPr b="1" sz="700">
              <a:solidFill>
                <a:schemeClr val="lt1"/>
              </a:solidFill>
            </a:endParaRPr>
          </a:p>
          <a:p>
            <a: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b="1" i="0" lang="en" sz="1200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List them down here</a:t>
            </a:r>
            <a:endParaRPr b="1" sz="700">
              <a:solidFill>
                <a:schemeClr val="lt1"/>
              </a:solidFill>
            </a:endParaRPr>
          </a:p>
          <a:p>
            <a:pPr indent="-304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Quicksand"/>
              <a:buChar char="●"/>
            </a:pPr>
            <a:r>
              <a:rPr b="1" i="0" lang="en" sz="1200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List them down here</a:t>
            </a:r>
            <a:endParaRPr b="1" sz="700">
              <a:solidFill>
                <a:schemeClr val="lt1"/>
              </a:solidFill>
            </a:endParaRPr>
          </a:p>
        </p:txBody>
      </p:sp>
      <p:grpSp>
        <p:nvGrpSpPr>
          <p:cNvPr id="346" name="Google Shape;346;p18"/>
          <p:cNvGrpSpPr/>
          <p:nvPr/>
        </p:nvGrpSpPr>
        <p:grpSpPr>
          <a:xfrm>
            <a:off x="6435573" y="2857200"/>
            <a:ext cx="2078294" cy="230850"/>
            <a:chOff x="0" y="19050"/>
            <a:chExt cx="5542116" cy="615600"/>
          </a:xfrm>
        </p:grpSpPr>
        <p:sp>
          <p:nvSpPr>
            <p:cNvPr id="347" name="Google Shape;347;p18"/>
            <p:cNvSpPr/>
            <p:nvPr/>
          </p:nvSpPr>
          <p:spPr>
            <a:xfrm>
              <a:off x="0" y="71643"/>
              <a:ext cx="465582" cy="465582"/>
            </a:xfrm>
            <a:custGeom>
              <a:rect b="b" l="l" r="r" t="t"/>
              <a:pathLst>
                <a:path extrusionOk="0" h="660400" w="660400">
                  <a:moveTo>
                    <a:pt x="53594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5940" y="0"/>
                  </a:lnTo>
                  <a:cubicBezTo>
                    <a:pt x="604520" y="0"/>
                    <a:pt x="660400" y="55880"/>
                    <a:pt x="660400" y="124460"/>
                  </a:cubicBezTo>
                  <a:lnTo>
                    <a:pt x="660400" y="535940"/>
                  </a:lnTo>
                  <a:cubicBezTo>
                    <a:pt x="660400" y="604520"/>
                    <a:pt x="604520" y="660400"/>
                    <a:pt x="535940" y="660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8" name="Google Shape;348;p18"/>
            <p:cNvSpPr txBox="1"/>
            <p:nvPr/>
          </p:nvSpPr>
          <p:spPr>
            <a:xfrm>
              <a:off x="929616" y="19050"/>
              <a:ext cx="4612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Applications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49" name="Google Shape;349;p18"/>
          <p:cNvGrpSpPr/>
          <p:nvPr/>
        </p:nvGrpSpPr>
        <p:grpSpPr>
          <a:xfrm>
            <a:off x="7350807" y="551577"/>
            <a:ext cx="923708" cy="1433308"/>
            <a:chOff x="14701614" y="1103155"/>
            <a:chExt cx="1847416" cy="2866617"/>
          </a:xfrm>
        </p:grpSpPr>
        <p:sp>
          <p:nvSpPr>
            <p:cNvPr id="350" name="Google Shape;350;p18"/>
            <p:cNvSpPr/>
            <p:nvPr/>
          </p:nvSpPr>
          <p:spPr>
            <a:xfrm>
              <a:off x="14701614" y="2688629"/>
              <a:ext cx="806106" cy="1281131"/>
            </a:xfrm>
            <a:custGeom>
              <a:rect b="b" l="l" r="r" t="t"/>
              <a:pathLst>
                <a:path extrusionOk="0" h="1281131" w="806106">
                  <a:moveTo>
                    <a:pt x="725085" y="53353"/>
                  </a:moveTo>
                  <a:cubicBezTo>
                    <a:pt x="674483" y="38155"/>
                    <a:pt x="625033" y="19568"/>
                    <a:pt x="575469" y="1376"/>
                  </a:cubicBezTo>
                  <a:cubicBezTo>
                    <a:pt x="574065" y="946"/>
                    <a:pt x="572661" y="493"/>
                    <a:pt x="571257" y="0"/>
                  </a:cubicBezTo>
                  <a:cubicBezTo>
                    <a:pt x="558049" y="27715"/>
                    <a:pt x="544538" y="55423"/>
                    <a:pt x="530322" y="82742"/>
                  </a:cubicBezTo>
                  <a:cubicBezTo>
                    <a:pt x="522907" y="96995"/>
                    <a:pt x="515315" y="111156"/>
                    <a:pt x="507505" y="125134"/>
                  </a:cubicBezTo>
                  <a:cubicBezTo>
                    <a:pt x="473251" y="196553"/>
                    <a:pt x="438264" y="267450"/>
                    <a:pt x="402514" y="338192"/>
                  </a:cubicBezTo>
                  <a:cubicBezTo>
                    <a:pt x="338000" y="465034"/>
                    <a:pt x="274735" y="592668"/>
                    <a:pt x="213121" y="721098"/>
                  </a:cubicBezTo>
                  <a:cubicBezTo>
                    <a:pt x="146349" y="839243"/>
                    <a:pt x="87055" y="962054"/>
                    <a:pt x="29039" y="1084895"/>
                  </a:cubicBezTo>
                  <a:cubicBezTo>
                    <a:pt x="27240" y="1089808"/>
                    <a:pt x="24953" y="1095180"/>
                    <a:pt x="22421" y="1100856"/>
                  </a:cubicBezTo>
                  <a:cubicBezTo>
                    <a:pt x="21538" y="1102868"/>
                    <a:pt x="20621" y="1104944"/>
                    <a:pt x="19676" y="1107019"/>
                  </a:cubicBezTo>
                  <a:cubicBezTo>
                    <a:pt x="18885" y="1108791"/>
                    <a:pt x="18089" y="1110591"/>
                    <a:pt x="17264" y="1112420"/>
                  </a:cubicBezTo>
                  <a:cubicBezTo>
                    <a:pt x="17143" y="1112667"/>
                    <a:pt x="17052" y="1112879"/>
                    <a:pt x="16960" y="1113119"/>
                  </a:cubicBezTo>
                  <a:cubicBezTo>
                    <a:pt x="3174" y="1144222"/>
                    <a:pt x="-11100" y="1181058"/>
                    <a:pt x="12966" y="1204037"/>
                  </a:cubicBezTo>
                  <a:cubicBezTo>
                    <a:pt x="27486" y="1217069"/>
                    <a:pt x="44871" y="1226345"/>
                    <a:pt x="62531" y="1234406"/>
                  </a:cubicBezTo>
                  <a:cubicBezTo>
                    <a:pt x="99438" y="1251038"/>
                    <a:pt x="136471" y="1268926"/>
                    <a:pt x="176489" y="1276677"/>
                  </a:cubicBezTo>
                  <a:cubicBezTo>
                    <a:pt x="191100" y="1279635"/>
                    <a:pt x="202967" y="1281132"/>
                    <a:pt x="212846" y="1281132"/>
                  </a:cubicBezTo>
                  <a:cubicBezTo>
                    <a:pt x="245363" y="1281132"/>
                    <a:pt x="256525" y="1264924"/>
                    <a:pt x="274798" y="1231505"/>
                  </a:cubicBezTo>
                  <a:cubicBezTo>
                    <a:pt x="275314" y="1230530"/>
                    <a:pt x="275864" y="1229550"/>
                    <a:pt x="276414" y="1228547"/>
                  </a:cubicBezTo>
                  <a:cubicBezTo>
                    <a:pt x="277423" y="1226655"/>
                    <a:pt x="278489" y="1224734"/>
                    <a:pt x="279554" y="1222750"/>
                  </a:cubicBezTo>
                  <a:cubicBezTo>
                    <a:pt x="280196" y="1221592"/>
                    <a:pt x="280838" y="1220400"/>
                    <a:pt x="281474" y="1219207"/>
                  </a:cubicBezTo>
                  <a:cubicBezTo>
                    <a:pt x="282299" y="1217682"/>
                    <a:pt x="283118" y="1216157"/>
                    <a:pt x="283978" y="1214598"/>
                  </a:cubicBezTo>
                  <a:cubicBezTo>
                    <a:pt x="323629" y="1138936"/>
                    <a:pt x="366003" y="1064593"/>
                    <a:pt x="402239" y="987195"/>
                  </a:cubicBezTo>
                  <a:cubicBezTo>
                    <a:pt x="511075" y="761225"/>
                    <a:pt x="615120" y="533025"/>
                    <a:pt x="711201" y="301345"/>
                  </a:cubicBezTo>
                  <a:cubicBezTo>
                    <a:pt x="711688" y="301041"/>
                    <a:pt x="712146" y="300703"/>
                    <a:pt x="712576" y="300336"/>
                  </a:cubicBezTo>
                  <a:cubicBezTo>
                    <a:pt x="712731" y="299997"/>
                    <a:pt x="712880" y="299665"/>
                    <a:pt x="713063" y="299327"/>
                  </a:cubicBezTo>
                  <a:cubicBezTo>
                    <a:pt x="714037" y="297005"/>
                    <a:pt x="715017" y="294660"/>
                    <a:pt x="715991" y="292338"/>
                  </a:cubicBezTo>
                  <a:cubicBezTo>
                    <a:pt x="719836" y="283302"/>
                    <a:pt x="723801" y="274330"/>
                    <a:pt x="727611" y="265300"/>
                  </a:cubicBezTo>
                  <a:cubicBezTo>
                    <a:pt x="727640" y="265208"/>
                    <a:pt x="727675" y="265116"/>
                    <a:pt x="727703" y="265025"/>
                  </a:cubicBezTo>
                  <a:cubicBezTo>
                    <a:pt x="727703" y="265025"/>
                    <a:pt x="727703" y="265025"/>
                    <a:pt x="727732" y="265025"/>
                  </a:cubicBezTo>
                  <a:cubicBezTo>
                    <a:pt x="727886" y="264658"/>
                    <a:pt x="728035" y="264291"/>
                    <a:pt x="728190" y="263895"/>
                  </a:cubicBezTo>
                  <a:cubicBezTo>
                    <a:pt x="728706" y="262645"/>
                    <a:pt x="729531" y="261573"/>
                    <a:pt x="730540" y="260753"/>
                  </a:cubicBezTo>
                  <a:cubicBezTo>
                    <a:pt x="730694" y="260450"/>
                    <a:pt x="730878" y="260174"/>
                    <a:pt x="731090" y="259928"/>
                  </a:cubicBezTo>
                  <a:cubicBezTo>
                    <a:pt x="751099" y="218545"/>
                    <a:pt x="766352" y="175173"/>
                    <a:pt x="783038" y="132444"/>
                  </a:cubicBezTo>
                  <a:lnTo>
                    <a:pt x="783066" y="132444"/>
                  </a:lnTo>
                  <a:cubicBezTo>
                    <a:pt x="786023" y="124876"/>
                    <a:pt x="789014" y="117308"/>
                    <a:pt x="792126" y="109797"/>
                  </a:cubicBezTo>
                  <a:cubicBezTo>
                    <a:pt x="791547" y="109769"/>
                    <a:pt x="790997" y="109769"/>
                    <a:pt x="790418" y="109734"/>
                  </a:cubicBezTo>
                  <a:cubicBezTo>
                    <a:pt x="793741" y="100458"/>
                    <a:pt x="784774" y="92735"/>
                    <a:pt x="775869" y="94169"/>
                  </a:cubicBezTo>
                  <a:cubicBezTo>
                    <a:pt x="774987" y="93956"/>
                    <a:pt x="772638" y="93802"/>
                    <a:pt x="770317" y="93618"/>
                  </a:cubicBezTo>
                  <a:cubicBezTo>
                    <a:pt x="770197" y="92884"/>
                    <a:pt x="769979" y="92150"/>
                    <a:pt x="769738" y="91480"/>
                  </a:cubicBezTo>
                  <a:cubicBezTo>
                    <a:pt x="769647" y="91267"/>
                    <a:pt x="769555" y="91050"/>
                    <a:pt x="769463" y="90838"/>
                  </a:cubicBezTo>
                  <a:cubicBezTo>
                    <a:pt x="769584" y="90683"/>
                    <a:pt x="769675" y="90562"/>
                    <a:pt x="769801" y="90407"/>
                  </a:cubicBezTo>
                  <a:cubicBezTo>
                    <a:pt x="778614" y="93549"/>
                    <a:pt x="787708" y="96083"/>
                    <a:pt x="796738" y="98680"/>
                  </a:cubicBezTo>
                  <a:cubicBezTo>
                    <a:pt x="798658" y="94105"/>
                    <a:pt x="800640" y="89553"/>
                    <a:pt x="802657" y="85035"/>
                  </a:cubicBezTo>
                  <a:cubicBezTo>
                    <a:pt x="803694" y="82318"/>
                    <a:pt x="804852" y="79635"/>
                    <a:pt x="806107" y="76946"/>
                  </a:cubicBezTo>
                  <a:cubicBezTo>
                    <a:pt x="779382" y="68306"/>
                    <a:pt x="751930" y="61472"/>
                    <a:pt x="725085" y="533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15231930" y="2688641"/>
              <a:ext cx="275784" cy="132460"/>
            </a:xfrm>
            <a:custGeom>
              <a:rect b="b" l="l" r="r" t="t"/>
              <a:pathLst>
                <a:path extrusionOk="0" h="132460" w="275784">
                  <a:moveTo>
                    <a:pt x="275785" y="76963"/>
                  </a:moveTo>
                  <a:cubicBezTo>
                    <a:pt x="274536" y="79646"/>
                    <a:pt x="273372" y="82335"/>
                    <a:pt x="272335" y="85053"/>
                  </a:cubicBezTo>
                  <a:cubicBezTo>
                    <a:pt x="270324" y="89570"/>
                    <a:pt x="268342" y="94117"/>
                    <a:pt x="266416" y="98698"/>
                  </a:cubicBezTo>
                  <a:cubicBezTo>
                    <a:pt x="257386" y="96106"/>
                    <a:pt x="248298" y="93572"/>
                    <a:pt x="239479" y="90425"/>
                  </a:cubicBezTo>
                  <a:cubicBezTo>
                    <a:pt x="239359" y="90579"/>
                    <a:pt x="239267" y="90700"/>
                    <a:pt x="239141" y="90855"/>
                  </a:cubicBezTo>
                  <a:cubicBezTo>
                    <a:pt x="239233" y="91067"/>
                    <a:pt x="239325" y="91285"/>
                    <a:pt x="239416" y="91497"/>
                  </a:cubicBezTo>
                  <a:cubicBezTo>
                    <a:pt x="239663" y="92167"/>
                    <a:pt x="239875" y="92901"/>
                    <a:pt x="239995" y="93635"/>
                  </a:cubicBezTo>
                  <a:cubicBezTo>
                    <a:pt x="242316" y="93819"/>
                    <a:pt x="244659" y="93973"/>
                    <a:pt x="245548" y="94186"/>
                  </a:cubicBezTo>
                  <a:cubicBezTo>
                    <a:pt x="254452" y="92752"/>
                    <a:pt x="263419" y="100475"/>
                    <a:pt x="260096" y="109751"/>
                  </a:cubicBezTo>
                  <a:cubicBezTo>
                    <a:pt x="260675" y="109780"/>
                    <a:pt x="261225" y="109780"/>
                    <a:pt x="261804" y="109814"/>
                  </a:cubicBezTo>
                  <a:cubicBezTo>
                    <a:pt x="258692" y="117325"/>
                    <a:pt x="255701" y="124893"/>
                    <a:pt x="252744" y="132461"/>
                  </a:cubicBezTo>
                  <a:lnTo>
                    <a:pt x="252716" y="132461"/>
                  </a:lnTo>
                  <a:cubicBezTo>
                    <a:pt x="176518" y="126051"/>
                    <a:pt x="100504" y="113627"/>
                    <a:pt x="27086" y="91806"/>
                  </a:cubicBezTo>
                  <a:cubicBezTo>
                    <a:pt x="18789" y="88877"/>
                    <a:pt x="8996" y="86251"/>
                    <a:pt x="0" y="82742"/>
                  </a:cubicBezTo>
                  <a:cubicBezTo>
                    <a:pt x="14216" y="55429"/>
                    <a:pt x="27727" y="27715"/>
                    <a:pt x="40935" y="0"/>
                  </a:cubicBezTo>
                  <a:cubicBezTo>
                    <a:pt x="42339" y="487"/>
                    <a:pt x="43743" y="946"/>
                    <a:pt x="45147" y="1376"/>
                  </a:cubicBezTo>
                  <a:cubicBezTo>
                    <a:pt x="94711" y="19568"/>
                    <a:pt x="144161" y="38155"/>
                    <a:pt x="194763" y="53353"/>
                  </a:cubicBezTo>
                  <a:cubicBezTo>
                    <a:pt x="221613" y="61460"/>
                    <a:pt x="249066" y="68294"/>
                    <a:pt x="275785" y="76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14701620" y="3789497"/>
              <a:ext cx="281473" cy="180275"/>
            </a:xfrm>
            <a:custGeom>
              <a:rect b="b" l="l" r="r" t="t"/>
              <a:pathLst>
                <a:path extrusionOk="0" h="180275" w="281473">
                  <a:moveTo>
                    <a:pt x="281474" y="118351"/>
                  </a:moveTo>
                  <a:cubicBezTo>
                    <a:pt x="280832" y="119544"/>
                    <a:pt x="280190" y="120731"/>
                    <a:pt x="279554" y="121889"/>
                  </a:cubicBezTo>
                  <a:cubicBezTo>
                    <a:pt x="278489" y="123872"/>
                    <a:pt x="277417" y="125793"/>
                    <a:pt x="276414" y="127685"/>
                  </a:cubicBezTo>
                  <a:cubicBezTo>
                    <a:pt x="275864" y="128694"/>
                    <a:pt x="275314" y="129669"/>
                    <a:pt x="274798" y="130643"/>
                  </a:cubicBezTo>
                  <a:cubicBezTo>
                    <a:pt x="256525" y="164068"/>
                    <a:pt x="245363" y="180276"/>
                    <a:pt x="212846" y="180276"/>
                  </a:cubicBezTo>
                  <a:cubicBezTo>
                    <a:pt x="202961" y="180276"/>
                    <a:pt x="191095" y="178780"/>
                    <a:pt x="176489" y="175821"/>
                  </a:cubicBezTo>
                  <a:cubicBezTo>
                    <a:pt x="136471" y="168070"/>
                    <a:pt x="99438" y="150182"/>
                    <a:pt x="62531" y="133550"/>
                  </a:cubicBezTo>
                  <a:cubicBezTo>
                    <a:pt x="44871" y="125495"/>
                    <a:pt x="27480" y="116213"/>
                    <a:pt x="12966" y="103181"/>
                  </a:cubicBezTo>
                  <a:cubicBezTo>
                    <a:pt x="-11100" y="80202"/>
                    <a:pt x="3174" y="43360"/>
                    <a:pt x="16960" y="12263"/>
                  </a:cubicBezTo>
                  <a:cubicBezTo>
                    <a:pt x="17052" y="12017"/>
                    <a:pt x="17143" y="11805"/>
                    <a:pt x="17264" y="11564"/>
                  </a:cubicBezTo>
                  <a:cubicBezTo>
                    <a:pt x="18089" y="9735"/>
                    <a:pt x="18880" y="7935"/>
                    <a:pt x="19676" y="6163"/>
                  </a:cubicBezTo>
                  <a:cubicBezTo>
                    <a:pt x="20621" y="4088"/>
                    <a:pt x="21538" y="2012"/>
                    <a:pt x="22421" y="0"/>
                  </a:cubicBezTo>
                  <a:cubicBezTo>
                    <a:pt x="92882" y="53291"/>
                    <a:pt x="175303" y="90769"/>
                    <a:pt x="260645" y="113048"/>
                  </a:cubicBezTo>
                  <a:cubicBezTo>
                    <a:pt x="267539" y="115083"/>
                    <a:pt x="274489" y="116826"/>
                    <a:pt x="281474" y="118351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14980178" y="2849211"/>
              <a:ext cx="436385" cy="964329"/>
            </a:xfrm>
            <a:custGeom>
              <a:rect b="b" l="l" r="r" t="t"/>
              <a:pathLst>
                <a:path extrusionOk="0" h="964329" w="436385">
                  <a:moveTo>
                    <a:pt x="3724" y="963689"/>
                  </a:moveTo>
                  <a:cubicBezTo>
                    <a:pt x="-1605" y="961005"/>
                    <a:pt x="-356" y="954900"/>
                    <a:pt x="2166" y="950594"/>
                  </a:cubicBezTo>
                  <a:cubicBezTo>
                    <a:pt x="18399" y="914411"/>
                    <a:pt x="34695" y="878309"/>
                    <a:pt x="51151" y="842218"/>
                  </a:cubicBezTo>
                  <a:cubicBezTo>
                    <a:pt x="93823" y="749988"/>
                    <a:pt x="136402" y="657677"/>
                    <a:pt x="177796" y="564850"/>
                  </a:cubicBezTo>
                  <a:cubicBezTo>
                    <a:pt x="257873" y="389694"/>
                    <a:pt x="325074" y="208765"/>
                    <a:pt x="409345" y="35569"/>
                  </a:cubicBezTo>
                  <a:cubicBezTo>
                    <a:pt x="414926" y="24676"/>
                    <a:pt x="420965" y="14024"/>
                    <a:pt x="426363" y="3068"/>
                  </a:cubicBezTo>
                  <a:cubicBezTo>
                    <a:pt x="427647" y="476"/>
                    <a:pt x="430666" y="-745"/>
                    <a:pt x="433319" y="476"/>
                  </a:cubicBezTo>
                  <a:cubicBezTo>
                    <a:pt x="435909" y="1669"/>
                    <a:pt x="437130" y="4839"/>
                    <a:pt x="435909" y="7436"/>
                  </a:cubicBezTo>
                  <a:cubicBezTo>
                    <a:pt x="378924" y="122101"/>
                    <a:pt x="332087" y="241444"/>
                    <a:pt x="282024" y="359211"/>
                  </a:cubicBezTo>
                  <a:cubicBezTo>
                    <a:pt x="233698" y="474655"/>
                    <a:pt x="182718" y="589039"/>
                    <a:pt x="130701" y="702866"/>
                  </a:cubicBezTo>
                  <a:cubicBezTo>
                    <a:pt x="96195" y="778603"/>
                    <a:pt x="60646" y="853949"/>
                    <a:pt x="26810" y="929994"/>
                  </a:cubicBezTo>
                  <a:cubicBezTo>
                    <a:pt x="22966" y="938462"/>
                    <a:pt x="19149" y="946890"/>
                    <a:pt x="15190" y="955295"/>
                  </a:cubicBezTo>
                  <a:cubicBezTo>
                    <a:pt x="13471" y="960151"/>
                    <a:pt x="9701" y="966355"/>
                    <a:pt x="3724" y="9636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14816081" y="2825086"/>
              <a:ext cx="464195" cy="887067"/>
            </a:xfrm>
            <a:custGeom>
              <a:rect b="b" l="l" r="r" t="t"/>
              <a:pathLst>
                <a:path extrusionOk="0" h="887067" w="464195">
                  <a:moveTo>
                    <a:pt x="3908" y="886462"/>
                  </a:moveTo>
                  <a:cubicBezTo>
                    <a:pt x="-4744" y="881629"/>
                    <a:pt x="3306" y="872174"/>
                    <a:pt x="5828" y="865862"/>
                  </a:cubicBezTo>
                  <a:cubicBezTo>
                    <a:pt x="20456" y="835665"/>
                    <a:pt x="35618" y="805698"/>
                    <a:pt x="51278" y="776040"/>
                  </a:cubicBezTo>
                  <a:cubicBezTo>
                    <a:pt x="94918" y="692782"/>
                    <a:pt x="139904" y="610240"/>
                    <a:pt x="182896" y="526627"/>
                  </a:cubicBezTo>
                  <a:cubicBezTo>
                    <a:pt x="274209" y="354400"/>
                    <a:pt x="353048" y="175156"/>
                    <a:pt x="451994" y="7144"/>
                  </a:cubicBezTo>
                  <a:cubicBezTo>
                    <a:pt x="453696" y="2981"/>
                    <a:pt x="457271" y="-2631"/>
                    <a:pt x="462273" y="1376"/>
                  </a:cubicBezTo>
                  <a:cubicBezTo>
                    <a:pt x="467092" y="5842"/>
                    <a:pt x="461569" y="12539"/>
                    <a:pt x="459586" y="17154"/>
                  </a:cubicBezTo>
                  <a:cubicBezTo>
                    <a:pt x="339119" y="236588"/>
                    <a:pt x="235423" y="464908"/>
                    <a:pt x="115540" y="684703"/>
                  </a:cubicBezTo>
                  <a:cubicBezTo>
                    <a:pt x="84672" y="742815"/>
                    <a:pt x="53180" y="800698"/>
                    <a:pt x="24341" y="859848"/>
                  </a:cubicBezTo>
                  <a:cubicBezTo>
                    <a:pt x="20359" y="867766"/>
                    <a:pt x="16617" y="875901"/>
                    <a:pt x="12658" y="883836"/>
                  </a:cubicBezTo>
                  <a:cubicBezTo>
                    <a:pt x="10985" y="886829"/>
                    <a:pt x="6939" y="887838"/>
                    <a:pt x="3908" y="886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14857519" y="3015345"/>
              <a:ext cx="421186" cy="825335"/>
            </a:xfrm>
            <a:custGeom>
              <a:rect b="b" l="l" r="r" t="t"/>
              <a:pathLst>
                <a:path extrusionOk="0" h="825335" w="421186">
                  <a:moveTo>
                    <a:pt x="4759" y="825034"/>
                  </a:moveTo>
                  <a:cubicBezTo>
                    <a:pt x="1281" y="823967"/>
                    <a:pt x="-822" y="820092"/>
                    <a:pt x="306" y="816577"/>
                  </a:cubicBezTo>
                  <a:cubicBezTo>
                    <a:pt x="4799" y="803855"/>
                    <a:pt x="10179" y="791483"/>
                    <a:pt x="15680" y="779191"/>
                  </a:cubicBezTo>
                  <a:cubicBezTo>
                    <a:pt x="38445" y="731129"/>
                    <a:pt x="63508" y="684042"/>
                    <a:pt x="88399" y="637213"/>
                  </a:cubicBezTo>
                  <a:cubicBezTo>
                    <a:pt x="88376" y="637247"/>
                    <a:pt x="88354" y="637287"/>
                    <a:pt x="88331" y="637328"/>
                  </a:cubicBezTo>
                  <a:cubicBezTo>
                    <a:pt x="88296" y="637385"/>
                    <a:pt x="88268" y="637442"/>
                    <a:pt x="88233" y="637500"/>
                  </a:cubicBezTo>
                  <a:cubicBezTo>
                    <a:pt x="195035" y="442810"/>
                    <a:pt x="291872" y="242915"/>
                    <a:pt x="389763" y="43628"/>
                  </a:cubicBezTo>
                  <a:cubicBezTo>
                    <a:pt x="396776" y="29713"/>
                    <a:pt x="404162" y="15977"/>
                    <a:pt x="411755" y="2366"/>
                  </a:cubicBezTo>
                  <a:cubicBezTo>
                    <a:pt x="412975" y="170"/>
                    <a:pt x="415966" y="-564"/>
                    <a:pt x="418189" y="445"/>
                  </a:cubicBezTo>
                  <a:cubicBezTo>
                    <a:pt x="420567" y="1546"/>
                    <a:pt x="422000" y="4751"/>
                    <a:pt x="420688" y="7188"/>
                  </a:cubicBezTo>
                  <a:cubicBezTo>
                    <a:pt x="370722" y="105667"/>
                    <a:pt x="325501" y="206521"/>
                    <a:pt x="276441" y="305459"/>
                  </a:cubicBezTo>
                  <a:cubicBezTo>
                    <a:pt x="220608" y="419642"/>
                    <a:pt x="160397" y="531635"/>
                    <a:pt x="100621" y="643772"/>
                  </a:cubicBezTo>
                  <a:cubicBezTo>
                    <a:pt x="76074" y="690171"/>
                    <a:pt x="51407" y="736564"/>
                    <a:pt x="28876" y="783984"/>
                  </a:cubicBezTo>
                  <a:cubicBezTo>
                    <a:pt x="22946" y="796190"/>
                    <a:pt x="18574" y="809089"/>
                    <a:pt x="12895" y="821399"/>
                  </a:cubicBezTo>
                  <a:cubicBezTo>
                    <a:pt x="11474" y="824449"/>
                    <a:pt x="7922" y="826043"/>
                    <a:pt x="4759" y="8250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15039077" y="1185243"/>
              <a:ext cx="1463172" cy="1418736"/>
            </a:xfrm>
            <a:custGeom>
              <a:rect b="b" l="l" r="r" t="t"/>
              <a:pathLst>
                <a:path extrusionOk="0" h="1418736" w="1463172">
                  <a:moveTo>
                    <a:pt x="1369492" y="1032195"/>
                  </a:moveTo>
                  <a:cubicBezTo>
                    <a:pt x="1320065" y="1106497"/>
                    <a:pt x="1272037" y="1183145"/>
                    <a:pt x="1205741" y="1243774"/>
                  </a:cubicBezTo>
                  <a:cubicBezTo>
                    <a:pt x="1159591" y="1285420"/>
                    <a:pt x="1102824" y="1311203"/>
                    <a:pt x="1049019" y="1340815"/>
                  </a:cubicBezTo>
                  <a:cubicBezTo>
                    <a:pt x="937588" y="1400429"/>
                    <a:pt x="808434" y="1424417"/>
                    <a:pt x="682792" y="1417617"/>
                  </a:cubicBezTo>
                  <a:cubicBezTo>
                    <a:pt x="620324" y="1412302"/>
                    <a:pt x="559884" y="1394334"/>
                    <a:pt x="499599" y="1378006"/>
                  </a:cubicBezTo>
                  <a:cubicBezTo>
                    <a:pt x="440327" y="1358789"/>
                    <a:pt x="384420" y="1330036"/>
                    <a:pt x="330386" y="1299249"/>
                  </a:cubicBezTo>
                  <a:cubicBezTo>
                    <a:pt x="229653" y="1236590"/>
                    <a:pt x="137589" y="1154313"/>
                    <a:pt x="76834" y="1051493"/>
                  </a:cubicBezTo>
                  <a:cubicBezTo>
                    <a:pt x="12646" y="944373"/>
                    <a:pt x="-6406" y="815381"/>
                    <a:pt x="1794" y="692168"/>
                  </a:cubicBezTo>
                  <a:cubicBezTo>
                    <a:pt x="14285" y="584268"/>
                    <a:pt x="48802" y="479493"/>
                    <a:pt x="92763" y="380578"/>
                  </a:cubicBezTo>
                  <a:cubicBezTo>
                    <a:pt x="133137" y="294711"/>
                    <a:pt x="200917" y="226193"/>
                    <a:pt x="275647" y="169234"/>
                  </a:cubicBezTo>
                  <a:cubicBezTo>
                    <a:pt x="336712" y="120243"/>
                    <a:pt x="401369" y="74538"/>
                    <a:pt x="473367" y="43131"/>
                  </a:cubicBezTo>
                  <a:cubicBezTo>
                    <a:pt x="524438" y="21408"/>
                    <a:pt x="578472" y="3130"/>
                    <a:pt x="634305" y="0"/>
                  </a:cubicBezTo>
                  <a:cubicBezTo>
                    <a:pt x="689983" y="705"/>
                    <a:pt x="745891" y="235"/>
                    <a:pt x="801569" y="2654"/>
                  </a:cubicBezTo>
                  <a:cubicBezTo>
                    <a:pt x="955168" y="2809"/>
                    <a:pt x="1108531" y="85081"/>
                    <a:pt x="1217539" y="189701"/>
                  </a:cubicBezTo>
                  <a:cubicBezTo>
                    <a:pt x="1286488" y="261034"/>
                    <a:pt x="1340292" y="346981"/>
                    <a:pt x="1381989" y="436752"/>
                  </a:cubicBezTo>
                  <a:cubicBezTo>
                    <a:pt x="1405339" y="495741"/>
                    <a:pt x="1416581" y="558870"/>
                    <a:pt x="1427360" y="621219"/>
                  </a:cubicBezTo>
                  <a:cubicBezTo>
                    <a:pt x="1430952" y="620829"/>
                    <a:pt x="1434700" y="622704"/>
                    <a:pt x="1436419" y="626144"/>
                  </a:cubicBezTo>
                  <a:cubicBezTo>
                    <a:pt x="1444618" y="643177"/>
                    <a:pt x="1452503" y="660601"/>
                    <a:pt x="1457505" y="678884"/>
                  </a:cubicBezTo>
                  <a:cubicBezTo>
                    <a:pt x="1482247" y="773190"/>
                    <a:pt x="1421028" y="950473"/>
                    <a:pt x="1369492" y="1032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15610111" y="1682517"/>
              <a:ext cx="753636" cy="793278"/>
            </a:xfrm>
            <a:custGeom>
              <a:rect b="b" l="l" r="r" t="t"/>
              <a:pathLst>
                <a:path extrusionOk="0" h="793278" w="753636">
                  <a:moveTo>
                    <a:pt x="753637" y="184167"/>
                  </a:moveTo>
                  <a:cubicBezTo>
                    <a:pt x="750314" y="224730"/>
                    <a:pt x="742412" y="265109"/>
                    <a:pt x="728167" y="303287"/>
                  </a:cubicBezTo>
                  <a:cubicBezTo>
                    <a:pt x="714381" y="342416"/>
                    <a:pt x="701872" y="381935"/>
                    <a:pt x="680826" y="417923"/>
                  </a:cubicBezTo>
                  <a:cubicBezTo>
                    <a:pt x="618873" y="541743"/>
                    <a:pt x="516020" y="651248"/>
                    <a:pt x="395077" y="718791"/>
                  </a:cubicBezTo>
                  <a:cubicBezTo>
                    <a:pt x="301248" y="771010"/>
                    <a:pt x="226059" y="802353"/>
                    <a:pt x="116370" y="790939"/>
                  </a:cubicBezTo>
                  <a:cubicBezTo>
                    <a:pt x="89891" y="788926"/>
                    <a:pt x="63172" y="785412"/>
                    <a:pt x="39043" y="773636"/>
                  </a:cubicBezTo>
                  <a:cubicBezTo>
                    <a:pt x="16347" y="762742"/>
                    <a:pt x="-15254" y="746592"/>
                    <a:pt x="8359" y="718488"/>
                  </a:cubicBezTo>
                  <a:cubicBezTo>
                    <a:pt x="24799" y="701609"/>
                    <a:pt x="49323" y="695687"/>
                    <a:pt x="70954" y="688119"/>
                  </a:cubicBezTo>
                  <a:cubicBezTo>
                    <a:pt x="110605" y="674112"/>
                    <a:pt x="151850" y="664435"/>
                    <a:pt x="190556" y="647986"/>
                  </a:cubicBezTo>
                  <a:cubicBezTo>
                    <a:pt x="299116" y="594913"/>
                    <a:pt x="401116" y="525507"/>
                    <a:pt x="477589" y="430777"/>
                  </a:cubicBezTo>
                  <a:cubicBezTo>
                    <a:pt x="533651" y="363451"/>
                    <a:pt x="575107" y="286781"/>
                    <a:pt x="600973" y="204228"/>
                  </a:cubicBezTo>
                  <a:cubicBezTo>
                    <a:pt x="622964" y="140228"/>
                    <a:pt x="629279" y="42625"/>
                    <a:pt x="687415" y="1053"/>
                  </a:cubicBezTo>
                  <a:cubicBezTo>
                    <a:pt x="760192" y="-14123"/>
                    <a:pt x="752290" y="138966"/>
                    <a:pt x="753637" y="184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16243483" y="1570451"/>
              <a:ext cx="59981" cy="65857"/>
            </a:xfrm>
            <a:custGeom>
              <a:rect b="b" l="l" r="r" t="t"/>
              <a:pathLst>
                <a:path extrusionOk="0" h="65857" w="59981">
                  <a:moveTo>
                    <a:pt x="17647" y="62145"/>
                  </a:moveTo>
                  <a:cubicBezTo>
                    <a:pt x="-16756" y="44745"/>
                    <a:pt x="3333" y="-14789"/>
                    <a:pt x="41954" y="3425"/>
                  </a:cubicBezTo>
                  <a:cubicBezTo>
                    <a:pt x="49070" y="6699"/>
                    <a:pt x="51431" y="14530"/>
                    <a:pt x="55620" y="20361"/>
                  </a:cubicBezTo>
                  <a:cubicBezTo>
                    <a:pt x="70770" y="44510"/>
                    <a:pt x="43621" y="76902"/>
                    <a:pt x="17647" y="62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15141111" y="1341148"/>
              <a:ext cx="391006" cy="608349"/>
            </a:xfrm>
            <a:custGeom>
              <a:rect b="b" l="l" r="r" t="t"/>
              <a:pathLst>
                <a:path extrusionOk="0" h="608349" w="391006">
                  <a:moveTo>
                    <a:pt x="275795" y="29170"/>
                  </a:moveTo>
                  <a:cubicBezTo>
                    <a:pt x="303340" y="12354"/>
                    <a:pt x="397042" y="-29309"/>
                    <a:pt x="390699" y="33504"/>
                  </a:cubicBezTo>
                  <a:cubicBezTo>
                    <a:pt x="394389" y="65335"/>
                    <a:pt x="337656" y="96988"/>
                    <a:pt x="317126" y="118230"/>
                  </a:cubicBezTo>
                  <a:cubicBezTo>
                    <a:pt x="261488" y="166664"/>
                    <a:pt x="218083" y="226146"/>
                    <a:pt x="177302" y="287125"/>
                  </a:cubicBezTo>
                  <a:cubicBezTo>
                    <a:pt x="154457" y="324145"/>
                    <a:pt x="133623" y="362787"/>
                    <a:pt x="119985" y="404232"/>
                  </a:cubicBezTo>
                  <a:cubicBezTo>
                    <a:pt x="110284" y="435696"/>
                    <a:pt x="103420" y="467900"/>
                    <a:pt x="93816" y="499427"/>
                  </a:cubicBezTo>
                  <a:cubicBezTo>
                    <a:pt x="84116" y="528328"/>
                    <a:pt x="70937" y="614883"/>
                    <a:pt x="30552" y="607957"/>
                  </a:cubicBezTo>
                  <a:cubicBezTo>
                    <a:pt x="14112" y="603502"/>
                    <a:pt x="10571" y="583482"/>
                    <a:pt x="6881" y="569137"/>
                  </a:cubicBezTo>
                  <a:cubicBezTo>
                    <a:pt x="-1628" y="535380"/>
                    <a:pt x="-2241" y="500499"/>
                    <a:pt x="5019" y="466409"/>
                  </a:cubicBezTo>
                  <a:cubicBezTo>
                    <a:pt x="13682" y="413795"/>
                    <a:pt x="31589" y="364014"/>
                    <a:pt x="53242" y="315488"/>
                  </a:cubicBezTo>
                  <a:cubicBezTo>
                    <a:pt x="77979" y="249744"/>
                    <a:pt x="115252" y="190480"/>
                    <a:pt x="158445" y="135418"/>
                  </a:cubicBezTo>
                  <a:cubicBezTo>
                    <a:pt x="189078" y="91765"/>
                    <a:pt x="228976" y="54895"/>
                    <a:pt x="275795" y="29170"/>
                  </a:cubicBezTo>
                  <a:close/>
                </a:path>
              </a:pathLst>
            </a:custGeom>
            <a:solidFill>
              <a:srgbClr val="BADBF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15141111" y="1341148"/>
              <a:ext cx="391006" cy="608349"/>
            </a:xfrm>
            <a:custGeom>
              <a:rect b="b" l="l" r="r" t="t"/>
              <a:pathLst>
                <a:path extrusionOk="0" h="608349" w="391006">
                  <a:moveTo>
                    <a:pt x="275795" y="29170"/>
                  </a:moveTo>
                  <a:cubicBezTo>
                    <a:pt x="303340" y="12354"/>
                    <a:pt x="397042" y="-29309"/>
                    <a:pt x="390699" y="33504"/>
                  </a:cubicBezTo>
                  <a:cubicBezTo>
                    <a:pt x="394389" y="65335"/>
                    <a:pt x="337656" y="96988"/>
                    <a:pt x="317126" y="118230"/>
                  </a:cubicBezTo>
                  <a:cubicBezTo>
                    <a:pt x="261488" y="166664"/>
                    <a:pt x="218083" y="226146"/>
                    <a:pt x="177302" y="287125"/>
                  </a:cubicBezTo>
                  <a:cubicBezTo>
                    <a:pt x="154457" y="324145"/>
                    <a:pt x="133623" y="362787"/>
                    <a:pt x="119985" y="404232"/>
                  </a:cubicBezTo>
                  <a:cubicBezTo>
                    <a:pt x="110284" y="435696"/>
                    <a:pt x="103420" y="467900"/>
                    <a:pt x="93816" y="499427"/>
                  </a:cubicBezTo>
                  <a:cubicBezTo>
                    <a:pt x="84116" y="528328"/>
                    <a:pt x="70937" y="614883"/>
                    <a:pt x="30552" y="607957"/>
                  </a:cubicBezTo>
                  <a:cubicBezTo>
                    <a:pt x="14112" y="603502"/>
                    <a:pt x="10571" y="583482"/>
                    <a:pt x="6881" y="569137"/>
                  </a:cubicBezTo>
                  <a:cubicBezTo>
                    <a:pt x="-1628" y="535380"/>
                    <a:pt x="-2241" y="500499"/>
                    <a:pt x="5019" y="466409"/>
                  </a:cubicBezTo>
                  <a:cubicBezTo>
                    <a:pt x="13682" y="413795"/>
                    <a:pt x="31589" y="364014"/>
                    <a:pt x="53242" y="315488"/>
                  </a:cubicBezTo>
                  <a:cubicBezTo>
                    <a:pt x="77979" y="249744"/>
                    <a:pt x="115252" y="190480"/>
                    <a:pt x="158445" y="135418"/>
                  </a:cubicBezTo>
                  <a:cubicBezTo>
                    <a:pt x="189078" y="91765"/>
                    <a:pt x="228976" y="54895"/>
                    <a:pt x="275795" y="29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15225041" y="2519336"/>
              <a:ext cx="409249" cy="289010"/>
            </a:xfrm>
            <a:custGeom>
              <a:rect b="b" l="l" r="r" t="t"/>
              <a:pathLst>
                <a:path extrusionOk="0" h="289010" w="409249">
                  <a:moveTo>
                    <a:pt x="403137" y="119260"/>
                  </a:moveTo>
                  <a:cubicBezTo>
                    <a:pt x="422980" y="152667"/>
                    <a:pt x="389780" y="182320"/>
                    <a:pt x="370848" y="206491"/>
                  </a:cubicBezTo>
                  <a:cubicBezTo>
                    <a:pt x="368138" y="215767"/>
                    <a:pt x="370252" y="225680"/>
                    <a:pt x="367576" y="235008"/>
                  </a:cubicBezTo>
                  <a:cubicBezTo>
                    <a:pt x="360202" y="260796"/>
                    <a:pt x="339104" y="286292"/>
                    <a:pt x="311050" y="288906"/>
                  </a:cubicBezTo>
                  <a:cubicBezTo>
                    <a:pt x="275994" y="290638"/>
                    <a:pt x="244410" y="270405"/>
                    <a:pt x="211073" y="262069"/>
                  </a:cubicBezTo>
                  <a:cubicBezTo>
                    <a:pt x="168963" y="249634"/>
                    <a:pt x="126968" y="235977"/>
                    <a:pt x="88251" y="214793"/>
                  </a:cubicBezTo>
                  <a:cubicBezTo>
                    <a:pt x="64901" y="201870"/>
                    <a:pt x="40566" y="189905"/>
                    <a:pt x="19416" y="173559"/>
                  </a:cubicBezTo>
                  <a:cubicBezTo>
                    <a:pt x="-8770" y="148918"/>
                    <a:pt x="-5630" y="107495"/>
                    <a:pt x="24688" y="86219"/>
                  </a:cubicBezTo>
                  <a:cubicBezTo>
                    <a:pt x="33455" y="79792"/>
                    <a:pt x="28779" y="68578"/>
                    <a:pt x="29209" y="59508"/>
                  </a:cubicBezTo>
                  <a:cubicBezTo>
                    <a:pt x="29358" y="31610"/>
                    <a:pt x="53773" y="11068"/>
                    <a:pt x="78916" y="3815"/>
                  </a:cubicBezTo>
                  <a:cubicBezTo>
                    <a:pt x="102994" y="-5020"/>
                    <a:pt x="128005" y="2887"/>
                    <a:pt x="150146" y="13321"/>
                  </a:cubicBezTo>
                  <a:cubicBezTo>
                    <a:pt x="179759" y="26387"/>
                    <a:pt x="210116" y="37361"/>
                    <a:pt x="240308" y="48936"/>
                  </a:cubicBezTo>
                  <a:cubicBezTo>
                    <a:pt x="267674" y="59124"/>
                    <a:pt x="295012" y="69593"/>
                    <a:pt x="322693" y="78881"/>
                  </a:cubicBezTo>
                  <a:cubicBezTo>
                    <a:pt x="350364" y="89063"/>
                    <a:pt x="383254" y="96046"/>
                    <a:pt x="403137" y="119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14973655" y="1103155"/>
              <a:ext cx="1575375" cy="1575365"/>
            </a:xfrm>
            <a:custGeom>
              <a:rect b="b" l="l" r="r" t="t"/>
              <a:pathLst>
                <a:path extrusionOk="0" h="1575365" w="1575375">
                  <a:moveTo>
                    <a:pt x="816149" y="1455886"/>
                  </a:moveTo>
                  <a:cubicBezTo>
                    <a:pt x="1366051" y="1429427"/>
                    <a:pt x="1650643" y="794700"/>
                    <a:pt x="1306998" y="366319"/>
                  </a:cubicBezTo>
                  <a:cubicBezTo>
                    <a:pt x="1306843" y="366107"/>
                    <a:pt x="1306660" y="365889"/>
                    <a:pt x="1306476" y="365677"/>
                  </a:cubicBezTo>
                  <a:cubicBezTo>
                    <a:pt x="1287596" y="342635"/>
                    <a:pt x="1267369" y="320906"/>
                    <a:pt x="1245807" y="300427"/>
                  </a:cubicBezTo>
                  <a:cubicBezTo>
                    <a:pt x="836794" y="-80008"/>
                    <a:pt x="175157" y="172088"/>
                    <a:pt x="121811" y="727679"/>
                  </a:cubicBezTo>
                  <a:cubicBezTo>
                    <a:pt x="92743" y="1025004"/>
                    <a:pt x="276641" y="1314734"/>
                    <a:pt x="557119" y="1415633"/>
                  </a:cubicBezTo>
                  <a:cubicBezTo>
                    <a:pt x="556844" y="1415541"/>
                    <a:pt x="556569" y="1415449"/>
                    <a:pt x="556294" y="1415358"/>
                  </a:cubicBezTo>
                  <a:cubicBezTo>
                    <a:pt x="639172" y="1445910"/>
                    <a:pt x="727999" y="1459578"/>
                    <a:pt x="816149" y="1455886"/>
                  </a:cubicBezTo>
                  <a:close/>
                  <a:moveTo>
                    <a:pt x="821426" y="813"/>
                  </a:moveTo>
                  <a:cubicBezTo>
                    <a:pt x="1305628" y="19429"/>
                    <a:pt x="1660682" y="479091"/>
                    <a:pt x="1557427" y="952674"/>
                  </a:cubicBezTo>
                  <a:cubicBezTo>
                    <a:pt x="1482238" y="1320134"/>
                    <a:pt x="1137006" y="1590577"/>
                    <a:pt x="762339" y="1574701"/>
                  </a:cubicBezTo>
                  <a:cubicBezTo>
                    <a:pt x="434583" y="1568229"/>
                    <a:pt x="131294" y="1337105"/>
                    <a:pt x="36554" y="1023445"/>
                  </a:cubicBezTo>
                  <a:cubicBezTo>
                    <a:pt x="-126630" y="504667"/>
                    <a:pt x="278142" y="-23576"/>
                    <a:pt x="821426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14993823" y="1127450"/>
              <a:ext cx="1531904" cy="1533561"/>
            </a:xfrm>
            <a:custGeom>
              <a:rect b="b" l="l" r="r" t="t"/>
              <a:pathLst>
                <a:path extrusionOk="0" h="1533561" w="1531904">
                  <a:moveTo>
                    <a:pt x="745612" y="1533322"/>
                  </a:moveTo>
                  <a:cubicBezTo>
                    <a:pt x="400082" y="1526861"/>
                    <a:pt x="98340" y="1282619"/>
                    <a:pt x="21323" y="945298"/>
                  </a:cubicBezTo>
                  <a:cubicBezTo>
                    <a:pt x="-46755" y="670917"/>
                    <a:pt x="51108" y="362343"/>
                    <a:pt x="273031" y="185157"/>
                  </a:cubicBezTo>
                  <a:cubicBezTo>
                    <a:pt x="282709" y="176838"/>
                    <a:pt x="293103" y="169448"/>
                    <a:pt x="303319" y="161852"/>
                  </a:cubicBezTo>
                  <a:cubicBezTo>
                    <a:pt x="307915" y="157844"/>
                    <a:pt x="313427" y="153670"/>
                    <a:pt x="319942" y="155797"/>
                  </a:cubicBezTo>
                  <a:cubicBezTo>
                    <a:pt x="325861" y="157718"/>
                    <a:pt x="329614" y="162419"/>
                    <a:pt x="329855" y="168709"/>
                  </a:cubicBezTo>
                  <a:cubicBezTo>
                    <a:pt x="330159" y="176064"/>
                    <a:pt x="324091" y="180244"/>
                    <a:pt x="320246" y="182778"/>
                  </a:cubicBezTo>
                  <a:cubicBezTo>
                    <a:pt x="310132" y="190650"/>
                    <a:pt x="300747" y="199485"/>
                    <a:pt x="290880" y="207672"/>
                  </a:cubicBezTo>
                  <a:cubicBezTo>
                    <a:pt x="239333" y="253113"/>
                    <a:pt x="194008" y="305653"/>
                    <a:pt x="156334" y="363117"/>
                  </a:cubicBezTo>
                  <a:cubicBezTo>
                    <a:pt x="15949" y="572506"/>
                    <a:pt x="-6049" y="856760"/>
                    <a:pt x="105147" y="1083028"/>
                  </a:cubicBezTo>
                  <a:cubicBezTo>
                    <a:pt x="233832" y="1349216"/>
                    <a:pt x="521753" y="1521821"/>
                    <a:pt x="816687" y="1498882"/>
                  </a:cubicBezTo>
                  <a:cubicBezTo>
                    <a:pt x="1138478" y="1480616"/>
                    <a:pt x="1424491" y="1225143"/>
                    <a:pt x="1483418" y="909099"/>
                  </a:cubicBezTo>
                  <a:cubicBezTo>
                    <a:pt x="1563139" y="515529"/>
                    <a:pt x="1300843" y="127045"/>
                    <a:pt x="908459" y="51533"/>
                  </a:cubicBezTo>
                  <a:cubicBezTo>
                    <a:pt x="818566" y="34155"/>
                    <a:pt x="727196" y="32710"/>
                    <a:pt x="638547" y="48213"/>
                  </a:cubicBezTo>
                  <a:cubicBezTo>
                    <a:pt x="592507" y="55941"/>
                    <a:pt x="551188" y="70533"/>
                    <a:pt x="508665" y="82727"/>
                  </a:cubicBezTo>
                  <a:cubicBezTo>
                    <a:pt x="486725" y="82286"/>
                    <a:pt x="483516" y="51223"/>
                    <a:pt x="504941" y="45742"/>
                  </a:cubicBezTo>
                  <a:cubicBezTo>
                    <a:pt x="909083" y="-101275"/>
                    <a:pt x="1358699" y="118526"/>
                    <a:pt x="1492712" y="527013"/>
                  </a:cubicBezTo>
                  <a:cubicBezTo>
                    <a:pt x="1658446" y="1032833"/>
                    <a:pt x="1277545" y="1546256"/>
                    <a:pt x="745612" y="15333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15358630" y="1206504"/>
              <a:ext cx="90163" cy="61610"/>
            </a:xfrm>
            <a:custGeom>
              <a:rect b="b" l="l" r="r" t="t"/>
              <a:pathLst>
                <a:path extrusionOk="0" h="61610" w="90163">
                  <a:moveTo>
                    <a:pt x="12322" y="61504"/>
                  </a:moveTo>
                  <a:cubicBezTo>
                    <a:pt x="3235" y="60805"/>
                    <a:pt x="-2444" y="50181"/>
                    <a:pt x="1034" y="42091"/>
                  </a:cubicBezTo>
                  <a:cubicBezTo>
                    <a:pt x="3842" y="35527"/>
                    <a:pt x="9360" y="32144"/>
                    <a:pt x="15250" y="28693"/>
                  </a:cubicBezTo>
                  <a:cubicBezTo>
                    <a:pt x="29060" y="20655"/>
                    <a:pt x="43218" y="13259"/>
                    <a:pt x="57555" y="6167"/>
                  </a:cubicBezTo>
                  <a:cubicBezTo>
                    <a:pt x="64901" y="3094"/>
                    <a:pt x="73146" y="-2192"/>
                    <a:pt x="81254" y="978"/>
                  </a:cubicBezTo>
                  <a:cubicBezTo>
                    <a:pt x="81248" y="990"/>
                    <a:pt x="81237" y="1001"/>
                    <a:pt x="81231" y="1013"/>
                  </a:cubicBezTo>
                  <a:cubicBezTo>
                    <a:pt x="99642" y="11877"/>
                    <a:pt x="86171" y="27088"/>
                    <a:pt x="71525" y="33021"/>
                  </a:cubicBezTo>
                  <a:cubicBezTo>
                    <a:pt x="57761" y="40303"/>
                    <a:pt x="44107" y="47859"/>
                    <a:pt x="30710" y="55759"/>
                  </a:cubicBezTo>
                  <a:cubicBezTo>
                    <a:pt x="25123" y="59297"/>
                    <a:pt x="18975" y="62209"/>
                    <a:pt x="12322" y="615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15277058" y="2604717"/>
              <a:ext cx="118439" cy="70750"/>
            </a:xfrm>
            <a:custGeom>
              <a:rect b="b" l="l" r="r" t="t"/>
              <a:pathLst>
                <a:path extrusionOk="0" h="70750" w="118439">
                  <a:moveTo>
                    <a:pt x="116126" y="61954"/>
                  </a:moveTo>
                  <a:cubicBezTo>
                    <a:pt x="97314" y="52557"/>
                    <a:pt x="77930" y="44783"/>
                    <a:pt x="59554" y="34417"/>
                  </a:cubicBezTo>
                  <a:cubicBezTo>
                    <a:pt x="50409" y="29257"/>
                    <a:pt x="41458" y="23759"/>
                    <a:pt x="32634" y="18072"/>
                  </a:cubicBezTo>
                  <a:cubicBezTo>
                    <a:pt x="23953" y="12482"/>
                    <a:pt x="15702" y="5218"/>
                    <a:pt x="6540" y="528"/>
                  </a:cubicBezTo>
                  <a:cubicBezTo>
                    <a:pt x="2168" y="-1714"/>
                    <a:pt x="-2216" y="3681"/>
                    <a:pt x="1251" y="7385"/>
                  </a:cubicBezTo>
                  <a:cubicBezTo>
                    <a:pt x="8282" y="14884"/>
                    <a:pt x="18218" y="20566"/>
                    <a:pt x="26709" y="26259"/>
                  </a:cubicBezTo>
                  <a:cubicBezTo>
                    <a:pt x="35706" y="32290"/>
                    <a:pt x="44977" y="37903"/>
                    <a:pt x="54408" y="43223"/>
                  </a:cubicBezTo>
                  <a:cubicBezTo>
                    <a:pt x="72756" y="53572"/>
                    <a:pt x="92318" y="64304"/>
                    <a:pt x="112505" y="70548"/>
                  </a:cubicBezTo>
                  <a:cubicBezTo>
                    <a:pt x="117513" y="72096"/>
                    <a:pt x="120939" y="64356"/>
                    <a:pt x="116126" y="61954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15429756" y="2685976"/>
              <a:ext cx="135865" cy="44256"/>
            </a:xfrm>
            <a:custGeom>
              <a:rect b="b" l="l" r="r" t="t"/>
              <a:pathLst>
                <a:path extrusionOk="0" h="44256" w="135865">
                  <a:moveTo>
                    <a:pt x="132984" y="36331"/>
                  </a:moveTo>
                  <a:cubicBezTo>
                    <a:pt x="111153" y="32868"/>
                    <a:pt x="89402" y="29004"/>
                    <a:pt x="68092" y="23030"/>
                  </a:cubicBezTo>
                  <a:cubicBezTo>
                    <a:pt x="46650" y="17010"/>
                    <a:pt x="26469" y="8490"/>
                    <a:pt x="5819" y="303"/>
                  </a:cubicBezTo>
                  <a:cubicBezTo>
                    <a:pt x="891" y="-1652"/>
                    <a:pt x="-2410" y="6397"/>
                    <a:pt x="2220" y="8840"/>
                  </a:cubicBezTo>
                  <a:cubicBezTo>
                    <a:pt x="21994" y="19246"/>
                    <a:pt x="44038" y="26418"/>
                    <a:pt x="65525" y="32340"/>
                  </a:cubicBezTo>
                  <a:cubicBezTo>
                    <a:pt x="87225" y="38320"/>
                    <a:pt x="109428" y="42769"/>
                    <a:pt x="131913" y="44248"/>
                  </a:cubicBezTo>
                  <a:cubicBezTo>
                    <a:pt x="136377" y="44541"/>
                    <a:pt x="137500" y="37047"/>
                    <a:pt x="132984" y="36331"/>
                  </a:cubicBezTo>
                  <a:close/>
                </a:path>
              </a:pathLst>
            </a:custGeom>
            <a:solidFill>
              <a:srgbClr val="E8BB2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/>
          <p:nvPr/>
        </p:nvSpPr>
        <p:spPr>
          <a:xfrm>
            <a:off x="0" y="0"/>
            <a:ext cx="4246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9"/>
          <p:cNvSpPr txBox="1"/>
          <p:nvPr/>
        </p:nvSpPr>
        <p:spPr>
          <a:xfrm>
            <a:off x="4831390" y="503967"/>
            <a:ext cx="3727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Title: 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Institution: 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Date: 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Details: </a:t>
            </a:r>
            <a:endParaRPr b="1" sz="700">
              <a:solidFill>
                <a:schemeClr val="lt1"/>
              </a:solidFill>
            </a:endParaRPr>
          </a:p>
        </p:txBody>
      </p:sp>
      <p:grpSp>
        <p:nvGrpSpPr>
          <p:cNvPr id="373" name="Google Shape;373;p19"/>
          <p:cNvGrpSpPr/>
          <p:nvPr/>
        </p:nvGrpSpPr>
        <p:grpSpPr>
          <a:xfrm>
            <a:off x="518934" y="552783"/>
            <a:ext cx="3208500" cy="2312208"/>
            <a:chOff x="0" y="66675"/>
            <a:chExt cx="8556000" cy="6165887"/>
          </a:xfrm>
        </p:grpSpPr>
        <p:sp>
          <p:nvSpPr>
            <p:cNvPr id="374" name="Google Shape;374;p19"/>
            <p:cNvSpPr txBox="1"/>
            <p:nvPr/>
          </p:nvSpPr>
          <p:spPr>
            <a:xfrm>
              <a:off x="0" y="66675"/>
              <a:ext cx="85560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Other Relevant Information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75" name="Google Shape;375;p19"/>
            <p:cNvSpPr txBox="1"/>
            <p:nvPr/>
          </p:nvSpPr>
          <p:spPr>
            <a:xfrm>
              <a:off x="0" y="5148962"/>
              <a:ext cx="85560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(Examples are volunteer work, affiliations, awards, and workshops)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76" name="Google Shape;376;p19"/>
          <p:cNvSpPr txBox="1"/>
          <p:nvPr/>
        </p:nvSpPr>
        <p:spPr>
          <a:xfrm>
            <a:off x="4831390" y="2126127"/>
            <a:ext cx="3727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Title: 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Institution: 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Date: 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Details: 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4831390" y="3748286"/>
            <a:ext cx="37275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Title: 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Institution: 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Date: </a:t>
            </a:r>
            <a:endParaRPr b="1"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Details: </a:t>
            </a:r>
            <a:endParaRPr b="1"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vy Blue Cute Illustrative Scrapbook Colorful Resume Creative Presentation">
  <a:themeElements>
    <a:clrScheme name="Custom 347">
      <a:dk1>
        <a:srgbClr val="022D42"/>
      </a:dk1>
      <a:lt1>
        <a:srgbClr val="FFFFFF"/>
      </a:lt1>
      <a:dk2>
        <a:srgbClr val="EC4F22"/>
      </a:dk2>
      <a:lt2>
        <a:srgbClr val="E8BB2B"/>
      </a:lt2>
      <a:accent1>
        <a:srgbClr val="BADBF3"/>
      </a:accent1>
      <a:accent2>
        <a:srgbClr val="F2E28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8BB2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