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Fira Sans Medium"/>
      <p:regular r:id="rId37"/>
      <p:bold r:id="rId38"/>
      <p:italic r:id="rId39"/>
      <p:boldItalic r:id="rId40"/>
    </p:embeddedFont>
    <p:embeddedFont>
      <p:font typeface="Fira Sans"/>
      <p:regular r:id="rId41"/>
      <p:bold r:id="rId42"/>
      <p:italic r:id="rId43"/>
      <p:boldItalic r:id="rId44"/>
    </p:embeddedFont>
    <p:embeddedFont>
      <p:font typeface="Fira Sans Ligh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Medium-boldItalic.fntdata"/><Relationship Id="rId20" Type="http://schemas.openxmlformats.org/officeDocument/2006/relationships/slide" Target="slides/slide16.xml"/><Relationship Id="rId42" Type="http://schemas.openxmlformats.org/officeDocument/2006/relationships/font" Target="fonts/FiraSans-bold.fntdata"/><Relationship Id="rId41" Type="http://schemas.openxmlformats.org/officeDocument/2006/relationships/font" Target="fonts/FiraSans-regular.fntdata"/><Relationship Id="rId22" Type="http://schemas.openxmlformats.org/officeDocument/2006/relationships/slide" Target="slides/slide18.xml"/><Relationship Id="rId44" Type="http://schemas.openxmlformats.org/officeDocument/2006/relationships/font" Target="fonts/FiraSans-boldItalic.fntdata"/><Relationship Id="rId21" Type="http://schemas.openxmlformats.org/officeDocument/2006/relationships/slide" Target="slides/slide17.xml"/><Relationship Id="rId43" Type="http://schemas.openxmlformats.org/officeDocument/2006/relationships/font" Target="fonts/FiraSans-italic.fntdata"/><Relationship Id="rId24" Type="http://schemas.openxmlformats.org/officeDocument/2006/relationships/slide" Target="slides/slide20.xml"/><Relationship Id="rId46" Type="http://schemas.openxmlformats.org/officeDocument/2006/relationships/font" Target="fonts/FiraSansLight-bold.fntdata"/><Relationship Id="rId23" Type="http://schemas.openxmlformats.org/officeDocument/2006/relationships/slide" Target="slides/slide19.xml"/><Relationship Id="rId45" Type="http://schemas.openxmlformats.org/officeDocument/2006/relationships/font" Target="fonts/FiraSans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FiraSansLight-boldItalic.fntdata"/><Relationship Id="rId25" Type="http://schemas.openxmlformats.org/officeDocument/2006/relationships/slide" Target="slides/slide21.xml"/><Relationship Id="rId47" Type="http://schemas.openxmlformats.org/officeDocument/2006/relationships/font" Target="fonts/FiraSansLight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FiraSansMedium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FiraSansMedium-italic.fntdata"/><Relationship Id="rId16" Type="http://schemas.openxmlformats.org/officeDocument/2006/relationships/slide" Target="slides/slide12.xml"/><Relationship Id="rId38" Type="http://schemas.openxmlformats.org/officeDocument/2006/relationships/font" Target="fonts/FiraSansMedium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06a706d0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g106a706d0f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6a706d0f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06a706d0ff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6a706d0f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06a706d0ff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6a706d0f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06a706d0ff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6a706d0f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06a706d0ff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6a706d0ff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06a706d0ff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6a706d0ff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06a706d0ff_0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6a706d0ff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6a706d0ff_0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6a706d0ff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06a706d0ff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6a706d0ff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06a706d0ff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6a706d0ff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06a706d0ff_0_2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6a706d0f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106a706d0f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6a706d0ff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6a706d0ff_0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6a706d0ff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06a706d0ff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06a706d0ff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06a706d0ff_0_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6a706d0ff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06a706d0ff_0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6a706d0ff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06a706d0ff_0_3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6a706d0ff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06a706d0ff_0_3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06a706d0ff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106a706d0ff_0_3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6a706d0ff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106a706d0ff_0_4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6a706d0f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106a706d0ff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6a706d0f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06a706d0ff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6a706d0f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06a706d0ff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6a706d0f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106a706d0ff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6a706d0f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06a706d0ff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6a706d0f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06a706d0ff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6a706d0f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06a706d0ff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>
            <p:ph idx="2" type="pic"/>
          </p:nvPr>
        </p:nvSpPr>
        <p:spPr>
          <a:xfrm>
            <a:off x="5250900" y="0"/>
            <a:ext cx="3893100" cy="51438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2"/>
          <p:cNvSpPr/>
          <p:nvPr/>
        </p:nvSpPr>
        <p:spPr>
          <a:xfrm rot="921333">
            <a:off x="4217329" y="2959630"/>
            <a:ext cx="1669473" cy="1908398"/>
          </a:xfrm>
          <a:custGeom>
            <a:rect b="b" l="l" r="r" t="t"/>
            <a:pathLst>
              <a:path extrusionOk="0" h="3819040" w="3336527">
                <a:moveTo>
                  <a:pt x="2816178" y="3168018"/>
                </a:moveTo>
                <a:cubicBezTo>
                  <a:pt x="2772570" y="3321326"/>
                  <a:pt x="2733051" y="3463732"/>
                  <a:pt x="2692169" y="3605457"/>
                </a:cubicBezTo>
                <a:cubicBezTo>
                  <a:pt x="2686717" y="3624536"/>
                  <a:pt x="2679223" y="3643614"/>
                  <a:pt x="2669002" y="3660648"/>
                </a:cubicBezTo>
                <a:cubicBezTo>
                  <a:pt x="2639703" y="3711751"/>
                  <a:pt x="2589963" y="3714476"/>
                  <a:pt x="2557257" y="3665418"/>
                </a:cubicBezTo>
                <a:cubicBezTo>
                  <a:pt x="2527958" y="3620447"/>
                  <a:pt x="2500022" y="3574114"/>
                  <a:pt x="2476174" y="3525737"/>
                </a:cubicBezTo>
                <a:cubicBezTo>
                  <a:pt x="2410082" y="3393551"/>
                  <a:pt x="2347395" y="3259321"/>
                  <a:pt x="2281303" y="3127136"/>
                </a:cubicBezTo>
                <a:cubicBezTo>
                  <a:pt x="2249960" y="3065131"/>
                  <a:pt x="2214528" y="3005852"/>
                  <a:pt x="2179778" y="2945210"/>
                </a:cubicBezTo>
                <a:cubicBezTo>
                  <a:pt x="2078254" y="2765328"/>
                  <a:pt x="1986270" y="2581359"/>
                  <a:pt x="1909275" y="2389212"/>
                </a:cubicBezTo>
                <a:cubicBezTo>
                  <a:pt x="1904505" y="2376948"/>
                  <a:pt x="1897010" y="2365364"/>
                  <a:pt x="1887471" y="2346968"/>
                </a:cubicBezTo>
                <a:cubicBezTo>
                  <a:pt x="1764143" y="2380355"/>
                  <a:pt x="1637408" y="2376266"/>
                  <a:pt x="1510674" y="2360595"/>
                </a:cubicBezTo>
                <a:cubicBezTo>
                  <a:pt x="1490914" y="2430094"/>
                  <a:pt x="1475924" y="2495506"/>
                  <a:pt x="1454120" y="2558192"/>
                </a:cubicBezTo>
                <a:cubicBezTo>
                  <a:pt x="1415282" y="2672662"/>
                  <a:pt x="1371674" y="2785088"/>
                  <a:pt x="1331473" y="2899558"/>
                </a:cubicBezTo>
                <a:cubicBezTo>
                  <a:pt x="1291273" y="3015391"/>
                  <a:pt x="1255841" y="3133268"/>
                  <a:pt x="1214278" y="3249101"/>
                </a:cubicBezTo>
                <a:cubicBezTo>
                  <a:pt x="1170670" y="3369022"/>
                  <a:pt x="1122293" y="3487580"/>
                  <a:pt x="1075278" y="3606139"/>
                </a:cubicBezTo>
                <a:cubicBezTo>
                  <a:pt x="1059607" y="3645658"/>
                  <a:pt x="1043935" y="3685177"/>
                  <a:pt x="1027582" y="3724015"/>
                </a:cubicBezTo>
                <a:cubicBezTo>
                  <a:pt x="1020769" y="3740368"/>
                  <a:pt x="1013274" y="3757403"/>
                  <a:pt x="1004416" y="3772393"/>
                </a:cubicBezTo>
                <a:cubicBezTo>
                  <a:pt x="972392" y="3828265"/>
                  <a:pt x="927421" y="3835079"/>
                  <a:pt x="885176" y="3786701"/>
                </a:cubicBezTo>
                <a:cubicBezTo>
                  <a:pt x="837480" y="3732873"/>
                  <a:pt x="794554" y="3674957"/>
                  <a:pt x="748902" y="3619766"/>
                </a:cubicBezTo>
                <a:cubicBezTo>
                  <a:pt x="684854" y="3542090"/>
                  <a:pt x="619442" y="3465095"/>
                  <a:pt x="551986" y="3384012"/>
                </a:cubicBezTo>
                <a:cubicBezTo>
                  <a:pt x="528820" y="3395595"/>
                  <a:pt x="507697" y="3403090"/>
                  <a:pt x="490663" y="3416036"/>
                </a:cubicBezTo>
                <a:cubicBezTo>
                  <a:pt x="383688" y="3497801"/>
                  <a:pt x="278076" y="3581609"/>
                  <a:pt x="171782" y="3663374"/>
                </a:cubicBezTo>
                <a:cubicBezTo>
                  <a:pt x="152704" y="3678364"/>
                  <a:pt x="130219" y="3690629"/>
                  <a:pt x="107052" y="3698123"/>
                </a:cubicBezTo>
                <a:cubicBezTo>
                  <a:pt x="48454" y="3716520"/>
                  <a:pt x="-12188" y="3666781"/>
                  <a:pt x="2121" y="3607501"/>
                </a:cubicBezTo>
                <a:cubicBezTo>
                  <a:pt x="19837" y="3533914"/>
                  <a:pt x="47092" y="3462369"/>
                  <a:pt x="75028" y="3392189"/>
                </a:cubicBezTo>
                <a:cubicBezTo>
                  <a:pt x="118635" y="3281807"/>
                  <a:pt x="164287" y="3172787"/>
                  <a:pt x="212664" y="3065131"/>
                </a:cubicBezTo>
                <a:cubicBezTo>
                  <a:pt x="241282" y="3001764"/>
                  <a:pt x="277395" y="2942485"/>
                  <a:pt x="308738" y="2880480"/>
                </a:cubicBezTo>
                <a:cubicBezTo>
                  <a:pt x="332585" y="2832784"/>
                  <a:pt x="354389" y="2783725"/>
                  <a:pt x="375512" y="2733985"/>
                </a:cubicBezTo>
                <a:cubicBezTo>
                  <a:pt x="445693" y="2569094"/>
                  <a:pt x="512467" y="2402840"/>
                  <a:pt x="584692" y="2239311"/>
                </a:cubicBezTo>
                <a:cubicBezTo>
                  <a:pt x="616035" y="2167767"/>
                  <a:pt x="656236" y="2099630"/>
                  <a:pt x="693711" y="2028086"/>
                </a:cubicBezTo>
                <a:cubicBezTo>
                  <a:pt x="690305" y="2021273"/>
                  <a:pt x="687579" y="2012415"/>
                  <a:pt x="682128" y="2006283"/>
                </a:cubicBezTo>
                <a:cubicBezTo>
                  <a:pt x="599001" y="1921111"/>
                  <a:pt x="547217" y="1816862"/>
                  <a:pt x="500202" y="1709887"/>
                </a:cubicBezTo>
                <a:cubicBezTo>
                  <a:pt x="487938" y="1681269"/>
                  <a:pt x="476354" y="1651289"/>
                  <a:pt x="468859" y="1621309"/>
                </a:cubicBezTo>
                <a:cubicBezTo>
                  <a:pt x="434110" y="1479584"/>
                  <a:pt x="405492" y="1335815"/>
                  <a:pt x="423889" y="1188639"/>
                </a:cubicBezTo>
                <a:cubicBezTo>
                  <a:pt x="445011" y="1019659"/>
                  <a:pt x="466815" y="852042"/>
                  <a:pt x="544491" y="695327"/>
                </a:cubicBezTo>
                <a:cubicBezTo>
                  <a:pt x="592869" y="597210"/>
                  <a:pt x="643290" y="501137"/>
                  <a:pt x="710746" y="414603"/>
                </a:cubicBezTo>
                <a:cubicBezTo>
                  <a:pt x="764574" y="345103"/>
                  <a:pt x="829304" y="287187"/>
                  <a:pt x="897441" y="232677"/>
                </a:cubicBezTo>
                <a:cubicBezTo>
                  <a:pt x="1015999" y="137967"/>
                  <a:pt x="1150229" y="71193"/>
                  <a:pt x="1297405" y="36443"/>
                </a:cubicBezTo>
                <a:cubicBezTo>
                  <a:pt x="1441855" y="2374"/>
                  <a:pt x="1589712" y="-4439"/>
                  <a:pt x="1738932" y="2374"/>
                </a:cubicBezTo>
                <a:cubicBezTo>
                  <a:pt x="1997853" y="13958"/>
                  <a:pt x="2215210" y="131153"/>
                  <a:pt x="2429841" y="261976"/>
                </a:cubicBezTo>
                <a:cubicBezTo>
                  <a:pt x="2553169" y="336927"/>
                  <a:pt x="2617218" y="450034"/>
                  <a:pt x="2673090" y="574725"/>
                </a:cubicBezTo>
                <a:cubicBezTo>
                  <a:pt x="2692169" y="617651"/>
                  <a:pt x="2714654" y="659896"/>
                  <a:pt x="2739864" y="698734"/>
                </a:cubicBezTo>
                <a:cubicBezTo>
                  <a:pt x="2804594" y="796851"/>
                  <a:pt x="2833212" y="906552"/>
                  <a:pt x="2850928" y="1020341"/>
                </a:cubicBezTo>
                <a:cubicBezTo>
                  <a:pt x="2889084" y="1262908"/>
                  <a:pt x="2824354" y="1486397"/>
                  <a:pt x="2722149" y="1702392"/>
                </a:cubicBezTo>
                <a:cubicBezTo>
                  <a:pt x="2716698" y="1714656"/>
                  <a:pt x="2708521" y="1725558"/>
                  <a:pt x="2703070" y="1737823"/>
                </a:cubicBezTo>
                <a:cubicBezTo>
                  <a:pt x="2670365" y="1812092"/>
                  <a:pt x="2635615" y="1884317"/>
                  <a:pt x="2566797" y="1940871"/>
                </a:cubicBezTo>
                <a:cubicBezTo>
                  <a:pt x="2624713" y="2030131"/>
                  <a:pt x="2677860" y="2118027"/>
                  <a:pt x="2735776" y="2201836"/>
                </a:cubicBezTo>
                <a:cubicBezTo>
                  <a:pt x="2853653" y="2371497"/>
                  <a:pt x="2975618" y="2538432"/>
                  <a:pt x="3092814" y="2708093"/>
                </a:cubicBezTo>
                <a:cubicBezTo>
                  <a:pt x="3125520" y="2755789"/>
                  <a:pt x="3148005" y="2810299"/>
                  <a:pt x="3177304" y="2861402"/>
                </a:cubicBezTo>
                <a:cubicBezTo>
                  <a:pt x="3219549" y="2934989"/>
                  <a:pt x="3263156" y="3007896"/>
                  <a:pt x="3306083" y="3080802"/>
                </a:cubicBezTo>
                <a:cubicBezTo>
                  <a:pt x="3312896" y="3092386"/>
                  <a:pt x="3320391" y="3103288"/>
                  <a:pt x="3326524" y="3115552"/>
                </a:cubicBezTo>
                <a:cubicBezTo>
                  <a:pt x="3348327" y="3162567"/>
                  <a:pt x="3334700" y="3192547"/>
                  <a:pt x="3283597" y="3194591"/>
                </a:cubicBezTo>
                <a:cubicBezTo>
                  <a:pt x="3212053" y="3197317"/>
                  <a:pt x="3140510" y="3193910"/>
                  <a:pt x="3068966" y="3189140"/>
                </a:cubicBezTo>
                <a:cubicBezTo>
                  <a:pt x="2986520" y="3185733"/>
                  <a:pt x="2904756" y="3176194"/>
                  <a:pt x="2816178" y="3168018"/>
                </a:cubicBezTo>
                <a:close/>
                <a:moveTo>
                  <a:pt x="2745997" y="1135492"/>
                </a:moveTo>
                <a:cubicBezTo>
                  <a:pt x="2747359" y="999218"/>
                  <a:pt x="2714654" y="865670"/>
                  <a:pt x="2647879" y="740298"/>
                </a:cubicBezTo>
                <a:cubicBezTo>
                  <a:pt x="2628801" y="704866"/>
                  <a:pt x="2612448" y="668073"/>
                  <a:pt x="2592007" y="632641"/>
                </a:cubicBezTo>
                <a:cubicBezTo>
                  <a:pt x="2556576" y="570637"/>
                  <a:pt x="2523870" y="505907"/>
                  <a:pt x="2482307" y="447990"/>
                </a:cubicBezTo>
                <a:cubicBezTo>
                  <a:pt x="2417576" y="358731"/>
                  <a:pt x="2324229" y="298770"/>
                  <a:pt x="2226112" y="255844"/>
                </a:cubicBezTo>
                <a:cubicBezTo>
                  <a:pt x="2080980" y="191795"/>
                  <a:pt x="1929716" y="141374"/>
                  <a:pt x="1779815" y="88908"/>
                </a:cubicBezTo>
                <a:cubicBezTo>
                  <a:pt x="1756648" y="80732"/>
                  <a:pt x="1726668" y="89590"/>
                  <a:pt x="1700094" y="91634"/>
                </a:cubicBezTo>
                <a:cubicBezTo>
                  <a:pt x="1623781" y="97766"/>
                  <a:pt x="1546786" y="98447"/>
                  <a:pt x="1471835" y="111394"/>
                </a:cubicBezTo>
                <a:cubicBezTo>
                  <a:pt x="1379851" y="127746"/>
                  <a:pt x="1284459" y="142737"/>
                  <a:pt x="1198606" y="178168"/>
                </a:cubicBezTo>
                <a:cubicBezTo>
                  <a:pt x="1060288" y="236084"/>
                  <a:pt x="936960" y="321255"/>
                  <a:pt x="829985" y="429593"/>
                </a:cubicBezTo>
                <a:cubicBezTo>
                  <a:pt x="737319" y="524985"/>
                  <a:pt x="670545" y="637411"/>
                  <a:pt x="627618" y="758013"/>
                </a:cubicBezTo>
                <a:cubicBezTo>
                  <a:pt x="545854" y="986954"/>
                  <a:pt x="497477" y="1222707"/>
                  <a:pt x="541085" y="1470045"/>
                </a:cubicBezTo>
                <a:cubicBezTo>
                  <a:pt x="566977" y="1617902"/>
                  <a:pt x="611266" y="1758264"/>
                  <a:pt x="703932" y="1877504"/>
                </a:cubicBezTo>
                <a:cubicBezTo>
                  <a:pt x="768662" y="1960631"/>
                  <a:pt x="833392" y="2045121"/>
                  <a:pt x="930828" y="2094861"/>
                </a:cubicBezTo>
                <a:cubicBezTo>
                  <a:pt x="1053475" y="2157547"/>
                  <a:pt x="1183616" y="2201154"/>
                  <a:pt x="1319209" y="2224321"/>
                </a:cubicBezTo>
                <a:cubicBezTo>
                  <a:pt x="1409831" y="2239311"/>
                  <a:pt x="1501816" y="2248169"/>
                  <a:pt x="1593119" y="2254301"/>
                </a:cubicBezTo>
                <a:cubicBezTo>
                  <a:pt x="1653080" y="2258389"/>
                  <a:pt x="1715084" y="2258389"/>
                  <a:pt x="1774364" y="2248850"/>
                </a:cubicBezTo>
                <a:cubicBezTo>
                  <a:pt x="1854084" y="2235904"/>
                  <a:pt x="1931760" y="2212738"/>
                  <a:pt x="2010117" y="2192297"/>
                </a:cubicBezTo>
                <a:cubicBezTo>
                  <a:pt x="2033284" y="2186164"/>
                  <a:pt x="2056450" y="2175944"/>
                  <a:pt x="2078254" y="2165723"/>
                </a:cubicBezTo>
                <a:cubicBezTo>
                  <a:pt x="2196813" y="2109851"/>
                  <a:pt x="2294249" y="2023317"/>
                  <a:pt x="2396454" y="1943597"/>
                </a:cubicBezTo>
                <a:cubicBezTo>
                  <a:pt x="2428478" y="1919067"/>
                  <a:pt x="2467998" y="1898626"/>
                  <a:pt x="2488439" y="1866602"/>
                </a:cubicBezTo>
                <a:cubicBezTo>
                  <a:pt x="2572929" y="1732372"/>
                  <a:pt x="2660144" y="1597461"/>
                  <a:pt x="2699664" y="1440746"/>
                </a:cubicBezTo>
                <a:cubicBezTo>
                  <a:pt x="2723512" y="1342629"/>
                  <a:pt x="2766438" y="1245874"/>
                  <a:pt x="2745997" y="1135492"/>
                </a:cubicBezTo>
                <a:close/>
                <a:moveTo>
                  <a:pt x="909706" y="3686540"/>
                </a:moveTo>
                <a:cubicBezTo>
                  <a:pt x="1105940" y="3242969"/>
                  <a:pt x="1265380" y="2800078"/>
                  <a:pt x="1414600" y="2351737"/>
                </a:cubicBezTo>
                <a:cubicBezTo>
                  <a:pt x="1306263" y="2326526"/>
                  <a:pt x="1202013" y="2301997"/>
                  <a:pt x="1094357" y="2276786"/>
                </a:cubicBezTo>
                <a:cubicBezTo>
                  <a:pt x="945818" y="2638594"/>
                  <a:pt x="799324" y="2996313"/>
                  <a:pt x="651466" y="3357439"/>
                </a:cubicBezTo>
                <a:cubicBezTo>
                  <a:pt x="734594" y="3463732"/>
                  <a:pt x="819083" y="3570707"/>
                  <a:pt x="909706" y="3686540"/>
                </a:cubicBezTo>
                <a:close/>
                <a:moveTo>
                  <a:pt x="3208647" y="3112827"/>
                </a:moveTo>
                <a:cubicBezTo>
                  <a:pt x="3148005" y="2977916"/>
                  <a:pt x="2577698" y="2069650"/>
                  <a:pt x="2515694" y="2009689"/>
                </a:cubicBezTo>
                <a:cubicBezTo>
                  <a:pt x="2440062" y="2069650"/>
                  <a:pt x="2363748" y="2130292"/>
                  <a:pt x="2292886" y="2186164"/>
                </a:cubicBezTo>
                <a:cubicBezTo>
                  <a:pt x="2470042" y="2493462"/>
                  <a:pt x="2641747" y="2791902"/>
                  <a:pt x="2810045" y="3083528"/>
                </a:cubicBezTo>
                <a:cubicBezTo>
                  <a:pt x="2946319" y="3094430"/>
                  <a:pt x="3073735" y="3103288"/>
                  <a:pt x="3208647" y="3112827"/>
                </a:cubicBezTo>
                <a:close/>
                <a:moveTo>
                  <a:pt x="2584512" y="3538002"/>
                </a:moveTo>
                <a:cubicBezTo>
                  <a:pt x="2596095" y="3504614"/>
                  <a:pt x="2602228" y="3486217"/>
                  <a:pt x="2608360" y="3468502"/>
                </a:cubicBezTo>
                <a:cubicBezTo>
                  <a:pt x="2644473" y="3366978"/>
                  <a:pt x="2679223" y="3265454"/>
                  <a:pt x="2717379" y="3165292"/>
                </a:cubicBezTo>
                <a:cubicBezTo>
                  <a:pt x="2731688" y="3127136"/>
                  <a:pt x="2735095" y="3093748"/>
                  <a:pt x="2712610" y="3057636"/>
                </a:cubicBezTo>
                <a:cubicBezTo>
                  <a:pt x="2666276" y="2983367"/>
                  <a:pt x="2622669" y="2907735"/>
                  <a:pt x="2577698" y="2832103"/>
                </a:cubicBezTo>
                <a:cubicBezTo>
                  <a:pt x="2520463" y="2735348"/>
                  <a:pt x="2464591" y="2638594"/>
                  <a:pt x="2407356" y="2542520"/>
                </a:cubicBezTo>
                <a:cubicBezTo>
                  <a:pt x="2360341" y="2463482"/>
                  <a:pt x="2312646" y="2384443"/>
                  <a:pt x="2265631" y="2305404"/>
                </a:cubicBezTo>
                <a:cubicBezTo>
                  <a:pt x="2252004" y="2282919"/>
                  <a:pt x="2239058" y="2259752"/>
                  <a:pt x="2228156" y="2239992"/>
                </a:cubicBezTo>
                <a:cubicBezTo>
                  <a:pt x="2136171" y="2272698"/>
                  <a:pt x="2051000" y="2303360"/>
                  <a:pt x="1960378" y="2335384"/>
                </a:cubicBezTo>
                <a:cubicBezTo>
                  <a:pt x="2029877" y="2468933"/>
                  <a:pt x="2098696" y="2602481"/>
                  <a:pt x="2169558" y="2734667"/>
                </a:cubicBezTo>
                <a:cubicBezTo>
                  <a:pt x="2239739" y="2864808"/>
                  <a:pt x="2315371" y="2992224"/>
                  <a:pt x="2383508" y="3123729"/>
                </a:cubicBezTo>
                <a:cubicBezTo>
                  <a:pt x="2451645" y="3255915"/>
                  <a:pt x="2513650" y="3390826"/>
                  <a:pt x="2584512" y="3538002"/>
                </a:cubicBezTo>
                <a:close/>
                <a:moveTo>
                  <a:pt x="751628" y="2098949"/>
                </a:moveTo>
                <a:cubicBezTo>
                  <a:pt x="692349" y="2254301"/>
                  <a:pt x="633751" y="2411016"/>
                  <a:pt x="573109" y="2566368"/>
                </a:cubicBezTo>
                <a:cubicBezTo>
                  <a:pt x="511786" y="2724446"/>
                  <a:pt x="440242" y="2879117"/>
                  <a:pt x="372105" y="3034469"/>
                </a:cubicBezTo>
                <a:cubicBezTo>
                  <a:pt x="305331" y="3187096"/>
                  <a:pt x="235831" y="3338360"/>
                  <a:pt x="179959" y="3497119"/>
                </a:cubicBezTo>
                <a:cubicBezTo>
                  <a:pt x="244007" y="3458281"/>
                  <a:pt x="299880" y="3407860"/>
                  <a:pt x="364610" y="3376517"/>
                </a:cubicBezTo>
                <a:cubicBezTo>
                  <a:pt x="430021" y="3345174"/>
                  <a:pt x="476354" y="3276356"/>
                  <a:pt x="559482" y="3276356"/>
                </a:cubicBezTo>
                <a:cubicBezTo>
                  <a:pt x="708020" y="2932264"/>
                  <a:pt x="856559" y="2588172"/>
                  <a:pt x="1004416" y="2244081"/>
                </a:cubicBezTo>
                <a:cubicBezTo>
                  <a:pt x="926740" y="2199792"/>
                  <a:pt x="845657" y="2153458"/>
                  <a:pt x="751628" y="2098949"/>
                </a:cubicBezTo>
                <a:close/>
                <a:moveTo>
                  <a:pt x="1711678" y="443902"/>
                </a:moveTo>
                <a:cubicBezTo>
                  <a:pt x="1758692" y="443221"/>
                  <a:pt x="1774364" y="470475"/>
                  <a:pt x="1781177" y="502500"/>
                </a:cubicBezTo>
                <a:cubicBezTo>
                  <a:pt x="1805707" y="609475"/>
                  <a:pt x="1828192" y="717131"/>
                  <a:pt x="1850677" y="824106"/>
                </a:cubicBezTo>
                <a:cubicBezTo>
                  <a:pt x="1865667" y="896331"/>
                  <a:pt x="1879976" y="968557"/>
                  <a:pt x="1894285" y="1038738"/>
                </a:cubicBezTo>
                <a:cubicBezTo>
                  <a:pt x="1946069" y="1066674"/>
                  <a:pt x="1998534" y="1062586"/>
                  <a:pt x="2049637" y="1065311"/>
                </a:cubicBezTo>
                <a:cubicBezTo>
                  <a:pt x="2132083" y="1070081"/>
                  <a:pt x="2214528" y="1076213"/>
                  <a:pt x="2296974" y="1081664"/>
                </a:cubicBezTo>
                <a:cubicBezTo>
                  <a:pt x="2301744" y="1081664"/>
                  <a:pt x="2305832" y="1083027"/>
                  <a:pt x="2309920" y="1084389"/>
                </a:cubicBezTo>
                <a:cubicBezTo>
                  <a:pt x="2337175" y="1093929"/>
                  <a:pt x="2371243" y="1096654"/>
                  <a:pt x="2376013" y="1132767"/>
                </a:cubicBezTo>
                <a:cubicBezTo>
                  <a:pt x="2380783" y="1171605"/>
                  <a:pt x="2343989" y="1175012"/>
                  <a:pt x="2319459" y="1189320"/>
                </a:cubicBezTo>
                <a:cubicBezTo>
                  <a:pt x="2252685" y="1228840"/>
                  <a:pt x="2181141" y="1254050"/>
                  <a:pt x="2103465" y="1258139"/>
                </a:cubicBezTo>
                <a:cubicBezTo>
                  <a:pt x="2101421" y="1258139"/>
                  <a:pt x="2098696" y="1258820"/>
                  <a:pt x="2096651" y="1258820"/>
                </a:cubicBezTo>
                <a:cubicBezTo>
                  <a:pt x="1982863" y="1279943"/>
                  <a:pt x="1976730" y="1287438"/>
                  <a:pt x="1984907" y="1402589"/>
                </a:cubicBezTo>
                <a:cubicBezTo>
                  <a:pt x="1994446" y="1538863"/>
                  <a:pt x="2004667" y="1675137"/>
                  <a:pt x="2013524" y="1811411"/>
                </a:cubicBezTo>
                <a:cubicBezTo>
                  <a:pt x="2014887" y="1837303"/>
                  <a:pt x="2023745" y="1868646"/>
                  <a:pt x="1992402" y="1883636"/>
                </a:cubicBezTo>
                <a:cubicBezTo>
                  <a:pt x="1956971" y="1900670"/>
                  <a:pt x="1931760" y="1874778"/>
                  <a:pt x="1909956" y="1852974"/>
                </a:cubicBezTo>
                <a:cubicBezTo>
                  <a:pt x="1887471" y="1831171"/>
                  <a:pt x="1871118" y="1803916"/>
                  <a:pt x="1851358" y="1780068"/>
                </a:cubicBezTo>
                <a:cubicBezTo>
                  <a:pt x="1805025" y="1722833"/>
                  <a:pt x="1758692" y="1665598"/>
                  <a:pt x="1710996" y="1609044"/>
                </a:cubicBezTo>
                <a:cubicBezTo>
                  <a:pt x="1666707" y="1555897"/>
                  <a:pt x="1621055" y="1503432"/>
                  <a:pt x="1576085" y="1450285"/>
                </a:cubicBezTo>
                <a:cubicBezTo>
                  <a:pt x="1561776" y="1433251"/>
                  <a:pt x="1546786" y="1417579"/>
                  <a:pt x="1529752" y="1397819"/>
                </a:cubicBezTo>
                <a:cubicBezTo>
                  <a:pt x="1482056" y="1459143"/>
                  <a:pt x="1435042" y="1515015"/>
                  <a:pt x="1392797" y="1573613"/>
                </a:cubicBezTo>
                <a:cubicBezTo>
                  <a:pt x="1339650" y="1647882"/>
                  <a:pt x="1289910" y="1725558"/>
                  <a:pt x="1238126" y="1800509"/>
                </a:cubicBezTo>
                <a:cubicBezTo>
                  <a:pt x="1226542" y="1816862"/>
                  <a:pt x="1212234" y="1831171"/>
                  <a:pt x="1199288" y="1846842"/>
                </a:cubicBezTo>
                <a:cubicBezTo>
                  <a:pt x="1179528" y="1871371"/>
                  <a:pt x="1156361" y="1887043"/>
                  <a:pt x="1122974" y="1874097"/>
                </a:cubicBezTo>
                <a:cubicBezTo>
                  <a:pt x="1090950" y="1862514"/>
                  <a:pt x="1067783" y="1832533"/>
                  <a:pt x="1070509" y="1795739"/>
                </a:cubicBezTo>
                <a:cubicBezTo>
                  <a:pt x="1074597" y="1748725"/>
                  <a:pt x="1080048" y="1701710"/>
                  <a:pt x="1092994" y="1656740"/>
                </a:cubicBezTo>
                <a:cubicBezTo>
                  <a:pt x="1134558" y="1517741"/>
                  <a:pt x="1179528" y="1380104"/>
                  <a:pt x="1223817" y="1241786"/>
                </a:cubicBezTo>
                <a:cubicBezTo>
                  <a:pt x="1228587" y="1226796"/>
                  <a:pt x="1235400" y="1212487"/>
                  <a:pt x="1242895" y="1194090"/>
                </a:cubicBezTo>
                <a:cubicBezTo>
                  <a:pt x="1230631" y="1185232"/>
                  <a:pt x="1218366" y="1176374"/>
                  <a:pt x="1205420" y="1168879"/>
                </a:cubicBezTo>
                <a:cubicBezTo>
                  <a:pt x="1133195" y="1128678"/>
                  <a:pt x="1059607" y="1089159"/>
                  <a:pt x="988063" y="1047595"/>
                </a:cubicBezTo>
                <a:cubicBezTo>
                  <a:pt x="964896" y="1033968"/>
                  <a:pt x="942411" y="1017615"/>
                  <a:pt x="924696" y="997855"/>
                </a:cubicBezTo>
                <a:cubicBezTo>
                  <a:pt x="891990" y="959699"/>
                  <a:pt x="905617" y="923586"/>
                  <a:pt x="954676" y="914047"/>
                </a:cubicBezTo>
                <a:cubicBezTo>
                  <a:pt x="976480" y="909959"/>
                  <a:pt x="999646" y="908596"/>
                  <a:pt x="1021450" y="910640"/>
                </a:cubicBezTo>
                <a:cubicBezTo>
                  <a:pt x="1077323" y="914728"/>
                  <a:pt x="1133195" y="921542"/>
                  <a:pt x="1189067" y="927674"/>
                </a:cubicBezTo>
                <a:cubicBezTo>
                  <a:pt x="1279689" y="937895"/>
                  <a:pt x="1370993" y="948797"/>
                  <a:pt x="1465022" y="959699"/>
                </a:cubicBezTo>
                <a:cubicBezTo>
                  <a:pt x="1537928" y="781861"/>
                  <a:pt x="1612198" y="608112"/>
                  <a:pt x="1711678" y="443902"/>
                </a:cubicBezTo>
                <a:close/>
                <a:moveTo>
                  <a:pt x="2051681" y="1172286"/>
                </a:moveTo>
                <a:cubicBezTo>
                  <a:pt x="2051681" y="1169561"/>
                  <a:pt x="2052362" y="1166154"/>
                  <a:pt x="2052362" y="1163428"/>
                </a:cubicBezTo>
                <a:cubicBezTo>
                  <a:pt x="2021019" y="1160021"/>
                  <a:pt x="1990358" y="1155252"/>
                  <a:pt x="1959015" y="1153889"/>
                </a:cubicBezTo>
                <a:cubicBezTo>
                  <a:pt x="1849314" y="1147757"/>
                  <a:pt x="1820697" y="1124590"/>
                  <a:pt x="1800256" y="1019659"/>
                </a:cubicBezTo>
                <a:cubicBezTo>
                  <a:pt x="1775045" y="888155"/>
                  <a:pt x="1751878" y="756651"/>
                  <a:pt x="1725986" y="616288"/>
                </a:cubicBezTo>
                <a:cubicBezTo>
                  <a:pt x="1680335" y="676930"/>
                  <a:pt x="1661938" y="740979"/>
                  <a:pt x="1636046" y="801621"/>
                </a:cubicBezTo>
                <a:cubicBezTo>
                  <a:pt x="1608791" y="867032"/>
                  <a:pt x="1582899" y="933807"/>
                  <a:pt x="1554963" y="999218"/>
                </a:cubicBezTo>
                <a:cubicBezTo>
                  <a:pt x="1539291" y="1035331"/>
                  <a:pt x="1510674" y="1055091"/>
                  <a:pt x="1469791" y="1053728"/>
                </a:cubicBezTo>
                <a:cubicBezTo>
                  <a:pt x="1413919" y="1051684"/>
                  <a:pt x="1358047" y="1049640"/>
                  <a:pt x="1302174" y="1046233"/>
                </a:cubicBezTo>
                <a:cubicBezTo>
                  <a:pt x="1266062" y="1044189"/>
                  <a:pt x="1230631" y="1033968"/>
                  <a:pt x="1193837" y="1046233"/>
                </a:cubicBezTo>
                <a:cubicBezTo>
                  <a:pt x="1225861" y="1068718"/>
                  <a:pt x="1259248" y="1085752"/>
                  <a:pt x="1292635" y="1102786"/>
                </a:cubicBezTo>
                <a:cubicBezTo>
                  <a:pt x="1343057" y="1128678"/>
                  <a:pt x="1360091" y="1164791"/>
                  <a:pt x="1345782" y="1217938"/>
                </a:cubicBezTo>
                <a:cubicBezTo>
                  <a:pt x="1336924" y="1250644"/>
                  <a:pt x="1326704" y="1281987"/>
                  <a:pt x="1317846" y="1314692"/>
                </a:cubicBezTo>
                <a:cubicBezTo>
                  <a:pt x="1300812" y="1376016"/>
                  <a:pt x="1284459" y="1437339"/>
                  <a:pt x="1267425" y="1498662"/>
                </a:cubicBezTo>
                <a:cubicBezTo>
                  <a:pt x="1271513" y="1501388"/>
                  <a:pt x="1276282" y="1504113"/>
                  <a:pt x="1280371" y="1506839"/>
                </a:cubicBezTo>
                <a:cubicBezTo>
                  <a:pt x="1291954" y="1495937"/>
                  <a:pt x="1304900" y="1485716"/>
                  <a:pt x="1313758" y="1473451"/>
                </a:cubicBezTo>
                <a:cubicBezTo>
                  <a:pt x="1344419" y="1432569"/>
                  <a:pt x="1375081" y="1391006"/>
                  <a:pt x="1404380" y="1348080"/>
                </a:cubicBezTo>
                <a:cubicBezTo>
                  <a:pt x="1465022" y="1260183"/>
                  <a:pt x="1482737" y="1238379"/>
                  <a:pt x="1595163" y="1335133"/>
                </a:cubicBezTo>
                <a:cubicBezTo>
                  <a:pt x="1601977" y="1341266"/>
                  <a:pt x="1608109" y="1347398"/>
                  <a:pt x="1614242" y="1354212"/>
                </a:cubicBezTo>
                <a:cubicBezTo>
                  <a:pt x="1676246" y="1430525"/>
                  <a:pt x="1738251" y="1507520"/>
                  <a:pt x="1800937" y="1583833"/>
                </a:cubicBezTo>
                <a:cubicBezTo>
                  <a:pt x="1831599" y="1621309"/>
                  <a:pt x="1864986" y="1656059"/>
                  <a:pt x="1907912" y="1703754"/>
                </a:cubicBezTo>
                <a:cubicBezTo>
                  <a:pt x="1904505" y="1656740"/>
                  <a:pt x="1903142" y="1624716"/>
                  <a:pt x="1899735" y="1592010"/>
                </a:cubicBezTo>
                <a:cubicBezTo>
                  <a:pt x="1890196" y="1491848"/>
                  <a:pt x="1877250" y="1392369"/>
                  <a:pt x="1871118" y="1292207"/>
                </a:cubicBezTo>
                <a:cubicBezTo>
                  <a:pt x="1867030" y="1227477"/>
                  <a:pt x="1883383" y="1210443"/>
                  <a:pt x="1946750" y="1194771"/>
                </a:cubicBezTo>
                <a:cubicBezTo>
                  <a:pt x="1982181" y="1186595"/>
                  <a:pt x="2016931" y="1179781"/>
                  <a:pt x="2051681" y="117228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721238" y="811982"/>
            <a:ext cx="520067" cy="566778"/>
          </a:xfrm>
          <a:custGeom>
            <a:rect b="b" l="l" r="r" t="t"/>
            <a:pathLst>
              <a:path extrusionOk="0" h="1133556" w="1040133">
                <a:moveTo>
                  <a:pt x="480261" y="0"/>
                </a:moveTo>
                <a:cubicBezTo>
                  <a:pt x="500988" y="5657"/>
                  <a:pt x="517476" y="10372"/>
                  <a:pt x="539852" y="16501"/>
                </a:cubicBezTo>
                <a:cubicBezTo>
                  <a:pt x="545976" y="76140"/>
                  <a:pt x="554220" y="136957"/>
                  <a:pt x="557753" y="198246"/>
                </a:cubicBezTo>
                <a:cubicBezTo>
                  <a:pt x="561286" y="259299"/>
                  <a:pt x="559873" y="320824"/>
                  <a:pt x="566703" y="384706"/>
                </a:cubicBezTo>
                <a:cubicBezTo>
                  <a:pt x="604625" y="333789"/>
                  <a:pt x="679997" y="331196"/>
                  <a:pt x="703786" y="267314"/>
                </a:cubicBezTo>
                <a:cubicBezTo>
                  <a:pt x="758195" y="240913"/>
                  <a:pt x="786695" y="181745"/>
                  <a:pt x="846051" y="159587"/>
                </a:cubicBezTo>
                <a:cubicBezTo>
                  <a:pt x="869605" y="150865"/>
                  <a:pt x="886092" y="123756"/>
                  <a:pt x="907055" y="106784"/>
                </a:cubicBezTo>
                <a:cubicBezTo>
                  <a:pt x="925192" y="92169"/>
                  <a:pt x="940973" y="86040"/>
                  <a:pt x="958402" y="113620"/>
                </a:cubicBezTo>
                <a:cubicBezTo>
                  <a:pt x="969944" y="131771"/>
                  <a:pt x="993969" y="141907"/>
                  <a:pt x="1017758" y="159823"/>
                </a:cubicBezTo>
                <a:cubicBezTo>
                  <a:pt x="896456" y="263307"/>
                  <a:pt x="777038" y="365141"/>
                  <a:pt x="655737" y="468860"/>
                </a:cubicBezTo>
                <a:cubicBezTo>
                  <a:pt x="687534" y="487483"/>
                  <a:pt x="715328" y="494790"/>
                  <a:pt x="746654" y="487247"/>
                </a:cubicBezTo>
                <a:cubicBezTo>
                  <a:pt x="776567" y="480175"/>
                  <a:pt x="806716" y="477582"/>
                  <a:pt x="830505" y="505869"/>
                </a:cubicBezTo>
                <a:cubicBezTo>
                  <a:pt x="846522" y="491726"/>
                  <a:pt x="859006" y="480411"/>
                  <a:pt x="869369" y="471217"/>
                </a:cubicBezTo>
                <a:cubicBezTo>
                  <a:pt x="937440" y="470039"/>
                  <a:pt x="975597" y="508934"/>
                  <a:pt x="1014931" y="567865"/>
                </a:cubicBezTo>
                <a:cubicBezTo>
                  <a:pt x="901167" y="570694"/>
                  <a:pt x="796588" y="573287"/>
                  <a:pt x="692245" y="575880"/>
                </a:cubicBezTo>
                <a:cubicBezTo>
                  <a:pt x="691067" y="580359"/>
                  <a:pt x="690125" y="584838"/>
                  <a:pt x="688947" y="589317"/>
                </a:cubicBezTo>
                <a:cubicBezTo>
                  <a:pt x="801770" y="669464"/>
                  <a:pt x="934613" y="720616"/>
                  <a:pt x="1040134" y="820564"/>
                </a:cubicBezTo>
                <a:cubicBezTo>
                  <a:pt x="991142" y="849087"/>
                  <a:pt x="944741" y="850502"/>
                  <a:pt x="899047" y="823629"/>
                </a:cubicBezTo>
                <a:cubicBezTo>
                  <a:pt x="851468" y="795577"/>
                  <a:pt x="805303" y="764697"/>
                  <a:pt x="758902" y="734760"/>
                </a:cubicBezTo>
                <a:cubicBezTo>
                  <a:pt x="711795" y="704351"/>
                  <a:pt x="665629" y="672528"/>
                  <a:pt x="618286" y="642591"/>
                </a:cubicBezTo>
                <a:cubicBezTo>
                  <a:pt x="599443" y="630569"/>
                  <a:pt x="578480" y="621847"/>
                  <a:pt x="553042" y="608646"/>
                </a:cubicBezTo>
                <a:cubicBezTo>
                  <a:pt x="549509" y="676535"/>
                  <a:pt x="545269" y="735939"/>
                  <a:pt x="543621" y="795342"/>
                </a:cubicBezTo>
                <a:cubicBezTo>
                  <a:pt x="541972" y="853330"/>
                  <a:pt x="541030" y="911319"/>
                  <a:pt x="542443" y="969072"/>
                </a:cubicBezTo>
                <a:cubicBezTo>
                  <a:pt x="543385" y="1011031"/>
                  <a:pt x="549745" y="1052991"/>
                  <a:pt x="551158" y="1094950"/>
                </a:cubicBezTo>
                <a:cubicBezTo>
                  <a:pt x="551629" y="1106265"/>
                  <a:pt x="545505" y="1125359"/>
                  <a:pt x="538203" y="1127716"/>
                </a:cubicBezTo>
                <a:cubicBezTo>
                  <a:pt x="521480" y="1133138"/>
                  <a:pt x="498162" y="1136909"/>
                  <a:pt x="484972" y="1129131"/>
                </a:cubicBezTo>
                <a:cubicBezTo>
                  <a:pt x="467542" y="1118759"/>
                  <a:pt x="453645" y="1103436"/>
                  <a:pt x="452703" y="1073735"/>
                </a:cubicBezTo>
                <a:cubicBezTo>
                  <a:pt x="448935" y="954221"/>
                  <a:pt x="441868" y="834944"/>
                  <a:pt x="454116" y="715430"/>
                </a:cubicBezTo>
                <a:cubicBezTo>
                  <a:pt x="456001" y="696572"/>
                  <a:pt x="454352" y="677478"/>
                  <a:pt x="454352" y="645891"/>
                </a:cubicBezTo>
                <a:cubicBezTo>
                  <a:pt x="411955" y="676300"/>
                  <a:pt x="377096" y="698694"/>
                  <a:pt x="345534" y="724859"/>
                </a:cubicBezTo>
                <a:cubicBezTo>
                  <a:pt x="297955" y="764226"/>
                  <a:pt x="254381" y="808778"/>
                  <a:pt x="205624" y="846730"/>
                </a:cubicBezTo>
                <a:cubicBezTo>
                  <a:pt x="155455" y="885861"/>
                  <a:pt x="127661" y="890104"/>
                  <a:pt x="93508" y="830936"/>
                </a:cubicBezTo>
                <a:cubicBezTo>
                  <a:pt x="81025" y="809485"/>
                  <a:pt x="87149" y="790391"/>
                  <a:pt x="99397" y="777898"/>
                </a:cubicBezTo>
                <a:cubicBezTo>
                  <a:pt x="133550" y="742067"/>
                  <a:pt x="171000" y="709537"/>
                  <a:pt x="207980" y="676535"/>
                </a:cubicBezTo>
                <a:cubicBezTo>
                  <a:pt x="241662" y="646598"/>
                  <a:pt x="276521" y="617839"/>
                  <a:pt x="321273" y="579652"/>
                </a:cubicBezTo>
                <a:cubicBezTo>
                  <a:pt x="208922" y="568573"/>
                  <a:pt x="105756" y="611711"/>
                  <a:pt x="0" y="566215"/>
                </a:cubicBezTo>
                <a:cubicBezTo>
                  <a:pt x="74665" y="509641"/>
                  <a:pt x="214339" y="496440"/>
                  <a:pt x="368852" y="488661"/>
                </a:cubicBezTo>
                <a:cubicBezTo>
                  <a:pt x="355191" y="472396"/>
                  <a:pt x="346476" y="458724"/>
                  <a:pt x="334699" y="448352"/>
                </a:cubicBezTo>
                <a:cubicBezTo>
                  <a:pt x="306670" y="423601"/>
                  <a:pt x="278170" y="399557"/>
                  <a:pt x="248257" y="377163"/>
                </a:cubicBezTo>
                <a:cubicBezTo>
                  <a:pt x="234831" y="367262"/>
                  <a:pt x="217401" y="363019"/>
                  <a:pt x="202798" y="354533"/>
                </a:cubicBezTo>
                <a:cubicBezTo>
                  <a:pt x="159694" y="329782"/>
                  <a:pt x="116591" y="304795"/>
                  <a:pt x="74194" y="278393"/>
                </a:cubicBezTo>
                <a:cubicBezTo>
                  <a:pt x="67128" y="273914"/>
                  <a:pt x="63831" y="263071"/>
                  <a:pt x="52289" y="244920"/>
                </a:cubicBezTo>
                <a:cubicBezTo>
                  <a:pt x="85265" y="246570"/>
                  <a:pt x="111645" y="240913"/>
                  <a:pt x="131666" y="250106"/>
                </a:cubicBezTo>
                <a:cubicBezTo>
                  <a:pt x="187017" y="275329"/>
                  <a:pt x="240719" y="305030"/>
                  <a:pt x="293244" y="336146"/>
                </a:cubicBezTo>
                <a:cubicBezTo>
                  <a:pt x="338232" y="362783"/>
                  <a:pt x="380393" y="394371"/>
                  <a:pt x="423968" y="423365"/>
                </a:cubicBezTo>
                <a:cubicBezTo>
                  <a:pt x="435038" y="430673"/>
                  <a:pt x="446815" y="436566"/>
                  <a:pt x="465422" y="447173"/>
                </a:cubicBezTo>
                <a:cubicBezTo>
                  <a:pt x="479083" y="296544"/>
                  <a:pt x="480732" y="152044"/>
                  <a:pt x="4802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514350" y="1471625"/>
            <a:ext cx="4057800" cy="221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Medium"/>
              <a:buNone/>
              <a:defRPr b="0" sz="48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Fira Sans Medium"/>
              <a:buNone/>
              <a:defRPr b="0" sz="60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Fira Sans Medium"/>
              <a:buNone/>
              <a:defRPr b="0" sz="60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Fira Sans Medium"/>
              <a:buNone/>
              <a:defRPr b="0" sz="60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Fira Sans Medium"/>
              <a:buNone/>
              <a:defRPr b="0" sz="60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Fira Sans Medium"/>
              <a:buNone/>
              <a:defRPr b="0" sz="60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Fira Sans Medium"/>
              <a:buNone/>
              <a:defRPr b="0" sz="60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Fira Sans Medium"/>
              <a:buNone/>
              <a:defRPr b="0" sz="60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Fira Sans Medium"/>
              <a:buNone/>
              <a:defRPr b="0" sz="60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025084" y="0"/>
            <a:ext cx="4118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>
            <p:ph idx="2" type="pic"/>
          </p:nvPr>
        </p:nvSpPr>
        <p:spPr>
          <a:xfrm>
            <a:off x="5540375" y="514275"/>
            <a:ext cx="30879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5182836" y="4322525"/>
            <a:ext cx="1583517" cy="612485"/>
          </a:xfrm>
          <a:custGeom>
            <a:rect b="b" l="l" r="r" t="t"/>
            <a:pathLst>
              <a:path extrusionOk="0" h="1224969" w="3167034">
                <a:moveTo>
                  <a:pt x="2647114" y="403600"/>
                </a:moveTo>
                <a:cubicBezTo>
                  <a:pt x="2611597" y="529389"/>
                  <a:pt x="2573120" y="653206"/>
                  <a:pt x="2543522" y="782448"/>
                </a:cubicBezTo>
                <a:cubicBezTo>
                  <a:pt x="2566707" y="786888"/>
                  <a:pt x="2586438" y="793301"/>
                  <a:pt x="2606664" y="794781"/>
                </a:cubicBezTo>
                <a:cubicBezTo>
                  <a:pt x="2675725" y="800207"/>
                  <a:pt x="2745279" y="804153"/>
                  <a:pt x="2814340" y="808593"/>
                </a:cubicBezTo>
                <a:cubicBezTo>
                  <a:pt x="2862682" y="811553"/>
                  <a:pt x="2911518" y="818459"/>
                  <a:pt x="2959861" y="817472"/>
                </a:cubicBezTo>
                <a:cubicBezTo>
                  <a:pt x="3018563" y="815992"/>
                  <a:pt x="3077758" y="811059"/>
                  <a:pt x="3134487" y="790834"/>
                </a:cubicBezTo>
                <a:cubicBezTo>
                  <a:pt x="3152739" y="783928"/>
                  <a:pt x="3164577" y="793794"/>
                  <a:pt x="3166551" y="814019"/>
                </a:cubicBezTo>
                <a:cubicBezTo>
                  <a:pt x="3170004" y="856442"/>
                  <a:pt x="3155205" y="886533"/>
                  <a:pt x="3115248" y="904292"/>
                </a:cubicBezTo>
                <a:cubicBezTo>
                  <a:pt x="3039774" y="937836"/>
                  <a:pt x="2962821" y="963980"/>
                  <a:pt x="2879454" y="974339"/>
                </a:cubicBezTo>
                <a:cubicBezTo>
                  <a:pt x="2806940" y="983218"/>
                  <a:pt x="2739853" y="971873"/>
                  <a:pt x="2671778" y="949181"/>
                </a:cubicBezTo>
                <a:cubicBezTo>
                  <a:pt x="2619489" y="931916"/>
                  <a:pt x="2564240" y="923037"/>
                  <a:pt x="2508005" y="909225"/>
                </a:cubicBezTo>
                <a:cubicBezTo>
                  <a:pt x="2498139" y="931423"/>
                  <a:pt x="2488273" y="953621"/>
                  <a:pt x="2479394" y="975819"/>
                </a:cubicBezTo>
                <a:cubicBezTo>
                  <a:pt x="2454236" y="1038961"/>
                  <a:pt x="2410333" y="1087303"/>
                  <a:pt x="2348672" y="1113941"/>
                </a:cubicBezTo>
                <a:cubicBezTo>
                  <a:pt x="2301809" y="1134659"/>
                  <a:pt x="2250013" y="1141072"/>
                  <a:pt x="2199204" y="1126273"/>
                </a:cubicBezTo>
                <a:cubicBezTo>
                  <a:pt x="2168126" y="1116901"/>
                  <a:pt x="2146422" y="1093716"/>
                  <a:pt x="2130143" y="1065598"/>
                </a:cubicBezTo>
                <a:cubicBezTo>
                  <a:pt x="2064042" y="949675"/>
                  <a:pt x="2120770" y="826845"/>
                  <a:pt x="2215483" y="776529"/>
                </a:cubicBezTo>
                <a:cubicBezTo>
                  <a:pt x="2251986" y="757291"/>
                  <a:pt x="2288983" y="749891"/>
                  <a:pt x="2328447" y="748411"/>
                </a:cubicBezTo>
                <a:cubicBezTo>
                  <a:pt x="2355578" y="747425"/>
                  <a:pt x="2382709" y="748411"/>
                  <a:pt x="2414773" y="748411"/>
                </a:cubicBezTo>
                <a:cubicBezTo>
                  <a:pt x="2445850" y="639887"/>
                  <a:pt x="2476434" y="531363"/>
                  <a:pt x="2508005" y="421358"/>
                </a:cubicBezTo>
                <a:cubicBezTo>
                  <a:pt x="2496659" y="416426"/>
                  <a:pt x="2488273" y="411493"/>
                  <a:pt x="2479887" y="410013"/>
                </a:cubicBezTo>
                <a:cubicBezTo>
                  <a:pt x="2408853" y="397187"/>
                  <a:pt x="2358537" y="353777"/>
                  <a:pt x="2317101" y="299022"/>
                </a:cubicBezTo>
                <a:cubicBezTo>
                  <a:pt x="2300329" y="276824"/>
                  <a:pt x="2287503" y="251666"/>
                  <a:pt x="2275171" y="227001"/>
                </a:cubicBezTo>
                <a:cubicBezTo>
                  <a:pt x="2264812" y="205296"/>
                  <a:pt x="2272705" y="187538"/>
                  <a:pt x="2297369" y="167806"/>
                </a:cubicBezTo>
                <a:cubicBezTo>
                  <a:pt x="2312661" y="155967"/>
                  <a:pt x="2330420" y="156954"/>
                  <a:pt x="2348672" y="166820"/>
                </a:cubicBezTo>
                <a:cubicBezTo>
                  <a:pt x="2383202" y="185565"/>
                  <a:pt x="2417239" y="207270"/>
                  <a:pt x="2454236" y="220095"/>
                </a:cubicBezTo>
                <a:cubicBezTo>
                  <a:pt x="2485314" y="230454"/>
                  <a:pt x="2519844" y="229961"/>
                  <a:pt x="2553388" y="232921"/>
                </a:cubicBezTo>
                <a:cubicBezTo>
                  <a:pt x="2571147" y="234401"/>
                  <a:pt x="2581999" y="225028"/>
                  <a:pt x="2591371" y="208749"/>
                </a:cubicBezTo>
                <a:cubicBezTo>
                  <a:pt x="2612583" y="170273"/>
                  <a:pt x="2634781" y="131796"/>
                  <a:pt x="2660432" y="96279"/>
                </a:cubicBezTo>
                <a:cubicBezTo>
                  <a:pt x="2686084" y="60268"/>
                  <a:pt x="2719134" y="31164"/>
                  <a:pt x="2759584" y="10939"/>
                </a:cubicBezTo>
                <a:cubicBezTo>
                  <a:pt x="2818779" y="-18658"/>
                  <a:pt x="2870575" y="16859"/>
                  <a:pt x="2891293" y="57309"/>
                </a:cubicBezTo>
                <a:cubicBezTo>
                  <a:pt x="2916944" y="106145"/>
                  <a:pt x="2916944" y="156460"/>
                  <a:pt x="2896720" y="205790"/>
                </a:cubicBezTo>
                <a:cubicBezTo>
                  <a:pt x="2869588" y="269918"/>
                  <a:pt x="2825192" y="320233"/>
                  <a:pt x="2760077" y="350818"/>
                </a:cubicBezTo>
                <a:cubicBezTo>
                  <a:pt x="2722587" y="368576"/>
                  <a:pt x="2685097" y="385841"/>
                  <a:pt x="2647114" y="403600"/>
                </a:cubicBezTo>
                <a:close/>
                <a:moveTo>
                  <a:pt x="2837524" y="82467"/>
                </a:moveTo>
                <a:cubicBezTo>
                  <a:pt x="2832098" y="54842"/>
                  <a:pt x="2820259" y="49909"/>
                  <a:pt x="2784742" y="63721"/>
                </a:cubicBezTo>
                <a:cubicBezTo>
                  <a:pt x="2804967" y="67668"/>
                  <a:pt x="2826672" y="61255"/>
                  <a:pt x="2838018" y="81973"/>
                </a:cubicBezTo>
                <a:cubicBezTo>
                  <a:pt x="2843444" y="98252"/>
                  <a:pt x="2856270" y="116010"/>
                  <a:pt x="2852816" y="130316"/>
                </a:cubicBezTo>
                <a:cubicBezTo>
                  <a:pt x="2844924" y="162380"/>
                  <a:pt x="2831112" y="192964"/>
                  <a:pt x="2805954" y="218122"/>
                </a:cubicBezTo>
                <a:cubicBezTo>
                  <a:pt x="2778329" y="245746"/>
                  <a:pt x="2743306" y="256599"/>
                  <a:pt x="2707789" y="267451"/>
                </a:cubicBezTo>
                <a:cubicBezTo>
                  <a:pt x="2681644" y="275344"/>
                  <a:pt x="2681644" y="275344"/>
                  <a:pt x="2682137" y="308394"/>
                </a:cubicBezTo>
                <a:cubicBezTo>
                  <a:pt x="2743799" y="286196"/>
                  <a:pt x="2794608" y="251173"/>
                  <a:pt x="2834565" y="198884"/>
                </a:cubicBezTo>
                <a:cubicBezTo>
                  <a:pt x="2855283" y="171752"/>
                  <a:pt x="2861696" y="143142"/>
                  <a:pt x="2858243" y="111078"/>
                </a:cubicBezTo>
                <a:cubicBezTo>
                  <a:pt x="2857256" y="98745"/>
                  <a:pt x="2857749" y="81973"/>
                  <a:pt x="2837524" y="82467"/>
                </a:cubicBezTo>
                <a:close/>
                <a:moveTo>
                  <a:pt x="2529710" y="836217"/>
                </a:moveTo>
                <a:cubicBezTo>
                  <a:pt x="2529217" y="838684"/>
                  <a:pt x="2528723" y="841644"/>
                  <a:pt x="2528723" y="844110"/>
                </a:cubicBezTo>
                <a:cubicBezTo>
                  <a:pt x="2532670" y="846083"/>
                  <a:pt x="2536123" y="848550"/>
                  <a:pt x="2540562" y="849536"/>
                </a:cubicBezTo>
                <a:cubicBezTo>
                  <a:pt x="2596304" y="864335"/>
                  <a:pt x="2652540" y="878640"/>
                  <a:pt x="2708282" y="893439"/>
                </a:cubicBezTo>
                <a:cubicBezTo>
                  <a:pt x="2771423" y="910704"/>
                  <a:pt x="2834565" y="919090"/>
                  <a:pt x="2900173" y="911198"/>
                </a:cubicBezTo>
                <a:cubicBezTo>
                  <a:pt x="2969234" y="902812"/>
                  <a:pt x="3038295" y="894426"/>
                  <a:pt x="3102916" y="866801"/>
                </a:cubicBezTo>
                <a:cubicBezTo>
                  <a:pt x="3109329" y="863842"/>
                  <a:pt x="3114755" y="858415"/>
                  <a:pt x="3127087" y="849536"/>
                </a:cubicBezTo>
                <a:cubicBezTo>
                  <a:pt x="3113275" y="849536"/>
                  <a:pt x="3107356" y="848056"/>
                  <a:pt x="3103409" y="849536"/>
                </a:cubicBezTo>
                <a:cubicBezTo>
                  <a:pt x="3018563" y="886533"/>
                  <a:pt x="2929770" y="885547"/>
                  <a:pt x="2839991" y="876667"/>
                </a:cubicBezTo>
                <a:cubicBezTo>
                  <a:pt x="2790662" y="871734"/>
                  <a:pt x="2741332" y="863348"/>
                  <a:pt x="2691510" y="860389"/>
                </a:cubicBezTo>
                <a:cubicBezTo>
                  <a:pt x="2642674" y="857429"/>
                  <a:pt x="2594824" y="852003"/>
                  <a:pt x="2547962" y="837697"/>
                </a:cubicBezTo>
                <a:cubicBezTo>
                  <a:pt x="2542042" y="836217"/>
                  <a:pt x="2536123" y="836711"/>
                  <a:pt x="2529710" y="836217"/>
                </a:cubicBezTo>
                <a:close/>
                <a:moveTo>
                  <a:pt x="2370376" y="882587"/>
                </a:moveTo>
                <a:cubicBezTo>
                  <a:pt x="2368403" y="879627"/>
                  <a:pt x="2366923" y="877161"/>
                  <a:pt x="2364950" y="874201"/>
                </a:cubicBezTo>
                <a:cubicBezTo>
                  <a:pt x="2319567" y="878147"/>
                  <a:pt x="2274678" y="880614"/>
                  <a:pt x="2233241" y="906265"/>
                </a:cubicBezTo>
                <a:cubicBezTo>
                  <a:pt x="2204630" y="924023"/>
                  <a:pt x="2195751" y="949181"/>
                  <a:pt x="2198711" y="979765"/>
                </a:cubicBezTo>
                <a:cubicBezTo>
                  <a:pt x="2201177" y="1006897"/>
                  <a:pt x="2217456" y="1015282"/>
                  <a:pt x="2242614" y="1003443"/>
                </a:cubicBezTo>
                <a:cubicBezTo>
                  <a:pt x="2286023" y="982725"/>
                  <a:pt x="2321047" y="951648"/>
                  <a:pt x="2351138" y="914651"/>
                </a:cubicBezTo>
                <a:cubicBezTo>
                  <a:pt x="2359031" y="904292"/>
                  <a:pt x="2363964" y="892946"/>
                  <a:pt x="2370376" y="882587"/>
                </a:cubicBezTo>
                <a:close/>
                <a:moveTo>
                  <a:pt x="2309701" y="207763"/>
                </a:moveTo>
                <a:cubicBezTo>
                  <a:pt x="2330913" y="231934"/>
                  <a:pt x="2349658" y="251173"/>
                  <a:pt x="2365443" y="272384"/>
                </a:cubicBezTo>
                <a:cubicBezTo>
                  <a:pt x="2390601" y="305435"/>
                  <a:pt x="2424639" y="325166"/>
                  <a:pt x="2462622" y="336019"/>
                </a:cubicBezTo>
                <a:cubicBezTo>
                  <a:pt x="2484327" y="341938"/>
                  <a:pt x="2508005" y="338979"/>
                  <a:pt x="2531190" y="340458"/>
                </a:cubicBezTo>
                <a:cubicBezTo>
                  <a:pt x="2537109" y="325660"/>
                  <a:pt x="2543029" y="311354"/>
                  <a:pt x="2548948" y="296555"/>
                </a:cubicBezTo>
                <a:cubicBezTo>
                  <a:pt x="2549442" y="294582"/>
                  <a:pt x="2547962" y="292116"/>
                  <a:pt x="2547469" y="288169"/>
                </a:cubicBezTo>
                <a:cubicBezTo>
                  <a:pt x="2461636" y="286690"/>
                  <a:pt x="2393561" y="241307"/>
                  <a:pt x="2326967" y="191977"/>
                </a:cubicBezTo>
                <a:cubicBezTo>
                  <a:pt x="2320554" y="197897"/>
                  <a:pt x="2315621" y="202337"/>
                  <a:pt x="2309701" y="207763"/>
                </a:cubicBezTo>
                <a:close/>
                <a:moveTo>
                  <a:pt x="2161714" y="891466"/>
                </a:moveTo>
                <a:cubicBezTo>
                  <a:pt x="2116824" y="946715"/>
                  <a:pt x="2135076" y="1036494"/>
                  <a:pt x="2178486" y="1072504"/>
                </a:cubicBezTo>
                <a:cubicBezTo>
                  <a:pt x="2187365" y="1079410"/>
                  <a:pt x="2198217" y="1086317"/>
                  <a:pt x="2209070" y="1087796"/>
                </a:cubicBezTo>
                <a:cubicBezTo>
                  <a:pt x="2259879" y="1095689"/>
                  <a:pt x="2308222" y="1086317"/>
                  <a:pt x="2351138" y="1057706"/>
                </a:cubicBezTo>
                <a:cubicBezTo>
                  <a:pt x="2401947" y="1024162"/>
                  <a:pt x="2426119" y="970886"/>
                  <a:pt x="2447330" y="917117"/>
                </a:cubicBezTo>
                <a:cubicBezTo>
                  <a:pt x="2449303" y="912184"/>
                  <a:pt x="2447823" y="905278"/>
                  <a:pt x="2447823" y="894426"/>
                </a:cubicBezTo>
                <a:cubicBezTo>
                  <a:pt x="2434998" y="916624"/>
                  <a:pt x="2426119" y="935369"/>
                  <a:pt x="2414280" y="951648"/>
                </a:cubicBezTo>
                <a:cubicBezTo>
                  <a:pt x="2376789" y="1002950"/>
                  <a:pt x="2332886" y="1042907"/>
                  <a:pt x="2267772" y="1060665"/>
                </a:cubicBezTo>
                <a:cubicBezTo>
                  <a:pt x="2195258" y="1080397"/>
                  <a:pt x="2134089" y="1006403"/>
                  <a:pt x="2150861" y="944248"/>
                </a:cubicBezTo>
                <a:cubicBezTo>
                  <a:pt x="2155301" y="927970"/>
                  <a:pt x="2157767" y="911198"/>
                  <a:pt x="2161714" y="891466"/>
                </a:cubicBezTo>
                <a:close/>
                <a:moveTo>
                  <a:pt x="2484327" y="759264"/>
                </a:moveTo>
                <a:cubicBezTo>
                  <a:pt x="2487780" y="760250"/>
                  <a:pt x="2491233" y="761237"/>
                  <a:pt x="2494686" y="762223"/>
                </a:cubicBezTo>
                <a:cubicBezTo>
                  <a:pt x="2528230" y="647286"/>
                  <a:pt x="2561774" y="531856"/>
                  <a:pt x="2595811" y="416426"/>
                </a:cubicBezTo>
                <a:cubicBezTo>
                  <a:pt x="2564734" y="412972"/>
                  <a:pt x="2564240" y="412972"/>
                  <a:pt x="2557828" y="439117"/>
                </a:cubicBezTo>
                <a:cubicBezTo>
                  <a:pt x="2535136" y="535802"/>
                  <a:pt x="2512938" y="632981"/>
                  <a:pt x="2490247" y="729666"/>
                </a:cubicBezTo>
                <a:cubicBezTo>
                  <a:pt x="2488273" y="740025"/>
                  <a:pt x="2486300" y="749891"/>
                  <a:pt x="2484327" y="759264"/>
                </a:cubicBezTo>
                <a:close/>
                <a:moveTo>
                  <a:pt x="2715681" y="205790"/>
                </a:moveTo>
                <a:cubicBezTo>
                  <a:pt x="2759091" y="197897"/>
                  <a:pt x="2786222" y="174712"/>
                  <a:pt x="2809407" y="144621"/>
                </a:cubicBezTo>
                <a:cubicBezTo>
                  <a:pt x="2817793" y="133276"/>
                  <a:pt x="2825192" y="121930"/>
                  <a:pt x="2811380" y="108611"/>
                </a:cubicBezTo>
                <a:cubicBezTo>
                  <a:pt x="2764517" y="125383"/>
                  <a:pt x="2740346" y="162380"/>
                  <a:pt x="2715681" y="205790"/>
                </a:cubicBezTo>
                <a:close/>
                <a:moveTo>
                  <a:pt x="2404414" y="804153"/>
                </a:moveTo>
                <a:cubicBezTo>
                  <a:pt x="2326967" y="782942"/>
                  <a:pt x="2235708" y="806127"/>
                  <a:pt x="2197724" y="856936"/>
                </a:cubicBezTo>
                <a:cubicBezTo>
                  <a:pt x="2222882" y="846083"/>
                  <a:pt x="2242614" y="834737"/>
                  <a:pt x="2263825" y="828325"/>
                </a:cubicBezTo>
                <a:cubicBezTo>
                  <a:pt x="2286517" y="821419"/>
                  <a:pt x="2311181" y="819939"/>
                  <a:pt x="2334366" y="814019"/>
                </a:cubicBezTo>
                <a:cubicBezTo>
                  <a:pt x="2356071" y="809086"/>
                  <a:pt x="2379749" y="823885"/>
                  <a:pt x="2404414" y="804153"/>
                </a:cubicBezTo>
                <a:close/>
                <a:moveTo>
                  <a:pt x="2740346" y="88879"/>
                </a:moveTo>
                <a:cubicBezTo>
                  <a:pt x="2694963" y="123410"/>
                  <a:pt x="2663885" y="168299"/>
                  <a:pt x="2644154" y="222068"/>
                </a:cubicBezTo>
                <a:cubicBezTo>
                  <a:pt x="2653033" y="219109"/>
                  <a:pt x="2662406" y="214669"/>
                  <a:pt x="2664872" y="207763"/>
                </a:cubicBezTo>
                <a:cubicBezTo>
                  <a:pt x="2682630" y="163860"/>
                  <a:pt x="2708282" y="124396"/>
                  <a:pt x="2740346" y="88879"/>
                </a:cubicBezTo>
                <a:close/>
                <a:moveTo>
                  <a:pt x="2630835" y="283730"/>
                </a:moveTo>
                <a:cubicBezTo>
                  <a:pt x="2622449" y="285210"/>
                  <a:pt x="2614063" y="284716"/>
                  <a:pt x="2612583" y="287676"/>
                </a:cubicBezTo>
                <a:cubicBezTo>
                  <a:pt x="2605677" y="300995"/>
                  <a:pt x="2600744" y="315794"/>
                  <a:pt x="2594331" y="332073"/>
                </a:cubicBezTo>
                <a:cubicBezTo>
                  <a:pt x="2627875" y="327633"/>
                  <a:pt x="2628368" y="326646"/>
                  <a:pt x="2630835" y="283730"/>
                </a:cubicBezTo>
                <a:close/>
                <a:moveTo>
                  <a:pt x="746951" y="225028"/>
                </a:moveTo>
                <a:cubicBezTo>
                  <a:pt x="745964" y="238840"/>
                  <a:pt x="745471" y="261038"/>
                  <a:pt x="742018" y="282743"/>
                </a:cubicBezTo>
                <a:cubicBezTo>
                  <a:pt x="737578" y="312341"/>
                  <a:pt x="725739" y="324180"/>
                  <a:pt x="697128" y="327633"/>
                </a:cubicBezTo>
                <a:cubicBezTo>
                  <a:pt x="626094" y="336019"/>
                  <a:pt x="560486" y="361670"/>
                  <a:pt x="493398" y="383868"/>
                </a:cubicBezTo>
                <a:cubicBezTo>
                  <a:pt x="431243" y="405080"/>
                  <a:pt x="375008" y="437144"/>
                  <a:pt x="324692" y="477594"/>
                </a:cubicBezTo>
                <a:cubicBezTo>
                  <a:pt x="225540" y="557014"/>
                  <a:pt x="166345" y="659125"/>
                  <a:pt x="170292" y="791821"/>
                </a:cubicBezTo>
                <a:cubicBezTo>
                  <a:pt x="171772" y="841150"/>
                  <a:pt x="177691" y="888506"/>
                  <a:pt x="193476" y="934876"/>
                </a:cubicBezTo>
                <a:cubicBezTo>
                  <a:pt x="202356" y="960527"/>
                  <a:pt x="216661" y="982232"/>
                  <a:pt x="239353" y="994071"/>
                </a:cubicBezTo>
                <a:cubicBezTo>
                  <a:pt x="276350" y="1013309"/>
                  <a:pt x="314333" y="1032548"/>
                  <a:pt x="354290" y="1042414"/>
                </a:cubicBezTo>
                <a:cubicBezTo>
                  <a:pt x="417925" y="1058199"/>
                  <a:pt x="482546" y="1053266"/>
                  <a:pt x="546674" y="1034028"/>
                </a:cubicBezTo>
                <a:cubicBezTo>
                  <a:pt x="598470" y="1018242"/>
                  <a:pt x="652238" y="1008376"/>
                  <a:pt x="705514" y="996044"/>
                </a:cubicBezTo>
                <a:cubicBezTo>
                  <a:pt x="707981" y="995551"/>
                  <a:pt x="709954" y="995551"/>
                  <a:pt x="712420" y="995551"/>
                </a:cubicBezTo>
                <a:cubicBezTo>
                  <a:pt x="767669" y="989138"/>
                  <a:pt x="794307" y="1007390"/>
                  <a:pt x="789374" y="1067078"/>
                </a:cubicBezTo>
                <a:cubicBezTo>
                  <a:pt x="787401" y="1090263"/>
                  <a:pt x="787894" y="1113448"/>
                  <a:pt x="784934" y="1136632"/>
                </a:cubicBezTo>
                <a:cubicBezTo>
                  <a:pt x="782468" y="1157844"/>
                  <a:pt x="770135" y="1169190"/>
                  <a:pt x="747937" y="1177082"/>
                </a:cubicBezTo>
                <a:cubicBezTo>
                  <a:pt x="703048" y="1192868"/>
                  <a:pt x="657665" y="1206680"/>
                  <a:pt x="610802" y="1212599"/>
                </a:cubicBezTo>
                <a:cubicBezTo>
                  <a:pt x="586631" y="1215559"/>
                  <a:pt x="562459" y="1216546"/>
                  <a:pt x="538288" y="1218026"/>
                </a:cubicBezTo>
                <a:cubicBezTo>
                  <a:pt x="477120" y="1220985"/>
                  <a:pt x="415951" y="1230851"/>
                  <a:pt x="354783" y="1219999"/>
                </a:cubicBezTo>
                <a:cubicBezTo>
                  <a:pt x="280296" y="1206680"/>
                  <a:pt x="211728" y="1182015"/>
                  <a:pt x="156973" y="1126767"/>
                </a:cubicBezTo>
                <a:cubicBezTo>
                  <a:pt x="113563" y="1083357"/>
                  <a:pt x="67194" y="1041920"/>
                  <a:pt x="41049" y="984698"/>
                </a:cubicBezTo>
                <a:cubicBezTo>
                  <a:pt x="12438" y="922543"/>
                  <a:pt x="-3347" y="858909"/>
                  <a:pt x="599" y="789355"/>
                </a:cubicBezTo>
                <a:cubicBezTo>
                  <a:pt x="3559" y="735586"/>
                  <a:pt x="14411" y="683790"/>
                  <a:pt x="26250" y="631994"/>
                </a:cubicBezTo>
                <a:cubicBezTo>
                  <a:pt x="40556" y="570826"/>
                  <a:pt x="67687" y="513604"/>
                  <a:pt x="102711" y="461808"/>
                </a:cubicBezTo>
                <a:cubicBezTo>
                  <a:pt x="133295" y="416919"/>
                  <a:pt x="164865" y="372029"/>
                  <a:pt x="202849" y="333552"/>
                </a:cubicBezTo>
                <a:cubicBezTo>
                  <a:pt x="258098" y="277317"/>
                  <a:pt x="321239" y="230454"/>
                  <a:pt x="394740" y="197897"/>
                </a:cubicBezTo>
                <a:cubicBezTo>
                  <a:pt x="439136" y="178165"/>
                  <a:pt x="484519" y="159913"/>
                  <a:pt x="531875" y="151034"/>
                </a:cubicBezTo>
                <a:cubicBezTo>
                  <a:pt x="592550" y="140182"/>
                  <a:pt x="654705" y="136729"/>
                  <a:pt x="716860" y="131303"/>
                </a:cubicBezTo>
                <a:cubicBezTo>
                  <a:pt x="731659" y="129823"/>
                  <a:pt x="748431" y="153007"/>
                  <a:pt x="748924" y="171259"/>
                </a:cubicBezTo>
                <a:cubicBezTo>
                  <a:pt x="748924" y="179152"/>
                  <a:pt x="747444" y="187538"/>
                  <a:pt x="746951" y="195431"/>
                </a:cubicBezTo>
                <a:cubicBezTo>
                  <a:pt x="745471" y="202830"/>
                  <a:pt x="746457" y="209736"/>
                  <a:pt x="746951" y="225028"/>
                </a:cubicBezTo>
                <a:close/>
                <a:moveTo>
                  <a:pt x="719820" y="1063132"/>
                </a:moveTo>
                <a:cubicBezTo>
                  <a:pt x="705021" y="1065105"/>
                  <a:pt x="696635" y="1065105"/>
                  <a:pt x="689235" y="1067572"/>
                </a:cubicBezTo>
                <a:cubicBezTo>
                  <a:pt x="652732" y="1078424"/>
                  <a:pt x="616228" y="1090263"/>
                  <a:pt x="579231" y="1100622"/>
                </a:cubicBezTo>
                <a:cubicBezTo>
                  <a:pt x="460841" y="1132686"/>
                  <a:pt x="346397" y="1123313"/>
                  <a:pt x="238366" y="1064118"/>
                </a:cubicBezTo>
                <a:cubicBezTo>
                  <a:pt x="171772" y="1027615"/>
                  <a:pt x="121456" y="975819"/>
                  <a:pt x="111097" y="895906"/>
                </a:cubicBezTo>
                <a:cubicBezTo>
                  <a:pt x="108630" y="875187"/>
                  <a:pt x="107644" y="854469"/>
                  <a:pt x="104190" y="833751"/>
                </a:cubicBezTo>
                <a:cubicBezTo>
                  <a:pt x="93831" y="772089"/>
                  <a:pt x="98271" y="710921"/>
                  <a:pt x="118989" y="652219"/>
                </a:cubicBezTo>
                <a:cubicBezTo>
                  <a:pt x="128362" y="626075"/>
                  <a:pt x="140201" y="600917"/>
                  <a:pt x="153026" y="576252"/>
                </a:cubicBezTo>
                <a:cubicBezTo>
                  <a:pt x="173251" y="535802"/>
                  <a:pt x="197423" y="497819"/>
                  <a:pt x="231953" y="467235"/>
                </a:cubicBezTo>
                <a:cubicBezTo>
                  <a:pt x="252672" y="448983"/>
                  <a:pt x="272403" y="428265"/>
                  <a:pt x="295095" y="412479"/>
                </a:cubicBezTo>
                <a:cubicBezTo>
                  <a:pt x="331105" y="387321"/>
                  <a:pt x="368102" y="363643"/>
                  <a:pt x="406579" y="342925"/>
                </a:cubicBezTo>
                <a:cubicBezTo>
                  <a:pt x="437163" y="326646"/>
                  <a:pt x="470214" y="315794"/>
                  <a:pt x="502771" y="304448"/>
                </a:cubicBezTo>
                <a:cubicBezTo>
                  <a:pt x="551114" y="288169"/>
                  <a:pt x="599456" y="271398"/>
                  <a:pt x="651745" y="276330"/>
                </a:cubicBezTo>
                <a:cubicBezTo>
                  <a:pt x="662598" y="277317"/>
                  <a:pt x="673943" y="274851"/>
                  <a:pt x="686276" y="273864"/>
                </a:cubicBezTo>
                <a:cubicBezTo>
                  <a:pt x="689729" y="249693"/>
                  <a:pt x="692688" y="227988"/>
                  <a:pt x="695648" y="204803"/>
                </a:cubicBezTo>
                <a:cubicBezTo>
                  <a:pt x="686276" y="202337"/>
                  <a:pt x="678876" y="199377"/>
                  <a:pt x="671477" y="198884"/>
                </a:cubicBezTo>
                <a:cubicBezTo>
                  <a:pt x="606362" y="197404"/>
                  <a:pt x="541741" y="208749"/>
                  <a:pt x="480079" y="226015"/>
                </a:cubicBezTo>
                <a:cubicBezTo>
                  <a:pt x="438150" y="237854"/>
                  <a:pt x="398193" y="259065"/>
                  <a:pt x="360703" y="281263"/>
                </a:cubicBezTo>
                <a:cubicBezTo>
                  <a:pt x="323212" y="303462"/>
                  <a:pt x="285722" y="329113"/>
                  <a:pt x="255138" y="359697"/>
                </a:cubicBezTo>
                <a:cubicBezTo>
                  <a:pt x="216168" y="398667"/>
                  <a:pt x="177198" y="438624"/>
                  <a:pt x="153026" y="489926"/>
                </a:cubicBezTo>
                <a:cubicBezTo>
                  <a:pt x="131322" y="535802"/>
                  <a:pt x="105177" y="579212"/>
                  <a:pt x="90378" y="629035"/>
                </a:cubicBezTo>
                <a:cubicBezTo>
                  <a:pt x="72126" y="690203"/>
                  <a:pt x="69660" y="752358"/>
                  <a:pt x="69167" y="815006"/>
                </a:cubicBezTo>
                <a:cubicBezTo>
                  <a:pt x="68673" y="862855"/>
                  <a:pt x="76566" y="909225"/>
                  <a:pt x="101231" y="952634"/>
                </a:cubicBezTo>
                <a:cubicBezTo>
                  <a:pt x="134775" y="1011829"/>
                  <a:pt x="174731" y="1063625"/>
                  <a:pt x="234420" y="1101115"/>
                </a:cubicBezTo>
                <a:cubicBezTo>
                  <a:pt x="281776" y="1130713"/>
                  <a:pt x="330118" y="1149951"/>
                  <a:pt x="386354" y="1153898"/>
                </a:cubicBezTo>
                <a:cubicBezTo>
                  <a:pt x="458375" y="1158831"/>
                  <a:pt x="529902" y="1161297"/>
                  <a:pt x="601923" y="1155871"/>
                </a:cubicBezTo>
                <a:cubicBezTo>
                  <a:pt x="632013" y="1153404"/>
                  <a:pt x="662104" y="1149951"/>
                  <a:pt x="691702" y="1145512"/>
                </a:cubicBezTo>
                <a:cubicBezTo>
                  <a:pt x="702554" y="1144032"/>
                  <a:pt x="714887" y="1140085"/>
                  <a:pt x="716367" y="1124793"/>
                </a:cubicBezTo>
                <a:cubicBezTo>
                  <a:pt x="716860" y="1106542"/>
                  <a:pt x="717846" y="1087303"/>
                  <a:pt x="719820" y="1063132"/>
                </a:cubicBezTo>
                <a:close/>
                <a:moveTo>
                  <a:pt x="1046873" y="986671"/>
                </a:moveTo>
                <a:cubicBezTo>
                  <a:pt x="927989" y="986671"/>
                  <a:pt x="835743" y="935369"/>
                  <a:pt x="776548" y="833258"/>
                </a:cubicBezTo>
                <a:cubicBezTo>
                  <a:pt x="725739" y="745945"/>
                  <a:pt x="703541" y="648766"/>
                  <a:pt x="726726" y="548135"/>
                </a:cubicBezTo>
                <a:cubicBezTo>
                  <a:pt x="743991" y="471674"/>
                  <a:pt x="777535" y="402120"/>
                  <a:pt x="839690" y="349338"/>
                </a:cubicBezTo>
                <a:cubicBezTo>
                  <a:pt x="861888" y="330593"/>
                  <a:pt x="879153" y="306421"/>
                  <a:pt x="902338" y="289649"/>
                </a:cubicBezTo>
                <a:cubicBezTo>
                  <a:pt x="963506" y="245253"/>
                  <a:pt x="1027141" y="205296"/>
                  <a:pt x="1106561" y="203816"/>
                </a:cubicBezTo>
                <a:cubicBezTo>
                  <a:pt x="1128266" y="203323"/>
                  <a:pt x="1150957" y="199870"/>
                  <a:pt x="1172169" y="202337"/>
                </a:cubicBezTo>
                <a:cubicBezTo>
                  <a:pt x="1238763" y="210723"/>
                  <a:pt x="1280693" y="255119"/>
                  <a:pt x="1317197" y="306421"/>
                </a:cubicBezTo>
                <a:cubicBezTo>
                  <a:pt x="1362086" y="369069"/>
                  <a:pt x="1388724" y="440104"/>
                  <a:pt x="1393164" y="516071"/>
                </a:cubicBezTo>
                <a:cubicBezTo>
                  <a:pt x="1397110" y="577239"/>
                  <a:pt x="1388724" y="638407"/>
                  <a:pt x="1372446" y="698589"/>
                </a:cubicBezTo>
                <a:cubicBezTo>
                  <a:pt x="1350247" y="779982"/>
                  <a:pt x="1307824" y="849043"/>
                  <a:pt x="1251096" y="909718"/>
                </a:cubicBezTo>
                <a:cubicBezTo>
                  <a:pt x="1225444" y="937342"/>
                  <a:pt x="1195354" y="958061"/>
                  <a:pt x="1158850" y="968913"/>
                </a:cubicBezTo>
                <a:cubicBezTo>
                  <a:pt x="1140105" y="974339"/>
                  <a:pt x="1121360" y="982232"/>
                  <a:pt x="1102121" y="985685"/>
                </a:cubicBezTo>
                <a:cubicBezTo>
                  <a:pt x="1084363" y="989138"/>
                  <a:pt x="1065124" y="986671"/>
                  <a:pt x="1046873" y="986671"/>
                </a:cubicBezTo>
                <a:close/>
                <a:moveTo>
                  <a:pt x="1295492" y="543695"/>
                </a:moveTo>
                <a:cubicBezTo>
                  <a:pt x="1292532" y="485486"/>
                  <a:pt x="1266881" y="441090"/>
                  <a:pt x="1238763" y="398174"/>
                </a:cubicBezTo>
                <a:cubicBezTo>
                  <a:pt x="1236790" y="395214"/>
                  <a:pt x="1233830" y="393241"/>
                  <a:pt x="1230871" y="391268"/>
                </a:cubicBezTo>
                <a:cubicBezTo>
                  <a:pt x="1183515" y="366110"/>
                  <a:pt x="1136159" y="358710"/>
                  <a:pt x="1084363" y="382388"/>
                </a:cubicBezTo>
                <a:cubicBezTo>
                  <a:pt x="1037993" y="403600"/>
                  <a:pt x="999516" y="435171"/>
                  <a:pt x="963999" y="469701"/>
                </a:cubicBezTo>
                <a:cubicBezTo>
                  <a:pt x="899871" y="532843"/>
                  <a:pt x="855475" y="603877"/>
                  <a:pt x="871260" y="701055"/>
                </a:cubicBezTo>
                <a:cubicBezTo>
                  <a:pt x="880633" y="759264"/>
                  <a:pt x="944761" y="816979"/>
                  <a:pt x="1004449" y="810073"/>
                </a:cubicBezTo>
                <a:cubicBezTo>
                  <a:pt x="1101628" y="799220"/>
                  <a:pt x="1184008" y="759757"/>
                  <a:pt x="1240737" y="675897"/>
                </a:cubicBezTo>
                <a:cubicBezTo>
                  <a:pt x="1269348" y="634461"/>
                  <a:pt x="1285626" y="587598"/>
                  <a:pt x="1295492" y="543695"/>
                </a:cubicBezTo>
                <a:close/>
                <a:moveTo>
                  <a:pt x="1342355" y="574772"/>
                </a:moveTo>
                <a:cubicBezTo>
                  <a:pt x="1328049" y="610289"/>
                  <a:pt x="1315717" y="639887"/>
                  <a:pt x="1303878" y="669484"/>
                </a:cubicBezTo>
                <a:cubicBezTo>
                  <a:pt x="1252576" y="795767"/>
                  <a:pt x="1125799" y="860882"/>
                  <a:pt x="996557" y="864335"/>
                </a:cubicBezTo>
                <a:cubicBezTo>
                  <a:pt x="988664" y="864335"/>
                  <a:pt x="980278" y="862855"/>
                  <a:pt x="972385" y="860389"/>
                </a:cubicBezTo>
                <a:cubicBezTo>
                  <a:pt x="903324" y="837697"/>
                  <a:pt x="849556" y="801194"/>
                  <a:pt x="827357" y="724733"/>
                </a:cubicBezTo>
                <a:cubicBezTo>
                  <a:pt x="799240" y="627061"/>
                  <a:pt x="824398" y="543202"/>
                  <a:pt x="884579" y="467728"/>
                </a:cubicBezTo>
                <a:cubicBezTo>
                  <a:pt x="926509" y="414946"/>
                  <a:pt x="978798" y="372029"/>
                  <a:pt x="1036513" y="337005"/>
                </a:cubicBezTo>
                <a:cubicBezTo>
                  <a:pt x="1084363" y="308394"/>
                  <a:pt x="1136159" y="298529"/>
                  <a:pt x="1189434" y="317767"/>
                </a:cubicBezTo>
                <a:cubicBezTo>
                  <a:pt x="1232844" y="333552"/>
                  <a:pt x="1267374" y="362657"/>
                  <a:pt x="1291546" y="403107"/>
                </a:cubicBezTo>
                <a:cubicBezTo>
                  <a:pt x="1318183" y="448490"/>
                  <a:pt x="1333476" y="497325"/>
                  <a:pt x="1345808" y="548628"/>
                </a:cubicBezTo>
                <a:cubicBezTo>
                  <a:pt x="1345315" y="518537"/>
                  <a:pt x="1344821" y="488446"/>
                  <a:pt x="1338408" y="459342"/>
                </a:cubicBezTo>
                <a:cubicBezTo>
                  <a:pt x="1325583" y="401133"/>
                  <a:pt x="1294012" y="352791"/>
                  <a:pt x="1255535" y="308394"/>
                </a:cubicBezTo>
                <a:cubicBezTo>
                  <a:pt x="1231364" y="280277"/>
                  <a:pt x="1200780" y="263998"/>
                  <a:pt x="1160823" y="264985"/>
                </a:cubicBezTo>
                <a:cubicBezTo>
                  <a:pt x="1126786" y="265971"/>
                  <a:pt x="1094229" y="271398"/>
                  <a:pt x="1062658" y="283237"/>
                </a:cubicBezTo>
                <a:cubicBezTo>
                  <a:pt x="1000996" y="305928"/>
                  <a:pt x="945254" y="337499"/>
                  <a:pt x="900858" y="386335"/>
                </a:cubicBezTo>
                <a:cubicBezTo>
                  <a:pt x="876193" y="413466"/>
                  <a:pt x="854982" y="444050"/>
                  <a:pt x="835250" y="475127"/>
                </a:cubicBezTo>
                <a:cubicBezTo>
                  <a:pt x="807132" y="518537"/>
                  <a:pt x="793320" y="567866"/>
                  <a:pt x="788387" y="619169"/>
                </a:cubicBezTo>
                <a:cubicBezTo>
                  <a:pt x="782961" y="672938"/>
                  <a:pt x="797760" y="723747"/>
                  <a:pt x="816998" y="771596"/>
                </a:cubicBezTo>
                <a:cubicBezTo>
                  <a:pt x="834263" y="815499"/>
                  <a:pt x="865341" y="853483"/>
                  <a:pt x="906777" y="880120"/>
                </a:cubicBezTo>
                <a:cubicBezTo>
                  <a:pt x="967946" y="919090"/>
                  <a:pt x="1037007" y="917117"/>
                  <a:pt x="1105574" y="916131"/>
                </a:cubicBezTo>
                <a:cubicBezTo>
                  <a:pt x="1109027" y="916131"/>
                  <a:pt x="1112480" y="914651"/>
                  <a:pt x="1115440" y="913171"/>
                </a:cubicBezTo>
                <a:cubicBezTo>
                  <a:pt x="1164276" y="886533"/>
                  <a:pt x="1212619" y="859402"/>
                  <a:pt x="1246656" y="812539"/>
                </a:cubicBezTo>
                <a:cubicBezTo>
                  <a:pt x="1272800" y="777022"/>
                  <a:pt x="1297958" y="742492"/>
                  <a:pt x="1314730" y="700562"/>
                </a:cubicBezTo>
                <a:cubicBezTo>
                  <a:pt x="1330022" y="661592"/>
                  <a:pt x="1340875" y="621635"/>
                  <a:pt x="1342355" y="574772"/>
                </a:cubicBezTo>
                <a:close/>
                <a:moveTo>
                  <a:pt x="1791744" y="1088783"/>
                </a:moveTo>
                <a:cubicBezTo>
                  <a:pt x="1684207" y="1081877"/>
                  <a:pt x="1594427" y="1037481"/>
                  <a:pt x="1525366" y="956087"/>
                </a:cubicBezTo>
                <a:cubicBezTo>
                  <a:pt x="1474064" y="895412"/>
                  <a:pt x="1443480" y="823392"/>
                  <a:pt x="1439040" y="743478"/>
                </a:cubicBezTo>
                <a:cubicBezTo>
                  <a:pt x="1435094" y="670964"/>
                  <a:pt x="1448906" y="600917"/>
                  <a:pt x="1486890" y="536789"/>
                </a:cubicBezTo>
                <a:cubicBezTo>
                  <a:pt x="1493302" y="525936"/>
                  <a:pt x="1495275" y="513111"/>
                  <a:pt x="1500208" y="501765"/>
                </a:cubicBezTo>
                <a:cubicBezTo>
                  <a:pt x="1526846" y="446023"/>
                  <a:pt x="1560390" y="395214"/>
                  <a:pt x="1601827" y="348844"/>
                </a:cubicBezTo>
                <a:cubicBezTo>
                  <a:pt x="1636850" y="309874"/>
                  <a:pt x="1675327" y="274851"/>
                  <a:pt x="1717257" y="244266"/>
                </a:cubicBezTo>
                <a:cubicBezTo>
                  <a:pt x="1765600" y="209243"/>
                  <a:pt x="1820355" y="189018"/>
                  <a:pt x="1881030" y="182112"/>
                </a:cubicBezTo>
                <a:cubicBezTo>
                  <a:pt x="1934306" y="176192"/>
                  <a:pt x="1974756" y="204310"/>
                  <a:pt x="2017672" y="225521"/>
                </a:cubicBezTo>
                <a:cubicBezTo>
                  <a:pt x="2066015" y="249199"/>
                  <a:pt x="2099066" y="289649"/>
                  <a:pt x="2123730" y="337005"/>
                </a:cubicBezTo>
                <a:cubicBezTo>
                  <a:pt x="2132116" y="353284"/>
                  <a:pt x="2141489" y="369563"/>
                  <a:pt x="2151355" y="384855"/>
                </a:cubicBezTo>
                <a:cubicBezTo>
                  <a:pt x="2182925" y="434184"/>
                  <a:pt x="2183912" y="489926"/>
                  <a:pt x="2188351" y="545175"/>
                </a:cubicBezTo>
                <a:cubicBezTo>
                  <a:pt x="2193284" y="606836"/>
                  <a:pt x="2181445" y="667511"/>
                  <a:pt x="2168620" y="727200"/>
                </a:cubicBezTo>
                <a:cubicBezTo>
                  <a:pt x="2155794" y="787875"/>
                  <a:pt x="2131623" y="844110"/>
                  <a:pt x="2097092" y="895906"/>
                </a:cubicBezTo>
                <a:cubicBezTo>
                  <a:pt x="2077854" y="924517"/>
                  <a:pt x="2057629" y="953128"/>
                  <a:pt x="2033951" y="977792"/>
                </a:cubicBezTo>
                <a:cubicBezTo>
                  <a:pt x="1976729" y="1038467"/>
                  <a:pt x="1906681" y="1076944"/>
                  <a:pt x="1822822" y="1087303"/>
                </a:cubicBezTo>
                <a:cubicBezTo>
                  <a:pt x="1812463" y="1089770"/>
                  <a:pt x="1802103" y="1088783"/>
                  <a:pt x="1791744" y="1088783"/>
                </a:cubicBezTo>
                <a:close/>
                <a:moveTo>
                  <a:pt x="2137049" y="539255"/>
                </a:moveTo>
                <a:cubicBezTo>
                  <a:pt x="2135569" y="514097"/>
                  <a:pt x="2140502" y="484007"/>
                  <a:pt x="2131130" y="458849"/>
                </a:cubicBezTo>
                <a:cubicBezTo>
                  <a:pt x="2096106" y="365616"/>
                  <a:pt x="2047763" y="282250"/>
                  <a:pt x="1942692" y="251666"/>
                </a:cubicBezTo>
                <a:cubicBezTo>
                  <a:pt x="1934799" y="249199"/>
                  <a:pt x="1926906" y="246733"/>
                  <a:pt x="1920494" y="242293"/>
                </a:cubicBezTo>
                <a:cubicBezTo>
                  <a:pt x="1902735" y="228974"/>
                  <a:pt x="1882017" y="230454"/>
                  <a:pt x="1863765" y="235387"/>
                </a:cubicBezTo>
                <a:cubicBezTo>
                  <a:pt x="1811476" y="248213"/>
                  <a:pt x="1762147" y="270411"/>
                  <a:pt x="1723177" y="307408"/>
                </a:cubicBezTo>
                <a:cubicBezTo>
                  <a:pt x="1643757" y="381895"/>
                  <a:pt x="1582095" y="470688"/>
                  <a:pt x="1543618" y="572799"/>
                </a:cubicBezTo>
                <a:cubicBezTo>
                  <a:pt x="1519940" y="636434"/>
                  <a:pt x="1503661" y="703028"/>
                  <a:pt x="1513527" y="773569"/>
                </a:cubicBezTo>
                <a:cubicBezTo>
                  <a:pt x="1518460" y="811059"/>
                  <a:pt x="1528819" y="846083"/>
                  <a:pt x="1548058" y="878147"/>
                </a:cubicBezTo>
                <a:cubicBezTo>
                  <a:pt x="1575682" y="923530"/>
                  <a:pt x="1615639" y="957074"/>
                  <a:pt x="1662008" y="982725"/>
                </a:cubicBezTo>
                <a:cubicBezTo>
                  <a:pt x="1786318" y="1051786"/>
                  <a:pt x="1917534" y="1011829"/>
                  <a:pt x="2002380" y="914651"/>
                </a:cubicBezTo>
                <a:cubicBezTo>
                  <a:pt x="2041350" y="870255"/>
                  <a:pt x="2075387" y="821912"/>
                  <a:pt x="2095119" y="765676"/>
                </a:cubicBezTo>
                <a:cubicBezTo>
                  <a:pt x="2107945" y="729666"/>
                  <a:pt x="2121264" y="693656"/>
                  <a:pt x="2128170" y="656659"/>
                </a:cubicBezTo>
                <a:cubicBezTo>
                  <a:pt x="2135076" y="618675"/>
                  <a:pt x="2134089" y="580199"/>
                  <a:pt x="2137049" y="539255"/>
                </a:cubicBezTo>
                <a:close/>
                <a:moveTo>
                  <a:pt x="1803090" y="996537"/>
                </a:moveTo>
                <a:cubicBezTo>
                  <a:pt x="1726630" y="998511"/>
                  <a:pt x="1665461" y="966940"/>
                  <a:pt x="1620079" y="910211"/>
                </a:cubicBezTo>
                <a:cubicBezTo>
                  <a:pt x="1554964" y="828325"/>
                  <a:pt x="1525860" y="734599"/>
                  <a:pt x="1559403" y="630514"/>
                </a:cubicBezTo>
                <a:cubicBezTo>
                  <a:pt x="1585055" y="551094"/>
                  <a:pt x="1623038" y="477100"/>
                  <a:pt x="1671874" y="409026"/>
                </a:cubicBezTo>
                <a:cubicBezTo>
                  <a:pt x="1686180" y="389788"/>
                  <a:pt x="1700485" y="370549"/>
                  <a:pt x="1715777" y="351804"/>
                </a:cubicBezTo>
                <a:cubicBezTo>
                  <a:pt x="1757707" y="300009"/>
                  <a:pt x="1814929" y="277317"/>
                  <a:pt x="1878564" y="269424"/>
                </a:cubicBezTo>
                <a:cubicBezTo>
                  <a:pt x="1918027" y="264491"/>
                  <a:pt x="1950091" y="283237"/>
                  <a:pt x="1979195" y="308888"/>
                </a:cubicBezTo>
                <a:cubicBezTo>
                  <a:pt x="2032964" y="356244"/>
                  <a:pt x="2055162" y="420865"/>
                  <a:pt x="2078347" y="484993"/>
                </a:cubicBezTo>
                <a:cubicBezTo>
                  <a:pt x="2104492" y="556027"/>
                  <a:pt x="2096106" y="626568"/>
                  <a:pt x="2076374" y="697109"/>
                </a:cubicBezTo>
                <a:cubicBezTo>
                  <a:pt x="2064042" y="741505"/>
                  <a:pt x="2053189" y="786888"/>
                  <a:pt x="2036911" y="829804"/>
                </a:cubicBezTo>
                <a:cubicBezTo>
                  <a:pt x="2010273" y="899852"/>
                  <a:pt x="1958970" y="950168"/>
                  <a:pt x="1890403" y="979272"/>
                </a:cubicBezTo>
                <a:cubicBezTo>
                  <a:pt x="1863765" y="991111"/>
                  <a:pt x="1832194" y="991111"/>
                  <a:pt x="1803090" y="996537"/>
                </a:cubicBezTo>
                <a:close/>
                <a:moveTo>
                  <a:pt x="1611692" y="720294"/>
                </a:moveTo>
                <a:cubicBezTo>
                  <a:pt x="1610213" y="832764"/>
                  <a:pt x="1649676" y="893933"/>
                  <a:pt x="1743402" y="926490"/>
                </a:cubicBezTo>
                <a:cubicBezTo>
                  <a:pt x="1762640" y="933396"/>
                  <a:pt x="1784838" y="938329"/>
                  <a:pt x="1804570" y="935862"/>
                </a:cubicBezTo>
                <a:cubicBezTo>
                  <a:pt x="1895336" y="923530"/>
                  <a:pt x="1959464" y="872721"/>
                  <a:pt x="1995474" y="788368"/>
                </a:cubicBezTo>
                <a:cubicBezTo>
                  <a:pt x="2024085" y="721774"/>
                  <a:pt x="2032471" y="650246"/>
                  <a:pt x="2042337" y="579212"/>
                </a:cubicBezTo>
                <a:cubicBezTo>
                  <a:pt x="2043817" y="566880"/>
                  <a:pt x="2043817" y="553561"/>
                  <a:pt x="2041350" y="541229"/>
                </a:cubicBezTo>
                <a:cubicBezTo>
                  <a:pt x="2024085" y="468714"/>
                  <a:pt x="2003367" y="397680"/>
                  <a:pt x="1946638" y="343912"/>
                </a:cubicBezTo>
                <a:cubicBezTo>
                  <a:pt x="1930853" y="329113"/>
                  <a:pt x="1914574" y="321713"/>
                  <a:pt x="1893363" y="324180"/>
                </a:cubicBezTo>
                <a:cubicBezTo>
                  <a:pt x="1857845" y="328619"/>
                  <a:pt x="1827261" y="345391"/>
                  <a:pt x="1797664" y="363150"/>
                </a:cubicBezTo>
                <a:cubicBezTo>
                  <a:pt x="1773492" y="377949"/>
                  <a:pt x="1753761" y="398174"/>
                  <a:pt x="1735509" y="422345"/>
                </a:cubicBezTo>
                <a:cubicBezTo>
                  <a:pt x="1707885" y="457862"/>
                  <a:pt x="1692099" y="498805"/>
                  <a:pt x="1672861" y="537775"/>
                </a:cubicBezTo>
                <a:cubicBezTo>
                  <a:pt x="1639810" y="604370"/>
                  <a:pt x="1610706" y="672444"/>
                  <a:pt x="1611692" y="7202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7387206" y="-580700"/>
            <a:ext cx="2700946" cy="2436374"/>
          </a:xfrm>
          <a:custGeom>
            <a:rect b="b" l="l" r="r" t="t"/>
            <a:pathLst>
              <a:path extrusionOk="0" h="4872748" w="5401891">
                <a:moveTo>
                  <a:pt x="1403226" y="3692087"/>
                </a:moveTo>
                <a:cubicBezTo>
                  <a:pt x="1351159" y="3696183"/>
                  <a:pt x="1300847" y="3698523"/>
                  <a:pt x="1250535" y="3704373"/>
                </a:cubicBezTo>
                <a:cubicBezTo>
                  <a:pt x="1172142" y="3713733"/>
                  <a:pt x="1094334" y="3722509"/>
                  <a:pt x="1017110" y="3697353"/>
                </a:cubicBezTo>
                <a:cubicBezTo>
                  <a:pt x="1001315" y="3692087"/>
                  <a:pt x="983179" y="3692673"/>
                  <a:pt x="966213" y="3693257"/>
                </a:cubicBezTo>
                <a:cubicBezTo>
                  <a:pt x="837508" y="3696183"/>
                  <a:pt x="719333" y="3658741"/>
                  <a:pt x="604083" y="3606674"/>
                </a:cubicBezTo>
                <a:cubicBezTo>
                  <a:pt x="540316" y="3578008"/>
                  <a:pt x="477133" y="3552852"/>
                  <a:pt x="419216" y="3510145"/>
                </a:cubicBezTo>
                <a:cubicBezTo>
                  <a:pt x="302211" y="3424732"/>
                  <a:pt x="214457" y="3317087"/>
                  <a:pt x="150104" y="3188967"/>
                </a:cubicBezTo>
                <a:cubicBezTo>
                  <a:pt x="55916" y="3002929"/>
                  <a:pt x="13794" y="2804606"/>
                  <a:pt x="3263" y="2595752"/>
                </a:cubicBezTo>
                <a:cubicBezTo>
                  <a:pt x="-5512" y="2419075"/>
                  <a:pt x="3848" y="2244738"/>
                  <a:pt x="26079" y="2070400"/>
                </a:cubicBezTo>
                <a:cubicBezTo>
                  <a:pt x="41290" y="1951056"/>
                  <a:pt x="62351" y="1832296"/>
                  <a:pt x="109153" y="1720556"/>
                </a:cubicBezTo>
                <a:cubicBezTo>
                  <a:pt x="137234" y="1653863"/>
                  <a:pt x="169410" y="1588341"/>
                  <a:pt x="200417" y="1522818"/>
                </a:cubicBezTo>
                <a:cubicBezTo>
                  <a:pt x="217382" y="1487131"/>
                  <a:pt x="233178" y="1450860"/>
                  <a:pt x="252484" y="1416928"/>
                </a:cubicBezTo>
                <a:cubicBezTo>
                  <a:pt x="323272" y="1291733"/>
                  <a:pt x="410440" y="1178239"/>
                  <a:pt x="495854" y="1062989"/>
                </a:cubicBezTo>
                <a:cubicBezTo>
                  <a:pt x="576002" y="954174"/>
                  <a:pt x="666096" y="854135"/>
                  <a:pt x="753264" y="751756"/>
                </a:cubicBezTo>
                <a:cubicBezTo>
                  <a:pt x="830488" y="660492"/>
                  <a:pt x="914731" y="575664"/>
                  <a:pt x="997805" y="489665"/>
                </a:cubicBezTo>
                <a:cubicBezTo>
                  <a:pt x="1062742" y="420047"/>
                  <a:pt x="1128850" y="350429"/>
                  <a:pt x="1199638" y="286662"/>
                </a:cubicBezTo>
                <a:cubicBezTo>
                  <a:pt x="1264576" y="228159"/>
                  <a:pt x="1335948" y="177262"/>
                  <a:pt x="1404981" y="124025"/>
                </a:cubicBezTo>
                <a:cubicBezTo>
                  <a:pt x="1459389" y="82488"/>
                  <a:pt x="1514381" y="43292"/>
                  <a:pt x="1573468" y="0"/>
                </a:cubicBezTo>
                <a:cubicBezTo>
                  <a:pt x="1593359" y="11700"/>
                  <a:pt x="1596284" y="32761"/>
                  <a:pt x="1578148" y="53822"/>
                </a:cubicBezTo>
                <a:cubicBezTo>
                  <a:pt x="1529006" y="109985"/>
                  <a:pt x="1479279" y="166147"/>
                  <a:pt x="1426627" y="219384"/>
                </a:cubicBezTo>
                <a:cubicBezTo>
                  <a:pt x="1387431" y="258581"/>
                  <a:pt x="1341214" y="291342"/>
                  <a:pt x="1302602" y="330539"/>
                </a:cubicBezTo>
                <a:cubicBezTo>
                  <a:pt x="1196128" y="438183"/>
                  <a:pt x="1088483" y="545243"/>
                  <a:pt x="986689" y="657567"/>
                </a:cubicBezTo>
                <a:cubicBezTo>
                  <a:pt x="900690" y="752341"/>
                  <a:pt x="821127" y="853550"/>
                  <a:pt x="739224" y="952419"/>
                </a:cubicBezTo>
                <a:cubicBezTo>
                  <a:pt x="684817" y="1017942"/>
                  <a:pt x="627484" y="1082295"/>
                  <a:pt x="576587" y="1150743"/>
                </a:cubicBezTo>
                <a:cubicBezTo>
                  <a:pt x="519255" y="1227966"/>
                  <a:pt x="466018" y="1308114"/>
                  <a:pt x="412780" y="1388262"/>
                </a:cubicBezTo>
                <a:cubicBezTo>
                  <a:pt x="380019" y="1437404"/>
                  <a:pt x="350768" y="1489472"/>
                  <a:pt x="321517" y="1540954"/>
                </a:cubicBezTo>
                <a:cubicBezTo>
                  <a:pt x="241368" y="1683699"/>
                  <a:pt x="196321" y="1839316"/>
                  <a:pt x="158880" y="1997857"/>
                </a:cubicBezTo>
                <a:cubicBezTo>
                  <a:pt x="129044" y="2123638"/>
                  <a:pt x="119683" y="2251758"/>
                  <a:pt x="113248" y="2379878"/>
                </a:cubicBezTo>
                <a:cubicBezTo>
                  <a:pt x="109153" y="2455931"/>
                  <a:pt x="102718" y="2533155"/>
                  <a:pt x="109738" y="2608623"/>
                </a:cubicBezTo>
                <a:cubicBezTo>
                  <a:pt x="119098" y="2710417"/>
                  <a:pt x="137819" y="2811626"/>
                  <a:pt x="156540" y="2912250"/>
                </a:cubicBezTo>
                <a:cubicBezTo>
                  <a:pt x="165900" y="2964317"/>
                  <a:pt x="182866" y="3015215"/>
                  <a:pt x="198661" y="3065527"/>
                </a:cubicBezTo>
                <a:cubicBezTo>
                  <a:pt x="237273" y="3190137"/>
                  <a:pt x="306306" y="3296611"/>
                  <a:pt x="402250" y="3383780"/>
                </a:cubicBezTo>
                <a:cubicBezTo>
                  <a:pt x="475963" y="3450472"/>
                  <a:pt x="566642" y="3489669"/>
                  <a:pt x="659075" y="3523016"/>
                </a:cubicBezTo>
                <a:cubicBezTo>
                  <a:pt x="704707" y="3539396"/>
                  <a:pt x="752094" y="3569232"/>
                  <a:pt x="797141" y="3565722"/>
                </a:cubicBezTo>
                <a:cubicBezTo>
                  <a:pt x="847453" y="3561627"/>
                  <a:pt x="885480" y="3587953"/>
                  <a:pt x="931112" y="3590878"/>
                </a:cubicBezTo>
                <a:cubicBezTo>
                  <a:pt x="957438" y="3592633"/>
                  <a:pt x="988444" y="3590293"/>
                  <a:pt x="1008920" y="3603164"/>
                </a:cubicBezTo>
                <a:cubicBezTo>
                  <a:pt x="1041096" y="3623054"/>
                  <a:pt x="1070348" y="3573327"/>
                  <a:pt x="1098429" y="3606089"/>
                </a:cubicBezTo>
                <a:cubicBezTo>
                  <a:pt x="1166291" y="3585028"/>
                  <a:pt x="1237079" y="3604334"/>
                  <a:pt x="1306112" y="3589123"/>
                </a:cubicBezTo>
                <a:cubicBezTo>
                  <a:pt x="1331853" y="3583273"/>
                  <a:pt x="1357594" y="3583858"/>
                  <a:pt x="1376900" y="3565722"/>
                </a:cubicBezTo>
                <a:cubicBezTo>
                  <a:pt x="1376900" y="3473288"/>
                  <a:pt x="1372220" y="3382024"/>
                  <a:pt x="1378070" y="3290761"/>
                </a:cubicBezTo>
                <a:cubicBezTo>
                  <a:pt x="1386261" y="3169076"/>
                  <a:pt x="1410247" y="3049731"/>
                  <a:pt x="1464069" y="2937991"/>
                </a:cubicBezTo>
                <a:cubicBezTo>
                  <a:pt x="1509116" y="2843217"/>
                  <a:pt x="1551237" y="2747273"/>
                  <a:pt x="1601549" y="2655425"/>
                </a:cubicBezTo>
                <a:cubicBezTo>
                  <a:pt x="1653617" y="2560066"/>
                  <a:pt x="1706269" y="2463537"/>
                  <a:pt x="1772962" y="2378123"/>
                </a:cubicBezTo>
                <a:cubicBezTo>
                  <a:pt x="1874756" y="2248833"/>
                  <a:pt x="1983570" y="2124223"/>
                  <a:pt x="2126901" y="2035884"/>
                </a:cubicBezTo>
                <a:cubicBezTo>
                  <a:pt x="2174288" y="2006633"/>
                  <a:pt x="2218750" y="1975627"/>
                  <a:pt x="2271402" y="1955151"/>
                </a:cubicBezTo>
                <a:cubicBezTo>
                  <a:pt x="2320544" y="1936430"/>
                  <a:pt x="2363836" y="1902499"/>
                  <a:pt x="2410638" y="1877342"/>
                </a:cubicBezTo>
                <a:cubicBezTo>
                  <a:pt x="2426434" y="1869152"/>
                  <a:pt x="2446324" y="1868567"/>
                  <a:pt x="2464460" y="1864472"/>
                </a:cubicBezTo>
                <a:cubicBezTo>
                  <a:pt x="2476746" y="1861547"/>
                  <a:pt x="2490201" y="1862132"/>
                  <a:pt x="2501317" y="1856867"/>
                </a:cubicBezTo>
                <a:cubicBezTo>
                  <a:pt x="2561574" y="1826445"/>
                  <a:pt x="2622417" y="1803629"/>
                  <a:pt x="2691450" y="1819425"/>
                </a:cubicBezTo>
                <a:cubicBezTo>
                  <a:pt x="2700225" y="1821180"/>
                  <a:pt x="2710755" y="1814745"/>
                  <a:pt x="2720701" y="1812990"/>
                </a:cubicBezTo>
                <a:cubicBezTo>
                  <a:pt x="2753462" y="1805970"/>
                  <a:pt x="2784468" y="1799534"/>
                  <a:pt x="2818985" y="1814160"/>
                </a:cubicBezTo>
                <a:cubicBezTo>
                  <a:pt x="2844726" y="1825275"/>
                  <a:pt x="2877487" y="1824690"/>
                  <a:pt x="2906738" y="1823520"/>
                </a:cubicBezTo>
                <a:cubicBezTo>
                  <a:pt x="2941255" y="1822350"/>
                  <a:pt x="2972846" y="1823520"/>
                  <a:pt x="3001512" y="1845751"/>
                </a:cubicBezTo>
                <a:cubicBezTo>
                  <a:pt x="3010873" y="1852772"/>
                  <a:pt x="3024328" y="1855112"/>
                  <a:pt x="3036614" y="1858622"/>
                </a:cubicBezTo>
                <a:cubicBezTo>
                  <a:pt x="3042464" y="1860962"/>
                  <a:pt x="3052995" y="1860962"/>
                  <a:pt x="3054164" y="1864472"/>
                </a:cubicBezTo>
                <a:cubicBezTo>
                  <a:pt x="3078151" y="1929410"/>
                  <a:pt x="3150108" y="1946375"/>
                  <a:pt x="3186965" y="1999028"/>
                </a:cubicBezTo>
                <a:cubicBezTo>
                  <a:pt x="3223821" y="2051680"/>
                  <a:pt x="3256583" y="2104917"/>
                  <a:pt x="3281154" y="2165174"/>
                </a:cubicBezTo>
                <a:cubicBezTo>
                  <a:pt x="3329711" y="2283349"/>
                  <a:pt x="3309820" y="2396259"/>
                  <a:pt x="3269454" y="2508584"/>
                </a:cubicBezTo>
                <a:cubicBezTo>
                  <a:pt x="3247222" y="2570596"/>
                  <a:pt x="3224407" y="2635534"/>
                  <a:pt x="3187550" y="2689356"/>
                </a:cubicBezTo>
                <a:cubicBezTo>
                  <a:pt x="3099211" y="2820401"/>
                  <a:pt x="3003852" y="2946182"/>
                  <a:pt x="2873392" y="3040371"/>
                </a:cubicBezTo>
                <a:cubicBezTo>
                  <a:pt x="2792074" y="3098873"/>
                  <a:pt x="2716020" y="3166151"/>
                  <a:pt x="2632362" y="3219973"/>
                </a:cubicBezTo>
                <a:cubicBezTo>
                  <a:pt x="2548119" y="3273795"/>
                  <a:pt x="2458610" y="3320012"/>
                  <a:pt x="2368516" y="3363889"/>
                </a:cubicBezTo>
                <a:cubicBezTo>
                  <a:pt x="2257362" y="3418296"/>
                  <a:pt x="2144452" y="3468608"/>
                  <a:pt x="2030957" y="3517165"/>
                </a:cubicBezTo>
                <a:cubicBezTo>
                  <a:pt x="1887041" y="3579178"/>
                  <a:pt x="1735520" y="3617204"/>
                  <a:pt x="1584584" y="3658156"/>
                </a:cubicBezTo>
                <a:cubicBezTo>
                  <a:pt x="1564108" y="3664006"/>
                  <a:pt x="1543632" y="3669272"/>
                  <a:pt x="1520816" y="3675707"/>
                </a:cubicBezTo>
                <a:cubicBezTo>
                  <a:pt x="1517891" y="3741814"/>
                  <a:pt x="1545972" y="3798562"/>
                  <a:pt x="1561768" y="3857064"/>
                </a:cubicBezTo>
                <a:cubicBezTo>
                  <a:pt x="1599794" y="3998055"/>
                  <a:pt x="1675262" y="4121495"/>
                  <a:pt x="1757166" y="4239085"/>
                </a:cubicBezTo>
                <a:cubicBezTo>
                  <a:pt x="1844919" y="4365450"/>
                  <a:pt x="1961339" y="4462564"/>
                  <a:pt x="2102915" y="4527502"/>
                </a:cubicBezTo>
                <a:cubicBezTo>
                  <a:pt x="2150887" y="4549148"/>
                  <a:pt x="2195934" y="4574889"/>
                  <a:pt x="2248586" y="4587174"/>
                </a:cubicBezTo>
                <a:cubicBezTo>
                  <a:pt x="2310014" y="4601800"/>
                  <a:pt x="2367346" y="4631051"/>
                  <a:pt x="2426434" y="4653282"/>
                </a:cubicBezTo>
                <a:cubicBezTo>
                  <a:pt x="2441059" y="4659133"/>
                  <a:pt x="2457440" y="4661472"/>
                  <a:pt x="2473235" y="4664983"/>
                </a:cubicBezTo>
                <a:cubicBezTo>
                  <a:pt x="2487861" y="4667908"/>
                  <a:pt x="2505997" y="4665568"/>
                  <a:pt x="2517112" y="4673173"/>
                </a:cubicBezTo>
                <a:cubicBezTo>
                  <a:pt x="2565669" y="4707689"/>
                  <a:pt x="2624172" y="4706519"/>
                  <a:pt x="2676824" y="4713540"/>
                </a:cubicBezTo>
                <a:cubicBezTo>
                  <a:pt x="2741177" y="4721730"/>
                  <a:pt x="2804944" y="4745716"/>
                  <a:pt x="2871637" y="4732845"/>
                </a:cubicBezTo>
                <a:cubicBezTo>
                  <a:pt x="2879827" y="4731090"/>
                  <a:pt x="2888603" y="4735186"/>
                  <a:pt x="2896793" y="4736355"/>
                </a:cubicBezTo>
                <a:cubicBezTo>
                  <a:pt x="3036029" y="4759756"/>
                  <a:pt x="3175850" y="4734016"/>
                  <a:pt x="3315670" y="4742206"/>
                </a:cubicBezTo>
                <a:cubicBezTo>
                  <a:pt x="3376513" y="4712954"/>
                  <a:pt x="3442036" y="4730505"/>
                  <a:pt x="3505218" y="4724070"/>
                </a:cubicBezTo>
                <a:cubicBezTo>
                  <a:pt x="3567816" y="4717635"/>
                  <a:pt x="3629828" y="4703594"/>
                  <a:pt x="3692426" y="4691894"/>
                </a:cubicBezTo>
                <a:cubicBezTo>
                  <a:pt x="3704711" y="4689554"/>
                  <a:pt x="3717582" y="4687214"/>
                  <a:pt x="3728698" y="4681363"/>
                </a:cubicBezTo>
                <a:cubicBezTo>
                  <a:pt x="3767894" y="4660888"/>
                  <a:pt x="3808846" y="4653282"/>
                  <a:pt x="3852137" y="4655622"/>
                </a:cubicBezTo>
                <a:cubicBezTo>
                  <a:pt x="3863838" y="4656207"/>
                  <a:pt x="3878464" y="4654452"/>
                  <a:pt x="3887824" y="4648017"/>
                </a:cubicBezTo>
                <a:cubicBezTo>
                  <a:pt x="3933456" y="4615841"/>
                  <a:pt x="3982013" y="4591855"/>
                  <a:pt x="4037005" y="4576644"/>
                </a:cubicBezTo>
                <a:cubicBezTo>
                  <a:pt x="4072692" y="4566698"/>
                  <a:pt x="4103698" y="4541542"/>
                  <a:pt x="4137629" y="4524577"/>
                </a:cubicBezTo>
                <a:cubicBezTo>
                  <a:pt x="4217778" y="4484795"/>
                  <a:pt x="4299096" y="4447939"/>
                  <a:pt x="4378074" y="4406402"/>
                </a:cubicBezTo>
                <a:cubicBezTo>
                  <a:pt x="4430141" y="4378906"/>
                  <a:pt x="4478698" y="4346145"/>
                  <a:pt x="4528425" y="4314553"/>
                </a:cubicBezTo>
                <a:cubicBezTo>
                  <a:pt x="4579323" y="4282377"/>
                  <a:pt x="4627295" y="4244350"/>
                  <a:pt x="4681117" y="4217439"/>
                </a:cubicBezTo>
                <a:cubicBezTo>
                  <a:pt x="4758925" y="4177657"/>
                  <a:pt x="4830298" y="4132025"/>
                  <a:pt x="4894065" y="4070598"/>
                </a:cubicBezTo>
                <a:cubicBezTo>
                  <a:pt x="4932677" y="4033157"/>
                  <a:pt x="4982989" y="4008000"/>
                  <a:pt x="5027451" y="3977579"/>
                </a:cubicBezTo>
                <a:cubicBezTo>
                  <a:pt x="5019261" y="3906791"/>
                  <a:pt x="4982404" y="3864085"/>
                  <a:pt x="4927412" y="3833078"/>
                </a:cubicBezTo>
                <a:cubicBezTo>
                  <a:pt x="4885875" y="3809677"/>
                  <a:pt x="4874175" y="3782181"/>
                  <a:pt x="4883535" y="3733039"/>
                </a:cubicBezTo>
                <a:cubicBezTo>
                  <a:pt x="4916882" y="3726604"/>
                  <a:pt x="4951983" y="3754685"/>
                  <a:pt x="4985329" y="3730699"/>
                </a:cubicBezTo>
                <a:cubicBezTo>
                  <a:pt x="4995275" y="3723679"/>
                  <a:pt x="5009901" y="3722509"/>
                  <a:pt x="5019261" y="3714903"/>
                </a:cubicBezTo>
                <a:cubicBezTo>
                  <a:pt x="5086539" y="3665176"/>
                  <a:pt x="5169612" y="3656401"/>
                  <a:pt x="5244495" y="3625980"/>
                </a:cubicBezTo>
                <a:cubicBezTo>
                  <a:pt x="5265556" y="3617789"/>
                  <a:pt x="5295392" y="3628320"/>
                  <a:pt x="5309433" y="3599069"/>
                </a:cubicBezTo>
                <a:cubicBezTo>
                  <a:pt x="5335759" y="3623054"/>
                  <a:pt x="5360915" y="3642945"/>
                  <a:pt x="5381976" y="3666346"/>
                </a:cubicBezTo>
                <a:cubicBezTo>
                  <a:pt x="5392506" y="3677462"/>
                  <a:pt x="5402452" y="3695012"/>
                  <a:pt x="5401867" y="3709638"/>
                </a:cubicBezTo>
                <a:cubicBezTo>
                  <a:pt x="5400697" y="3756440"/>
                  <a:pt x="5398356" y="3803827"/>
                  <a:pt x="5389581" y="3850044"/>
                </a:cubicBezTo>
                <a:cubicBezTo>
                  <a:pt x="5375541" y="3927267"/>
                  <a:pt x="5356820" y="4003905"/>
                  <a:pt x="5338684" y="4079959"/>
                </a:cubicBezTo>
                <a:cubicBezTo>
                  <a:pt x="5335174" y="4095754"/>
                  <a:pt x="5324058" y="4109795"/>
                  <a:pt x="5314113" y="4129686"/>
                </a:cubicBezTo>
                <a:cubicBezTo>
                  <a:pt x="5267896" y="4112720"/>
                  <a:pt x="5224019" y="4100434"/>
                  <a:pt x="5183068" y="4081128"/>
                </a:cubicBezTo>
                <a:cubicBezTo>
                  <a:pt x="5126320" y="4053632"/>
                  <a:pt x="5116960" y="4051292"/>
                  <a:pt x="5074838" y="4092244"/>
                </a:cubicBezTo>
                <a:cubicBezTo>
                  <a:pt x="4933262" y="4230895"/>
                  <a:pt x="4771210" y="4339124"/>
                  <a:pt x="4595703" y="4430388"/>
                </a:cubicBezTo>
                <a:cubicBezTo>
                  <a:pt x="4410251" y="4526917"/>
                  <a:pt x="4226553" y="4628126"/>
                  <a:pt x="4038175" y="4718805"/>
                </a:cubicBezTo>
                <a:cubicBezTo>
                  <a:pt x="3956272" y="4758001"/>
                  <a:pt x="3863838" y="4776137"/>
                  <a:pt x="3776084" y="4803048"/>
                </a:cubicBezTo>
                <a:cubicBezTo>
                  <a:pt x="3739228" y="4814164"/>
                  <a:pt x="3702371" y="4825864"/>
                  <a:pt x="3664930" y="4831715"/>
                </a:cubicBezTo>
                <a:cubicBezTo>
                  <a:pt x="3597652" y="4841660"/>
                  <a:pt x="3528034" y="4838735"/>
                  <a:pt x="3463096" y="4856285"/>
                </a:cubicBezTo>
                <a:cubicBezTo>
                  <a:pt x="3398159" y="4873251"/>
                  <a:pt x="3333806" y="4860966"/>
                  <a:pt x="3269454" y="4869741"/>
                </a:cubicBezTo>
                <a:cubicBezTo>
                  <a:pt x="3207441" y="4877931"/>
                  <a:pt x="3143088" y="4866816"/>
                  <a:pt x="3079906" y="4866231"/>
                </a:cubicBezTo>
                <a:cubicBezTo>
                  <a:pt x="3047144" y="4866231"/>
                  <a:pt x="3013213" y="4876176"/>
                  <a:pt x="2981622" y="4871496"/>
                </a:cubicBezTo>
                <a:cubicBezTo>
                  <a:pt x="2872807" y="4856285"/>
                  <a:pt x="2759897" y="4876761"/>
                  <a:pt x="2655178" y="4831715"/>
                </a:cubicBezTo>
                <a:cubicBezTo>
                  <a:pt x="2653423" y="4831129"/>
                  <a:pt x="2651083" y="4831129"/>
                  <a:pt x="2648743" y="4831715"/>
                </a:cubicBezTo>
                <a:cubicBezTo>
                  <a:pt x="2572105" y="4841075"/>
                  <a:pt x="2510677" y="4795443"/>
                  <a:pt x="2442229" y="4774967"/>
                </a:cubicBezTo>
                <a:cubicBezTo>
                  <a:pt x="2417658" y="4767362"/>
                  <a:pt x="2393087" y="4761512"/>
                  <a:pt x="2367931" y="4755662"/>
                </a:cubicBezTo>
                <a:cubicBezTo>
                  <a:pt x="2351551" y="4751566"/>
                  <a:pt x="2332245" y="4751566"/>
                  <a:pt x="2318204" y="4743376"/>
                </a:cubicBezTo>
                <a:cubicBezTo>
                  <a:pt x="2287198" y="4725825"/>
                  <a:pt x="2259702" y="4700084"/>
                  <a:pt x="2227525" y="4684873"/>
                </a:cubicBezTo>
                <a:cubicBezTo>
                  <a:pt x="2195349" y="4670248"/>
                  <a:pt x="2158493" y="4666738"/>
                  <a:pt x="2124561" y="4655037"/>
                </a:cubicBezTo>
                <a:cubicBezTo>
                  <a:pt x="2011066" y="4614671"/>
                  <a:pt x="1922143" y="4539203"/>
                  <a:pt x="1832049" y="4460809"/>
                </a:cubicBezTo>
                <a:cubicBezTo>
                  <a:pt x="1713289" y="4357845"/>
                  <a:pt x="1624950" y="4232065"/>
                  <a:pt x="1547142" y="4099849"/>
                </a:cubicBezTo>
                <a:cubicBezTo>
                  <a:pt x="1488055" y="3999810"/>
                  <a:pt x="1440668" y="3890411"/>
                  <a:pt x="1421947" y="3772236"/>
                </a:cubicBezTo>
                <a:cubicBezTo>
                  <a:pt x="1418437" y="3747665"/>
                  <a:pt x="1410247" y="3720754"/>
                  <a:pt x="1403226" y="3692087"/>
                </a:cubicBezTo>
                <a:close/>
                <a:moveTo>
                  <a:pt x="1495075" y="3547001"/>
                </a:moveTo>
                <a:cubicBezTo>
                  <a:pt x="1573468" y="3526526"/>
                  <a:pt x="1645426" y="3533546"/>
                  <a:pt x="1710949" y="3495519"/>
                </a:cubicBezTo>
                <a:cubicBezTo>
                  <a:pt x="1743710" y="3476214"/>
                  <a:pt x="1780567" y="3459833"/>
                  <a:pt x="1823859" y="3465098"/>
                </a:cubicBezTo>
                <a:cubicBezTo>
                  <a:pt x="1841994" y="3467438"/>
                  <a:pt x="1863055" y="3452813"/>
                  <a:pt x="1881776" y="3444037"/>
                </a:cubicBezTo>
                <a:cubicBezTo>
                  <a:pt x="1912197" y="3429997"/>
                  <a:pt x="1942619" y="3403086"/>
                  <a:pt x="1972455" y="3403670"/>
                </a:cubicBezTo>
                <a:cubicBezTo>
                  <a:pt x="2023352" y="3404256"/>
                  <a:pt x="2054943" y="3366229"/>
                  <a:pt x="2100575" y="3356869"/>
                </a:cubicBezTo>
                <a:cubicBezTo>
                  <a:pt x="2150887" y="3346923"/>
                  <a:pt x="2195934" y="3313577"/>
                  <a:pt x="2243906" y="3291346"/>
                </a:cubicBezTo>
                <a:cubicBezTo>
                  <a:pt x="2368516" y="3234013"/>
                  <a:pt x="2487276" y="3165566"/>
                  <a:pt x="2600186" y="3087173"/>
                </a:cubicBezTo>
                <a:cubicBezTo>
                  <a:pt x="2677994" y="3032765"/>
                  <a:pt x="2754047" y="2974848"/>
                  <a:pt x="2829515" y="2916345"/>
                </a:cubicBezTo>
                <a:cubicBezTo>
                  <a:pt x="2940085" y="2831517"/>
                  <a:pt x="3037199" y="2733818"/>
                  <a:pt x="3106817" y="2611548"/>
                </a:cubicBezTo>
                <a:cubicBezTo>
                  <a:pt x="3154204" y="2527889"/>
                  <a:pt x="3198665" y="2443061"/>
                  <a:pt x="3217386" y="2345947"/>
                </a:cubicBezTo>
                <a:cubicBezTo>
                  <a:pt x="3234352" y="2261118"/>
                  <a:pt x="3224407" y="2181555"/>
                  <a:pt x="3185210" y="2108427"/>
                </a:cubicBezTo>
                <a:cubicBezTo>
                  <a:pt x="3152449" y="2046999"/>
                  <a:pt x="3122612" y="1975627"/>
                  <a:pt x="3038369" y="1961586"/>
                </a:cubicBezTo>
                <a:cubicBezTo>
                  <a:pt x="3024328" y="1959246"/>
                  <a:pt x="3012628" y="1945790"/>
                  <a:pt x="2999172" y="1939940"/>
                </a:cubicBezTo>
                <a:cubicBezTo>
                  <a:pt x="2977526" y="1931165"/>
                  <a:pt x="2955296" y="1921804"/>
                  <a:pt x="2932479" y="1917709"/>
                </a:cubicBezTo>
                <a:cubicBezTo>
                  <a:pt x="2725381" y="1876757"/>
                  <a:pt x="2540513" y="1948715"/>
                  <a:pt x="2360911" y="2037054"/>
                </a:cubicBezTo>
                <a:cubicBezTo>
                  <a:pt x="2231035" y="2100822"/>
                  <a:pt x="2121051" y="2193841"/>
                  <a:pt x="2015747" y="2292125"/>
                </a:cubicBezTo>
                <a:cubicBezTo>
                  <a:pt x="1991176" y="2315526"/>
                  <a:pt x="1965434" y="2338927"/>
                  <a:pt x="1944959" y="2365838"/>
                </a:cubicBezTo>
                <a:cubicBezTo>
                  <a:pt x="1858375" y="2480502"/>
                  <a:pt x="1777057" y="2597507"/>
                  <a:pt x="1713874" y="2727383"/>
                </a:cubicBezTo>
                <a:cubicBezTo>
                  <a:pt x="1654787" y="2848483"/>
                  <a:pt x="1583999" y="2962562"/>
                  <a:pt x="1544802" y="3093023"/>
                </a:cubicBezTo>
                <a:cubicBezTo>
                  <a:pt x="1513211" y="3198912"/>
                  <a:pt x="1502680" y="3305971"/>
                  <a:pt x="1495075" y="3414201"/>
                </a:cubicBezTo>
                <a:cubicBezTo>
                  <a:pt x="1492735" y="3455738"/>
                  <a:pt x="1495075" y="3497274"/>
                  <a:pt x="1495075" y="35470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446000" y="1461574"/>
            <a:ext cx="4050300" cy="123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46150" y="2838936"/>
            <a:ext cx="4050300" cy="8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>
                <a:solidFill>
                  <a:schemeClr val="dk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5541454" y="689750"/>
            <a:ext cx="2406013" cy="3763302"/>
          </a:xfrm>
          <a:custGeom>
            <a:rect b="b" l="l" r="r" t="t"/>
            <a:pathLst>
              <a:path extrusionOk="0" h="7526604" w="4812025">
                <a:moveTo>
                  <a:pt x="3689989" y="5630900"/>
                </a:moveTo>
                <a:cubicBezTo>
                  <a:pt x="3719860" y="5572226"/>
                  <a:pt x="3746530" y="5521020"/>
                  <a:pt x="3773200" y="5469814"/>
                </a:cubicBezTo>
                <a:cubicBezTo>
                  <a:pt x="3834007" y="5357799"/>
                  <a:pt x="3896948" y="5246852"/>
                  <a:pt x="3954556" y="5132704"/>
                </a:cubicBezTo>
                <a:cubicBezTo>
                  <a:pt x="3995094" y="5051628"/>
                  <a:pt x="4030298" y="4968417"/>
                  <a:pt x="4063369" y="4884140"/>
                </a:cubicBezTo>
                <a:cubicBezTo>
                  <a:pt x="4109242" y="4769992"/>
                  <a:pt x="4150847" y="4654778"/>
                  <a:pt x="4193519" y="4539564"/>
                </a:cubicBezTo>
                <a:cubicBezTo>
                  <a:pt x="4232990" y="4433950"/>
                  <a:pt x="4266061" y="4327270"/>
                  <a:pt x="4309800" y="4223791"/>
                </a:cubicBezTo>
                <a:cubicBezTo>
                  <a:pt x="4379142" y="4060570"/>
                  <a:pt x="4412213" y="3886682"/>
                  <a:pt x="4451684" y="3715994"/>
                </a:cubicBezTo>
                <a:cubicBezTo>
                  <a:pt x="4468753" y="3643451"/>
                  <a:pt x="4473020" y="3567709"/>
                  <a:pt x="4476221" y="3493033"/>
                </a:cubicBezTo>
                <a:cubicBezTo>
                  <a:pt x="4479421" y="3429025"/>
                  <a:pt x="4473020" y="3365016"/>
                  <a:pt x="4468753" y="3301008"/>
                </a:cubicBezTo>
                <a:cubicBezTo>
                  <a:pt x="4466620" y="3275405"/>
                  <a:pt x="4459152" y="3250869"/>
                  <a:pt x="4438883" y="3223132"/>
                </a:cubicBezTo>
                <a:cubicBezTo>
                  <a:pt x="4413280" y="3281806"/>
                  <a:pt x="4388743" y="3341547"/>
                  <a:pt x="4362073" y="3400221"/>
                </a:cubicBezTo>
                <a:cubicBezTo>
                  <a:pt x="4309800" y="3514369"/>
                  <a:pt x="4257527" y="3628516"/>
                  <a:pt x="4204187" y="3742664"/>
                </a:cubicBezTo>
                <a:cubicBezTo>
                  <a:pt x="4165782" y="3824807"/>
                  <a:pt x="4114576" y="3902684"/>
                  <a:pt x="4082572" y="3984828"/>
                </a:cubicBezTo>
                <a:cubicBezTo>
                  <a:pt x="4040966" y="4089374"/>
                  <a:pt x="3984426" y="4186453"/>
                  <a:pt x="3934286" y="4284598"/>
                </a:cubicBezTo>
                <a:cubicBezTo>
                  <a:pt x="3863878" y="4421149"/>
                  <a:pt x="3789202" y="4556632"/>
                  <a:pt x="3691056" y="4678248"/>
                </a:cubicBezTo>
                <a:cubicBezTo>
                  <a:pt x="3646250" y="4733721"/>
                  <a:pt x="3613180" y="4799863"/>
                  <a:pt x="3573708" y="4858537"/>
                </a:cubicBezTo>
                <a:cubicBezTo>
                  <a:pt x="3516101" y="4944948"/>
                  <a:pt x="3455293" y="5029225"/>
                  <a:pt x="3396619" y="5114569"/>
                </a:cubicBezTo>
                <a:cubicBezTo>
                  <a:pt x="3381684" y="5135905"/>
                  <a:pt x="3368882" y="5159374"/>
                  <a:pt x="3353947" y="5181777"/>
                </a:cubicBezTo>
                <a:cubicBezTo>
                  <a:pt x="3320876" y="5231917"/>
                  <a:pt x="3252601" y="5262854"/>
                  <a:pt x="3201395" y="5245785"/>
                </a:cubicBezTo>
                <a:cubicBezTo>
                  <a:pt x="3180059" y="5239385"/>
                  <a:pt x="3148055" y="5221249"/>
                  <a:pt x="3146988" y="5206314"/>
                </a:cubicBezTo>
                <a:cubicBezTo>
                  <a:pt x="3138453" y="5124170"/>
                  <a:pt x="3069111" y="5109235"/>
                  <a:pt x="3014705" y="5083632"/>
                </a:cubicBezTo>
                <a:cubicBezTo>
                  <a:pt x="2918693" y="5038826"/>
                  <a:pt x="2816280" y="5005755"/>
                  <a:pt x="2719201" y="4963083"/>
                </a:cubicBezTo>
                <a:cubicBezTo>
                  <a:pt x="2665861" y="4939614"/>
                  <a:pt x="2616788" y="4907610"/>
                  <a:pt x="2564515" y="4880940"/>
                </a:cubicBezTo>
                <a:cubicBezTo>
                  <a:pt x="2543179" y="4870272"/>
                  <a:pt x="2520776" y="4862804"/>
                  <a:pt x="2496240" y="4853203"/>
                </a:cubicBezTo>
                <a:cubicBezTo>
                  <a:pt x="2449300" y="4943881"/>
                  <a:pt x="2403428" y="5029225"/>
                  <a:pt x="2359689" y="5116702"/>
                </a:cubicBezTo>
                <a:cubicBezTo>
                  <a:pt x="2320218" y="5194579"/>
                  <a:pt x="2296748" y="5283123"/>
                  <a:pt x="2222072" y="5338597"/>
                </a:cubicBezTo>
                <a:cubicBezTo>
                  <a:pt x="2203936" y="5351399"/>
                  <a:pt x="2177266" y="5365267"/>
                  <a:pt x="2158064" y="5362067"/>
                </a:cubicBezTo>
                <a:cubicBezTo>
                  <a:pt x="2105791" y="5352465"/>
                  <a:pt x="2053517" y="5338597"/>
                  <a:pt x="2005511" y="5316194"/>
                </a:cubicBezTo>
                <a:cubicBezTo>
                  <a:pt x="1926568" y="5279923"/>
                  <a:pt x="1902032" y="5218049"/>
                  <a:pt x="1929769" y="5138038"/>
                </a:cubicBezTo>
                <a:cubicBezTo>
                  <a:pt x="1978841" y="4999354"/>
                  <a:pt x="2031115" y="4861737"/>
                  <a:pt x="2082321" y="4724120"/>
                </a:cubicBezTo>
                <a:cubicBezTo>
                  <a:pt x="2090855" y="4701717"/>
                  <a:pt x="2098323" y="4679314"/>
                  <a:pt x="2107924" y="4652644"/>
                </a:cubicBezTo>
                <a:cubicBezTo>
                  <a:pt x="2087655" y="4639843"/>
                  <a:pt x="2071653" y="4624908"/>
                  <a:pt x="2052451" y="4617440"/>
                </a:cubicBezTo>
                <a:cubicBezTo>
                  <a:pt x="1876429" y="4555566"/>
                  <a:pt x="1699340" y="4496892"/>
                  <a:pt x="1524384" y="4433950"/>
                </a:cubicBezTo>
                <a:cubicBezTo>
                  <a:pt x="1464644" y="4412614"/>
                  <a:pt x="1410237" y="4377410"/>
                  <a:pt x="1352630" y="4348606"/>
                </a:cubicBezTo>
                <a:cubicBezTo>
                  <a:pt x="1314225" y="4329404"/>
                  <a:pt x="1299290" y="4297400"/>
                  <a:pt x="1307824" y="4255795"/>
                </a:cubicBezTo>
                <a:cubicBezTo>
                  <a:pt x="1324893" y="4177918"/>
                  <a:pt x="1343028" y="4098975"/>
                  <a:pt x="1360097" y="4021099"/>
                </a:cubicBezTo>
                <a:cubicBezTo>
                  <a:pt x="1382500" y="3916552"/>
                  <a:pt x="1399569" y="3810939"/>
                  <a:pt x="1429439" y="3708526"/>
                </a:cubicBezTo>
                <a:cubicBezTo>
                  <a:pt x="1491314" y="3496233"/>
                  <a:pt x="1544654" y="3281806"/>
                  <a:pt x="1638532" y="3080181"/>
                </a:cubicBezTo>
                <a:cubicBezTo>
                  <a:pt x="1712141" y="2923361"/>
                  <a:pt x="1777216" y="2762274"/>
                  <a:pt x="1848692" y="2603321"/>
                </a:cubicBezTo>
                <a:cubicBezTo>
                  <a:pt x="1874295" y="2545714"/>
                  <a:pt x="1924435" y="2499841"/>
                  <a:pt x="1929769" y="2420898"/>
                </a:cubicBezTo>
                <a:cubicBezTo>
                  <a:pt x="1868961" y="2463570"/>
                  <a:pt x="1810287" y="2497708"/>
                  <a:pt x="1759080" y="2540380"/>
                </a:cubicBezTo>
                <a:cubicBezTo>
                  <a:pt x="1640666" y="2640659"/>
                  <a:pt x="1539320" y="2756940"/>
                  <a:pt x="1455042" y="2888157"/>
                </a:cubicBezTo>
                <a:cubicBezTo>
                  <a:pt x="1378233" y="3009772"/>
                  <a:pt x="1292889" y="3126053"/>
                  <a:pt x="1216079" y="3246602"/>
                </a:cubicBezTo>
                <a:cubicBezTo>
                  <a:pt x="1174474" y="3311676"/>
                  <a:pt x="1143537" y="3382085"/>
                  <a:pt x="1106199" y="3449294"/>
                </a:cubicBezTo>
                <a:cubicBezTo>
                  <a:pt x="1082729" y="3490899"/>
                  <a:pt x="1050725" y="3528237"/>
                  <a:pt x="1028322" y="3570909"/>
                </a:cubicBezTo>
                <a:cubicBezTo>
                  <a:pt x="912041" y="3797071"/>
                  <a:pt x="810695" y="4028566"/>
                  <a:pt x="715750" y="4264329"/>
                </a:cubicBezTo>
                <a:cubicBezTo>
                  <a:pt x="711483" y="4273930"/>
                  <a:pt x="711483" y="4284598"/>
                  <a:pt x="708282" y="4303801"/>
                </a:cubicBezTo>
                <a:cubicBezTo>
                  <a:pt x="764823" y="4329404"/>
                  <a:pt x="822430" y="4356074"/>
                  <a:pt x="880037" y="4382744"/>
                </a:cubicBezTo>
                <a:cubicBezTo>
                  <a:pt x="1017654" y="4445685"/>
                  <a:pt x="1156338" y="4508626"/>
                  <a:pt x="1293956" y="4569434"/>
                </a:cubicBezTo>
                <a:cubicBezTo>
                  <a:pt x="1330227" y="4585436"/>
                  <a:pt x="1357964" y="4607839"/>
                  <a:pt x="1364364" y="4649444"/>
                </a:cubicBezTo>
                <a:cubicBezTo>
                  <a:pt x="1371832" y="4703851"/>
                  <a:pt x="1339828" y="4734788"/>
                  <a:pt x="1288622" y="4716652"/>
                </a:cubicBezTo>
                <a:cubicBezTo>
                  <a:pt x="1186209" y="4680381"/>
                  <a:pt x="1085930" y="4638776"/>
                  <a:pt x="983517" y="4602505"/>
                </a:cubicBezTo>
                <a:cubicBezTo>
                  <a:pt x="928043" y="4582236"/>
                  <a:pt x="870436" y="4570501"/>
                  <a:pt x="816029" y="4549165"/>
                </a:cubicBezTo>
                <a:cubicBezTo>
                  <a:pt x="756288" y="4525695"/>
                  <a:pt x="697614" y="4500092"/>
                  <a:pt x="642141" y="4467021"/>
                </a:cubicBezTo>
                <a:cubicBezTo>
                  <a:pt x="568531" y="4424349"/>
                  <a:pt x="561064" y="4379544"/>
                  <a:pt x="590934" y="4298467"/>
                </a:cubicBezTo>
                <a:cubicBezTo>
                  <a:pt x="628272" y="4198188"/>
                  <a:pt x="654942" y="4094708"/>
                  <a:pt x="695481" y="3995496"/>
                </a:cubicBezTo>
                <a:cubicBezTo>
                  <a:pt x="749888" y="3862145"/>
                  <a:pt x="812829" y="3731996"/>
                  <a:pt x="872570" y="3600779"/>
                </a:cubicBezTo>
                <a:cubicBezTo>
                  <a:pt x="901373" y="3537838"/>
                  <a:pt x="930177" y="3474897"/>
                  <a:pt x="960047" y="3411956"/>
                </a:cubicBezTo>
                <a:cubicBezTo>
                  <a:pt x="998452" y="3333012"/>
                  <a:pt x="1035790" y="3251936"/>
                  <a:pt x="1077395" y="3175126"/>
                </a:cubicBezTo>
                <a:cubicBezTo>
                  <a:pt x="1125401" y="3088715"/>
                  <a:pt x="1177674" y="3005505"/>
                  <a:pt x="1228881" y="2921228"/>
                </a:cubicBezTo>
                <a:cubicBezTo>
                  <a:pt x="1292889" y="2816681"/>
                  <a:pt x="1365431" y="2717469"/>
                  <a:pt x="1450775" y="2629991"/>
                </a:cubicBezTo>
                <a:cubicBezTo>
                  <a:pt x="1478512" y="2601187"/>
                  <a:pt x="1501982" y="2569183"/>
                  <a:pt x="1528652" y="2539313"/>
                </a:cubicBezTo>
                <a:cubicBezTo>
                  <a:pt x="1594793" y="2467837"/>
                  <a:pt x="1658801" y="2392095"/>
                  <a:pt x="1731344" y="2327020"/>
                </a:cubicBezTo>
                <a:cubicBezTo>
                  <a:pt x="1774016" y="2289682"/>
                  <a:pt x="1831623" y="2268346"/>
                  <a:pt x="1884963" y="2243809"/>
                </a:cubicBezTo>
                <a:cubicBezTo>
                  <a:pt x="1935103" y="2220340"/>
                  <a:pt x="1987376" y="2200070"/>
                  <a:pt x="2040716" y="2183002"/>
                </a:cubicBezTo>
                <a:cubicBezTo>
                  <a:pt x="2100457" y="2164866"/>
                  <a:pt x="2133527" y="2125394"/>
                  <a:pt x="2149529" y="2066720"/>
                </a:cubicBezTo>
                <a:cubicBezTo>
                  <a:pt x="2155930" y="2043251"/>
                  <a:pt x="2163398" y="2019781"/>
                  <a:pt x="2176199" y="2000579"/>
                </a:cubicBezTo>
                <a:cubicBezTo>
                  <a:pt x="2256210" y="1878964"/>
                  <a:pt x="2347954" y="1762682"/>
                  <a:pt x="2415163" y="1634666"/>
                </a:cubicBezTo>
                <a:cubicBezTo>
                  <a:pt x="2472770" y="1523719"/>
                  <a:pt x="2554914" y="1433041"/>
                  <a:pt x="2628523" y="1335962"/>
                </a:cubicBezTo>
                <a:cubicBezTo>
                  <a:pt x="2752272" y="1172742"/>
                  <a:pt x="2890956" y="1020189"/>
                  <a:pt x="3029640" y="869770"/>
                </a:cubicBezTo>
                <a:cubicBezTo>
                  <a:pt x="3098982" y="794028"/>
                  <a:pt x="3190727" y="738554"/>
                  <a:pt x="3257935" y="661744"/>
                </a:cubicBezTo>
                <a:cubicBezTo>
                  <a:pt x="3345413" y="561465"/>
                  <a:pt x="3454226" y="489990"/>
                  <a:pt x="3555572" y="407846"/>
                </a:cubicBezTo>
                <a:cubicBezTo>
                  <a:pt x="3637716" y="341704"/>
                  <a:pt x="3730528" y="285164"/>
                  <a:pt x="3824406" y="235024"/>
                </a:cubicBezTo>
                <a:cubicBezTo>
                  <a:pt x="3943888" y="171016"/>
                  <a:pt x="4066570" y="110209"/>
                  <a:pt x="4192452" y="64336"/>
                </a:cubicBezTo>
                <a:cubicBezTo>
                  <a:pt x="4285264" y="30199"/>
                  <a:pt x="4387676" y="17397"/>
                  <a:pt x="4486889" y="2462"/>
                </a:cubicBezTo>
                <a:cubicBezTo>
                  <a:pt x="4565832" y="-9273"/>
                  <a:pt x="4594636" y="20597"/>
                  <a:pt x="4637308" y="99541"/>
                </a:cubicBezTo>
                <a:cubicBezTo>
                  <a:pt x="4694915" y="206221"/>
                  <a:pt x="4732253" y="320368"/>
                  <a:pt x="4762123" y="436650"/>
                </a:cubicBezTo>
                <a:cubicBezTo>
                  <a:pt x="4775992" y="489990"/>
                  <a:pt x="4782392" y="546530"/>
                  <a:pt x="4789860" y="602004"/>
                </a:cubicBezTo>
                <a:cubicBezTo>
                  <a:pt x="4814396" y="782293"/>
                  <a:pt x="4821864" y="962582"/>
                  <a:pt x="4795194" y="1143938"/>
                </a:cubicBezTo>
                <a:cubicBezTo>
                  <a:pt x="4781326" y="1238883"/>
                  <a:pt x="4781326" y="1335962"/>
                  <a:pt x="4769591" y="1430907"/>
                </a:cubicBezTo>
                <a:cubicBezTo>
                  <a:pt x="4748255" y="1602662"/>
                  <a:pt x="4722652" y="1773350"/>
                  <a:pt x="4700249" y="1945105"/>
                </a:cubicBezTo>
                <a:cubicBezTo>
                  <a:pt x="4692781" y="2002712"/>
                  <a:pt x="4700249" y="2066720"/>
                  <a:pt x="4678913" y="2117927"/>
                </a:cubicBezTo>
                <a:cubicBezTo>
                  <a:pt x="4646909" y="2193670"/>
                  <a:pt x="4666111" y="2275813"/>
                  <a:pt x="4633040" y="2349422"/>
                </a:cubicBezTo>
                <a:cubicBezTo>
                  <a:pt x="4620239" y="2379293"/>
                  <a:pt x="4626640" y="2417698"/>
                  <a:pt x="4619172" y="2450769"/>
                </a:cubicBezTo>
                <a:cubicBezTo>
                  <a:pt x="4597836" y="2552115"/>
                  <a:pt x="4564765" y="2651327"/>
                  <a:pt x="4555164" y="2753740"/>
                </a:cubicBezTo>
                <a:cubicBezTo>
                  <a:pt x="4545563" y="2854019"/>
                  <a:pt x="4515692" y="2946831"/>
                  <a:pt x="4493290" y="3041776"/>
                </a:cubicBezTo>
                <a:cubicBezTo>
                  <a:pt x="4489022" y="3057778"/>
                  <a:pt x="4491156" y="3082314"/>
                  <a:pt x="4500757" y="3092982"/>
                </a:cubicBezTo>
                <a:cubicBezTo>
                  <a:pt x="4572233" y="3170859"/>
                  <a:pt x="4593569" y="3267938"/>
                  <a:pt x="4598903" y="3367150"/>
                </a:cubicBezTo>
                <a:cubicBezTo>
                  <a:pt x="4608504" y="3562375"/>
                  <a:pt x="4595702" y="3756532"/>
                  <a:pt x="4535962" y="3945356"/>
                </a:cubicBezTo>
                <a:cubicBezTo>
                  <a:pt x="4503958" y="4046702"/>
                  <a:pt x="4476221" y="4150182"/>
                  <a:pt x="4445284" y="4251528"/>
                </a:cubicBezTo>
                <a:cubicBezTo>
                  <a:pt x="4425014" y="4315536"/>
                  <a:pt x="4402612" y="4378477"/>
                  <a:pt x="4379142" y="4440351"/>
                </a:cubicBezTo>
                <a:cubicBezTo>
                  <a:pt x="4329002" y="4572634"/>
                  <a:pt x="4280996" y="4705984"/>
                  <a:pt x="4225523" y="4836134"/>
                </a:cubicBezTo>
                <a:cubicBezTo>
                  <a:pt x="4172183" y="4960950"/>
                  <a:pt x="4111375" y="5083632"/>
                  <a:pt x="4054835" y="5206314"/>
                </a:cubicBezTo>
                <a:cubicBezTo>
                  <a:pt x="3991894" y="5341797"/>
                  <a:pt x="3928952" y="5477281"/>
                  <a:pt x="3866011" y="5612765"/>
                </a:cubicBezTo>
                <a:cubicBezTo>
                  <a:pt x="3844675" y="5658637"/>
                  <a:pt x="3821206" y="5703443"/>
                  <a:pt x="3798803" y="5749315"/>
                </a:cubicBezTo>
                <a:cubicBezTo>
                  <a:pt x="3765732" y="5814390"/>
                  <a:pt x="3736928" y="5826125"/>
                  <a:pt x="3670787" y="5798388"/>
                </a:cubicBezTo>
                <a:cubicBezTo>
                  <a:pt x="3614246" y="5774918"/>
                  <a:pt x="3557706" y="5750382"/>
                  <a:pt x="3501165" y="5724779"/>
                </a:cubicBezTo>
                <a:cubicBezTo>
                  <a:pt x="3379550" y="5669305"/>
                  <a:pt x="3259002" y="5612765"/>
                  <a:pt x="3137387" y="5557291"/>
                </a:cubicBezTo>
                <a:cubicBezTo>
                  <a:pt x="3094715" y="5538089"/>
                  <a:pt x="3071245" y="5502884"/>
                  <a:pt x="3060577" y="5460212"/>
                </a:cubicBezTo>
                <a:cubicBezTo>
                  <a:pt x="3047775" y="5406872"/>
                  <a:pt x="3077646" y="5373801"/>
                  <a:pt x="3129919" y="5389803"/>
                </a:cubicBezTo>
                <a:cubicBezTo>
                  <a:pt x="3208862" y="5415407"/>
                  <a:pt x="3285672" y="5446344"/>
                  <a:pt x="3361415" y="5479415"/>
                </a:cubicBezTo>
                <a:cubicBezTo>
                  <a:pt x="3468095" y="5528488"/>
                  <a:pt x="3571574" y="5577560"/>
                  <a:pt x="3689989" y="5630900"/>
                </a:cubicBezTo>
                <a:close/>
                <a:moveTo>
                  <a:pt x="2272212" y="4297400"/>
                </a:moveTo>
                <a:cubicBezTo>
                  <a:pt x="2306349" y="4225924"/>
                  <a:pt x="2334086" y="4164050"/>
                  <a:pt x="2365023" y="4102176"/>
                </a:cubicBezTo>
                <a:cubicBezTo>
                  <a:pt x="2402361" y="4028566"/>
                  <a:pt x="2441833" y="3956024"/>
                  <a:pt x="2479171" y="3882415"/>
                </a:cubicBezTo>
                <a:cubicBezTo>
                  <a:pt x="2559181" y="3722395"/>
                  <a:pt x="2637057" y="3562375"/>
                  <a:pt x="2717067" y="3402354"/>
                </a:cubicBezTo>
                <a:cubicBezTo>
                  <a:pt x="2823747" y="3186861"/>
                  <a:pt x="2930427" y="2971367"/>
                  <a:pt x="3040308" y="2756940"/>
                </a:cubicBezTo>
                <a:cubicBezTo>
                  <a:pt x="3059510" y="2719602"/>
                  <a:pt x="3087247" y="2685465"/>
                  <a:pt x="3117117" y="2655594"/>
                </a:cubicBezTo>
                <a:cubicBezTo>
                  <a:pt x="3132053" y="2640659"/>
                  <a:pt x="3160856" y="2627857"/>
                  <a:pt x="3181125" y="2631058"/>
                </a:cubicBezTo>
                <a:cubicBezTo>
                  <a:pt x="3240866" y="2640659"/>
                  <a:pt x="3301674" y="2653461"/>
                  <a:pt x="3358214" y="2675863"/>
                </a:cubicBezTo>
                <a:cubicBezTo>
                  <a:pt x="3476629" y="2721736"/>
                  <a:pt x="3515034" y="2819881"/>
                  <a:pt x="3462761" y="2935096"/>
                </a:cubicBezTo>
                <a:cubicBezTo>
                  <a:pt x="3443558" y="2978835"/>
                  <a:pt x="3415821" y="3018306"/>
                  <a:pt x="3392352" y="3060978"/>
                </a:cubicBezTo>
                <a:cubicBezTo>
                  <a:pt x="3334745" y="3168725"/>
                  <a:pt x="3276071" y="3275405"/>
                  <a:pt x="3220597" y="3384219"/>
                </a:cubicBezTo>
                <a:cubicBezTo>
                  <a:pt x="3138453" y="3546373"/>
                  <a:pt x="3060577" y="3709593"/>
                  <a:pt x="2978433" y="3871747"/>
                </a:cubicBezTo>
                <a:cubicBezTo>
                  <a:pt x="2886689" y="4053103"/>
                  <a:pt x="2792810" y="4232325"/>
                  <a:pt x="2701065" y="4412614"/>
                </a:cubicBezTo>
                <a:cubicBezTo>
                  <a:pt x="2691464" y="4432884"/>
                  <a:pt x="2688264" y="4456353"/>
                  <a:pt x="2681863" y="4480890"/>
                </a:cubicBezTo>
                <a:cubicBezTo>
                  <a:pt x="2874954" y="4568367"/>
                  <a:pt x="3061644" y="4653711"/>
                  <a:pt x="3248334" y="4739055"/>
                </a:cubicBezTo>
                <a:cubicBezTo>
                  <a:pt x="3265403" y="4746523"/>
                  <a:pt x="3282471" y="4755057"/>
                  <a:pt x="3298473" y="4762525"/>
                </a:cubicBezTo>
                <a:cubicBezTo>
                  <a:pt x="3358214" y="4789195"/>
                  <a:pt x="3373149" y="4787061"/>
                  <a:pt x="3413688" y="4734788"/>
                </a:cubicBezTo>
                <a:cubicBezTo>
                  <a:pt x="3435024" y="4707051"/>
                  <a:pt x="3448892" y="4675047"/>
                  <a:pt x="3468095" y="4646244"/>
                </a:cubicBezTo>
                <a:cubicBezTo>
                  <a:pt x="3532103" y="4552365"/>
                  <a:pt x="3603578" y="4461687"/>
                  <a:pt x="3661186" y="4364608"/>
                </a:cubicBezTo>
                <a:cubicBezTo>
                  <a:pt x="3749730" y="4216323"/>
                  <a:pt x="3806270" y="4050969"/>
                  <a:pt x="3907616" y="3909085"/>
                </a:cubicBezTo>
                <a:cubicBezTo>
                  <a:pt x="3914017" y="3900550"/>
                  <a:pt x="3912950" y="3888815"/>
                  <a:pt x="3917218" y="3878147"/>
                </a:cubicBezTo>
                <a:cubicBezTo>
                  <a:pt x="3935353" y="3831208"/>
                  <a:pt x="3951355" y="3783202"/>
                  <a:pt x="3973758" y="3738397"/>
                </a:cubicBezTo>
                <a:cubicBezTo>
                  <a:pt x="4024964" y="3635984"/>
                  <a:pt x="4080438" y="3534638"/>
                  <a:pt x="4131644" y="3432225"/>
                </a:cubicBezTo>
                <a:cubicBezTo>
                  <a:pt x="4156181" y="3384219"/>
                  <a:pt x="4178584" y="3336213"/>
                  <a:pt x="4196719" y="3286073"/>
                </a:cubicBezTo>
                <a:cubicBezTo>
                  <a:pt x="4223389" y="3211397"/>
                  <a:pt x="4244725" y="3133521"/>
                  <a:pt x="4269262" y="3057778"/>
                </a:cubicBezTo>
                <a:cubicBezTo>
                  <a:pt x="4298065" y="2969234"/>
                  <a:pt x="4333270" y="2881756"/>
                  <a:pt x="4354606" y="2791078"/>
                </a:cubicBezTo>
                <a:cubicBezTo>
                  <a:pt x="4385543" y="2659861"/>
                  <a:pt x="4405812" y="2526511"/>
                  <a:pt x="4432482" y="2394228"/>
                </a:cubicBezTo>
                <a:cubicBezTo>
                  <a:pt x="4454885" y="2284348"/>
                  <a:pt x="4482622" y="2175534"/>
                  <a:pt x="4492223" y="2062453"/>
                </a:cubicBezTo>
                <a:cubicBezTo>
                  <a:pt x="4501824" y="1954706"/>
                  <a:pt x="4524227" y="1846960"/>
                  <a:pt x="4541296" y="1740280"/>
                </a:cubicBezTo>
                <a:cubicBezTo>
                  <a:pt x="4555164" y="1656002"/>
                  <a:pt x="4573300" y="1572792"/>
                  <a:pt x="4585034" y="1487448"/>
                </a:cubicBezTo>
                <a:cubicBezTo>
                  <a:pt x="4601036" y="1360499"/>
                  <a:pt x="4617038" y="1233549"/>
                  <a:pt x="4625573" y="1105533"/>
                </a:cubicBezTo>
                <a:cubicBezTo>
                  <a:pt x="4637308" y="938046"/>
                  <a:pt x="4668245" y="771625"/>
                  <a:pt x="4642642" y="603070"/>
                </a:cubicBezTo>
                <a:cubicBezTo>
                  <a:pt x="4626640" y="497457"/>
                  <a:pt x="4611704" y="391844"/>
                  <a:pt x="4591435" y="287298"/>
                </a:cubicBezTo>
                <a:cubicBezTo>
                  <a:pt x="4582901" y="244625"/>
                  <a:pt x="4563698" y="204087"/>
                  <a:pt x="4547696" y="158215"/>
                </a:cubicBezTo>
                <a:cubicBezTo>
                  <a:pt x="4431415" y="190219"/>
                  <a:pt x="4321535" y="214755"/>
                  <a:pt x="4216988" y="252093"/>
                </a:cubicBezTo>
                <a:cubicBezTo>
                  <a:pt x="3987626" y="332103"/>
                  <a:pt x="3788135" y="469720"/>
                  <a:pt x="3595044" y="611605"/>
                </a:cubicBezTo>
                <a:cubicBezTo>
                  <a:pt x="3439291" y="725752"/>
                  <a:pt x="3297407" y="859102"/>
                  <a:pt x="3162990" y="1000987"/>
                </a:cubicBezTo>
                <a:cubicBezTo>
                  <a:pt x="3025373" y="1146072"/>
                  <a:pt x="2887755" y="1290090"/>
                  <a:pt x="2767207" y="1451177"/>
                </a:cubicBezTo>
                <a:cubicBezTo>
                  <a:pt x="2696798" y="1545055"/>
                  <a:pt x="2619988" y="1633600"/>
                  <a:pt x="2555980" y="1731745"/>
                </a:cubicBezTo>
                <a:cubicBezTo>
                  <a:pt x="2479171" y="1850160"/>
                  <a:pt x="2414096" y="1974976"/>
                  <a:pt x="2343687" y="2096591"/>
                </a:cubicBezTo>
                <a:cubicBezTo>
                  <a:pt x="2334086" y="2112593"/>
                  <a:pt x="2324485" y="2128595"/>
                  <a:pt x="2314884" y="2144597"/>
                </a:cubicBezTo>
                <a:cubicBezTo>
                  <a:pt x="2278612" y="2202204"/>
                  <a:pt x="2237007" y="2258744"/>
                  <a:pt x="2205003" y="2319552"/>
                </a:cubicBezTo>
                <a:cubicBezTo>
                  <a:pt x="2137795" y="2443301"/>
                  <a:pt x="2079121" y="2572384"/>
                  <a:pt x="2010845" y="2695066"/>
                </a:cubicBezTo>
                <a:cubicBezTo>
                  <a:pt x="1871095" y="2942564"/>
                  <a:pt x="1770815" y="3207130"/>
                  <a:pt x="1674803" y="3472763"/>
                </a:cubicBezTo>
                <a:cubicBezTo>
                  <a:pt x="1619330" y="3627449"/>
                  <a:pt x="1576658" y="3787469"/>
                  <a:pt x="1528652" y="3945356"/>
                </a:cubicBezTo>
                <a:cubicBezTo>
                  <a:pt x="1522251" y="3967759"/>
                  <a:pt x="1520117" y="3990162"/>
                  <a:pt x="1516917" y="4006164"/>
                </a:cubicBezTo>
                <a:cubicBezTo>
                  <a:pt x="1776149" y="4108576"/>
                  <a:pt x="2026847" y="4203522"/>
                  <a:pt x="2272212" y="4297400"/>
                </a:cubicBezTo>
                <a:close/>
                <a:moveTo>
                  <a:pt x="3372083" y="2835883"/>
                </a:moveTo>
                <a:cubicBezTo>
                  <a:pt x="3323010" y="2816681"/>
                  <a:pt x="3284605" y="2798545"/>
                  <a:pt x="3244067" y="2787877"/>
                </a:cubicBezTo>
                <a:cubicBezTo>
                  <a:pt x="3180059" y="2769742"/>
                  <a:pt x="3166190" y="2778276"/>
                  <a:pt x="3138453" y="2836950"/>
                </a:cubicBezTo>
                <a:cubicBezTo>
                  <a:pt x="3104316" y="2909493"/>
                  <a:pt x="3073379" y="2984169"/>
                  <a:pt x="3037107" y="3055644"/>
                </a:cubicBezTo>
                <a:cubicBezTo>
                  <a:pt x="2970966" y="3186861"/>
                  <a:pt x="2900557" y="3315944"/>
                  <a:pt x="2833348" y="3446093"/>
                </a:cubicBezTo>
                <a:cubicBezTo>
                  <a:pt x="2744804" y="3616781"/>
                  <a:pt x="2658393" y="3788536"/>
                  <a:pt x="2569849" y="3960291"/>
                </a:cubicBezTo>
                <a:cubicBezTo>
                  <a:pt x="2500507" y="4095775"/>
                  <a:pt x="2424764" y="4228058"/>
                  <a:pt x="2361823" y="4366742"/>
                </a:cubicBezTo>
                <a:cubicBezTo>
                  <a:pt x="2280746" y="4545964"/>
                  <a:pt x="2206070" y="4729454"/>
                  <a:pt x="2133527" y="4911877"/>
                </a:cubicBezTo>
                <a:cubicBezTo>
                  <a:pt x="2097256" y="5002555"/>
                  <a:pt x="2071653" y="5097500"/>
                  <a:pt x="2038582" y="5197779"/>
                </a:cubicBezTo>
                <a:cubicBezTo>
                  <a:pt x="2075920" y="5208447"/>
                  <a:pt x="2102590" y="5215915"/>
                  <a:pt x="2129260" y="5223383"/>
                </a:cubicBezTo>
                <a:cubicBezTo>
                  <a:pt x="2137795" y="5209514"/>
                  <a:pt x="2145262" y="5200980"/>
                  <a:pt x="2149529" y="5191379"/>
                </a:cubicBezTo>
                <a:cubicBezTo>
                  <a:pt x="2229540" y="5037759"/>
                  <a:pt x="2310616" y="4884140"/>
                  <a:pt x="2390626" y="4729454"/>
                </a:cubicBezTo>
                <a:cubicBezTo>
                  <a:pt x="2438632" y="4637709"/>
                  <a:pt x="2487705" y="4545964"/>
                  <a:pt x="2533578" y="4453153"/>
                </a:cubicBezTo>
                <a:cubicBezTo>
                  <a:pt x="2599719" y="4320870"/>
                  <a:pt x="2664794" y="4187520"/>
                  <a:pt x="2729869" y="4054170"/>
                </a:cubicBezTo>
                <a:cubicBezTo>
                  <a:pt x="2783209" y="3947490"/>
                  <a:pt x="2838682" y="3841876"/>
                  <a:pt x="2888822" y="3733063"/>
                </a:cubicBezTo>
                <a:cubicBezTo>
                  <a:pt x="2999769" y="3494099"/>
                  <a:pt x="3138453" y="3270071"/>
                  <a:pt x="3265403" y="3038576"/>
                </a:cubicBezTo>
                <a:cubicBezTo>
                  <a:pt x="3300607" y="2976701"/>
                  <a:pt x="3332611" y="2912693"/>
                  <a:pt x="3372083" y="2835883"/>
                </a:cubicBezTo>
                <a:close/>
                <a:moveTo>
                  <a:pt x="1434773" y="4244060"/>
                </a:moveTo>
                <a:cubicBezTo>
                  <a:pt x="1682271" y="4331538"/>
                  <a:pt x="1921234" y="4415815"/>
                  <a:pt x="2163398" y="4501159"/>
                </a:cubicBezTo>
                <a:cubicBezTo>
                  <a:pt x="2177266" y="4474489"/>
                  <a:pt x="2192201" y="4444618"/>
                  <a:pt x="2210337" y="4411548"/>
                </a:cubicBezTo>
                <a:cubicBezTo>
                  <a:pt x="1964973" y="4309135"/>
                  <a:pt x="1727076" y="4208856"/>
                  <a:pt x="1485980" y="4107510"/>
                </a:cubicBezTo>
                <a:cubicBezTo>
                  <a:pt x="1467844" y="4158716"/>
                  <a:pt x="1452909" y="4198188"/>
                  <a:pt x="1434773" y="4244060"/>
                </a:cubicBezTo>
                <a:close/>
                <a:moveTo>
                  <a:pt x="3279271" y="4917211"/>
                </a:moveTo>
                <a:cubicBezTo>
                  <a:pt x="3223797" y="4888407"/>
                  <a:pt x="3177925" y="4862804"/>
                  <a:pt x="3130986" y="4840401"/>
                </a:cubicBezTo>
                <a:cubicBezTo>
                  <a:pt x="3013638" y="4784928"/>
                  <a:pt x="2895223" y="4731588"/>
                  <a:pt x="2777875" y="4676114"/>
                </a:cubicBezTo>
                <a:cubicBezTo>
                  <a:pt x="2725602" y="4651578"/>
                  <a:pt x="2675462" y="4623841"/>
                  <a:pt x="2618922" y="4593970"/>
                </a:cubicBezTo>
                <a:cubicBezTo>
                  <a:pt x="2599719" y="4636642"/>
                  <a:pt x="2582650" y="4673980"/>
                  <a:pt x="2563448" y="4716652"/>
                </a:cubicBezTo>
                <a:cubicBezTo>
                  <a:pt x="2754405" y="4805197"/>
                  <a:pt x="2938962" y="4891608"/>
                  <a:pt x="3124585" y="4975885"/>
                </a:cubicBezTo>
                <a:cubicBezTo>
                  <a:pt x="3155522" y="4989753"/>
                  <a:pt x="3190727" y="4994020"/>
                  <a:pt x="3225931" y="5003622"/>
                </a:cubicBezTo>
                <a:cubicBezTo>
                  <a:pt x="3240866" y="4976952"/>
                  <a:pt x="3255801" y="4952415"/>
                  <a:pt x="3279271" y="4917211"/>
                </a:cubicBezTo>
                <a:close/>
                <a:moveTo>
                  <a:pt x="1162739" y="6165367"/>
                </a:moveTo>
                <a:cubicBezTo>
                  <a:pt x="1192610" y="6281649"/>
                  <a:pt x="1220346" y="6398997"/>
                  <a:pt x="1250217" y="6515278"/>
                </a:cubicBezTo>
                <a:cubicBezTo>
                  <a:pt x="1292889" y="6680632"/>
                  <a:pt x="1334494" y="6847053"/>
                  <a:pt x="1379300" y="7012407"/>
                </a:cubicBezTo>
                <a:cubicBezTo>
                  <a:pt x="1417704" y="7154291"/>
                  <a:pt x="1459310" y="7295109"/>
                  <a:pt x="1500915" y="7436993"/>
                </a:cubicBezTo>
                <a:cubicBezTo>
                  <a:pt x="1514783" y="7481799"/>
                  <a:pt x="1538253" y="7520203"/>
                  <a:pt x="1596927" y="7526605"/>
                </a:cubicBezTo>
                <a:cubicBezTo>
                  <a:pt x="1609728" y="7513803"/>
                  <a:pt x="1626797" y="7499935"/>
                  <a:pt x="1638532" y="7482865"/>
                </a:cubicBezTo>
                <a:cubicBezTo>
                  <a:pt x="1689738" y="7404989"/>
                  <a:pt x="1744145" y="7328179"/>
                  <a:pt x="1786817" y="7246036"/>
                </a:cubicBezTo>
                <a:cubicBezTo>
                  <a:pt x="1864694" y="7097751"/>
                  <a:pt x="1934036" y="6945198"/>
                  <a:pt x="2009779" y="6794779"/>
                </a:cubicBezTo>
                <a:cubicBezTo>
                  <a:pt x="2048183" y="6719037"/>
                  <a:pt x="2096189" y="6648628"/>
                  <a:pt x="2123926" y="6566484"/>
                </a:cubicBezTo>
                <a:cubicBezTo>
                  <a:pt x="2147396" y="6499276"/>
                  <a:pt x="2189001" y="6438468"/>
                  <a:pt x="2223139" y="6375527"/>
                </a:cubicBezTo>
                <a:cubicBezTo>
                  <a:pt x="2234874" y="6352057"/>
                  <a:pt x="2247675" y="6329655"/>
                  <a:pt x="2260477" y="6302985"/>
                </a:cubicBezTo>
                <a:cubicBezTo>
                  <a:pt x="2301015" y="6324321"/>
                  <a:pt x="2334086" y="6339256"/>
                  <a:pt x="2366090" y="6358458"/>
                </a:cubicBezTo>
                <a:cubicBezTo>
                  <a:pt x="2510108" y="6444869"/>
                  <a:pt x="2654126" y="6533413"/>
                  <a:pt x="2799211" y="6618757"/>
                </a:cubicBezTo>
                <a:cubicBezTo>
                  <a:pt x="2840816" y="6643294"/>
                  <a:pt x="2885622" y="6662496"/>
                  <a:pt x="2930427" y="6679565"/>
                </a:cubicBezTo>
                <a:cubicBezTo>
                  <a:pt x="2980567" y="6697701"/>
                  <a:pt x="3009371" y="6679565"/>
                  <a:pt x="3011504" y="6627292"/>
                </a:cubicBezTo>
                <a:cubicBezTo>
                  <a:pt x="3013638" y="6595288"/>
                  <a:pt x="3009371" y="6563284"/>
                  <a:pt x="3005103" y="6531280"/>
                </a:cubicBezTo>
                <a:cubicBezTo>
                  <a:pt x="2974166" y="6322187"/>
                  <a:pt x="2944296" y="6114161"/>
                  <a:pt x="2909091" y="5906135"/>
                </a:cubicBezTo>
                <a:cubicBezTo>
                  <a:pt x="2901624" y="5863463"/>
                  <a:pt x="2879221" y="5820791"/>
                  <a:pt x="2855751" y="5782386"/>
                </a:cubicBezTo>
                <a:cubicBezTo>
                  <a:pt x="2846150" y="5766384"/>
                  <a:pt x="2815213" y="5755716"/>
                  <a:pt x="2796010" y="5756783"/>
                </a:cubicBezTo>
                <a:cubicBezTo>
                  <a:pt x="2784276" y="5757850"/>
                  <a:pt x="2769340" y="5788787"/>
                  <a:pt x="2768274" y="5806922"/>
                </a:cubicBezTo>
                <a:cubicBezTo>
                  <a:pt x="2766140" y="5841060"/>
                  <a:pt x="2771474" y="5876264"/>
                  <a:pt x="2777875" y="5909335"/>
                </a:cubicBezTo>
                <a:cubicBezTo>
                  <a:pt x="2786409" y="5954141"/>
                  <a:pt x="2799211" y="5997880"/>
                  <a:pt x="2806678" y="6042685"/>
                </a:cubicBezTo>
                <a:cubicBezTo>
                  <a:pt x="2830148" y="6179236"/>
                  <a:pt x="2851484" y="6316853"/>
                  <a:pt x="2872820" y="6454470"/>
                </a:cubicBezTo>
                <a:cubicBezTo>
                  <a:pt x="2874954" y="6471539"/>
                  <a:pt x="2874954" y="6488608"/>
                  <a:pt x="2876021" y="6512077"/>
                </a:cubicBezTo>
                <a:cubicBezTo>
                  <a:pt x="2809879" y="6471539"/>
                  <a:pt x="2750138" y="6434201"/>
                  <a:pt x="2690397" y="6398997"/>
                </a:cubicBezTo>
                <a:cubicBezTo>
                  <a:pt x="2541045" y="6311519"/>
                  <a:pt x="2390626" y="6224041"/>
                  <a:pt x="2242341" y="6136564"/>
                </a:cubicBezTo>
                <a:cubicBezTo>
                  <a:pt x="2205003" y="6115228"/>
                  <a:pt x="2178333" y="6115228"/>
                  <a:pt x="2150596" y="6148298"/>
                </a:cubicBezTo>
                <a:cubicBezTo>
                  <a:pt x="2133527" y="6168568"/>
                  <a:pt x="2120726" y="6193104"/>
                  <a:pt x="2108991" y="6216574"/>
                </a:cubicBezTo>
                <a:cubicBezTo>
                  <a:pt x="2052451" y="6337122"/>
                  <a:pt x="1996977" y="6457671"/>
                  <a:pt x="1941503" y="6579286"/>
                </a:cubicBezTo>
                <a:cubicBezTo>
                  <a:pt x="1903099" y="6663563"/>
                  <a:pt x="1866827" y="6749974"/>
                  <a:pt x="1829489" y="6835318"/>
                </a:cubicBezTo>
                <a:cubicBezTo>
                  <a:pt x="1760147" y="6991071"/>
                  <a:pt x="1689738" y="7146823"/>
                  <a:pt x="1619330" y="7302577"/>
                </a:cubicBezTo>
                <a:cubicBezTo>
                  <a:pt x="1612929" y="7317511"/>
                  <a:pt x="1604394" y="7331380"/>
                  <a:pt x="1588392" y="7362317"/>
                </a:cubicBezTo>
                <a:cubicBezTo>
                  <a:pt x="1577724" y="7304710"/>
                  <a:pt x="1572390" y="7265239"/>
                  <a:pt x="1562789" y="7226833"/>
                </a:cubicBezTo>
                <a:cubicBezTo>
                  <a:pt x="1524384" y="7076415"/>
                  <a:pt x="1485980" y="6927063"/>
                  <a:pt x="1446508" y="6776644"/>
                </a:cubicBezTo>
                <a:cubicBezTo>
                  <a:pt x="1410237" y="6636893"/>
                  <a:pt x="1372899" y="6497142"/>
                  <a:pt x="1338761" y="6357391"/>
                </a:cubicBezTo>
                <a:cubicBezTo>
                  <a:pt x="1307824" y="6230442"/>
                  <a:pt x="1263018" y="6107760"/>
                  <a:pt x="1264085" y="5974410"/>
                </a:cubicBezTo>
                <a:cubicBezTo>
                  <a:pt x="1264085" y="5924270"/>
                  <a:pt x="1234215" y="5908268"/>
                  <a:pt x="1179808" y="5925337"/>
                </a:cubicBezTo>
                <a:cubicBezTo>
                  <a:pt x="1054992" y="5964809"/>
                  <a:pt x="931244" y="6005347"/>
                  <a:pt x="807495" y="6048019"/>
                </a:cubicBezTo>
                <a:cubicBezTo>
                  <a:pt x="666677" y="6096025"/>
                  <a:pt x="525859" y="6146165"/>
                  <a:pt x="385042" y="6195238"/>
                </a:cubicBezTo>
                <a:cubicBezTo>
                  <a:pt x="359439" y="6203772"/>
                  <a:pt x="333835" y="6209106"/>
                  <a:pt x="308232" y="6215507"/>
                </a:cubicBezTo>
                <a:cubicBezTo>
                  <a:pt x="282629" y="6222975"/>
                  <a:pt x="257026" y="6230442"/>
                  <a:pt x="231423" y="6236843"/>
                </a:cubicBezTo>
                <a:cubicBezTo>
                  <a:pt x="325301" y="6124829"/>
                  <a:pt x="424513" y="6028817"/>
                  <a:pt x="520525" y="5928538"/>
                </a:cubicBezTo>
                <a:cubicBezTo>
                  <a:pt x="636807" y="5806922"/>
                  <a:pt x="750954" y="5684240"/>
                  <a:pt x="862968" y="5559425"/>
                </a:cubicBezTo>
                <a:cubicBezTo>
                  <a:pt x="950446" y="5462346"/>
                  <a:pt x="1032590" y="5362067"/>
                  <a:pt x="1116867" y="5262854"/>
                </a:cubicBezTo>
                <a:cubicBezTo>
                  <a:pt x="1163806" y="5208447"/>
                  <a:pt x="1211812" y="5155107"/>
                  <a:pt x="1254484" y="5097500"/>
                </a:cubicBezTo>
                <a:cubicBezTo>
                  <a:pt x="1281154" y="5061229"/>
                  <a:pt x="1302490" y="5020690"/>
                  <a:pt x="1320626" y="4979085"/>
                </a:cubicBezTo>
                <a:cubicBezTo>
                  <a:pt x="1328093" y="4962016"/>
                  <a:pt x="1324893" y="4936413"/>
                  <a:pt x="1319559" y="4917211"/>
                </a:cubicBezTo>
                <a:cubicBezTo>
                  <a:pt x="1306757" y="4875606"/>
                  <a:pt x="1276887" y="4864938"/>
                  <a:pt x="1239549" y="4889474"/>
                </a:cubicBezTo>
                <a:cubicBezTo>
                  <a:pt x="1212879" y="4906543"/>
                  <a:pt x="1187276" y="4927879"/>
                  <a:pt x="1167006" y="4951348"/>
                </a:cubicBezTo>
                <a:cubicBezTo>
                  <a:pt x="1094464" y="5036692"/>
                  <a:pt x="1026189" y="5124170"/>
                  <a:pt x="953646" y="5209514"/>
                </a:cubicBezTo>
                <a:cubicBezTo>
                  <a:pt x="856568" y="5323662"/>
                  <a:pt x="756288" y="5433542"/>
                  <a:pt x="661343" y="5547690"/>
                </a:cubicBezTo>
                <a:cubicBezTo>
                  <a:pt x="441582" y="5806922"/>
                  <a:pt x="226089" y="6068288"/>
                  <a:pt x="10595" y="6330721"/>
                </a:cubicBezTo>
                <a:cubicBezTo>
                  <a:pt x="-73" y="6343523"/>
                  <a:pt x="-2207" y="6370193"/>
                  <a:pt x="2061" y="6387262"/>
                </a:cubicBezTo>
                <a:cubicBezTo>
                  <a:pt x="9528" y="6413932"/>
                  <a:pt x="32998" y="6407531"/>
                  <a:pt x="55401" y="6401130"/>
                </a:cubicBezTo>
                <a:cubicBezTo>
                  <a:pt x="173815" y="6366993"/>
                  <a:pt x="292230" y="6337122"/>
                  <a:pt x="409578" y="6301918"/>
                </a:cubicBezTo>
                <a:cubicBezTo>
                  <a:pt x="593068" y="6246444"/>
                  <a:pt x="775491" y="6185636"/>
                  <a:pt x="958980" y="6129096"/>
                </a:cubicBezTo>
                <a:cubicBezTo>
                  <a:pt x="1014454" y="6112027"/>
                  <a:pt x="1070994" y="6097092"/>
                  <a:pt x="1133936" y="6078956"/>
                </a:cubicBezTo>
                <a:cubicBezTo>
                  <a:pt x="1144604" y="6110960"/>
                  <a:pt x="1155272" y="6137630"/>
                  <a:pt x="1162739" y="6165367"/>
                </a:cubicBezTo>
                <a:close/>
                <a:moveTo>
                  <a:pt x="1256618" y="5567959"/>
                </a:moveTo>
                <a:cubicBezTo>
                  <a:pt x="1314225" y="5496484"/>
                  <a:pt x="1372899" y="5423941"/>
                  <a:pt x="1430506" y="5352465"/>
                </a:cubicBezTo>
                <a:cubicBezTo>
                  <a:pt x="1442241" y="5337530"/>
                  <a:pt x="1458243" y="5325795"/>
                  <a:pt x="1467844" y="5310860"/>
                </a:cubicBezTo>
                <a:cubicBezTo>
                  <a:pt x="1496648" y="5266055"/>
                  <a:pt x="1473178" y="5192445"/>
                  <a:pt x="1421972" y="5165775"/>
                </a:cubicBezTo>
                <a:cubicBezTo>
                  <a:pt x="1380366" y="5143372"/>
                  <a:pt x="1346229" y="5161508"/>
                  <a:pt x="1315292" y="5218049"/>
                </a:cubicBezTo>
                <a:cubicBezTo>
                  <a:pt x="1295022" y="5255387"/>
                  <a:pt x="1271553" y="5291658"/>
                  <a:pt x="1245950" y="5325795"/>
                </a:cubicBezTo>
                <a:cubicBezTo>
                  <a:pt x="1162739" y="5436743"/>
                  <a:pt x="1078462" y="5546623"/>
                  <a:pt x="994185" y="5656504"/>
                </a:cubicBezTo>
                <a:cubicBezTo>
                  <a:pt x="984584" y="5669305"/>
                  <a:pt x="973916" y="5682107"/>
                  <a:pt x="967515" y="5695975"/>
                </a:cubicBezTo>
                <a:cubicBezTo>
                  <a:pt x="955780" y="5727979"/>
                  <a:pt x="955780" y="5758916"/>
                  <a:pt x="981383" y="5785586"/>
                </a:cubicBezTo>
                <a:cubicBezTo>
                  <a:pt x="1005920" y="5811190"/>
                  <a:pt x="1031523" y="5805856"/>
                  <a:pt x="1061393" y="5795188"/>
                </a:cubicBezTo>
                <a:cubicBezTo>
                  <a:pt x="1210745" y="5747182"/>
                  <a:pt x="1361164" y="5700242"/>
                  <a:pt x="1510516" y="5654370"/>
                </a:cubicBezTo>
                <a:cubicBezTo>
                  <a:pt x="1552121" y="5641568"/>
                  <a:pt x="1594793" y="5633034"/>
                  <a:pt x="1640666" y="5621299"/>
                </a:cubicBezTo>
                <a:cubicBezTo>
                  <a:pt x="1649200" y="5701309"/>
                  <a:pt x="1657734" y="5772785"/>
                  <a:pt x="1663068" y="5845327"/>
                </a:cubicBezTo>
                <a:cubicBezTo>
                  <a:pt x="1671603" y="5948807"/>
                  <a:pt x="1674803" y="6053353"/>
                  <a:pt x="1686538" y="6155766"/>
                </a:cubicBezTo>
                <a:cubicBezTo>
                  <a:pt x="1692939" y="6208039"/>
                  <a:pt x="1704674" y="6262446"/>
                  <a:pt x="1727076" y="6309385"/>
                </a:cubicBezTo>
                <a:cubicBezTo>
                  <a:pt x="1754813" y="6366993"/>
                  <a:pt x="1791084" y="6366993"/>
                  <a:pt x="1829489" y="6316853"/>
                </a:cubicBezTo>
                <a:cubicBezTo>
                  <a:pt x="1834823" y="6310452"/>
                  <a:pt x="1839090" y="6304051"/>
                  <a:pt x="1843358" y="6296584"/>
                </a:cubicBezTo>
                <a:cubicBezTo>
                  <a:pt x="1916967" y="6169634"/>
                  <a:pt x="1989509" y="6041618"/>
                  <a:pt x="2063119" y="5914669"/>
                </a:cubicBezTo>
                <a:cubicBezTo>
                  <a:pt x="2086588" y="5874131"/>
                  <a:pt x="2115392" y="5836793"/>
                  <a:pt x="2142062" y="5797321"/>
                </a:cubicBezTo>
                <a:cubicBezTo>
                  <a:pt x="2251942" y="5864530"/>
                  <a:pt x="2352222" y="5926404"/>
                  <a:pt x="2451434" y="5988278"/>
                </a:cubicBezTo>
                <a:cubicBezTo>
                  <a:pt x="2505841" y="6022416"/>
                  <a:pt x="2541045" y="6008548"/>
                  <a:pt x="2541045" y="5944540"/>
                </a:cubicBezTo>
                <a:cubicBezTo>
                  <a:pt x="2539978" y="5851728"/>
                  <a:pt x="2528244" y="5758916"/>
                  <a:pt x="2518642" y="5666105"/>
                </a:cubicBezTo>
                <a:cubicBezTo>
                  <a:pt x="2515442" y="5639435"/>
                  <a:pt x="2497306" y="5624500"/>
                  <a:pt x="2454634" y="5633034"/>
                </a:cubicBezTo>
                <a:cubicBezTo>
                  <a:pt x="2436499" y="5683174"/>
                  <a:pt x="2416230" y="5738647"/>
                  <a:pt x="2393827" y="5800522"/>
                </a:cubicBezTo>
                <a:cubicBezTo>
                  <a:pt x="2373558" y="5787720"/>
                  <a:pt x="2352222" y="5773852"/>
                  <a:pt x="2329819" y="5761050"/>
                </a:cubicBezTo>
                <a:cubicBezTo>
                  <a:pt x="2270078" y="5725846"/>
                  <a:pt x="2209270" y="5691708"/>
                  <a:pt x="2149529" y="5656504"/>
                </a:cubicBezTo>
                <a:cubicBezTo>
                  <a:pt x="2110058" y="5634101"/>
                  <a:pt x="2076987" y="5642635"/>
                  <a:pt x="2051384" y="5678906"/>
                </a:cubicBezTo>
                <a:cubicBezTo>
                  <a:pt x="2036449" y="5700242"/>
                  <a:pt x="2021513" y="5723712"/>
                  <a:pt x="2010845" y="5747182"/>
                </a:cubicBezTo>
                <a:cubicBezTo>
                  <a:pt x="1954305" y="5864530"/>
                  <a:pt x="1898831" y="5982944"/>
                  <a:pt x="1841224" y="6101359"/>
                </a:cubicBezTo>
                <a:cubicBezTo>
                  <a:pt x="1835890" y="6110960"/>
                  <a:pt x="1824155" y="6117361"/>
                  <a:pt x="1808153" y="6132296"/>
                </a:cubicBezTo>
                <a:cubicBezTo>
                  <a:pt x="1799619" y="6065088"/>
                  <a:pt x="1791084" y="6007481"/>
                  <a:pt x="1786817" y="5949874"/>
                </a:cubicBezTo>
                <a:cubicBezTo>
                  <a:pt x="1777216" y="5821858"/>
                  <a:pt x="1771882" y="5693842"/>
                  <a:pt x="1763348" y="5565826"/>
                </a:cubicBezTo>
                <a:cubicBezTo>
                  <a:pt x="1756947" y="5461279"/>
                  <a:pt x="1683338" y="5419674"/>
                  <a:pt x="1588392" y="5461279"/>
                </a:cubicBezTo>
                <a:cubicBezTo>
                  <a:pt x="1483846" y="5506085"/>
                  <a:pt x="1377166" y="5546623"/>
                  <a:pt x="1271553" y="5589295"/>
                </a:cubicBezTo>
                <a:cubicBezTo>
                  <a:pt x="1269419" y="5581828"/>
                  <a:pt x="1263018" y="5574360"/>
                  <a:pt x="1256618" y="5567959"/>
                </a:cubicBezTo>
                <a:close/>
                <a:moveTo>
                  <a:pt x="4257527" y="2051785"/>
                </a:moveTo>
                <a:cubicBezTo>
                  <a:pt x="4168982" y="2205404"/>
                  <a:pt x="4043100" y="2290748"/>
                  <a:pt x="3869212" y="2320619"/>
                </a:cubicBezTo>
                <a:cubicBezTo>
                  <a:pt x="3757198" y="2339821"/>
                  <a:pt x="3648384" y="2348356"/>
                  <a:pt x="3537437" y="2321686"/>
                </a:cubicBezTo>
                <a:cubicBezTo>
                  <a:pt x="3320876" y="2269412"/>
                  <a:pt x="3166190" y="2146730"/>
                  <a:pt x="3078713" y="1937638"/>
                </a:cubicBezTo>
                <a:cubicBezTo>
                  <a:pt x="3047775" y="1864028"/>
                  <a:pt x="3032840" y="1790419"/>
                  <a:pt x="3020039" y="1713610"/>
                </a:cubicBezTo>
                <a:cubicBezTo>
                  <a:pt x="3008304" y="1637867"/>
                  <a:pt x="3036041" y="1567458"/>
                  <a:pt x="3071245" y="1507717"/>
                </a:cubicBezTo>
                <a:cubicBezTo>
                  <a:pt x="3127785" y="1411705"/>
                  <a:pt x="3201395" y="1327428"/>
                  <a:pt x="3299540" y="1265553"/>
                </a:cubicBezTo>
                <a:cubicBezTo>
                  <a:pt x="3364615" y="1223948"/>
                  <a:pt x="3430757" y="1199412"/>
                  <a:pt x="3509700" y="1210080"/>
                </a:cubicBezTo>
                <a:cubicBezTo>
                  <a:pt x="3556639" y="1215414"/>
                  <a:pt x="3605712" y="1204746"/>
                  <a:pt x="3652651" y="1207946"/>
                </a:cubicBezTo>
                <a:cubicBezTo>
                  <a:pt x="3820139" y="1216481"/>
                  <a:pt x="3958823" y="1284756"/>
                  <a:pt x="4076171" y="1406371"/>
                </a:cubicBezTo>
                <a:cubicBezTo>
                  <a:pt x="4160448" y="1493849"/>
                  <a:pt x="4223389" y="1595195"/>
                  <a:pt x="4290598" y="1693340"/>
                </a:cubicBezTo>
                <a:cubicBezTo>
                  <a:pt x="4325802" y="1744547"/>
                  <a:pt x="4333270" y="1809622"/>
                  <a:pt x="4317268" y="1871496"/>
                </a:cubicBezTo>
                <a:cubicBezTo>
                  <a:pt x="4301266" y="1932304"/>
                  <a:pt x="4277796" y="1992044"/>
                  <a:pt x="4257527" y="2051785"/>
                </a:cubicBezTo>
                <a:close/>
                <a:moveTo>
                  <a:pt x="4146580" y="1932304"/>
                </a:moveTo>
                <a:cubicBezTo>
                  <a:pt x="4187118" y="1853360"/>
                  <a:pt x="4214855" y="1798954"/>
                  <a:pt x="4180717" y="1740280"/>
                </a:cubicBezTo>
                <a:cubicBezTo>
                  <a:pt x="4141246" y="1670938"/>
                  <a:pt x="4106041" y="1597328"/>
                  <a:pt x="4055902" y="1537588"/>
                </a:cubicBezTo>
                <a:cubicBezTo>
                  <a:pt x="3901216" y="1357298"/>
                  <a:pt x="3699590" y="1300758"/>
                  <a:pt x="3472362" y="1357298"/>
                </a:cubicBezTo>
                <a:cubicBezTo>
                  <a:pt x="3330477" y="1392503"/>
                  <a:pt x="3236599" y="1492782"/>
                  <a:pt x="3177925" y="1628266"/>
                </a:cubicBezTo>
                <a:cubicBezTo>
                  <a:pt x="3145921" y="1702942"/>
                  <a:pt x="3158723" y="1772284"/>
                  <a:pt x="3175791" y="1845893"/>
                </a:cubicBezTo>
                <a:cubicBezTo>
                  <a:pt x="3203528" y="1962174"/>
                  <a:pt x="3277137" y="2044318"/>
                  <a:pt x="3367815" y="2110459"/>
                </a:cubicBezTo>
                <a:cubicBezTo>
                  <a:pt x="3404087" y="2137129"/>
                  <a:pt x="3457427" y="2141396"/>
                  <a:pt x="3503299" y="2154198"/>
                </a:cubicBezTo>
                <a:cubicBezTo>
                  <a:pt x="3643050" y="2195803"/>
                  <a:pt x="3777467" y="2196870"/>
                  <a:pt x="3915084" y="2137129"/>
                </a:cubicBezTo>
                <a:cubicBezTo>
                  <a:pt x="4029232" y="2088056"/>
                  <a:pt x="4088972" y="1993111"/>
                  <a:pt x="4146580" y="19323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7654537" y="4059075"/>
            <a:ext cx="585429" cy="786782"/>
          </a:xfrm>
          <a:custGeom>
            <a:rect b="b" l="l" r="r" t="t"/>
            <a:pathLst>
              <a:path extrusionOk="0" h="1573564" w="1170857">
                <a:moveTo>
                  <a:pt x="773976" y="1409613"/>
                </a:moveTo>
                <a:cubicBezTo>
                  <a:pt x="764236" y="1416912"/>
                  <a:pt x="754984" y="1421777"/>
                  <a:pt x="748166" y="1429076"/>
                </a:cubicBezTo>
                <a:cubicBezTo>
                  <a:pt x="718948" y="1460217"/>
                  <a:pt x="702878" y="1463623"/>
                  <a:pt x="673173" y="1437834"/>
                </a:cubicBezTo>
                <a:cubicBezTo>
                  <a:pt x="644441" y="1412532"/>
                  <a:pt x="619606" y="1383824"/>
                  <a:pt x="608405" y="1345385"/>
                </a:cubicBezTo>
                <a:cubicBezTo>
                  <a:pt x="584544" y="1264126"/>
                  <a:pt x="562143" y="1182382"/>
                  <a:pt x="536334" y="1102096"/>
                </a:cubicBezTo>
                <a:cubicBezTo>
                  <a:pt x="525133" y="1066090"/>
                  <a:pt x="507602" y="1032029"/>
                  <a:pt x="492019" y="994563"/>
                </a:cubicBezTo>
                <a:cubicBezTo>
                  <a:pt x="452575" y="1021811"/>
                  <a:pt x="433096" y="1064630"/>
                  <a:pt x="407773" y="1101610"/>
                </a:cubicBezTo>
                <a:cubicBezTo>
                  <a:pt x="355180" y="1178489"/>
                  <a:pt x="304048" y="1256341"/>
                  <a:pt x="254864" y="1335167"/>
                </a:cubicBezTo>
                <a:cubicBezTo>
                  <a:pt x="224185" y="1384798"/>
                  <a:pt x="198376" y="1437348"/>
                  <a:pt x="169644" y="1488438"/>
                </a:cubicBezTo>
                <a:cubicBezTo>
                  <a:pt x="158444" y="1507901"/>
                  <a:pt x="146270" y="1526878"/>
                  <a:pt x="132147" y="1544395"/>
                </a:cubicBezTo>
                <a:cubicBezTo>
                  <a:pt x="103416" y="1579915"/>
                  <a:pt x="102929" y="1579428"/>
                  <a:pt x="64458" y="1561912"/>
                </a:cubicBezTo>
                <a:cubicBezTo>
                  <a:pt x="37188" y="1549747"/>
                  <a:pt x="25014" y="1526878"/>
                  <a:pt x="33292" y="1494764"/>
                </a:cubicBezTo>
                <a:cubicBezTo>
                  <a:pt x="40110" y="1468489"/>
                  <a:pt x="49849" y="1441727"/>
                  <a:pt x="63484" y="1418371"/>
                </a:cubicBezTo>
                <a:cubicBezTo>
                  <a:pt x="86372" y="1379932"/>
                  <a:pt x="114616" y="1344898"/>
                  <a:pt x="137991" y="1306945"/>
                </a:cubicBezTo>
                <a:cubicBezTo>
                  <a:pt x="175488" y="1246123"/>
                  <a:pt x="208602" y="1182868"/>
                  <a:pt x="247073" y="1122533"/>
                </a:cubicBezTo>
                <a:cubicBezTo>
                  <a:pt x="272395" y="1082633"/>
                  <a:pt x="297231" y="1042734"/>
                  <a:pt x="330832" y="1008187"/>
                </a:cubicBezTo>
                <a:cubicBezTo>
                  <a:pt x="347876" y="991157"/>
                  <a:pt x="355180" y="964395"/>
                  <a:pt x="370276" y="935687"/>
                </a:cubicBezTo>
                <a:cubicBezTo>
                  <a:pt x="353719" y="935687"/>
                  <a:pt x="340571" y="932281"/>
                  <a:pt x="330345" y="936174"/>
                </a:cubicBezTo>
                <a:cubicBezTo>
                  <a:pt x="260221" y="964395"/>
                  <a:pt x="186688" y="973640"/>
                  <a:pt x="112669" y="976073"/>
                </a:cubicBezTo>
                <a:cubicBezTo>
                  <a:pt x="83450" y="977046"/>
                  <a:pt x="52284" y="964395"/>
                  <a:pt x="24040" y="952231"/>
                </a:cubicBezTo>
                <a:cubicBezTo>
                  <a:pt x="2126" y="942986"/>
                  <a:pt x="-11022" y="924009"/>
                  <a:pt x="12353" y="892382"/>
                </a:cubicBezTo>
                <a:cubicBezTo>
                  <a:pt x="149678" y="881191"/>
                  <a:pt x="288952" y="836425"/>
                  <a:pt x="428713" y="798473"/>
                </a:cubicBezTo>
                <a:cubicBezTo>
                  <a:pt x="392677" y="664177"/>
                  <a:pt x="355180" y="534748"/>
                  <a:pt x="324501" y="404345"/>
                </a:cubicBezTo>
                <a:cubicBezTo>
                  <a:pt x="293822" y="272970"/>
                  <a:pt x="269473" y="141107"/>
                  <a:pt x="240255" y="0"/>
                </a:cubicBezTo>
                <a:cubicBezTo>
                  <a:pt x="276291" y="6812"/>
                  <a:pt x="304048" y="11678"/>
                  <a:pt x="329371" y="16544"/>
                </a:cubicBezTo>
                <a:cubicBezTo>
                  <a:pt x="355667" y="106074"/>
                  <a:pt x="381964" y="192198"/>
                  <a:pt x="405825" y="278809"/>
                </a:cubicBezTo>
                <a:cubicBezTo>
                  <a:pt x="419947" y="330386"/>
                  <a:pt x="430174" y="382936"/>
                  <a:pt x="442835" y="435486"/>
                </a:cubicBezTo>
                <a:cubicBezTo>
                  <a:pt x="448679" y="458842"/>
                  <a:pt x="455009" y="482684"/>
                  <a:pt x="461827" y="506040"/>
                </a:cubicBezTo>
                <a:cubicBezTo>
                  <a:pt x="479358" y="565402"/>
                  <a:pt x="496402" y="625251"/>
                  <a:pt x="514907" y="684614"/>
                </a:cubicBezTo>
                <a:cubicBezTo>
                  <a:pt x="525133" y="717214"/>
                  <a:pt x="538282" y="720134"/>
                  <a:pt x="560682" y="695805"/>
                </a:cubicBezTo>
                <a:cubicBezTo>
                  <a:pt x="567500" y="688506"/>
                  <a:pt x="571883" y="678288"/>
                  <a:pt x="577726" y="670016"/>
                </a:cubicBezTo>
                <a:cubicBezTo>
                  <a:pt x="590874" y="652500"/>
                  <a:pt x="604023" y="634496"/>
                  <a:pt x="617171" y="617466"/>
                </a:cubicBezTo>
                <a:cubicBezTo>
                  <a:pt x="623501" y="609681"/>
                  <a:pt x="634215" y="602869"/>
                  <a:pt x="636163" y="594110"/>
                </a:cubicBezTo>
                <a:cubicBezTo>
                  <a:pt x="641519" y="569781"/>
                  <a:pt x="657589" y="556644"/>
                  <a:pt x="676094" y="542047"/>
                </a:cubicBezTo>
                <a:cubicBezTo>
                  <a:pt x="691190" y="530369"/>
                  <a:pt x="699956" y="509932"/>
                  <a:pt x="712617" y="494362"/>
                </a:cubicBezTo>
                <a:cubicBezTo>
                  <a:pt x="744757" y="455436"/>
                  <a:pt x="779332" y="417969"/>
                  <a:pt x="810498" y="378557"/>
                </a:cubicBezTo>
                <a:cubicBezTo>
                  <a:pt x="830464" y="352768"/>
                  <a:pt x="840691" y="317248"/>
                  <a:pt x="864552" y="297298"/>
                </a:cubicBezTo>
                <a:cubicBezTo>
                  <a:pt x="913736" y="256913"/>
                  <a:pt x="930293" y="189765"/>
                  <a:pt x="987756" y="157651"/>
                </a:cubicBezTo>
                <a:cubicBezTo>
                  <a:pt x="990191" y="156191"/>
                  <a:pt x="991165" y="152785"/>
                  <a:pt x="993113" y="150352"/>
                </a:cubicBezTo>
                <a:cubicBezTo>
                  <a:pt x="1011618" y="120671"/>
                  <a:pt x="1030122" y="90503"/>
                  <a:pt x="1048627" y="60822"/>
                </a:cubicBezTo>
                <a:cubicBezTo>
                  <a:pt x="1090507" y="68607"/>
                  <a:pt x="1126056" y="74933"/>
                  <a:pt x="1170857" y="83205"/>
                </a:cubicBezTo>
                <a:cubicBezTo>
                  <a:pt x="1013565" y="300218"/>
                  <a:pt x="852865" y="505067"/>
                  <a:pt x="688269" y="715755"/>
                </a:cubicBezTo>
                <a:cubicBezTo>
                  <a:pt x="747192" y="724513"/>
                  <a:pt x="794428" y="712348"/>
                  <a:pt x="840691" y="702130"/>
                </a:cubicBezTo>
                <a:cubicBezTo>
                  <a:pt x="893770" y="690452"/>
                  <a:pt x="946363" y="679748"/>
                  <a:pt x="999930" y="669530"/>
                </a:cubicBezTo>
                <a:cubicBezTo>
                  <a:pt x="1003339" y="669043"/>
                  <a:pt x="1008209" y="666124"/>
                  <a:pt x="1009670" y="667097"/>
                </a:cubicBezTo>
                <a:cubicBezTo>
                  <a:pt x="1049114" y="697265"/>
                  <a:pt x="1096838" y="678775"/>
                  <a:pt x="1139691" y="688506"/>
                </a:cubicBezTo>
                <a:cubicBezTo>
                  <a:pt x="1140665" y="695318"/>
                  <a:pt x="1143587" y="704077"/>
                  <a:pt x="1141639" y="705050"/>
                </a:cubicBezTo>
                <a:cubicBezTo>
                  <a:pt x="1112421" y="722080"/>
                  <a:pt x="1100246" y="759060"/>
                  <a:pt x="1061776" y="766845"/>
                </a:cubicBezTo>
                <a:cubicBezTo>
                  <a:pt x="967790" y="786308"/>
                  <a:pt x="874292" y="809664"/>
                  <a:pt x="780793" y="831560"/>
                </a:cubicBezTo>
                <a:cubicBezTo>
                  <a:pt x="770567" y="833993"/>
                  <a:pt x="760340" y="837885"/>
                  <a:pt x="750114" y="837399"/>
                </a:cubicBezTo>
                <a:cubicBezTo>
                  <a:pt x="693625" y="833506"/>
                  <a:pt x="645902" y="856862"/>
                  <a:pt x="594283" y="884597"/>
                </a:cubicBezTo>
                <a:cubicBezTo>
                  <a:pt x="640545" y="1062684"/>
                  <a:pt x="721383" y="1230553"/>
                  <a:pt x="773976" y="1409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62125" y="3019050"/>
            <a:ext cx="4057800" cy="4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-342900" lvl="2" marL="1371600" rtl="0" algn="ctr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-342900" lvl="3" marL="1828800" rtl="0" algn="ctr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-342900" lvl="4" marL="2286000" rtl="0" algn="ctr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-342900" lvl="5" marL="2743200" rtl="0" algn="ctr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-342900" lvl="6" marL="3200400" rtl="0" algn="ctr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-342900" lvl="7" marL="3657600" rtl="0" algn="ctr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-342900" lvl="8" marL="4114800" rtl="0" algn="ctr">
              <a:spcBef>
                <a:spcPts val="800"/>
              </a:spcBef>
              <a:spcAft>
                <a:spcPts val="80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762050" y="1522875"/>
            <a:ext cx="40578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514350" y="516500"/>
            <a:ext cx="8115300" cy="63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514350" y="1941475"/>
            <a:ext cx="8115300" cy="24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514350" y="516500"/>
            <a:ext cx="8115300" cy="63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514350" y="1941475"/>
            <a:ext cx="3857100" cy="24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772656" y="1941475"/>
            <a:ext cx="3857100" cy="24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514350" y="516500"/>
            <a:ext cx="8115300" cy="63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Fira Sans Medium"/>
              <a:buNone/>
              <a:defRPr b="0" sz="41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514350" y="1941475"/>
            <a:ext cx="2529600" cy="24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3307150" y="1941475"/>
            <a:ext cx="2529600" cy="24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6099950" y="1941475"/>
            <a:ext cx="2529600" cy="24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●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Font typeface="Fira Sans Medium"/>
              <a:buChar char="○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Font typeface="Fira Sans Medium"/>
              <a:buChar char="■"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7334783" y="392667"/>
            <a:ext cx="2207324" cy="2526537"/>
          </a:xfrm>
          <a:custGeom>
            <a:rect b="b" l="l" r="r" t="t"/>
            <a:pathLst>
              <a:path extrusionOk="0" h="5053074" w="4414648">
                <a:moveTo>
                  <a:pt x="3726159" y="4191688"/>
                </a:moveTo>
                <a:cubicBezTo>
                  <a:pt x="3668461" y="4394535"/>
                  <a:pt x="3616172" y="4582956"/>
                  <a:pt x="3562079" y="4770476"/>
                </a:cubicBezTo>
                <a:cubicBezTo>
                  <a:pt x="3554867" y="4795719"/>
                  <a:pt x="3544950" y="4820962"/>
                  <a:pt x="3531427" y="4843501"/>
                </a:cubicBezTo>
                <a:cubicBezTo>
                  <a:pt x="3492661" y="4911116"/>
                  <a:pt x="3426849" y="4914722"/>
                  <a:pt x="3383575" y="4849811"/>
                </a:cubicBezTo>
                <a:cubicBezTo>
                  <a:pt x="3344809" y="4790310"/>
                  <a:pt x="3307846" y="4729005"/>
                  <a:pt x="3276292" y="4664996"/>
                </a:cubicBezTo>
                <a:cubicBezTo>
                  <a:pt x="3188843" y="4490097"/>
                  <a:pt x="3105901" y="4312495"/>
                  <a:pt x="3018452" y="4137596"/>
                </a:cubicBezTo>
                <a:cubicBezTo>
                  <a:pt x="2976981" y="4055556"/>
                  <a:pt x="2930101" y="3977122"/>
                  <a:pt x="2884123" y="3896885"/>
                </a:cubicBezTo>
                <a:cubicBezTo>
                  <a:pt x="2749794" y="3658879"/>
                  <a:pt x="2628086" y="3415464"/>
                  <a:pt x="2526212" y="3161230"/>
                </a:cubicBezTo>
                <a:cubicBezTo>
                  <a:pt x="2519901" y="3145002"/>
                  <a:pt x="2509984" y="3129676"/>
                  <a:pt x="2497363" y="3105335"/>
                </a:cubicBezTo>
                <a:cubicBezTo>
                  <a:pt x="2334184" y="3149510"/>
                  <a:pt x="2166498" y="3144101"/>
                  <a:pt x="1998812" y="3123366"/>
                </a:cubicBezTo>
                <a:cubicBezTo>
                  <a:pt x="1972668" y="3215322"/>
                  <a:pt x="1952834" y="3301870"/>
                  <a:pt x="1923984" y="3384812"/>
                </a:cubicBezTo>
                <a:cubicBezTo>
                  <a:pt x="1872597" y="3536270"/>
                  <a:pt x="1814898" y="3685024"/>
                  <a:pt x="1761708" y="3836482"/>
                </a:cubicBezTo>
                <a:cubicBezTo>
                  <a:pt x="1708517" y="3989744"/>
                  <a:pt x="1661637" y="4145710"/>
                  <a:pt x="1606643" y="4298971"/>
                </a:cubicBezTo>
                <a:cubicBezTo>
                  <a:pt x="1548945" y="4457642"/>
                  <a:pt x="1484935" y="4614510"/>
                  <a:pt x="1422729" y="4771377"/>
                </a:cubicBezTo>
                <a:cubicBezTo>
                  <a:pt x="1401994" y="4823667"/>
                  <a:pt x="1381258" y="4875956"/>
                  <a:pt x="1359622" y="4927343"/>
                </a:cubicBezTo>
                <a:cubicBezTo>
                  <a:pt x="1350606" y="4948981"/>
                  <a:pt x="1340689" y="4971519"/>
                  <a:pt x="1328969" y="4991353"/>
                </a:cubicBezTo>
                <a:cubicBezTo>
                  <a:pt x="1286597" y="5065279"/>
                  <a:pt x="1227096" y="5074294"/>
                  <a:pt x="1171200" y="5010285"/>
                </a:cubicBezTo>
                <a:cubicBezTo>
                  <a:pt x="1108092" y="4939063"/>
                  <a:pt x="1051296" y="4862433"/>
                  <a:pt x="990892" y="4789408"/>
                </a:cubicBezTo>
                <a:cubicBezTo>
                  <a:pt x="906148" y="4686633"/>
                  <a:pt x="819600" y="4584759"/>
                  <a:pt x="730348" y="4477476"/>
                </a:cubicBezTo>
                <a:cubicBezTo>
                  <a:pt x="699696" y="4492802"/>
                  <a:pt x="671748" y="4502719"/>
                  <a:pt x="649209" y="4519848"/>
                </a:cubicBezTo>
                <a:cubicBezTo>
                  <a:pt x="507668" y="4628033"/>
                  <a:pt x="367930" y="4738922"/>
                  <a:pt x="227290" y="4847107"/>
                </a:cubicBezTo>
                <a:cubicBezTo>
                  <a:pt x="202047" y="4866940"/>
                  <a:pt x="172296" y="4883168"/>
                  <a:pt x="141643" y="4893085"/>
                </a:cubicBezTo>
                <a:cubicBezTo>
                  <a:pt x="64111" y="4917427"/>
                  <a:pt x="-16126" y="4851615"/>
                  <a:pt x="2807" y="4773181"/>
                </a:cubicBezTo>
                <a:cubicBezTo>
                  <a:pt x="26247" y="4675815"/>
                  <a:pt x="62308" y="4581153"/>
                  <a:pt x="99271" y="4488295"/>
                </a:cubicBezTo>
                <a:cubicBezTo>
                  <a:pt x="156970" y="4342245"/>
                  <a:pt x="217373" y="4197999"/>
                  <a:pt x="281382" y="4055556"/>
                </a:cubicBezTo>
                <a:cubicBezTo>
                  <a:pt x="319247" y="3971713"/>
                  <a:pt x="367028" y="3893279"/>
                  <a:pt x="408499" y="3811239"/>
                </a:cubicBezTo>
                <a:cubicBezTo>
                  <a:pt x="440053" y="3748131"/>
                  <a:pt x="468902" y="3683221"/>
                  <a:pt x="496850" y="3617408"/>
                </a:cubicBezTo>
                <a:cubicBezTo>
                  <a:pt x="589708" y="3399236"/>
                  <a:pt x="678059" y="3179261"/>
                  <a:pt x="773622" y="2962892"/>
                </a:cubicBezTo>
                <a:cubicBezTo>
                  <a:pt x="815093" y="2868230"/>
                  <a:pt x="868283" y="2778076"/>
                  <a:pt x="917868" y="2683415"/>
                </a:cubicBezTo>
                <a:cubicBezTo>
                  <a:pt x="913360" y="2674399"/>
                  <a:pt x="909754" y="2662679"/>
                  <a:pt x="902542" y="2654566"/>
                </a:cubicBezTo>
                <a:cubicBezTo>
                  <a:pt x="792554" y="2541873"/>
                  <a:pt x="724037" y="2403938"/>
                  <a:pt x="661831" y="2262396"/>
                </a:cubicBezTo>
                <a:cubicBezTo>
                  <a:pt x="645603" y="2224532"/>
                  <a:pt x="630277" y="2184864"/>
                  <a:pt x="620360" y="2145196"/>
                </a:cubicBezTo>
                <a:cubicBezTo>
                  <a:pt x="574382" y="1957676"/>
                  <a:pt x="536517" y="1767452"/>
                  <a:pt x="560859" y="1572720"/>
                </a:cubicBezTo>
                <a:cubicBezTo>
                  <a:pt x="588806" y="1349138"/>
                  <a:pt x="617656" y="1127360"/>
                  <a:pt x="720431" y="920006"/>
                </a:cubicBezTo>
                <a:cubicBezTo>
                  <a:pt x="784440" y="790184"/>
                  <a:pt x="851154" y="663068"/>
                  <a:pt x="940406" y="548572"/>
                </a:cubicBezTo>
                <a:cubicBezTo>
                  <a:pt x="1011628" y="456615"/>
                  <a:pt x="1097274" y="379985"/>
                  <a:pt x="1187428" y="307862"/>
                </a:cubicBezTo>
                <a:cubicBezTo>
                  <a:pt x="1344296" y="182548"/>
                  <a:pt x="1521898" y="94197"/>
                  <a:pt x="1716631" y="48218"/>
                </a:cubicBezTo>
                <a:cubicBezTo>
                  <a:pt x="1907757" y="3142"/>
                  <a:pt x="2103391" y="-5874"/>
                  <a:pt x="2300827" y="3142"/>
                </a:cubicBezTo>
                <a:cubicBezTo>
                  <a:pt x="2643412" y="18468"/>
                  <a:pt x="2931003" y="173532"/>
                  <a:pt x="3214987" y="346628"/>
                </a:cubicBezTo>
                <a:cubicBezTo>
                  <a:pt x="3378166" y="445797"/>
                  <a:pt x="3462910" y="595452"/>
                  <a:pt x="3536836" y="760434"/>
                </a:cubicBezTo>
                <a:cubicBezTo>
                  <a:pt x="3562079" y="817231"/>
                  <a:pt x="3591830" y="873126"/>
                  <a:pt x="3625187" y="924514"/>
                </a:cubicBezTo>
                <a:cubicBezTo>
                  <a:pt x="3710833" y="1054335"/>
                  <a:pt x="3748698" y="1199483"/>
                  <a:pt x="3772138" y="1350040"/>
                </a:cubicBezTo>
                <a:cubicBezTo>
                  <a:pt x="3822624" y="1670987"/>
                  <a:pt x="3736978" y="1966692"/>
                  <a:pt x="3601747" y="2252480"/>
                </a:cubicBezTo>
                <a:cubicBezTo>
                  <a:pt x="3594535" y="2268707"/>
                  <a:pt x="3583716" y="2283132"/>
                  <a:pt x="3576504" y="2299360"/>
                </a:cubicBezTo>
                <a:cubicBezTo>
                  <a:pt x="3533230" y="2397627"/>
                  <a:pt x="3487252" y="2493190"/>
                  <a:pt x="3396196" y="2568018"/>
                </a:cubicBezTo>
                <a:cubicBezTo>
                  <a:pt x="3472827" y="2686120"/>
                  <a:pt x="3543147" y="2802418"/>
                  <a:pt x="3619778" y="2913307"/>
                </a:cubicBezTo>
                <a:cubicBezTo>
                  <a:pt x="3775744" y="3137790"/>
                  <a:pt x="3937119" y="3358667"/>
                  <a:pt x="4092184" y="3583150"/>
                </a:cubicBezTo>
                <a:cubicBezTo>
                  <a:pt x="4135458" y="3646258"/>
                  <a:pt x="4165208" y="3718381"/>
                  <a:pt x="4203975" y="3785996"/>
                </a:cubicBezTo>
                <a:cubicBezTo>
                  <a:pt x="4259870" y="3883362"/>
                  <a:pt x="4317568" y="3979827"/>
                  <a:pt x="4374366" y="4076291"/>
                </a:cubicBezTo>
                <a:cubicBezTo>
                  <a:pt x="4383381" y="4091618"/>
                  <a:pt x="4393298" y="4106042"/>
                  <a:pt x="4401412" y="4122270"/>
                </a:cubicBezTo>
                <a:cubicBezTo>
                  <a:pt x="4430261" y="4184476"/>
                  <a:pt x="4412230" y="4224144"/>
                  <a:pt x="4344615" y="4226848"/>
                </a:cubicBezTo>
                <a:cubicBezTo>
                  <a:pt x="4249953" y="4230455"/>
                  <a:pt x="4155291" y="4225947"/>
                  <a:pt x="4060630" y="4219636"/>
                </a:cubicBezTo>
                <a:cubicBezTo>
                  <a:pt x="3951544" y="4215128"/>
                  <a:pt x="3843359" y="4202507"/>
                  <a:pt x="3726159" y="4191688"/>
                </a:cubicBezTo>
                <a:close/>
                <a:moveTo>
                  <a:pt x="3633301" y="1502400"/>
                </a:moveTo>
                <a:cubicBezTo>
                  <a:pt x="3635104" y="1322092"/>
                  <a:pt x="3591830" y="1145391"/>
                  <a:pt x="3503479" y="979508"/>
                </a:cubicBezTo>
                <a:cubicBezTo>
                  <a:pt x="3478236" y="932627"/>
                  <a:pt x="3456599" y="883944"/>
                  <a:pt x="3429553" y="837064"/>
                </a:cubicBezTo>
                <a:cubicBezTo>
                  <a:pt x="3382673" y="755024"/>
                  <a:pt x="3339399" y="669378"/>
                  <a:pt x="3284406" y="592748"/>
                </a:cubicBezTo>
                <a:cubicBezTo>
                  <a:pt x="3198759" y="474646"/>
                  <a:pt x="3075249" y="395311"/>
                  <a:pt x="2945427" y="338514"/>
                </a:cubicBezTo>
                <a:cubicBezTo>
                  <a:pt x="2753400" y="253769"/>
                  <a:pt x="2553258" y="187055"/>
                  <a:pt x="2354920" y="117637"/>
                </a:cubicBezTo>
                <a:cubicBezTo>
                  <a:pt x="2324267" y="106818"/>
                  <a:pt x="2284600" y="118538"/>
                  <a:pt x="2249440" y="121243"/>
                </a:cubicBezTo>
                <a:cubicBezTo>
                  <a:pt x="2148468" y="129357"/>
                  <a:pt x="2046594" y="130258"/>
                  <a:pt x="1947424" y="147388"/>
                </a:cubicBezTo>
                <a:cubicBezTo>
                  <a:pt x="1825717" y="169025"/>
                  <a:pt x="1699501" y="188858"/>
                  <a:pt x="1585908" y="235738"/>
                </a:cubicBezTo>
                <a:cubicBezTo>
                  <a:pt x="1402895" y="312369"/>
                  <a:pt x="1239717" y="425061"/>
                  <a:pt x="1098176" y="568406"/>
                </a:cubicBezTo>
                <a:cubicBezTo>
                  <a:pt x="975566" y="694621"/>
                  <a:pt x="887216" y="843375"/>
                  <a:pt x="830419" y="1002947"/>
                </a:cubicBezTo>
                <a:cubicBezTo>
                  <a:pt x="722234" y="1305864"/>
                  <a:pt x="658225" y="1617797"/>
                  <a:pt x="715923" y="1945055"/>
                </a:cubicBezTo>
                <a:cubicBezTo>
                  <a:pt x="750182" y="2140689"/>
                  <a:pt x="808782" y="2326406"/>
                  <a:pt x="931391" y="2484175"/>
                </a:cubicBezTo>
                <a:cubicBezTo>
                  <a:pt x="1017037" y="2594163"/>
                  <a:pt x="1102683" y="2705953"/>
                  <a:pt x="1231603" y="2771766"/>
                </a:cubicBezTo>
                <a:cubicBezTo>
                  <a:pt x="1393880" y="2854707"/>
                  <a:pt x="1566074" y="2912405"/>
                  <a:pt x="1745480" y="2943058"/>
                </a:cubicBezTo>
                <a:cubicBezTo>
                  <a:pt x="1865384" y="2962892"/>
                  <a:pt x="1987092" y="2974612"/>
                  <a:pt x="2107898" y="2982726"/>
                </a:cubicBezTo>
                <a:cubicBezTo>
                  <a:pt x="2187234" y="2988135"/>
                  <a:pt x="2269274" y="2988135"/>
                  <a:pt x="2347707" y="2975513"/>
                </a:cubicBezTo>
                <a:cubicBezTo>
                  <a:pt x="2453188" y="2958384"/>
                  <a:pt x="2555963" y="2927732"/>
                  <a:pt x="2659640" y="2900686"/>
                </a:cubicBezTo>
                <a:cubicBezTo>
                  <a:pt x="2690292" y="2892572"/>
                  <a:pt x="2720944" y="2879049"/>
                  <a:pt x="2749794" y="2865526"/>
                </a:cubicBezTo>
                <a:cubicBezTo>
                  <a:pt x="2906661" y="2791599"/>
                  <a:pt x="3035581" y="2677104"/>
                  <a:pt x="3170812" y="2571624"/>
                </a:cubicBezTo>
                <a:cubicBezTo>
                  <a:pt x="3213184" y="2539169"/>
                  <a:pt x="3265473" y="2512123"/>
                  <a:pt x="3292520" y="2469750"/>
                </a:cubicBezTo>
                <a:cubicBezTo>
                  <a:pt x="3404310" y="2292147"/>
                  <a:pt x="3519707" y="2113643"/>
                  <a:pt x="3571996" y="1906289"/>
                </a:cubicBezTo>
                <a:cubicBezTo>
                  <a:pt x="3603550" y="1776467"/>
                  <a:pt x="3660347" y="1648449"/>
                  <a:pt x="3633301" y="1502400"/>
                </a:cubicBezTo>
                <a:close/>
                <a:moveTo>
                  <a:pt x="1203655" y="4877759"/>
                </a:moveTo>
                <a:cubicBezTo>
                  <a:pt x="1463299" y="4290858"/>
                  <a:pt x="1674258" y="3704858"/>
                  <a:pt x="1871695" y="3111645"/>
                </a:cubicBezTo>
                <a:cubicBezTo>
                  <a:pt x="1728351" y="3078289"/>
                  <a:pt x="1590415" y="3045833"/>
                  <a:pt x="1447972" y="3012476"/>
                </a:cubicBezTo>
                <a:cubicBezTo>
                  <a:pt x="1251437" y="3491193"/>
                  <a:pt x="1057606" y="3964501"/>
                  <a:pt x="861972" y="4442316"/>
                </a:cubicBezTo>
                <a:cubicBezTo>
                  <a:pt x="971960" y="4582956"/>
                  <a:pt x="1083751" y="4724497"/>
                  <a:pt x="1203655" y="4877759"/>
                </a:cubicBezTo>
                <a:close/>
                <a:moveTo>
                  <a:pt x="4245445" y="4118664"/>
                </a:moveTo>
                <a:cubicBezTo>
                  <a:pt x="4165208" y="3940159"/>
                  <a:pt x="3410621" y="2738409"/>
                  <a:pt x="3328581" y="2659073"/>
                </a:cubicBezTo>
                <a:cubicBezTo>
                  <a:pt x="3228510" y="2738409"/>
                  <a:pt x="3127538" y="2818645"/>
                  <a:pt x="3033778" y="2892572"/>
                </a:cubicBezTo>
                <a:cubicBezTo>
                  <a:pt x="3268178" y="3299166"/>
                  <a:pt x="3495366" y="3694039"/>
                  <a:pt x="3718045" y="4079897"/>
                </a:cubicBezTo>
                <a:cubicBezTo>
                  <a:pt x="3898353" y="4094322"/>
                  <a:pt x="4066941" y="4106042"/>
                  <a:pt x="4245445" y="4118664"/>
                </a:cubicBezTo>
                <a:close/>
                <a:moveTo>
                  <a:pt x="3419636" y="4681224"/>
                </a:moveTo>
                <a:cubicBezTo>
                  <a:pt x="3434963" y="4637048"/>
                  <a:pt x="3443076" y="4612707"/>
                  <a:pt x="3451190" y="4589267"/>
                </a:cubicBezTo>
                <a:cubicBezTo>
                  <a:pt x="3498972" y="4454937"/>
                  <a:pt x="3544950" y="4320608"/>
                  <a:pt x="3595436" y="4188082"/>
                </a:cubicBezTo>
                <a:cubicBezTo>
                  <a:pt x="3614369" y="4137596"/>
                  <a:pt x="3618876" y="4093420"/>
                  <a:pt x="3589126" y="4045639"/>
                </a:cubicBezTo>
                <a:cubicBezTo>
                  <a:pt x="3527821" y="3947371"/>
                  <a:pt x="3470122" y="3847301"/>
                  <a:pt x="3410621" y="3747230"/>
                </a:cubicBezTo>
                <a:cubicBezTo>
                  <a:pt x="3334892" y="3619212"/>
                  <a:pt x="3260966" y="3491193"/>
                  <a:pt x="3185236" y="3364076"/>
                </a:cubicBezTo>
                <a:cubicBezTo>
                  <a:pt x="3123030" y="3259498"/>
                  <a:pt x="3059923" y="3154919"/>
                  <a:pt x="2997717" y="3050341"/>
                </a:cubicBezTo>
                <a:cubicBezTo>
                  <a:pt x="2979686" y="3020590"/>
                  <a:pt x="2962557" y="2989938"/>
                  <a:pt x="2948132" y="2963793"/>
                </a:cubicBezTo>
                <a:cubicBezTo>
                  <a:pt x="2826424" y="3007067"/>
                  <a:pt x="2713732" y="3047636"/>
                  <a:pt x="2593828" y="3090009"/>
                </a:cubicBezTo>
                <a:cubicBezTo>
                  <a:pt x="2685784" y="3266710"/>
                  <a:pt x="2776840" y="3443412"/>
                  <a:pt x="2870600" y="3618310"/>
                </a:cubicBezTo>
                <a:cubicBezTo>
                  <a:pt x="2963458" y="3790504"/>
                  <a:pt x="3063529" y="3959091"/>
                  <a:pt x="3153682" y="4133088"/>
                </a:cubicBezTo>
                <a:cubicBezTo>
                  <a:pt x="3243836" y="4307987"/>
                  <a:pt x="3325876" y="4486491"/>
                  <a:pt x="3419636" y="4681224"/>
                </a:cubicBezTo>
                <a:close/>
                <a:moveTo>
                  <a:pt x="994499" y="2777175"/>
                </a:moveTo>
                <a:cubicBezTo>
                  <a:pt x="916065" y="2982726"/>
                  <a:pt x="838533" y="3190079"/>
                  <a:pt x="758296" y="3395630"/>
                </a:cubicBezTo>
                <a:cubicBezTo>
                  <a:pt x="677157" y="3604787"/>
                  <a:pt x="582496" y="3809436"/>
                  <a:pt x="492342" y="4014987"/>
                </a:cubicBezTo>
                <a:cubicBezTo>
                  <a:pt x="403991" y="4216931"/>
                  <a:pt x="312034" y="4417073"/>
                  <a:pt x="238108" y="4627131"/>
                </a:cubicBezTo>
                <a:cubicBezTo>
                  <a:pt x="322853" y="4575744"/>
                  <a:pt x="396779" y="4509030"/>
                  <a:pt x="482425" y="4467559"/>
                </a:cubicBezTo>
                <a:cubicBezTo>
                  <a:pt x="568973" y="4426088"/>
                  <a:pt x="630277" y="4335033"/>
                  <a:pt x="740265" y="4335033"/>
                </a:cubicBezTo>
                <a:cubicBezTo>
                  <a:pt x="936800" y="3879756"/>
                  <a:pt x="1133335" y="3424479"/>
                  <a:pt x="1328969" y="2969202"/>
                </a:cubicBezTo>
                <a:cubicBezTo>
                  <a:pt x="1226194" y="2910603"/>
                  <a:pt x="1118911" y="2849298"/>
                  <a:pt x="994499" y="2777175"/>
                </a:cubicBezTo>
                <a:close/>
                <a:moveTo>
                  <a:pt x="2264766" y="587338"/>
                </a:moveTo>
                <a:cubicBezTo>
                  <a:pt x="2326972" y="586437"/>
                  <a:pt x="2347707" y="622498"/>
                  <a:pt x="2356723" y="664871"/>
                </a:cubicBezTo>
                <a:cubicBezTo>
                  <a:pt x="2389178" y="806412"/>
                  <a:pt x="2418929" y="948855"/>
                  <a:pt x="2448680" y="1090397"/>
                </a:cubicBezTo>
                <a:cubicBezTo>
                  <a:pt x="2468513" y="1185960"/>
                  <a:pt x="2487446" y="1281523"/>
                  <a:pt x="2506378" y="1374381"/>
                </a:cubicBezTo>
                <a:cubicBezTo>
                  <a:pt x="2574895" y="1411344"/>
                  <a:pt x="2644313" y="1405935"/>
                  <a:pt x="2711929" y="1409541"/>
                </a:cubicBezTo>
                <a:cubicBezTo>
                  <a:pt x="2821015" y="1415852"/>
                  <a:pt x="2930101" y="1423966"/>
                  <a:pt x="3039187" y="1431178"/>
                </a:cubicBezTo>
                <a:cubicBezTo>
                  <a:pt x="3045498" y="1431178"/>
                  <a:pt x="3050907" y="1432981"/>
                  <a:pt x="3056316" y="1434784"/>
                </a:cubicBezTo>
                <a:cubicBezTo>
                  <a:pt x="3092378" y="1447406"/>
                  <a:pt x="3137455" y="1451012"/>
                  <a:pt x="3143766" y="1498794"/>
                </a:cubicBezTo>
                <a:cubicBezTo>
                  <a:pt x="3150076" y="1550181"/>
                  <a:pt x="3101393" y="1554689"/>
                  <a:pt x="3068938" y="1573621"/>
                </a:cubicBezTo>
                <a:cubicBezTo>
                  <a:pt x="2980587" y="1625910"/>
                  <a:pt x="2885926" y="1659267"/>
                  <a:pt x="2783151" y="1664677"/>
                </a:cubicBezTo>
                <a:cubicBezTo>
                  <a:pt x="2780446" y="1664677"/>
                  <a:pt x="2776840" y="1665578"/>
                  <a:pt x="2774135" y="1665578"/>
                </a:cubicBezTo>
                <a:cubicBezTo>
                  <a:pt x="2623578" y="1693526"/>
                  <a:pt x="2615464" y="1703443"/>
                  <a:pt x="2626283" y="1855803"/>
                </a:cubicBezTo>
                <a:cubicBezTo>
                  <a:pt x="2638904" y="2036110"/>
                  <a:pt x="2652428" y="2216418"/>
                  <a:pt x="2664147" y="2396726"/>
                </a:cubicBezTo>
                <a:cubicBezTo>
                  <a:pt x="2665951" y="2430984"/>
                  <a:pt x="2677670" y="2472455"/>
                  <a:pt x="2636200" y="2492289"/>
                </a:cubicBezTo>
                <a:cubicBezTo>
                  <a:pt x="2589320" y="2514827"/>
                  <a:pt x="2555963" y="2480569"/>
                  <a:pt x="2527113" y="2451720"/>
                </a:cubicBezTo>
                <a:cubicBezTo>
                  <a:pt x="2497363" y="2422870"/>
                  <a:pt x="2475726" y="2386809"/>
                  <a:pt x="2449581" y="2355255"/>
                </a:cubicBezTo>
                <a:cubicBezTo>
                  <a:pt x="2388277" y="2279526"/>
                  <a:pt x="2326972" y="2203796"/>
                  <a:pt x="2263864" y="2128969"/>
                </a:cubicBezTo>
                <a:cubicBezTo>
                  <a:pt x="2205265" y="2058649"/>
                  <a:pt x="2144861" y="1989230"/>
                  <a:pt x="2085360" y="1918910"/>
                </a:cubicBezTo>
                <a:cubicBezTo>
                  <a:pt x="2066427" y="1896372"/>
                  <a:pt x="2046594" y="1875637"/>
                  <a:pt x="2024055" y="1849492"/>
                </a:cubicBezTo>
                <a:cubicBezTo>
                  <a:pt x="1960948" y="1930630"/>
                  <a:pt x="1898741" y="2004557"/>
                  <a:pt x="1842846" y="2082089"/>
                </a:cubicBezTo>
                <a:cubicBezTo>
                  <a:pt x="1772526" y="2180357"/>
                  <a:pt x="1706714" y="2283132"/>
                  <a:pt x="1638197" y="2382301"/>
                </a:cubicBezTo>
                <a:cubicBezTo>
                  <a:pt x="1622871" y="2403938"/>
                  <a:pt x="1603938" y="2422870"/>
                  <a:pt x="1586809" y="2443606"/>
                </a:cubicBezTo>
                <a:cubicBezTo>
                  <a:pt x="1560665" y="2476061"/>
                  <a:pt x="1530012" y="2496797"/>
                  <a:pt x="1485837" y="2479667"/>
                </a:cubicBezTo>
                <a:cubicBezTo>
                  <a:pt x="1443465" y="2464341"/>
                  <a:pt x="1412812" y="2424673"/>
                  <a:pt x="1416419" y="2375990"/>
                </a:cubicBezTo>
                <a:cubicBezTo>
                  <a:pt x="1421828" y="2313784"/>
                  <a:pt x="1429040" y="2251578"/>
                  <a:pt x="1446169" y="2192076"/>
                </a:cubicBezTo>
                <a:cubicBezTo>
                  <a:pt x="1501163" y="2008163"/>
                  <a:pt x="1560665" y="1826052"/>
                  <a:pt x="1619265" y="1643040"/>
                </a:cubicBezTo>
                <a:cubicBezTo>
                  <a:pt x="1625575" y="1623206"/>
                  <a:pt x="1634591" y="1604273"/>
                  <a:pt x="1644508" y="1579932"/>
                </a:cubicBezTo>
                <a:cubicBezTo>
                  <a:pt x="1628280" y="1568212"/>
                  <a:pt x="1612052" y="1556492"/>
                  <a:pt x="1594923" y="1546575"/>
                </a:cubicBezTo>
                <a:cubicBezTo>
                  <a:pt x="1499360" y="1493384"/>
                  <a:pt x="1401994" y="1441095"/>
                  <a:pt x="1307332" y="1386101"/>
                </a:cubicBezTo>
                <a:cubicBezTo>
                  <a:pt x="1276680" y="1368071"/>
                  <a:pt x="1246929" y="1346434"/>
                  <a:pt x="1223489" y="1320289"/>
                </a:cubicBezTo>
                <a:cubicBezTo>
                  <a:pt x="1180215" y="1269803"/>
                  <a:pt x="1198246" y="1222021"/>
                  <a:pt x="1263157" y="1209400"/>
                </a:cubicBezTo>
                <a:cubicBezTo>
                  <a:pt x="1292006" y="1203991"/>
                  <a:pt x="1322659" y="1202188"/>
                  <a:pt x="1351508" y="1204892"/>
                </a:cubicBezTo>
                <a:cubicBezTo>
                  <a:pt x="1425434" y="1210301"/>
                  <a:pt x="1499360" y="1219317"/>
                  <a:pt x="1573286" y="1227430"/>
                </a:cubicBezTo>
                <a:cubicBezTo>
                  <a:pt x="1693191" y="1240954"/>
                  <a:pt x="1813997" y="1255378"/>
                  <a:pt x="1938409" y="1269803"/>
                </a:cubicBezTo>
                <a:cubicBezTo>
                  <a:pt x="2034874" y="1034501"/>
                  <a:pt x="2133141" y="804609"/>
                  <a:pt x="2264766" y="587338"/>
                </a:cubicBezTo>
                <a:close/>
                <a:moveTo>
                  <a:pt x="2714634" y="1551083"/>
                </a:moveTo>
                <a:cubicBezTo>
                  <a:pt x="2714634" y="1547477"/>
                  <a:pt x="2715535" y="1542969"/>
                  <a:pt x="2715535" y="1539363"/>
                </a:cubicBezTo>
                <a:cubicBezTo>
                  <a:pt x="2674064" y="1534855"/>
                  <a:pt x="2633495" y="1528544"/>
                  <a:pt x="2592024" y="1526741"/>
                </a:cubicBezTo>
                <a:cubicBezTo>
                  <a:pt x="2446877" y="1518627"/>
                  <a:pt x="2409012" y="1487975"/>
                  <a:pt x="2381966" y="1349138"/>
                </a:cubicBezTo>
                <a:cubicBezTo>
                  <a:pt x="2348609" y="1175141"/>
                  <a:pt x="2317957" y="1001144"/>
                  <a:pt x="2283698" y="815428"/>
                </a:cubicBezTo>
                <a:cubicBezTo>
                  <a:pt x="2223295" y="895664"/>
                  <a:pt x="2198954" y="980409"/>
                  <a:pt x="2164695" y="1060646"/>
                </a:cubicBezTo>
                <a:cubicBezTo>
                  <a:pt x="2128634" y="1147194"/>
                  <a:pt x="2094375" y="1235544"/>
                  <a:pt x="2057412" y="1322092"/>
                </a:cubicBezTo>
                <a:cubicBezTo>
                  <a:pt x="2036677" y="1369874"/>
                  <a:pt x="1998812" y="1396018"/>
                  <a:pt x="1944720" y="1394215"/>
                </a:cubicBezTo>
                <a:cubicBezTo>
                  <a:pt x="1870794" y="1391511"/>
                  <a:pt x="1796868" y="1388806"/>
                  <a:pt x="1722942" y="1384298"/>
                </a:cubicBezTo>
                <a:cubicBezTo>
                  <a:pt x="1675160" y="1381594"/>
                  <a:pt x="1628280" y="1368071"/>
                  <a:pt x="1579597" y="1384298"/>
                </a:cubicBezTo>
                <a:cubicBezTo>
                  <a:pt x="1621969" y="1414049"/>
                  <a:pt x="1666145" y="1436587"/>
                  <a:pt x="1710320" y="1459126"/>
                </a:cubicBezTo>
                <a:cubicBezTo>
                  <a:pt x="1777034" y="1493384"/>
                  <a:pt x="1799572" y="1541166"/>
                  <a:pt x="1780640" y="1611486"/>
                </a:cubicBezTo>
                <a:cubicBezTo>
                  <a:pt x="1768920" y="1654760"/>
                  <a:pt x="1755397" y="1696230"/>
                  <a:pt x="1743677" y="1739504"/>
                </a:cubicBezTo>
                <a:cubicBezTo>
                  <a:pt x="1721138" y="1820643"/>
                  <a:pt x="1699501" y="1901781"/>
                  <a:pt x="1676963" y="1982920"/>
                </a:cubicBezTo>
                <a:cubicBezTo>
                  <a:pt x="1682372" y="1986526"/>
                  <a:pt x="1688683" y="1990132"/>
                  <a:pt x="1694092" y="1993738"/>
                </a:cubicBezTo>
                <a:cubicBezTo>
                  <a:pt x="1709418" y="1979313"/>
                  <a:pt x="1726548" y="1965790"/>
                  <a:pt x="1738268" y="1949563"/>
                </a:cubicBezTo>
                <a:cubicBezTo>
                  <a:pt x="1778837" y="1895470"/>
                  <a:pt x="1819406" y="1840476"/>
                  <a:pt x="1858172" y="1783680"/>
                </a:cubicBezTo>
                <a:cubicBezTo>
                  <a:pt x="1938409" y="1667381"/>
                  <a:pt x="1961849" y="1638532"/>
                  <a:pt x="2110603" y="1766550"/>
                </a:cubicBezTo>
                <a:cubicBezTo>
                  <a:pt x="2119618" y="1774664"/>
                  <a:pt x="2127732" y="1782778"/>
                  <a:pt x="2135846" y="1791793"/>
                </a:cubicBezTo>
                <a:cubicBezTo>
                  <a:pt x="2217886" y="1892766"/>
                  <a:pt x="2299926" y="1994640"/>
                  <a:pt x="2382867" y="2095612"/>
                </a:cubicBezTo>
                <a:cubicBezTo>
                  <a:pt x="2423437" y="2145196"/>
                  <a:pt x="2467612" y="2191175"/>
                  <a:pt x="2524409" y="2254283"/>
                </a:cubicBezTo>
                <a:cubicBezTo>
                  <a:pt x="2519901" y="2192076"/>
                  <a:pt x="2518098" y="2149704"/>
                  <a:pt x="2513590" y="2106430"/>
                </a:cubicBezTo>
                <a:cubicBezTo>
                  <a:pt x="2500969" y="1973904"/>
                  <a:pt x="2483840" y="1842280"/>
                  <a:pt x="2475726" y="1709753"/>
                </a:cubicBezTo>
                <a:cubicBezTo>
                  <a:pt x="2470317" y="1624107"/>
                  <a:pt x="2491954" y="1601569"/>
                  <a:pt x="2575797" y="1580834"/>
                </a:cubicBezTo>
                <a:cubicBezTo>
                  <a:pt x="2622677" y="1570015"/>
                  <a:pt x="2668655" y="1561000"/>
                  <a:pt x="2714634" y="15510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8"/>
          <p:cNvSpPr/>
          <p:nvPr/>
        </p:nvSpPr>
        <p:spPr>
          <a:xfrm rot="-223140">
            <a:off x="-267591" y="2456293"/>
            <a:ext cx="2200692" cy="2486460"/>
          </a:xfrm>
          <a:custGeom>
            <a:rect b="b" l="l" r="r" t="t"/>
            <a:pathLst>
              <a:path extrusionOk="0" h="4962448" w="4392115">
                <a:moveTo>
                  <a:pt x="3493927" y="1656560"/>
                </a:moveTo>
                <a:cubicBezTo>
                  <a:pt x="3465893" y="1727045"/>
                  <a:pt x="3441864" y="1799933"/>
                  <a:pt x="3408223" y="1868015"/>
                </a:cubicBezTo>
                <a:cubicBezTo>
                  <a:pt x="3366573" y="1952918"/>
                  <a:pt x="3321719" y="2037019"/>
                  <a:pt x="3268855" y="2115514"/>
                </a:cubicBezTo>
                <a:cubicBezTo>
                  <a:pt x="3157521" y="2280513"/>
                  <a:pt x="3018153" y="2420682"/>
                  <a:pt x="2871576" y="2555244"/>
                </a:cubicBezTo>
                <a:cubicBezTo>
                  <a:pt x="2734611" y="2680996"/>
                  <a:pt x="2619272" y="2826771"/>
                  <a:pt x="2543180" y="2998178"/>
                </a:cubicBezTo>
                <a:cubicBezTo>
                  <a:pt x="2491117" y="3114318"/>
                  <a:pt x="2462282" y="3238468"/>
                  <a:pt x="2451870" y="3366623"/>
                </a:cubicBezTo>
                <a:cubicBezTo>
                  <a:pt x="2436652" y="3554049"/>
                  <a:pt x="2434249" y="3741475"/>
                  <a:pt x="2449467" y="3929702"/>
                </a:cubicBezTo>
                <a:cubicBezTo>
                  <a:pt x="2455074" y="4004191"/>
                  <a:pt x="2464685" y="4005793"/>
                  <a:pt x="2537573" y="3997784"/>
                </a:cubicBezTo>
                <a:cubicBezTo>
                  <a:pt x="2610461" y="3989774"/>
                  <a:pt x="2684951" y="3990575"/>
                  <a:pt x="2758640" y="3993779"/>
                </a:cubicBezTo>
                <a:cubicBezTo>
                  <a:pt x="2827523" y="3996983"/>
                  <a:pt x="2895605" y="4010599"/>
                  <a:pt x="2963687" y="4013803"/>
                </a:cubicBezTo>
                <a:cubicBezTo>
                  <a:pt x="3014949" y="4016206"/>
                  <a:pt x="3041381" y="4040235"/>
                  <a:pt x="3051793" y="4087492"/>
                </a:cubicBezTo>
                <a:cubicBezTo>
                  <a:pt x="3076623" y="4198025"/>
                  <a:pt x="3112667" y="4307758"/>
                  <a:pt x="3121477" y="4419893"/>
                </a:cubicBezTo>
                <a:cubicBezTo>
                  <a:pt x="3131890" y="4548047"/>
                  <a:pt x="3123079" y="4678605"/>
                  <a:pt x="3113468" y="4807560"/>
                </a:cubicBezTo>
                <a:cubicBezTo>
                  <a:pt x="3106259" y="4900472"/>
                  <a:pt x="3068614" y="4922099"/>
                  <a:pt x="2978105" y="4924501"/>
                </a:cubicBezTo>
                <a:cubicBezTo>
                  <a:pt x="2801091" y="4929307"/>
                  <a:pt x="2624078" y="4939719"/>
                  <a:pt x="2447865" y="4946928"/>
                </a:cubicBezTo>
                <a:cubicBezTo>
                  <a:pt x="2386992" y="4949331"/>
                  <a:pt x="2326118" y="4948530"/>
                  <a:pt x="2265245" y="4948530"/>
                </a:cubicBezTo>
                <a:cubicBezTo>
                  <a:pt x="2252429" y="4948530"/>
                  <a:pt x="2238012" y="4943724"/>
                  <a:pt x="2225997" y="4945326"/>
                </a:cubicBezTo>
                <a:cubicBezTo>
                  <a:pt x="2036970" y="4977365"/>
                  <a:pt x="1847942" y="4956540"/>
                  <a:pt x="1658914" y="4946128"/>
                </a:cubicBezTo>
                <a:cubicBezTo>
                  <a:pt x="1534764" y="4938919"/>
                  <a:pt x="1410614" y="4930909"/>
                  <a:pt x="1287266" y="4919695"/>
                </a:cubicBezTo>
                <a:cubicBezTo>
                  <a:pt x="1160713" y="4907681"/>
                  <a:pt x="1125470" y="4866832"/>
                  <a:pt x="1123068" y="4741881"/>
                </a:cubicBezTo>
                <a:cubicBezTo>
                  <a:pt x="1119864" y="4596906"/>
                  <a:pt x="1115058" y="4451130"/>
                  <a:pt x="1110252" y="4306156"/>
                </a:cubicBezTo>
                <a:cubicBezTo>
                  <a:pt x="1107048" y="4196423"/>
                  <a:pt x="1136684" y="4165186"/>
                  <a:pt x="1240809" y="4138753"/>
                </a:cubicBezTo>
                <a:cubicBezTo>
                  <a:pt x="1421828" y="4091497"/>
                  <a:pt x="1606851" y="4059458"/>
                  <a:pt x="1794277" y="4048244"/>
                </a:cubicBezTo>
                <a:cubicBezTo>
                  <a:pt x="1796680" y="4048244"/>
                  <a:pt x="1799083" y="4046643"/>
                  <a:pt x="1802286" y="4046643"/>
                </a:cubicBezTo>
                <a:cubicBezTo>
                  <a:pt x="1827116" y="4044240"/>
                  <a:pt x="1867966" y="4050647"/>
                  <a:pt x="1874373" y="4037832"/>
                </a:cubicBezTo>
                <a:cubicBezTo>
                  <a:pt x="1887189" y="4013002"/>
                  <a:pt x="1884786" y="3977759"/>
                  <a:pt x="1884786" y="3947323"/>
                </a:cubicBezTo>
                <a:cubicBezTo>
                  <a:pt x="1884786" y="3865624"/>
                  <a:pt x="1883184" y="3783926"/>
                  <a:pt x="1879980" y="3702227"/>
                </a:cubicBezTo>
                <a:cubicBezTo>
                  <a:pt x="1876776" y="3612519"/>
                  <a:pt x="1874373" y="3522811"/>
                  <a:pt x="1866364" y="3433904"/>
                </a:cubicBezTo>
                <a:cubicBezTo>
                  <a:pt x="1851946" y="3270507"/>
                  <a:pt x="1825515" y="3109512"/>
                  <a:pt x="1785466" y="2949319"/>
                </a:cubicBezTo>
                <a:cubicBezTo>
                  <a:pt x="1738209" y="2760291"/>
                  <a:pt x="1638890" y="2608108"/>
                  <a:pt x="1497919" y="2475147"/>
                </a:cubicBezTo>
                <a:cubicBezTo>
                  <a:pt x="1365760" y="2350197"/>
                  <a:pt x="1224790" y="2231654"/>
                  <a:pt x="1130276" y="2072262"/>
                </a:cubicBezTo>
                <a:cubicBezTo>
                  <a:pt x="1072607" y="1974544"/>
                  <a:pt x="1022146" y="1872821"/>
                  <a:pt x="967680" y="1772700"/>
                </a:cubicBezTo>
                <a:cubicBezTo>
                  <a:pt x="958869" y="1756681"/>
                  <a:pt x="950860" y="1740662"/>
                  <a:pt x="942850" y="1726244"/>
                </a:cubicBezTo>
                <a:cubicBezTo>
                  <a:pt x="765036" y="1762288"/>
                  <a:pt x="592027" y="1766292"/>
                  <a:pt x="421421" y="1715832"/>
                </a:cubicBezTo>
                <a:cubicBezTo>
                  <a:pt x="350936" y="1695007"/>
                  <a:pt x="280451" y="1667774"/>
                  <a:pt x="217976" y="1630128"/>
                </a:cubicBezTo>
                <a:cubicBezTo>
                  <a:pt x="127467" y="1575663"/>
                  <a:pt x="61788" y="1496367"/>
                  <a:pt x="36157" y="1389038"/>
                </a:cubicBezTo>
                <a:cubicBezTo>
                  <a:pt x="-1489" y="1232849"/>
                  <a:pt x="-19911" y="1078263"/>
                  <a:pt x="32152" y="920473"/>
                </a:cubicBezTo>
                <a:cubicBezTo>
                  <a:pt x="73001" y="797124"/>
                  <a:pt x="153899" y="709818"/>
                  <a:pt x="250015" y="633727"/>
                </a:cubicBezTo>
                <a:cubicBezTo>
                  <a:pt x="370159" y="538412"/>
                  <a:pt x="514333" y="505572"/>
                  <a:pt x="661711" y="481543"/>
                </a:cubicBezTo>
                <a:cubicBezTo>
                  <a:pt x="689745" y="476737"/>
                  <a:pt x="719381" y="480742"/>
                  <a:pt x="757026" y="480742"/>
                </a:cubicBezTo>
                <a:cubicBezTo>
                  <a:pt x="758628" y="458315"/>
                  <a:pt x="759429" y="433485"/>
                  <a:pt x="761832" y="408655"/>
                </a:cubicBezTo>
                <a:cubicBezTo>
                  <a:pt x="770642" y="303729"/>
                  <a:pt x="777851" y="198001"/>
                  <a:pt x="789866" y="93075"/>
                </a:cubicBezTo>
                <a:cubicBezTo>
                  <a:pt x="799477" y="16182"/>
                  <a:pt x="839526" y="-7046"/>
                  <a:pt x="916418" y="1765"/>
                </a:cubicBezTo>
                <a:cubicBezTo>
                  <a:pt x="1037364" y="15381"/>
                  <a:pt x="1157509" y="28997"/>
                  <a:pt x="1279256" y="33803"/>
                </a:cubicBezTo>
                <a:cubicBezTo>
                  <a:pt x="1379377" y="38609"/>
                  <a:pt x="1479497" y="31400"/>
                  <a:pt x="1580419" y="29798"/>
                </a:cubicBezTo>
                <a:cubicBezTo>
                  <a:pt x="1694156" y="27395"/>
                  <a:pt x="1807092" y="25794"/>
                  <a:pt x="1920829" y="23391"/>
                </a:cubicBezTo>
                <a:cubicBezTo>
                  <a:pt x="2017746" y="20988"/>
                  <a:pt x="2114663" y="15381"/>
                  <a:pt x="2211580" y="15381"/>
                </a:cubicBezTo>
                <a:cubicBezTo>
                  <a:pt x="2345342" y="15381"/>
                  <a:pt x="2479103" y="17784"/>
                  <a:pt x="2612864" y="20187"/>
                </a:cubicBezTo>
                <a:cubicBezTo>
                  <a:pt x="2755436" y="22590"/>
                  <a:pt x="2897207" y="24993"/>
                  <a:pt x="3039779" y="28997"/>
                </a:cubicBezTo>
                <a:cubicBezTo>
                  <a:pt x="3206380" y="33803"/>
                  <a:pt x="3372180" y="38609"/>
                  <a:pt x="3538781" y="46619"/>
                </a:cubicBezTo>
                <a:cubicBezTo>
                  <a:pt x="3618076" y="50623"/>
                  <a:pt x="3634897" y="65842"/>
                  <a:pt x="3646911" y="144336"/>
                </a:cubicBezTo>
                <a:cubicBezTo>
                  <a:pt x="3655722" y="202006"/>
                  <a:pt x="3656523" y="260477"/>
                  <a:pt x="3661328" y="318146"/>
                </a:cubicBezTo>
                <a:cubicBezTo>
                  <a:pt x="3662930" y="336568"/>
                  <a:pt x="3664532" y="354190"/>
                  <a:pt x="3666935" y="375015"/>
                </a:cubicBezTo>
                <a:cubicBezTo>
                  <a:pt x="3748634" y="391034"/>
                  <a:pt x="3828730" y="403049"/>
                  <a:pt x="3907225" y="423073"/>
                </a:cubicBezTo>
                <a:cubicBezTo>
                  <a:pt x="4194772" y="495160"/>
                  <a:pt x="4364576" y="705814"/>
                  <a:pt x="4389407" y="998967"/>
                </a:cubicBezTo>
                <a:cubicBezTo>
                  <a:pt x="4402222" y="1149549"/>
                  <a:pt x="4368581" y="1287315"/>
                  <a:pt x="4309310" y="1421877"/>
                </a:cubicBezTo>
                <a:cubicBezTo>
                  <a:pt x="4296494" y="1449911"/>
                  <a:pt x="4278873" y="1481149"/>
                  <a:pt x="4254043" y="1497969"/>
                </a:cubicBezTo>
                <a:cubicBezTo>
                  <a:pt x="4147515" y="1570857"/>
                  <a:pt x="4043389" y="1646148"/>
                  <a:pt x="3915235" y="1682992"/>
                </a:cubicBezTo>
                <a:cubicBezTo>
                  <a:pt x="3772663" y="1724642"/>
                  <a:pt x="3634897" y="1713429"/>
                  <a:pt x="3493927" y="1656560"/>
                </a:cubicBezTo>
                <a:close/>
                <a:moveTo>
                  <a:pt x="2985313" y="4154773"/>
                </a:moveTo>
                <a:cubicBezTo>
                  <a:pt x="2968493" y="4149166"/>
                  <a:pt x="2963687" y="4146763"/>
                  <a:pt x="2958881" y="4146763"/>
                </a:cubicBezTo>
                <a:cubicBezTo>
                  <a:pt x="2800290" y="4145962"/>
                  <a:pt x="2641699" y="4143560"/>
                  <a:pt x="2483909" y="4146763"/>
                </a:cubicBezTo>
                <a:cubicBezTo>
                  <a:pt x="2397404" y="4148365"/>
                  <a:pt x="2375778" y="4133147"/>
                  <a:pt x="2374977" y="4047444"/>
                </a:cubicBezTo>
                <a:cubicBezTo>
                  <a:pt x="2374977" y="4026618"/>
                  <a:pt x="2367769" y="4006594"/>
                  <a:pt x="2364565" y="3985769"/>
                </a:cubicBezTo>
                <a:cubicBezTo>
                  <a:pt x="2358157" y="3948925"/>
                  <a:pt x="2349346" y="3912881"/>
                  <a:pt x="2346943" y="3876037"/>
                </a:cubicBezTo>
                <a:cubicBezTo>
                  <a:pt x="2342138" y="3783926"/>
                  <a:pt x="2337332" y="3691014"/>
                  <a:pt x="2337332" y="3598903"/>
                </a:cubicBezTo>
                <a:cubicBezTo>
                  <a:pt x="2337332" y="3405870"/>
                  <a:pt x="2342939" y="3213638"/>
                  <a:pt x="2399807" y="3025411"/>
                </a:cubicBezTo>
                <a:cubicBezTo>
                  <a:pt x="2458278" y="2833179"/>
                  <a:pt x="2560000" y="2668981"/>
                  <a:pt x="2698567" y="2527210"/>
                </a:cubicBezTo>
                <a:cubicBezTo>
                  <a:pt x="2822717" y="2400658"/>
                  <a:pt x="2953275" y="2281314"/>
                  <a:pt x="3076623" y="2154761"/>
                </a:cubicBezTo>
                <a:cubicBezTo>
                  <a:pt x="3158322" y="2072262"/>
                  <a:pt x="3228006" y="1978548"/>
                  <a:pt x="3280069" y="1874423"/>
                </a:cubicBezTo>
                <a:cubicBezTo>
                  <a:pt x="3332932" y="1767895"/>
                  <a:pt x="3372981" y="1657361"/>
                  <a:pt x="3405820" y="1542022"/>
                </a:cubicBezTo>
                <a:cubicBezTo>
                  <a:pt x="3460286" y="1352994"/>
                  <a:pt x="3488320" y="1160762"/>
                  <a:pt x="3499533" y="964526"/>
                </a:cubicBezTo>
                <a:cubicBezTo>
                  <a:pt x="3502737" y="906055"/>
                  <a:pt x="3502737" y="846784"/>
                  <a:pt x="3514752" y="790716"/>
                </a:cubicBezTo>
                <a:cubicBezTo>
                  <a:pt x="3551596" y="621712"/>
                  <a:pt x="3562810" y="451106"/>
                  <a:pt x="3570819" y="279700"/>
                </a:cubicBezTo>
                <a:cubicBezTo>
                  <a:pt x="3573222" y="235647"/>
                  <a:pt x="3570819" y="191593"/>
                  <a:pt x="3570819" y="139531"/>
                </a:cubicBezTo>
                <a:cubicBezTo>
                  <a:pt x="3446670" y="137128"/>
                  <a:pt x="3328127" y="131521"/>
                  <a:pt x="3210385" y="132322"/>
                </a:cubicBezTo>
                <a:cubicBezTo>
                  <a:pt x="3067813" y="133123"/>
                  <a:pt x="2925241" y="141133"/>
                  <a:pt x="2782669" y="142735"/>
                </a:cubicBezTo>
                <a:cubicBezTo>
                  <a:pt x="2632087" y="144336"/>
                  <a:pt x="2481506" y="140332"/>
                  <a:pt x="2330924" y="140332"/>
                </a:cubicBezTo>
                <a:cubicBezTo>
                  <a:pt x="2157115" y="140332"/>
                  <a:pt x="1983305" y="142735"/>
                  <a:pt x="1809495" y="144336"/>
                </a:cubicBezTo>
                <a:cubicBezTo>
                  <a:pt x="1722190" y="145137"/>
                  <a:pt x="1635686" y="146739"/>
                  <a:pt x="1548380" y="147540"/>
                </a:cubicBezTo>
                <a:cubicBezTo>
                  <a:pt x="1397799" y="148341"/>
                  <a:pt x="1248018" y="153147"/>
                  <a:pt x="1097437" y="148341"/>
                </a:cubicBezTo>
                <a:cubicBezTo>
                  <a:pt x="1017340" y="145938"/>
                  <a:pt x="938044" y="127516"/>
                  <a:pt x="855545" y="115502"/>
                </a:cubicBezTo>
                <a:cubicBezTo>
                  <a:pt x="851540" y="179579"/>
                  <a:pt x="844331" y="234045"/>
                  <a:pt x="845132" y="289311"/>
                </a:cubicBezTo>
                <a:cubicBezTo>
                  <a:pt x="846734" y="413461"/>
                  <a:pt x="850739" y="537611"/>
                  <a:pt x="855545" y="661761"/>
                </a:cubicBezTo>
                <a:cubicBezTo>
                  <a:pt x="861152" y="796323"/>
                  <a:pt x="859550" y="932487"/>
                  <a:pt x="876370" y="1066248"/>
                </a:cubicBezTo>
                <a:cubicBezTo>
                  <a:pt x="918020" y="1394644"/>
                  <a:pt x="1007728" y="1708623"/>
                  <a:pt x="1201562" y="1984155"/>
                </a:cubicBezTo>
                <a:cubicBezTo>
                  <a:pt x="1280858" y="2097092"/>
                  <a:pt x="1365760" y="2203620"/>
                  <a:pt x="1470687" y="2294930"/>
                </a:cubicBezTo>
                <a:cubicBezTo>
                  <a:pt x="1614861" y="2421483"/>
                  <a:pt x="1747020" y="2560851"/>
                  <a:pt x="1822311" y="2739466"/>
                </a:cubicBezTo>
                <a:cubicBezTo>
                  <a:pt x="1877577" y="2870824"/>
                  <a:pt x="1919228" y="3007790"/>
                  <a:pt x="1938451" y="3150362"/>
                </a:cubicBezTo>
                <a:cubicBezTo>
                  <a:pt x="1946460" y="3212837"/>
                  <a:pt x="1955271" y="3276113"/>
                  <a:pt x="1964082" y="3338589"/>
                </a:cubicBezTo>
                <a:cubicBezTo>
                  <a:pt x="1993717" y="3549243"/>
                  <a:pt x="1995319" y="3759897"/>
                  <a:pt x="1988912" y="3972153"/>
                </a:cubicBezTo>
                <a:cubicBezTo>
                  <a:pt x="1987310" y="4011400"/>
                  <a:pt x="1988111" y="4051448"/>
                  <a:pt x="1985708" y="4090696"/>
                </a:cubicBezTo>
                <a:cubicBezTo>
                  <a:pt x="1984106" y="4115526"/>
                  <a:pt x="1976096" y="4137152"/>
                  <a:pt x="1945659" y="4140355"/>
                </a:cubicBezTo>
                <a:cubicBezTo>
                  <a:pt x="1896000" y="4145162"/>
                  <a:pt x="1846340" y="4149166"/>
                  <a:pt x="1797481" y="4158778"/>
                </a:cubicBezTo>
                <a:cubicBezTo>
                  <a:pt x="1621268" y="4192418"/>
                  <a:pt x="1445056" y="4228462"/>
                  <a:pt x="1268843" y="4261302"/>
                </a:cubicBezTo>
                <a:cubicBezTo>
                  <a:pt x="1223188" y="4270112"/>
                  <a:pt x="1207169" y="4295743"/>
                  <a:pt x="1207970" y="4338995"/>
                </a:cubicBezTo>
                <a:cubicBezTo>
                  <a:pt x="1209572" y="4420694"/>
                  <a:pt x="1210373" y="4502392"/>
                  <a:pt x="1213577" y="4584091"/>
                </a:cubicBezTo>
                <a:cubicBezTo>
                  <a:pt x="1215979" y="4644163"/>
                  <a:pt x="1221586" y="4705037"/>
                  <a:pt x="1226392" y="4770716"/>
                </a:cubicBezTo>
                <a:cubicBezTo>
                  <a:pt x="1258431" y="4774721"/>
                  <a:pt x="1286465" y="4780328"/>
                  <a:pt x="1314498" y="4781930"/>
                </a:cubicBezTo>
                <a:cubicBezTo>
                  <a:pt x="1353746" y="4784332"/>
                  <a:pt x="1393794" y="4782730"/>
                  <a:pt x="1433842" y="4784332"/>
                </a:cubicBezTo>
                <a:cubicBezTo>
                  <a:pt x="1666122" y="4790740"/>
                  <a:pt x="1896800" y="4821177"/>
                  <a:pt x="2129882" y="4807560"/>
                </a:cubicBezTo>
                <a:cubicBezTo>
                  <a:pt x="2140294" y="4806759"/>
                  <a:pt x="2149906" y="4812366"/>
                  <a:pt x="2160318" y="4813167"/>
                </a:cubicBezTo>
                <a:cubicBezTo>
                  <a:pt x="2188352" y="4814769"/>
                  <a:pt x="2216386" y="4818774"/>
                  <a:pt x="2244420" y="4816371"/>
                </a:cubicBezTo>
                <a:cubicBezTo>
                  <a:pt x="2304492" y="4811565"/>
                  <a:pt x="2364565" y="4800352"/>
                  <a:pt x="2425438" y="4796347"/>
                </a:cubicBezTo>
                <a:cubicBezTo>
                  <a:pt x="2501530" y="4790740"/>
                  <a:pt x="2577622" y="4789138"/>
                  <a:pt x="2653713" y="4786735"/>
                </a:cubicBezTo>
                <a:cubicBezTo>
                  <a:pt x="2729805" y="4784332"/>
                  <a:pt x="2806698" y="4782730"/>
                  <a:pt x="2882789" y="4780328"/>
                </a:cubicBezTo>
                <a:cubicBezTo>
                  <a:pt x="2924440" y="4778726"/>
                  <a:pt x="2966090" y="4775521"/>
                  <a:pt x="3013347" y="4772318"/>
                </a:cubicBezTo>
                <a:cubicBezTo>
                  <a:pt x="3028565" y="4559261"/>
                  <a:pt x="3052594" y="4355014"/>
                  <a:pt x="2985313" y="4154773"/>
                </a:cubicBezTo>
                <a:close/>
                <a:moveTo>
                  <a:pt x="3632494" y="687391"/>
                </a:moveTo>
                <a:cubicBezTo>
                  <a:pt x="3605261" y="939696"/>
                  <a:pt x="3578028" y="1190398"/>
                  <a:pt x="3550795" y="1443503"/>
                </a:cubicBezTo>
                <a:cubicBezTo>
                  <a:pt x="3610067" y="1460324"/>
                  <a:pt x="3670139" y="1444304"/>
                  <a:pt x="3727808" y="1429086"/>
                </a:cubicBezTo>
                <a:cubicBezTo>
                  <a:pt x="3863973" y="1393843"/>
                  <a:pt x="3992127" y="1344984"/>
                  <a:pt x="4084238" y="1226442"/>
                </a:cubicBezTo>
                <a:cubicBezTo>
                  <a:pt x="4219602" y="1052632"/>
                  <a:pt x="4154723" y="795522"/>
                  <a:pt x="3947273" y="717828"/>
                </a:cubicBezTo>
                <a:cubicBezTo>
                  <a:pt x="3849555" y="681785"/>
                  <a:pt x="3746231" y="680183"/>
                  <a:pt x="3632494" y="687391"/>
                </a:cubicBezTo>
                <a:close/>
                <a:moveTo>
                  <a:pt x="757827" y="769090"/>
                </a:moveTo>
                <a:cubicBezTo>
                  <a:pt x="710570" y="777901"/>
                  <a:pt x="672124" y="784308"/>
                  <a:pt x="634478" y="793920"/>
                </a:cubicBezTo>
                <a:cubicBezTo>
                  <a:pt x="451057" y="841978"/>
                  <a:pt x="333315" y="988555"/>
                  <a:pt x="309286" y="1175981"/>
                </a:cubicBezTo>
                <a:cubicBezTo>
                  <a:pt x="286859" y="1354596"/>
                  <a:pt x="391786" y="1451513"/>
                  <a:pt x="515935" y="1500372"/>
                </a:cubicBezTo>
                <a:cubicBezTo>
                  <a:pt x="626469" y="1544425"/>
                  <a:pt x="748215" y="1534813"/>
                  <a:pt x="872365" y="1538017"/>
                </a:cubicBezTo>
                <a:cubicBezTo>
                  <a:pt x="810691" y="1283310"/>
                  <a:pt x="755424" y="1034210"/>
                  <a:pt x="757827" y="769090"/>
                </a:cubicBezTo>
                <a:close/>
                <a:moveTo>
                  <a:pt x="899598" y="1632531"/>
                </a:moveTo>
                <a:cubicBezTo>
                  <a:pt x="900399" y="1625323"/>
                  <a:pt x="900399" y="1618915"/>
                  <a:pt x="901200" y="1611706"/>
                </a:cubicBezTo>
                <a:cubicBezTo>
                  <a:pt x="885181" y="1609303"/>
                  <a:pt x="869161" y="1606099"/>
                  <a:pt x="852341" y="1606099"/>
                </a:cubicBezTo>
                <a:cubicBezTo>
                  <a:pt x="760230" y="1605298"/>
                  <a:pt x="667318" y="1610905"/>
                  <a:pt x="575207" y="1604497"/>
                </a:cubicBezTo>
                <a:cubicBezTo>
                  <a:pt x="393388" y="1592483"/>
                  <a:pt x="263631" y="1468333"/>
                  <a:pt x="228389" y="1289718"/>
                </a:cubicBezTo>
                <a:cubicBezTo>
                  <a:pt x="213971" y="1214427"/>
                  <a:pt x="230791" y="1143141"/>
                  <a:pt x="235597" y="1069452"/>
                </a:cubicBezTo>
                <a:cubicBezTo>
                  <a:pt x="248413" y="870813"/>
                  <a:pt x="478290" y="673775"/>
                  <a:pt x="671323" y="681785"/>
                </a:cubicBezTo>
                <a:cubicBezTo>
                  <a:pt x="698556" y="682586"/>
                  <a:pt x="726589" y="676178"/>
                  <a:pt x="759429" y="672974"/>
                </a:cubicBezTo>
                <a:cubicBezTo>
                  <a:pt x="757026" y="638532"/>
                  <a:pt x="755424" y="613703"/>
                  <a:pt x="753021" y="588873"/>
                </a:cubicBezTo>
                <a:cubicBezTo>
                  <a:pt x="734599" y="588072"/>
                  <a:pt x="724186" y="586470"/>
                  <a:pt x="713774" y="586470"/>
                </a:cubicBezTo>
                <a:cubicBezTo>
                  <a:pt x="592828" y="593678"/>
                  <a:pt x="482295" y="635329"/>
                  <a:pt x="370960" y="679382"/>
                </a:cubicBezTo>
                <a:cubicBezTo>
                  <a:pt x="288461" y="712221"/>
                  <a:pt x="227588" y="768289"/>
                  <a:pt x="183534" y="841978"/>
                </a:cubicBezTo>
                <a:cubicBezTo>
                  <a:pt x="71399" y="1030205"/>
                  <a:pt x="64991" y="1227243"/>
                  <a:pt x="145088" y="1429086"/>
                </a:cubicBezTo>
                <a:cubicBezTo>
                  <a:pt x="167515" y="1485154"/>
                  <a:pt x="205161" y="1526003"/>
                  <a:pt x="260427" y="1554037"/>
                </a:cubicBezTo>
                <a:cubicBezTo>
                  <a:pt x="465474" y="1657361"/>
                  <a:pt x="680133" y="1662167"/>
                  <a:pt x="899598" y="1632531"/>
                </a:cubicBezTo>
                <a:close/>
                <a:moveTo>
                  <a:pt x="3656523" y="551227"/>
                </a:moveTo>
                <a:cubicBezTo>
                  <a:pt x="3710988" y="557635"/>
                  <a:pt x="3763852" y="560839"/>
                  <a:pt x="3815114" y="570450"/>
                </a:cubicBezTo>
                <a:cubicBezTo>
                  <a:pt x="3974506" y="598484"/>
                  <a:pt x="4116277" y="656955"/>
                  <a:pt x="4184359" y="819551"/>
                </a:cubicBezTo>
                <a:cubicBezTo>
                  <a:pt x="4218801" y="901249"/>
                  <a:pt x="4262854" y="980545"/>
                  <a:pt x="4253243" y="1076661"/>
                </a:cubicBezTo>
                <a:cubicBezTo>
                  <a:pt x="4238024" y="1229645"/>
                  <a:pt x="4161932" y="1344183"/>
                  <a:pt x="4036180" y="1425081"/>
                </a:cubicBezTo>
                <a:cubicBezTo>
                  <a:pt x="3889604" y="1519595"/>
                  <a:pt x="3727808" y="1559643"/>
                  <a:pt x="3553999" y="1543624"/>
                </a:cubicBezTo>
                <a:cubicBezTo>
                  <a:pt x="3530771" y="1541221"/>
                  <a:pt x="3517155" y="1546027"/>
                  <a:pt x="3523562" y="1572459"/>
                </a:cubicBezTo>
                <a:cubicBezTo>
                  <a:pt x="3529169" y="1574862"/>
                  <a:pt x="3533174" y="1578867"/>
                  <a:pt x="3537980" y="1578867"/>
                </a:cubicBezTo>
                <a:cubicBezTo>
                  <a:pt x="3726207" y="1598090"/>
                  <a:pt x="3902419" y="1564449"/>
                  <a:pt x="4070622" y="1472338"/>
                </a:cubicBezTo>
                <a:cubicBezTo>
                  <a:pt x="4173947" y="1416270"/>
                  <a:pt x="4239626" y="1336975"/>
                  <a:pt x="4270063" y="1230446"/>
                </a:cubicBezTo>
                <a:cubicBezTo>
                  <a:pt x="4298096" y="1133529"/>
                  <a:pt x="4304504" y="1031807"/>
                  <a:pt x="4286082" y="931686"/>
                </a:cubicBezTo>
                <a:cubicBezTo>
                  <a:pt x="4262854" y="806735"/>
                  <a:pt x="4213995" y="690595"/>
                  <a:pt x="4108267" y="613703"/>
                </a:cubicBezTo>
                <a:cubicBezTo>
                  <a:pt x="3976108" y="518388"/>
                  <a:pt x="3819119" y="494359"/>
                  <a:pt x="3655722" y="481543"/>
                </a:cubicBezTo>
                <a:cubicBezTo>
                  <a:pt x="3656523" y="509577"/>
                  <a:pt x="3656523" y="528800"/>
                  <a:pt x="3656523" y="551227"/>
                </a:cubicBezTo>
                <a:close/>
                <a:moveTo>
                  <a:pt x="2172333" y="1234451"/>
                </a:moveTo>
                <a:cubicBezTo>
                  <a:pt x="2124275" y="1276902"/>
                  <a:pt x="2084227" y="1315349"/>
                  <a:pt x="2041775" y="1349790"/>
                </a:cubicBezTo>
                <a:cubicBezTo>
                  <a:pt x="1957674" y="1417872"/>
                  <a:pt x="1871971" y="1483552"/>
                  <a:pt x="1787068" y="1550833"/>
                </a:cubicBezTo>
                <a:cubicBezTo>
                  <a:pt x="1763840" y="1569255"/>
                  <a:pt x="1741413" y="1574862"/>
                  <a:pt x="1714981" y="1556439"/>
                </a:cubicBezTo>
                <a:cubicBezTo>
                  <a:pt x="1689350" y="1538017"/>
                  <a:pt x="1674132" y="1515590"/>
                  <a:pt x="1678938" y="1482751"/>
                </a:cubicBezTo>
                <a:cubicBezTo>
                  <a:pt x="1680540" y="1472338"/>
                  <a:pt x="1683744" y="1461925"/>
                  <a:pt x="1688549" y="1452314"/>
                </a:cubicBezTo>
                <a:cubicBezTo>
                  <a:pt x="1741413" y="1343383"/>
                  <a:pt x="1791874" y="1233650"/>
                  <a:pt x="1847141" y="1126321"/>
                </a:cubicBezTo>
                <a:cubicBezTo>
                  <a:pt x="1879179" y="1063845"/>
                  <a:pt x="1920029" y="1005375"/>
                  <a:pt x="1961679" y="935691"/>
                </a:cubicBezTo>
                <a:cubicBezTo>
                  <a:pt x="1936048" y="924477"/>
                  <a:pt x="1910417" y="913264"/>
                  <a:pt x="1886388" y="902050"/>
                </a:cubicBezTo>
                <a:cubicBezTo>
                  <a:pt x="1831922" y="875618"/>
                  <a:pt x="1776656" y="849987"/>
                  <a:pt x="1722991" y="821153"/>
                </a:cubicBezTo>
                <a:cubicBezTo>
                  <a:pt x="1706972" y="813143"/>
                  <a:pt x="1692554" y="798726"/>
                  <a:pt x="1682943" y="784308"/>
                </a:cubicBezTo>
                <a:cubicBezTo>
                  <a:pt x="1659715" y="750668"/>
                  <a:pt x="1668525" y="721833"/>
                  <a:pt x="1710175" y="714624"/>
                </a:cubicBezTo>
                <a:cubicBezTo>
                  <a:pt x="1767044" y="705013"/>
                  <a:pt x="1825515" y="701008"/>
                  <a:pt x="1883184" y="697804"/>
                </a:cubicBezTo>
                <a:cubicBezTo>
                  <a:pt x="1969688" y="692998"/>
                  <a:pt x="2056193" y="694600"/>
                  <a:pt x="2142697" y="687391"/>
                </a:cubicBezTo>
                <a:cubicBezTo>
                  <a:pt x="2161119" y="685789"/>
                  <a:pt x="2181944" y="663362"/>
                  <a:pt x="2193959" y="645741"/>
                </a:cubicBezTo>
                <a:cubicBezTo>
                  <a:pt x="2237211" y="582465"/>
                  <a:pt x="2274856" y="515985"/>
                  <a:pt x="2318910" y="453509"/>
                </a:cubicBezTo>
                <a:cubicBezTo>
                  <a:pt x="2332526" y="433485"/>
                  <a:pt x="2363764" y="404650"/>
                  <a:pt x="2374977" y="408655"/>
                </a:cubicBezTo>
                <a:cubicBezTo>
                  <a:pt x="2397404" y="417466"/>
                  <a:pt x="2420632" y="444699"/>
                  <a:pt x="2427841" y="468728"/>
                </a:cubicBezTo>
                <a:cubicBezTo>
                  <a:pt x="2445462" y="526397"/>
                  <a:pt x="2454273" y="587271"/>
                  <a:pt x="2466287" y="646542"/>
                </a:cubicBezTo>
                <a:cubicBezTo>
                  <a:pt x="2471093" y="672173"/>
                  <a:pt x="2473496" y="697804"/>
                  <a:pt x="2478302" y="731445"/>
                </a:cubicBezTo>
                <a:cubicBezTo>
                  <a:pt x="2576020" y="744260"/>
                  <a:pt x="2672136" y="756275"/>
                  <a:pt x="2768251" y="770692"/>
                </a:cubicBezTo>
                <a:cubicBezTo>
                  <a:pt x="2809902" y="777100"/>
                  <a:pt x="2850751" y="785910"/>
                  <a:pt x="2891600" y="797925"/>
                </a:cubicBezTo>
                <a:cubicBezTo>
                  <a:pt x="2926042" y="808337"/>
                  <a:pt x="2952474" y="829963"/>
                  <a:pt x="2952474" y="870813"/>
                </a:cubicBezTo>
                <a:cubicBezTo>
                  <a:pt x="2952474" y="910861"/>
                  <a:pt x="2922838" y="922875"/>
                  <a:pt x="2892401" y="934089"/>
                </a:cubicBezTo>
                <a:cubicBezTo>
                  <a:pt x="2773057" y="976540"/>
                  <a:pt x="2654514" y="1020593"/>
                  <a:pt x="2533569" y="1059841"/>
                </a:cubicBezTo>
                <a:cubicBezTo>
                  <a:pt x="2482307" y="1076661"/>
                  <a:pt x="2491918" y="1111903"/>
                  <a:pt x="2494321" y="1148748"/>
                </a:cubicBezTo>
                <a:cubicBezTo>
                  <a:pt x="2504734" y="1298528"/>
                  <a:pt x="2513544" y="1449110"/>
                  <a:pt x="2523156" y="1598891"/>
                </a:cubicBezTo>
                <a:cubicBezTo>
                  <a:pt x="2523957" y="1606900"/>
                  <a:pt x="2524758" y="1614910"/>
                  <a:pt x="2523957" y="1622920"/>
                </a:cubicBezTo>
                <a:cubicBezTo>
                  <a:pt x="2521554" y="1652555"/>
                  <a:pt x="2536772" y="1692604"/>
                  <a:pt x="2496724" y="1705419"/>
                </a:cubicBezTo>
                <a:cubicBezTo>
                  <a:pt x="2459880" y="1717434"/>
                  <a:pt x="2427841" y="1693405"/>
                  <a:pt x="2408618" y="1664570"/>
                </a:cubicBezTo>
                <a:cubicBezTo>
                  <a:pt x="2364565" y="1598891"/>
                  <a:pt x="2322113" y="1531610"/>
                  <a:pt x="2284468" y="1462726"/>
                </a:cubicBezTo>
                <a:cubicBezTo>
                  <a:pt x="2255633" y="1409863"/>
                  <a:pt x="2235609" y="1351392"/>
                  <a:pt x="2210779" y="1296126"/>
                </a:cubicBezTo>
                <a:cubicBezTo>
                  <a:pt x="2202769" y="1280106"/>
                  <a:pt x="2189954" y="1263286"/>
                  <a:pt x="2172333" y="1234451"/>
                </a:cubicBezTo>
                <a:close/>
                <a:moveTo>
                  <a:pt x="2641699" y="906856"/>
                </a:moveTo>
                <a:cubicBezTo>
                  <a:pt x="2641699" y="902050"/>
                  <a:pt x="2640898" y="897244"/>
                  <a:pt x="2640898" y="892439"/>
                </a:cubicBezTo>
                <a:cubicBezTo>
                  <a:pt x="2589636" y="882026"/>
                  <a:pt x="2538374" y="868410"/>
                  <a:pt x="2486311" y="862002"/>
                </a:cubicBezTo>
                <a:cubicBezTo>
                  <a:pt x="2420632" y="853992"/>
                  <a:pt x="2397404" y="810740"/>
                  <a:pt x="2386992" y="755473"/>
                </a:cubicBezTo>
                <a:cubicBezTo>
                  <a:pt x="2382186" y="727440"/>
                  <a:pt x="2385390" y="697804"/>
                  <a:pt x="2383788" y="668168"/>
                </a:cubicBezTo>
                <a:cubicBezTo>
                  <a:pt x="2380584" y="627319"/>
                  <a:pt x="2375778" y="586470"/>
                  <a:pt x="2371773" y="545620"/>
                </a:cubicBezTo>
                <a:cubicBezTo>
                  <a:pt x="2365366" y="544019"/>
                  <a:pt x="2358958" y="543218"/>
                  <a:pt x="2352550" y="541616"/>
                </a:cubicBezTo>
                <a:cubicBezTo>
                  <a:pt x="2318910" y="600086"/>
                  <a:pt x="2279662" y="656154"/>
                  <a:pt x="2253230" y="717027"/>
                </a:cubicBezTo>
                <a:cubicBezTo>
                  <a:pt x="2230803" y="769891"/>
                  <a:pt x="2197163" y="788313"/>
                  <a:pt x="2144299" y="789114"/>
                </a:cubicBezTo>
                <a:cubicBezTo>
                  <a:pt x="2089032" y="789915"/>
                  <a:pt x="2033766" y="792318"/>
                  <a:pt x="1978499" y="796323"/>
                </a:cubicBezTo>
                <a:cubicBezTo>
                  <a:pt x="1960878" y="797925"/>
                  <a:pt x="1944058" y="805133"/>
                  <a:pt x="1913621" y="813143"/>
                </a:cubicBezTo>
                <a:cubicBezTo>
                  <a:pt x="1960878" y="833167"/>
                  <a:pt x="1993717" y="845182"/>
                  <a:pt x="2023353" y="861201"/>
                </a:cubicBezTo>
                <a:cubicBezTo>
                  <a:pt x="2059397" y="881225"/>
                  <a:pt x="2068207" y="908458"/>
                  <a:pt x="2053790" y="939696"/>
                </a:cubicBezTo>
                <a:cubicBezTo>
                  <a:pt x="2034567" y="982948"/>
                  <a:pt x="2013742" y="1025399"/>
                  <a:pt x="1995319" y="1068651"/>
                </a:cubicBezTo>
                <a:cubicBezTo>
                  <a:pt x="1968887" y="1130326"/>
                  <a:pt x="1943257" y="1192000"/>
                  <a:pt x="1917626" y="1254475"/>
                </a:cubicBezTo>
                <a:cubicBezTo>
                  <a:pt x="1936849" y="1254475"/>
                  <a:pt x="1946460" y="1248869"/>
                  <a:pt x="1954470" y="1242461"/>
                </a:cubicBezTo>
                <a:cubicBezTo>
                  <a:pt x="1999324" y="1202413"/>
                  <a:pt x="2044178" y="1161563"/>
                  <a:pt x="2088231" y="1119913"/>
                </a:cubicBezTo>
                <a:cubicBezTo>
                  <a:pt x="2157915" y="1055035"/>
                  <a:pt x="2209177" y="1063045"/>
                  <a:pt x="2248425" y="1146345"/>
                </a:cubicBezTo>
                <a:cubicBezTo>
                  <a:pt x="2283667" y="1220835"/>
                  <a:pt x="2315706" y="1296126"/>
                  <a:pt x="2351749" y="1369814"/>
                </a:cubicBezTo>
                <a:cubicBezTo>
                  <a:pt x="2365366" y="1398649"/>
                  <a:pt x="2374977" y="1432290"/>
                  <a:pt x="2411021" y="1451513"/>
                </a:cubicBezTo>
                <a:cubicBezTo>
                  <a:pt x="2404613" y="1324159"/>
                  <a:pt x="2397404" y="1203214"/>
                  <a:pt x="2392599" y="1082268"/>
                </a:cubicBezTo>
                <a:cubicBezTo>
                  <a:pt x="2390195" y="1007778"/>
                  <a:pt x="2397404" y="997365"/>
                  <a:pt x="2466287" y="970132"/>
                </a:cubicBezTo>
                <a:cubicBezTo>
                  <a:pt x="2524758" y="947705"/>
                  <a:pt x="2583228" y="927681"/>
                  <a:pt x="2641699" y="906856"/>
                </a:cubicBezTo>
                <a:close/>
                <a:moveTo>
                  <a:pt x="1788670" y="4592101"/>
                </a:moveTo>
                <a:cubicBezTo>
                  <a:pt x="1867966" y="4621736"/>
                  <a:pt x="1936048" y="4601712"/>
                  <a:pt x="2003329" y="4576882"/>
                </a:cubicBezTo>
                <a:cubicBezTo>
                  <a:pt x="2036970" y="4564868"/>
                  <a:pt x="2047382" y="4538436"/>
                  <a:pt x="2038571" y="4499989"/>
                </a:cubicBezTo>
                <a:cubicBezTo>
                  <a:pt x="2021751" y="4421495"/>
                  <a:pt x="2044178" y="4347806"/>
                  <a:pt x="2077018" y="4277321"/>
                </a:cubicBezTo>
                <a:cubicBezTo>
                  <a:pt x="2098644" y="4230865"/>
                  <a:pt x="2133086" y="4199627"/>
                  <a:pt x="2185949" y="4195622"/>
                </a:cubicBezTo>
                <a:cubicBezTo>
                  <a:pt x="2240415" y="4191617"/>
                  <a:pt x="2272454" y="4227661"/>
                  <a:pt x="2299686" y="4269311"/>
                </a:cubicBezTo>
                <a:cubicBezTo>
                  <a:pt x="2346943" y="4341398"/>
                  <a:pt x="2333327" y="4410281"/>
                  <a:pt x="2288473" y="4476761"/>
                </a:cubicBezTo>
                <a:cubicBezTo>
                  <a:pt x="2270051" y="4503994"/>
                  <a:pt x="2250026" y="4530426"/>
                  <a:pt x="2225997" y="4564067"/>
                </a:cubicBezTo>
                <a:cubicBezTo>
                  <a:pt x="2317308" y="4588896"/>
                  <a:pt x="2395001" y="4561664"/>
                  <a:pt x="2470292" y="4549649"/>
                </a:cubicBezTo>
                <a:cubicBezTo>
                  <a:pt x="2479904" y="4483169"/>
                  <a:pt x="2483909" y="4419893"/>
                  <a:pt x="2499127" y="4359820"/>
                </a:cubicBezTo>
                <a:cubicBezTo>
                  <a:pt x="2516748" y="4293340"/>
                  <a:pt x="2563204" y="4262102"/>
                  <a:pt x="2624879" y="4258098"/>
                </a:cubicBezTo>
                <a:cubicBezTo>
                  <a:pt x="2664126" y="4254894"/>
                  <a:pt x="2691359" y="4270913"/>
                  <a:pt x="2709781" y="4303753"/>
                </a:cubicBezTo>
                <a:cubicBezTo>
                  <a:pt x="2746625" y="4367830"/>
                  <a:pt x="2740218" y="4430305"/>
                  <a:pt x="2703373" y="4491980"/>
                </a:cubicBezTo>
                <a:cubicBezTo>
                  <a:pt x="2689757" y="4514407"/>
                  <a:pt x="2674538" y="4535232"/>
                  <a:pt x="2657718" y="4559261"/>
                </a:cubicBezTo>
                <a:cubicBezTo>
                  <a:pt x="2701771" y="4601712"/>
                  <a:pt x="2757038" y="4598508"/>
                  <a:pt x="2807499" y="4608120"/>
                </a:cubicBezTo>
                <a:cubicBezTo>
                  <a:pt x="2832329" y="4612925"/>
                  <a:pt x="2861965" y="4614527"/>
                  <a:pt x="2854756" y="4645765"/>
                </a:cubicBezTo>
                <a:cubicBezTo>
                  <a:pt x="2850751" y="4662585"/>
                  <a:pt x="2822717" y="4685012"/>
                  <a:pt x="2805897" y="4685012"/>
                </a:cubicBezTo>
                <a:cubicBezTo>
                  <a:pt x="2743421" y="4683410"/>
                  <a:pt x="2677742" y="4682610"/>
                  <a:pt x="2619272" y="4662585"/>
                </a:cubicBezTo>
                <a:cubicBezTo>
                  <a:pt x="2568811" y="4645765"/>
                  <a:pt x="2527962" y="4647367"/>
                  <a:pt x="2483108" y="4667391"/>
                </a:cubicBezTo>
                <a:cubicBezTo>
                  <a:pt x="2370972" y="4716250"/>
                  <a:pt x="2258036" y="4723459"/>
                  <a:pt x="2145901" y="4668993"/>
                </a:cubicBezTo>
                <a:cubicBezTo>
                  <a:pt x="2121872" y="4656979"/>
                  <a:pt x="2102649" y="4654576"/>
                  <a:pt x="2079421" y="4668993"/>
                </a:cubicBezTo>
                <a:cubicBezTo>
                  <a:pt x="2066605" y="4677003"/>
                  <a:pt x="2048183" y="4678605"/>
                  <a:pt x="2035368" y="4687415"/>
                </a:cubicBezTo>
                <a:cubicBezTo>
                  <a:pt x="1927237" y="4761905"/>
                  <a:pt x="1818306" y="4744284"/>
                  <a:pt x="1714180" y="4684212"/>
                </a:cubicBezTo>
                <a:cubicBezTo>
                  <a:pt x="1672530" y="4660183"/>
                  <a:pt x="1639691" y="4675401"/>
                  <a:pt x="1602045" y="4678605"/>
                </a:cubicBezTo>
                <a:cubicBezTo>
                  <a:pt x="1563599" y="4681809"/>
                  <a:pt x="1524351" y="4685814"/>
                  <a:pt x="1485905" y="4685012"/>
                </a:cubicBezTo>
                <a:cubicBezTo>
                  <a:pt x="1469085" y="4684212"/>
                  <a:pt x="1448260" y="4675401"/>
                  <a:pt x="1437046" y="4663386"/>
                </a:cubicBezTo>
                <a:cubicBezTo>
                  <a:pt x="1426634" y="4652173"/>
                  <a:pt x="1421027" y="4629746"/>
                  <a:pt x="1424231" y="4614527"/>
                </a:cubicBezTo>
                <a:cubicBezTo>
                  <a:pt x="1425833" y="4604916"/>
                  <a:pt x="1447459" y="4595304"/>
                  <a:pt x="1461075" y="4592901"/>
                </a:cubicBezTo>
                <a:cubicBezTo>
                  <a:pt x="1499521" y="4586494"/>
                  <a:pt x="1539570" y="4585693"/>
                  <a:pt x="1578016" y="4580086"/>
                </a:cubicBezTo>
                <a:cubicBezTo>
                  <a:pt x="1611657" y="4576081"/>
                  <a:pt x="1629278" y="4556858"/>
                  <a:pt x="1627676" y="4520814"/>
                </a:cubicBezTo>
                <a:cubicBezTo>
                  <a:pt x="1626074" y="4488776"/>
                  <a:pt x="1626875" y="4457538"/>
                  <a:pt x="1628477" y="4425500"/>
                </a:cubicBezTo>
                <a:cubicBezTo>
                  <a:pt x="1633283" y="4347806"/>
                  <a:pt x="1686146" y="4274117"/>
                  <a:pt x="1748622" y="4252491"/>
                </a:cubicBezTo>
                <a:cubicBezTo>
                  <a:pt x="1780660" y="4241278"/>
                  <a:pt x="1803889" y="4247685"/>
                  <a:pt x="1826315" y="4272515"/>
                </a:cubicBezTo>
                <a:cubicBezTo>
                  <a:pt x="1887189" y="4339796"/>
                  <a:pt x="1895199" y="4415888"/>
                  <a:pt x="1846340" y="4496785"/>
                </a:cubicBezTo>
                <a:cubicBezTo>
                  <a:pt x="1829519" y="4526421"/>
                  <a:pt x="1811898" y="4555256"/>
                  <a:pt x="1788670" y="4592101"/>
                </a:cubicBezTo>
                <a:close/>
                <a:moveTo>
                  <a:pt x="2137891" y="4485572"/>
                </a:moveTo>
                <a:cubicBezTo>
                  <a:pt x="2171532" y="4449529"/>
                  <a:pt x="2201168" y="4421495"/>
                  <a:pt x="2225197" y="4389456"/>
                </a:cubicBezTo>
                <a:cubicBezTo>
                  <a:pt x="2243619" y="4364626"/>
                  <a:pt x="2233206" y="4337393"/>
                  <a:pt x="2209177" y="4322175"/>
                </a:cubicBezTo>
                <a:cubicBezTo>
                  <a:pt x="2181144" y="4304554"/>
                  <a:pt x="2166726" y="4326981"/>
                  <a:pt x="2153911" y="4347806"/>
                </a:cubicBezTo>
                <a:cubicBezTo>
                  <a:pt x="2130683" y="4386252"/>
                  <a:pt x="2115464" y="4426301"/>
                  <a:pt x="2137891" y="4485572"/>
                </a:cubicBezTo>
                <a:close/>
                <a:moveTo>
                  <a:pt x="1719787" y="4520814"/>
                </a:moveTo>
                <a:cubicBezTo>
                  <a:pt x="1751826" y="4479965"/>
                  <a:pt x="1778258" y="4451130"/>
                  <a:pt x="1797481" y="4418291"/>
                </a:cubicBezTo>
                <a:cubicBezTo>
                  <a:pt x="1803088" y="4408679"/>
                  <a:pt x="1793476" y="4380645"/>
                  <a:pt x="1782262" y="4372636"/>
                </a:cubicBezTo>
                <a:cubicBezTo>
                  <a:pt x="1773452" y="4367029"/>
                  <a:pt x="1745418" y="4375840"/>
                  <a:pt x="1737408" y="4386252"/>
                </a:cubicBezTo>
                <a:cubicBezTo>
                  <a:pt x="1714180" y="4419893"/>
                  <a:pt x="1695758" y="4457538"/>
                  <a:pt x="1719787" y="4520814"/>
                </a:cubicBezTo>
                <a:close/>
                <a:moveTo>
                  <a:pt x="2636092" y="4373437"/>
                </a:moveTo>
                <a:cubicBezTo>
                  <a:pt x="2584029" y="4388655"/>
                  <a:pt x="2570413" y="4417490"/>
                  <a:pt x="2573617" y="4467951"/>
                </a:cubicBezTo>
                <a:cubicBezTo>
                  <a:pt x="2610461" y="4444723"/>
                  <a:pt x="2632087" y="4420694"/>
                  <a:pt x="2636092" y="43734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2109750" y="2011125"/>
            <a:ext cx="4924500" cy="110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Fira Sans Medium"/>
              <a:buNone/>
              <a:defRPr b="0" sz="41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Font typeface="Fira Sans Medium"/>
              <a:buNone/>
              <a:defRPr sz="1800">
                <a:latin typeface="Fira Sans Medium"/>
                <a:ea typeface="Fira Sans Medium"/>
                <a:cs typeface="Fira Sans Medium"/>
                <a:sym typeface="Fira Sans Medium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ira Sans"/>
              <a:buNone/>
              <a:defRPr b="1" sz="3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●"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810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○"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810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■"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810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●"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810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○"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810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■"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810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●"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810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○"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810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Fira Sans"/>
              <a:buChar char="■"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18.jpg"/><Relationship Id="rId6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Relationship Id="rId4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Relationship Id="rId5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9" Type="http://schemas.openxmlformats.org/officeDocument/2006/relationships/image" Target="../media/image16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17.jpg"/><Relationship Id="rId8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/>
        </p:nvSpPr>
        <p:spPr>
          <a:xfrm>
            <a:off x="514350" y="1481138"/>
            <a:ext cx="4057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Creative Resume Presentation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 b="5877" l="0" r="0" t="5877"/>
          <a:stretch/>
        </p:blipFill>
        <p:spPr>
          <a:xfrm>
            <a:off x="5250814" y="0"/>
            <a:ext cx="389318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/>
          <p:nvPr/>
        </p:nvSpPr>
        <p:spPr>
          <a:xfrm rot="921333">
            <a:off x="4217329" y="2959630"/>
            <a:ext cx="1669473" cy="1908398"/>
          </a:xfrm>
          <a:custGeom>
            <a:rect b="b" l="l" r="r" t="t"/>
            <a:pathLst>
              <a:path extrusionOk="0" h="3819040" w="3336527">
                <a:moveTo>
                  <a:pt x="2816178" y="3168018"/>
                </a:moveTo>
                <a:cubicBezTo>
                  <a:pt x="2772570" y="3321326"/>
                  <a:pt x="2733051" y="3463732"/>
                  <a:pt x="2692169" y="3605457"/>
                </a:cubicBezTo>
                <a:cubicBezTo>
                  <a:pt x="2686717" y="3624536"/>
                  <a:pt x="2679223" y="3643614"/>
                  <a:pt x="2669002" y="3660648"/>
                </a:cubicBezTo>
                <a:cubicBezTo>
                  <a:pt x="2639703" y="3711751"/>
                  <a:pt x="2589963" y="3714476"/>
                  <a:pt x="2557257" y="3665418"/>
                </a:cubicBezTo>
                <a:cubicBezTo>
                  <a:pt x="2527958" y="3620447"/>
                  <a:pt x="2500022" y="3574114"/>
                  <a:pt x="2476174" y="3525737"/>
                </a:cubicBezTo>
                <a:cubicBezTo>
                  <a:pt x="2410082" y="3393551"/>
                  <a:pt x="2347395" y="3259321"/>
                  <a:pt x="2281303" y="3127136"/>
                </a:cubicBezTo>
                <a:cubicBezTo>
                  <a:pt x="2249960" y="3065131"/>
                  <a:pt x="2214528" y="3005852"/>
                  <a:pt x="2179778" y="2945210"/>
                </a:cubicBezTo>
                <a:cubicBezTo>
                  <a:pt x="2078254" y="2765328"/>
                  <a:pt x="1986270" y="2581359"/>
                  <a:pt x="1909275" y="2389212"/>
                </a:cubicBezTo>
                <a:cubicBezTo>
                  <a:pt x="1904505" y="2376948"/>
                  <a:pt x="1897010" y="2365364"/>
                  <a:pt x="1887471" y="2346968"/>
                </a:cubicBezTo>
                <a:cubicBezTo>
                  <a:pt x="1764143" y="2380355"/>
                  <a:pt x="1637408" y="2376266"/>
                  <a:pt x="1510674" y="2360595"/>
                </a:cubicBezTo>
                <a:cubicBezTo>
                  <a:pt x="1490914" y="2430094"/>
                  <a:pt x="1475924" y="2495506"/>
                  <a:pt x="1454120" y="2558192"/>
                </a:cubicBezTo>
                <a:cubicBezTo>
                  <a:pt x="1415282" y="2672662"/>
                  <a:pt x="1371674" y="2785088"/>
                  <a:pt x="1331473" y="2899558"/>
                </a:cubicBezTo>
                <a:cubicBezTo>
                  <a:pt x="1291273" y="3015391"/>
                  <a:pt x="1255841" y="3133268"/>
                  <a:pt x="1214278" y="3249101"/>
                </a:cubicBezTo>
                <a:cubicBezTo>
                  <a:pt x="1170670" y="3369022"/>
                  <a:pt x="1122293" y="3487580"/>
                  <a:pt x="1075278" y="3606139"/>
                </a:cubicBezTo>
                <a:cubicBezTo>
                  <a:pt x="1059607" y="3645658"/>
                  <a:pt x="1043935" y="3685177"/>
                  <a:pt x="1027582" y="3724015"/>
                </a:cubicBezTo>
                <a:cubicBezTo>
                  <a:pt x="1020769" y="3740368"/>
                  <a:pt x="1013274" y="3757403"/>
                  <a:pt x="1004416" y="3772393"/>
                </a:cubicBezTo>
                <a:cubicBezTo>
                  <a:pt x="972392" y="3828265"/>
                  <a:pt x="927421" y="3835079"/>
                  <a:pt x="885176" y="3786701"/>
                </a:cubicBezTo>
                <a:cubicBezTo>
                  <a:pt x="837480" y="3732873"/>
                  <a:pt x="794554" y="3674957"/>
                  <a:pt x="748902" y="3619766"/>
                </a:cubicBezTo>
                <a:cubicBezTo>
                  <a:pt x="684854" y="3542090"/>
                  <a:pt x="619442" y="3465095"/>
                  <a:pt x="551986" y="3384012"/>
                </a:cubicBezTo>
                <a:cubicBezTo>
                  <a:pt x="528820" y="3395595"/>
                  <a:pt x="507697" y="3403090"/>
                  <a:pt x="490663" y="3416036"/>
                </a:cubicBezTo>
                <a:cubicBezTo>
                  <a:pt x="383688" y="3497801"/>
                  <a:pt x="278076" y="3581609"/>
                  <a:pt x="171782" y="3663374"/>
                </a:cubicBezTo>
                <a:cubicBezTo>
                  <a:pt x="152704" y="3678364"/>
                  <a:pt x="130219" y="3690629"/>
                  <a:pt x="107052" y="3698123"/>
                </a:cubicBezTo>
                <a:cubicBezTo>
                  <a:pt x="48454" y="3716520"/>
                  <a:pt x="-12188" y="3666781"/>
                  <a:pt x="2121" y="3607501"/>
                </a:cubicBezTo>
                <a:cubicBezTo>
                  <a:pt x="19837" y="3533914"/>
                  <a:pt x="47092" y="3462369"/>
                  <a:pt x="75028" y="3392189"/>
                </a:cubicBezTo>
                <a:cubicBezTo>
                  <a:pt x="118635" y="3281807"/>
                  <a:pt x="164287" y="3172787"/>
                  <a:pt x="212664" y="3065131"/>
                </a:cubicBezTo>
                <a:cubicBezTo>
                  <a:pt x="241282" y="3001764"/>
                  <a:pt x="277395" y="2942485"/>
                  <a:pt x="308738" y="2880480"/>
                </a:cubicBezTo>
                <a:cubicBezTo>
                  <a:pt x="332585" y="2832784"/>
                  <a:pt x="354389" y="2783725"/>
                  <a:pt x="375512" y="2733985"/>
                </a:cubicBezTo>
                <a:cubicBezTo>
                  <a:pt x="445693" y="2569094"/>
                  <a:pt x="512467" y="2402840"/>
                  <a:pt x="584692" y="2239311"/>
                </a:cubicBezTo>
                <a:cubicBezTo>
                  <a:pt x="616035" y="2167767"/>
                  <a:pt x="656236" y="2099630"/>
                  <a:pt x="693711" y="2028086"/>
                </a:cubicBezTo>
                <a:cubicBezTo>
                  <a:pt x="690305" y="2021273"/>
                  <a:pt x="687579" y="2012415"/>
                  <a:pt x="682128" y="2006283"/>
                </a:cubicBezTo>
                <a:cubicBezTo>
                  <a:pt x="599001" y="1921111"/>
                  <a:pt x="547217" y="1816862"/>
                  <a:pt x="500202" y="1709887"/>
                </a:cubicBezTo>
                <a:cubicBezTo>
                  <a:pt x="487938" y="1681269"/>
                  <a:pt x="476354" y="1651289"/>
                  <a:pt x="468859" y="1621309"/>
                </a:cubicBezTo>
                <a:cubicBezTo>
                  <a:pt x="434110" y="1479584"/>
                  <a:pt x="405492" y="1335815"/>
                  <a:pt x="423889" y="1188639"/>
                </a:cubicBezTo>
                <a:cubicBezTo>
                  <a:pt x="445011" y="1019659"/>
                  <a:pt x="466815" y="852042"/>
                  <a:pt x="544491" y="695327"/>
                </a:cubicBezTo>
                <a:cubicBezTo>
                  <a:pt x="592869" y="597210"/>
                  <a:pt x="643290" y="501137"/>
                  <a:pt x="710746" y="414603"/>
                </a:cubicBezTo>
                <a:cubicBezTo>
                  <a:pt x="764574" y="345103"/>
                  <a:pt x="829304" y="287187"/>
                  <a:pt x="897441" y="232677"/>
                </a:cubicBezTo>
                <a:cubicBezTo>
                  <a:pt x="1015999" y="137967"/>
                  <a:pt x="1150229" y="71193"/>
                  <a:pt x="1297405" y="36443"/>
                </a:cubicBezTo>
                <a:cubicBezTo>
                  <a:pt x="1441855" y="2374"/>
                  <a:pt x="1589712" y="-4439"/>
                  <a:pt x="1738932" y="2374"/>
                </a:cubicBezTo>
                <a:cubicBezTo>
                  <a:pt x="1997853" y="13958"/>
                  <a:pt x="2215210" y="131153"/>
                  <a:pt x="2429841" y="261976"/>
                </a:cubicBezTo>
                <a:cubicBezTo>
                  <a:pt x="2553169" y="336927"/>
                  <a:pt x="2617218" y="450034"/>
                  <a:pt x="2673090" y="574725"/>
                </a:cubicBezTo>
                <a:cubicBezTo>
                  <a:pt x="2692169" y="617651"/>
                  <a:pt x="2714654" y="659896"/>
                  <a:pt x="2739864" y="698734"/>
                </a:cubicBezTo>
                <a:cubicBezTo>
                  <a:pt x="2804594" y="796851"/>
                  <a:pt x="2833212" y="906552"/>
                  <a:pt x="2850928" y="1020341"/>
                </a:cubicBezTo>
                <a:cubicBezTo>
                  <a:pt x="2889084" y="1262908"/>
                  <a:pt x="2824354" y="1486397"/>
                  <a:pt x="2722149" y="1702392"/>
                </a:cubicBezTo>
                <a:cubicBezTo>
                  <a:pt x="2716698" y="1714656"/>
                  <a:pt x="2708521" y="1725558"/>
                  <a:pt x="2703070" y="1737823"/>
                </a:cubicBezTo>
                <a:cubicBezTo>
                  <a:pt x="2670365" y="1812092"/>
                  <a:pt x="2635615" y="1884317"/>
                  <a:pt x="2566797" y="1940871"/>
                </a:cubicBezTo>
                <a:cubicBezTo>
                  <a:pt x="2624713" y="2030131"/>
                  <a:pt x="2677860" y="2118027"/>
                  <a:pt x="2735776" y="2201836"/>
                </a:cubicBezTo>
                <a:cubicBezTo>
                  <a:pt x="2853653" y="2371497"/>
                  <a:pt x="2975618" y="2538432"/>
                  <a:pt x="3092814" y="2708093"/>
                </a:cubicBezTo>
                <a:cubicBezTo>
                  <a:pt x="3125520" y="2755789"/>
                  <a:pt x="3148005" y="2810299"/>
                  <a:pt x="3177304" y="2861402"/>
                </a:cubicBezTo>
                <a:cubicBezTo>
                  <a:pt x="3219549" y="2934989"/>
                  <a:pt x="3263156" y="3007896"/>
                  <a:pt x="3306083" y="3080802"/>
                </a:cubicBezTo>
                <a:cubicBezTo>
                  <a:pt x="3312896" y="3092386"/>
                  <a:pt x="3320391" y="3103288"/>
                  <a:pt x="3326524" y="3115552"/>
                </a:cubicBezTo>
                <a:cubicBezTo>
                  <a:pt x="3348327" y="3162567"/>
                  <a:pt x="3334700" y="3192547"/>
                  <a:pt x="3283597" y="3194591"/>
                </a:cubicBezTo>
                <a:cubicBezTo>
                  <a:pt x="3212053" y="3197317"/>
                  <a:pt x="3140510" y="3193910"/>
                  <a:pt x="3068966" y="3189140"/>
                </a:cubicBezTo>
                <a:cubicBezTo>
                  <a:pt x="2986520" y="3185733"/>
                  <a:pt x="2904756" y="3176194"/>
                  <a:pt x="2816178" y="3168018"/>
                </a:cubicBezTo>
                <a:close/>
                <a:moveTo>
                  <a:pt x="2745997" y="1135492"/>
                </a:moveTo>
                <a:cubicBezTo>
                  <a:pt x="2747359" y="999218"/>
                  <a:pt x="2714654" y="865670"/>
                  <a:pt x="2647879" y="740298"/>
                </a:cubicBezTo>
                <a:cubicBezTo>
                  <a:pt x="2628801" y="704866"/>
                  <a:pt x="2612448" y="668073"/>
                  <a:pt x="2592007" y="632641"/>
                </a:cubicBezTo>
                <a:cubicBezTo>
                  <a:pt x="2556576" y="570637"/>
                  <a:pt x="2523870" y="505907"/>
                  <a:pt x="2482307" y="447990"/>
                </a:cubicBezTo>
                <a:cubicBezTo>
                  <a:pt x="2417576" y="358731"/>
                  <a:pt x="2324229" y="298770"/>
                  <a:pt x="2226112" y="255844"/>
                </a:cubicBezTo>
                <a:cubicBezTo>
                  <a:pt x="2080980" y="191795"/>
                  <a:pt x="1929716" y="141374"/>
                  <a:pt x="1779815" y="88908"/>
                </a:cubicBezTo>
                <a:cubicBezTo>
                  <a:pt x="1756648" y="80732"/>
                  <a:pt x="1726668" y="89590"/>
                  <a:pt x="1700094" y="91634"/>
                </a:cubicBezTo>
                <a:cubicBezTo>
                  <a:pt x="1623781" y="97766"/>
                  <a:pt x="1546786" y="98447"/>
                  <a:pt x="1471835" y="111394"/>
                </a:cubicBezTo>
                <a:cubicBezTo>
                  <a:pt x="1379851" y="127746"/>
                  <a:pt x="1284459" y="142737"/>
                  <a:pt x="1198606" y="178168"/>
                </a:cubicBezTo>
                <a:cubicBezTo>
                  <a:pt x="1060288" y="236084"/>
                  <a:pt x="936960" y="321255"/>
                  <a:pt x="829985" y="429593"/>
                </a:cubicBezTo>
                <a:cubicBezTo>
                  <a:pt x="737319" y="524985"/>
                  <a:pt x="670545" y="637411"/>
                  <a:pt x="627618" y="758013"/>
                </a:cubicBezTo>
                <a:cubicBezTo>
                  <a:pt x="545854" y="986954"/>
                  <a:pt x="497477" y="1222707"/>
                  <a:pt x="541085" y="1470045"/>
                </a:cubicBezTo>
                <a:cubicBezTo>
                  <a:pt x="566977" y="1617902"/>
                  <a:pt x="611266" y="1758264"/>
                  <a:pt x="703932" y="1877504"/>
                </a:cubicBezTo>
                <a:cubicBezTo>
                  <a:pt x="768662" y="1960631"/>
                  <a:pt x="833392" y="2045121"/>
                  <a:pt x="930828" y="2094861"/>
                </a:cubicBezTo>
                <a:cubicBezTo>
                  <a:pt x="1053475" y="2157547"/>
                  <a:pt x="1183616" y="2201154"/>
                  <a:pt x="1319209" y="2224321"/>
                </a:cubicBezTo>
                <a:cubicBezTo>
                  <a:pt x="1409831" y="2239311"/>
                  <a:pt x="1501816" y="2248169"/>
                  <a:pt x="1593119" y="2254301"/>
                </a:cubicBezTo>
                <a:cubicBezTo>
                  <a:pt x="1653080" y="2258389"/>
                  <a:pt x="1715084" y="2258389"/>
                  <a:pt x="1774364" y="2248850"/>
                </a:cubicBezTo>
                <a:cubicBezTo>
                  <a:pt x="1854084" y="2235904"/>
                  <a:pt x="1931760" y="2212738"/>
                  <a:pt x="2010117" y="2192297"/>
                </a:cubicBezTo>
                <a:cubicBezTo>
                  <a:pt x="2033284" y="2186164"/>
                  <a:pt x="2056450" y="2175944"/>
                  <a:pt x="2078254" y="2165723"/>
                </a:cubicBezTo>
                <a:cubicBezTo>
                  <a:pt x="2196813" y="2109851"/>
                  <a:pt x="2294249" y="2023317"/>
                  <a:pt x="2396454" y="1943597"/>
                </a:cubicBezTo>
                <a:cubicBezTo>
                  <a:pt x="2428478" y="1919067"/>
                  <a:pt x="2467998" y="1898626"/>
                  <a:pt x="2488439" y="1866602"/>
                </a:cubicBezTo>
                <a:cubicBezTo>
                  <a:pt x="2572929" y="1732372"/>
                  <a:pt x="2660144" y="1597461"/>
                  <a:pt x="2699664" y="1440746"/>
                </a:cubicBezTo>
                <a:cubicBezTo>
                  <a:pt x="2723512" y="1342629"/>
                  <a:pt x="2766438" y="1245874"/>
                  <a:pt x="2745997" y="1135492"/>
                </a:cubicBezTo>
                <a:close/>
                <a:moveTo>
                  <a:pt x="909706" y="3686540"/>
                </a:moveTo>
                <a:cubicBezTo>
                  <a:pt x="1105940" y="3242969"/>
                  <a:pt x="1265380" y="2800078"/>
                  <a:pt x="1414600" y="2351737"/>
                </a:cubicBezTo>
                <a:cubicBezTo>
                  <a:pt x="1306263" y="2326526"/>
                  <a:pt x="1202013" y="2301997"/>
                  <a:pt x="1094357" y="2276786"/>
                </a:cubicBezTo>
                <a:cubicBezTo>
                  <a:pt x="945818" y="2638594"/>
                  <a:pt x="799324" y="2996313"/>
                  <a:pt x="651466" y="3357439"/>
                </a:cubicBezTo>
                <a:cubicBezTo>
                  <a:pt x="734594" y="3463732"/>
                  <a:pt x="819083" y="3570707"/>
                  <a:pt x="909706" y="3686540"/>
                </a:cubicBezTo>
                <a:close/>
                <a:moveTo>
                  <a:pt x="3208647" y="3112827"/>
                </a:moveTo>
                <a:cubicBezTo>
                  <a:pt x="3148005" y="2977916"/>
                  <a:pt x="2577698" y="2069650"/>
                  <a:pt x="2515694" y="2009689"/>
                </a:cubicBezTo>
                <a:cubicBezTo>
                  <a:pt x="2440062" y="2069650"/>
                  <a:pt x="2363748" y="2130292"/>
                  <a:pt x="2292886" y="2186164"/>
                </a:cubicBezTo>
                <a:cubicBezTo>
                  <a:pt x="2470042" y="2493462"/>
                  <a:pt x="2641747" y="2791902"/>
                  <a:pt x="2810045" y="3083528"/>
                </a:cubicBezTo>
                <a:cubicBezTo>
                  <a:pt x="2946319" y="3094430"/>
                  <a:pt x="3073735" y="3103288"/>
                  <a:pt x="3208647" y="3112827"/>
                </a:cubicBezTo>
                <a:close/>
                <a:moveTo>
                  <a:pt x="2584512" y="3538002"/>
                </a:moveTo>
                <a:cubicBezTo>
                  <a:pt x="2596095" y="3504614"/>
                  <a:pt x="2602228" y="3486217"/>
                  <a:pt x="2608360" y="3468502"/>
                </a:cubicBezTo>
                <a:cubicBezTo>
                  <a:pt x="2644473" y="3366978"/>
                  <a:pt x="2679223" y="3265454"/>
                  <a:pt x="2717379" y="3165292"/>
                </a:cubicBezTo>
                <a:cubicBezTo>
                  <a:pt x="2731688" y="3127136"/>
                  <a:pt x="2735095" y="3093748"/>
                  <a:pt x="2712610" y="3057636"/>
                </a:cubicBezTo>
                <a:cubicBezTo>
                  <a:pt x="2666276" y="2983367"/>
                  <a:pt x="2622669" y="2907735"/>
                  <a:pt x="2577698" y="2832103"/>
                </a:cubicBezTo>
                <a:cubicBezTo>
                  <a:pt x="2520463" y="2735348"/>
                  <a:pt x="2464591" y="2638594"/>
                  <a:pt x="2407356" y="2542520"/>
                </a:cubicBezTo>
                <a:cubicBezTo>
                  <a:pt x="2360341" y="2463482"/>
                  <a:pt x="2312646" y="2384443"/>
                  <a:pt x="2265631" y="2305404"/>
                </a:cubicBezTo>
                <a:cubicBezTo>
                  <a:pt x="2252004" y="2282919"/>
                  <a:pt x="2239058" y="2259752"/>
                  <a:pt x="2228156" y="2239992"/>
                </a:cubicBezTo>
                <a:cubicBezTo>
                  <a:pt x="2136171" y="2272698"/>
                  <a:pt x="2051000" y="2303360"/>
                  <a:pt x="1960378" y="2335384"/>
                </a:cubicBezTo>
                <a:cubicBezTo>
                  <a:pt x="2029877" y="2468933"/>
                  <a:pt x="2098696" y="2602481"/>
                  <a:pt x="2169558" y="2734667"/>
                </a:cubicBezTo>
                <a:cubicBezTo>
                  <a:pt x="2239739" y="2864808"/>
                  <a:pt x="2315371" y="2992224"/>
                  <a:pt x="2383508" y="3123729"/>
                </a:cubicBezTo>
                <a:cubicBezTo>
                  <a:pt x="2451645" y="3255915"/>
                  <a:pt x="2513650" y="3390826"/>
                  <a:pt x="2584512" y="3538002"/>
                </a:cubicBezTo>
                <a:close/>
                <a:moveTo>
                  <a:pt x="751628" y="2098949"/>
                </a:moveTo>
                <a:cubicBezTo>
                  <a:pt x="692349" y="2254301"/>
                  <a:pt x="633751" y="2411016"/>
                  <a:pt x="573109" y="2566368"/>
                </a:cubicBezTo>
                <a:cubicBezTo>
                  <a:pt x="511786" y="2724446"/>
                  <a:pt x="440242" y="2879117"/>
                  <a:pt x="372105" y="3034469"/>
                </a:cubicBezTo>
                <a:cubicBezTo>
                  <a:pt x="305331" y="3187096"/>
                  <a:pt x="235831" y="3338360"/>
                  <a:pt x="179959" y="3497119"/>
                </a:cubicBezTo>
                <a:cubicBezTo>
                  <a:pt x="244007" y="3458281"/>
                  <a:pt x="299880" y="3407860"/>
                  <a:pt x="364610" y="3376517"/>
                </a:cubicBezTo>
                <a:cubicBezTo>
                  <a:pt x="430021" y="3345174"/>
                  <a:pt x="476354" y="3276356"/>
                  <a:pt x="559482" y="3276356"/>
                </a:cubicBezTo>
                <a:cubicBezTo>
                  <a:pt x="708020" y="2932264"/>
                  <a:pt x="856559" y="2588172"/>
                  <a:pt x="1004416" y="2244081"/>
                </a:cubicBezTo>
                <a:cubicBezTo>
                  <a:pt x="926740" y="2199792"/>
                  <a:pt x="845657" y="2153458"/>
                  <a:pt x="751628" y="2098949"/>
                </a:cubicBezTo>
                <a:close/>
                <a:moveTo>
                  <a:pt x="1711678" y="443902"/>
                </a:moveTo>
                <a:cubicBezTo>
                  <a:pt x="1758692" y="443221"/>
                  <a:pt x="1774364" y="470475"/>
                  <a:pt x="1781177" y="502500"/>
                </a:cubicBezTo>
                <a:cubicBezTo>
                  <a:pt x="1805707" y="609475"/>
                  <a:pt x="1828192" y="717131"/>
                  <a:pt x="1850677" y="824106"/>
                </a:cubicBezTo>
                <a:cubicBezTo>
                  <a:pt x="1865667" y="896331"/>
                  <a:pt x="1879976" y="968557"/>
                  <a:pt x="1894285" y="1038738"/>
                </a:cubicBezTo>
                <a:cubicBezTo>
                  <a:pt x="1946069" y="1066674"/>
                  <a:pt x="1998534" y="1062586"/>
                  <a:pt x="2049637" y="1065311"/>
                </a:cubicBezTo>
                <a:cubicBezTo>
                  <a:pt x="2132083" y="1070081"/>
                  <a:pt x="2214528" y="1076213"/>
                  <a:pt x="2296974" y="1081664"/>
                </a:cubicBezTo>
                <a:cubicBezTo>
                  <a:pt x="2301744" y="1081664"/>
                  <a:pt x="2305832" y="1083027"/>
                  <a:pt x="2309920" y="1084389"/>
                </a:cubicBezTo>
                <a:cubicBezTo>
                  <a:pt x="2337175" y="1093929"/>
                  <a:pt x="2371243" y="1096654"/>
                  <a:pt x="2376013" y="1132767"/>
                </a:cubicBezTo>
                <a:cubicBezTo>
                  <a:pt x="2380783" y="1171605"/>
                  <a:pt x="2343989" y="1175012"/>
                  <a:pt x="2319459" y="1189320"/>
                </a:cubicBezTo>
                <a:cubicBezTo>
                  <a:pt x="2252685" y="1228840"/>
                  <a:pt x="2181141" y="1254050"/>
                  <a:pt x="2103465" y="1258139"/>
                </a:cubicBezTo>
                <a:cubicBezTo>
                  <a:pt x="2101421" y="1258139"/>
                  <a:pt x="2098696" y="1258820"/>
                  <a:pt x="2096651" y="1258820"/>
                </a:cubicBezTo>
                <a:cubicBezTo>
                  <a:pt x="1982863" y="1279943"/>
                  <a:pt x="1976730" y="1287438"/>
                  <a:pt x="1984907" y="1402589"/>
                </a:cubicBezTo>
                <a:cubicBezTo>
                  <a:pt x="1994446" y="1538863"/>
                  <a:pt x="2004667" y="1675137"/>
                  <a:pt x="2013524" y="1811411"/>
                </a:cubicBezTo>
                <a:cubicBezTo>
                  <a:pt x="2014887" y="1837303"/>
                  <a:pt x="2023745" y="1868646"/>
                  <a:pt x="1992402" y="1883636"/>
                </a:cubicBezTo>
                <a:cubicBezTo>
                  <a:pt x="1956971" y="1900670"/>
                  <a:pt x="1931760" y="1874778"/>
                  <a:pt x="1909956" y="1852974"/>
                </a:cubicBezTo>
                <a:cubicBezTo>
                  <a:pt x="1887471" y="1831171"/>
                  <a:pt x="1871118" y="1803916"/>
                  <a:pt x="1851358" y="1780068"/>
                </a:cubicBezTo>
                <a:cubicBezTo>
                  <a:pt x="1805025" y="1722833"/>
                  <a:pt x="1758692" y="1665598"/>
                  <a:pt x="1710996" y="1609044"/>
                </a:cubicBezTo>
                <a:cubicBezTo>
                  <a:pt x="1666707" y="1555897"/>
                  <a:pt x="1621055" y="1503432"/>
                  <a:pt x="1576085" y="1450285"/>
                </a:cubicBezTo>
                <a:cubicBezTo>
                  <a:pt x="1561776" y="1433251"/>
                  <a:pt x="1546786" y="1417579"/>
                  <a:pt x="1529752" y="1397819"/>
                </a:cubicBezTo>
                <a:cubicBezTo>
                  <a:pt x="1482056" y="1459143"/>
                  <a:pt x="1435042" y="1515015"/>
                  <a:pt x="1392797" y="1573613"/>
                </a:cubicBezTo>
                <a:cubicBezTo>
                  <a:pt x="1339650" y="1647882"/>
                  <a:pt x="1289910" y="1725558"/>
                  <a:pt x="1238126" y="1800509"/>
                </a:cubicBezTo>
                <a:cubicBezTo>
                  <a:pt x="1226542" y="1816862"/>
                  <a:pt x="1212234" y="1831171"/>
                  <a:pt x="1199288" y="1846842"/>
                </a:cubicBezTo>
                <a:cubicBezTo>
                  <a:pt x="1179528" y="1871371"/>
                  <a:pt x="1156361" y="1887043"/>
                  <a:pt x="1122974" y="1874097"/>
                </a:cubicBezTo>
                <a:cubicBezTo>
                  <a:pt x="1090950" y="1862514"/>
                  <a:pt x="1067783" y="1832533"/>
                  <a:pt x="1070509" y="1795739"/>
                </a:cubicBezTo>
                <a:cubicBezTo>
                  <a:pt x="1074597" y="1748725"/>
                  <a:pt x="1080048" y="1701710"/>
                  <a:pt x="1092994" y="1656740"/>
                </a:cubicBezTo>
                <a:cubicBezTo>
                  <a:pt x="1134558" y="1517741"/>
                  <a:pt x="1179528" y="1380104"/>
                  <a:pt x="1223817" y="1241786"/>
                </a:cubicBezTo>
                <a:cubicBezTo>
                  <a:pt x="1228587" y="1226796"/>
                  <a:pt x="1235400" y="1212487"/>
                  <a:pt x="1242895" y="1194090"/>
                </a:cubicBezTo>
                <a:cubicBezTo>
                  <a:pt x="1230631" y="1185232"/>
                  <a:pt x="1218366" y="1176374"/>
                  <a:pt x="1205420" y="1168879"/>
                </a:cubicBezTo>
                <a:cubicBezTo>
                  <a:pt x="1133195" y="1128678"/>
                  <a:pt x="1059607" y="1089159"/>
                  <a:pt x="988063" y="1047595"/>
                </a:cubicBezTo>
                <a:cubicBezTo>
                  <a:pt x="964896" y="1033968"/>
                  <a:pt x="942411" y="1017615"/>
                  <a:pt x="924696" y="997855"/>
                </a:cubicBezTo>
                <a:cubicBezTo>
                  <a:pt x="891990" y="959699"/>
                  <a:pt x="905617" y="923586"/>
                  <a:pt x="954676" y="914047"/>
                </a:cubicBezTo>
                <a:cubicBezTo>
                  <a:pt x="976480" y="909959"/>
                  <a:pt x="999646" y="908596"/>
                  <a:pt x="1021450" y="910640"/>
                </a:cubicBezTo>
                <a:cubicBezTo>
                  <a:pt x="1077323" y="914728"/>
                  <a:pt x="1133195" y="921542"/>
                  <a:pt x="1189067" y="927674"/>
                </a:cubicBezTo>
                <a:cubicBezTo>
                  <a:pt x="1279689" y="937895"/>
                  <a:pt x="1370993" y="948797"/>
                  <a:pt x="1465022" y="959699"/>
                </a:cubicBezTo>
                <a:cubicBezTo>
                  <a:pt x="1537928" y="781861"/>
                  <a:pt x="1612198" y="608112"/>
                  <a:pt x="1711678" y="443902"/>
                </a:cubicBezTo>
                <a:close/>
                <a:moveTo>
                  <a:pt x="2051681" y="1172286"/>
                </a:moveTo>
                <a:cubicBezTo>
                  <a:pt x="2051681" y="1169561"/>
                  <a:pt x="2052362" y="1166154"/>
                  <a:pt x="2052362" y="1163428"/>
                </a:cubicBezTo>
                <a:cubicBezTo>
                  <a:pt x="2021019" y="1160021"/>
                  <a:pt x="1990358" y="1155252"/>
                  <a:pt x="1959015" y="1153889"/>
                </a:cubicBezTo>
                <a:cubicBezTo>
                  <a:pt x="1849314" y="1147757"/>
                  <a:pt x="1820697" y="1124590"/>
                  <a:pt x="1800256" y="1019659"/>
                </a:cubicBezTo>
                <a:cubicBezTo>
                  <a:pt x="1775045" y="888155"/>
                  <a:pt x="1751878" y="756651"/>
                  <a:pt x="1725986" y="616288"/>
                </a:cubicBezTo>
                <a:cubicBezTo>
                  <a:pt x="1680335" y="676930"/>
                  <a:pt x="1661938" y="740979"/>
                  <a:pt x="1636046" y="801621"/>
                </a:cubicBezTo>
                <a:cubicBezTo>
                  <a:pt x="1608791" y="867032"/>
                  <a:pt x="1582899" y="933807"/>
                  <a:pt x="1554963" y="999218"/>
                </a:cubicBezTo>
                <a:cubicBezTo>
                  <a:pt x="1539291" y="1035331"/>
                  <a:pt x="1510674" y="1055091"/>
                  <a:pt x="1469791" y="1053728"/>
                </a:cubicBezTo>
                <a:cubicBezTo>
                  <a:pt x="1413919" y="1051684"/>
                  <a:pt x="1358047" y="1049640"/>
                  <a:pt x="1302174" y="1046233"/>
                </a:cubicBezTo>
                <a:cubicBezTo>
                  <a:pt x="1266062" y="1044189"/>
                  <a:pt x="1230631" y="1033968"/>
                  <a:pt x="1193837" y="1046233"/>
                </a:cubicBezTo>
                <a:cubicBezTo>
                  <a:pt x="1225861" y="1068718"/>
                  <a:pt x="1259248" y="1085752"/>
                  <a:pt x="1292635" y="1102786"/>
                </a:cubicBezTo>
                <a:cubicBezTo>
                  <a:pt x="1343057" y="1128678"/>
                  <a:pt x="1360091" y="1164791"/>
                  <a:pt x="1345782" y="1217938"/>
                </a:cubicBezTo>
                <a:cubicBezTo>
                  <a:pt x="1336924" y="1250644"/>
                  <a:pt x="1326704" y="1281987"/>
                  <a:pt x="1317846" y="1314692"/>
                </a:cubicBezTo>
                <a:cubicBezTo>
                  <a:pt x="1300812" y="1376016"/>
                  <a:pt x="1284459" y="1437339"/>
                  <a:pt x="1267425" y="1498662"/>
                </a:cubicBezTo>
                <a:cubicBezTo>
                  <a:pt x="1271513" y="1501388"/>
                  <a:pt x="1276282" y="1504113"/>
                  <a:pt x="1280371" y="1506839"/>
                </a:cubicBezTo>
                <a:cubicBezTo>
                  <a:pt x="1291954" y="1495937"/>
                  <a:pt x="1304900" y="1485716"/>
                  <a:pt x="1313758" y="1473451"/>
                </a:cubicBezTo>
                <a:cubicBezTo>
                  <a:pt x="1344419" y="1432569"/>
                  <a:pt x="1375081" y="1391006"/>
                  <a:pt x="1404380" y="1348080"/>
                </a:cubicBezTo>
                <a:cubicBezTo>
                  <a:pt x="1465022" y="1260183"/>
                  <a:pt x="1482737" y="1238379"/>
                  <a:pt x="1595163" y="1335133"/>
                </a:cubicBezTo>
                <a:cubicBezTo>
                  <a:pt x="1601977" y="1341266"/>
                  <a:pt x="1608109" y="1347398"/>
                  <a:pt x="1614242" y="1354212"/>
                </a:cubicBezTo>
                <a:cubicBezTo>
                  <a:pt x="1676246" y="1430525"/>
                  <a:pt x="1738251" y="1507520"/>
                  <a:pt x="1800937" y="1583833"/>
                </a:cubicBezTo>
                <a:cubicBezTo>
                  <a:pt x="1831599" y="1621309"/>
                  <a:pt x="1864986" y="1656059"/>
                  <a:pt x="1907912" y="1703754"/>
                </a:cubicBezTo>
                <a:cubicBezTo>
                  <a:pt x="1904505" y="1656740"/>
                  <a:pt x="1903142" y="1624716"/>
                  <a:pt x="1899735" y="1592010"/>
                </a:cubicBezTo>
                <a:cubicBezTo>
                  <a:pt x="1890196" y="1491848"/>
                  <a:pt x="1877250" y="1392369"/>
                  <a:pt x="1871118" y="1292207"/>
                </a:cubicBezTo>
                <a:cubicBezTo>
                  <a:pt x="1867030" y="1227477"/>
                  <a:pt x="1883383" y="1210443"/>
                  <a:pt x="1946750" y="1194771"/>
                </a:cubicBezTo>
                <a:cubicBezTo>
                  <a:pt x="1982181" y="1186595"/>
                  <a:pt x="2016931" y="1179781"/>
                  <a:pt x="2051681" y="117228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0"/>
          <p:cNvGrpSpPr/>
          <p:nvPr/>
        </p:nvGrpSpPr>
        <p:grpSpPr>
          <a:xfrm>
            <a:off x="4964910" y="506582"/>
            <a:ext cx="3664688" cy="4097009"/>
            <a:chOff x="0" y="-9525"/>
            <a:chExt cx="9772500" cy="10925356"/>
          </a:xfrm>
        </p:grpSpPr>
        <p:sp>
          <p:nvSpPr>
            <p:cNvPr id="186" name="Google Shape;186;p20"/>
            <p:cNvSpPr txBox="1"/>
            <p:nvPr/>
          </p:nvSpPr>
          <p:spPr>
            <a:xfrm>
              <a:off x="0" y="-9525"/>
              <a:ext cx="9772500" cy="3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Character References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87" name="Google Shape;187;p20"/>
            <p:cNvSpPr txBox="1"/>
            <p:nvPr/>
          </p:nvSpPr>
          <p:spPr>
            <a:xfrm>
              <a:off x="0" y="3649627"/>
              <a:ext cx="9772500" cy="20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 of Character Reference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Company Name</a:t>
              </a:r>
              <a:endParaRPr i="1"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Contact Number:</a:t>
              </a:r>
              <a:r>
                <a:rPr b="1"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123-456-7890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Email Address: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hello@reallygreatsite.com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88" name="Google Shape;188;p20"/>
            <p:cNvSpPr txBox="1"/>
            <p:nvPr/>
          </p:nvSpPr>
          <p:spPr>
            <a:xfrm>
              <a:off x="0" y="6255468"/>
              <a:ext cx="9772500" cy="20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Name of Character Reference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Company Name</a:t>
              </a:r>
              <a:endParaRPr i="1"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Contact Number:</a:t>
              </a:r>
              <a:r>
                <a:rPr b="1"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123-456-7890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Email Address: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hello@reallygreatsite.com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0" y="8838931"/>
              <a:ext cx="9772500" cy="20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 of Character Reference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Company Name</a:t>
              </a:r>
              <a:endParaRPr i="1"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Contact Number:</a:t>
              </a:r>
              <a:r>
                <a:rPr b="1"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123-456-7890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Email Address: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hello@reallygreatsite.com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90" name="Google Shape;190;p20"/>
          <p:cNvSpPr/>
          <p:nvPr/>
        </p:nvSpPr>
        <p:spPr>
          <a:xfrm>
            <a:off x="0" y="0"/>
            <a:ext cx="4155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619144" y="1946711"/>
            <a:ext cx="3163491" cy="1250764"/>
          </a:xfrm>
          <a:custGeom>
            <a:rect b="b" l="l" r="r" t="t"/>
            <a:pathLst>
              <a:path extrusionOk="0" h="2501527" w="6326982">
                <a:moveTo>
                  <a:pt x="6230832" y="326144"/>
                </a:moveTo>
                <a:cubicBezTo>
                  <a:pt x="6163689" y="346004"/>
                  <a:pt x="6106947" y="353569"/>
                  <a:pt x="6058717" y="378157"/>
                </a:cubicBezTo>
                <a:cubicBezTo>
                  <a:pt x="5911191" y="451920"/>
                  <a:pt x="5750425" y="489748"/>
                  <a:pt x="5600061" y="555000"/>
                </a:cubicBezTo>
                <a:cubicBezTo>
                  <a:pt x="5506438" y="595664"/>
                  <a:pt x="5415652" y="640111"/>
                  <a:pt x="5322975" y="682667"/>
                </a:cubicBezTo>
                <a:cubicBezTo>
                  <a:pt x="5235972" y="722386"/>
                  <a:pt x="5148024" y="759268"/>
                  <a:pt x="5061967" y="799932"/>
                </a:cubicBezTo>
                <a:cubicBezTo>
                  <a:pt x="4911603" y="870858"/>
                  <a:pt x="4761239" y="943676"/>
                  <a:pt x="4611821" y="1017439"/>
                </a:cubicBezTo>
                <a:cubicBezTo>
                  <a:pt x="4573993" y="1036353"/>
                  <a:pt x="4540894" y="1061886"/>
                  <a:pt x="4540894" y="1112008"/>
                </a:cubicBezTo>
                <a:cubicBezTo>
                  <a:pt x="4540894" y="1200902"/>
                  <a:pt x="4498339" y="1253860"/>
                  <a:pt x="4409444" y="1259534"/>
                </a:cubicBezTo>
                <a:cubicBezTo>
                  <a:pt x="4373509" y="1456237"/>
                  <a:pt x="4321496" y="1642537"/>
                  <a:pt x="4236384" y="1817488"/>
                </a:cubicBezTo>
                <a:cubicBezTo>
                  <a:pt x="4149381" y="1994331"/>
                  <a:pt x="4037791" y="2155097"/>
                  <a:pt x="3866622" y="2261960"/>
                </a:cubicBezTo>
                <a:cubicBezTo>
                  <a:pt x="3753140" y="2332886"/>
                  <a:pt x="3629255" y="2380170"/>
                  <a:pt x="3494968" y="2398138"/>
                </a:cubicBezTo>
                <a:cubicBezTo>
                  <a:pt x="3250036" y="2431237"/>
                  <a:pt x="3027800" y="2365039"/>
                  <a:pt x="2816912" y="2249666"/>
                </a:cubicBezTo>
                <a:cubicBezTo>
                  <a:pt x="2696810" y="2184414"/>
                  <a:pt x="2622102" y="2084171"/>
                  <a:pt x="2593731" y="1948938"/>
                </a:cubicBezTo>
                <a:cubicBezTo>
                  <a:pt x="2571035" y="1839239"/>
                  <a:pt x="2567252" y="1728594"/>
                  <a:pt x="2565360" y="1617949"/>
                </a:cubicBezTo>
                <a:cubicBezTo>
                  <a:pt x="2564415" y="1525272"/>
                  <a:pt x="2567252" y="1432595"/>
                  <a:pt x="2568198" y="1339918"/>
                </a:cubicBezTo>
                <a:cubicBezTo>
                  <a:pt x="2568198" y="1327624"/>
                  <a:pt x="2563469" y="1314384"/>
                  <a:pt x="2561578" y="1303036"/>
                </a:cubicBezTo>
                <a:cubicBezTo>
                  <a:pt x="2374332" y="1299253"/>
                  <a:pt x="2190870" y="1296416"/>
                  <a:pt x="2007407" y="1293579"/>
                </a:cubicBezTo>
                <a:cubicBezTo>
                  <a:pt x="2001733" y="1293579"/>
                  <a:pt x="1995113" y="1299253"/>
                  <a:pt x="1990385" y="1301144"/>
                </a:cubicBezTo>
                <a:cubicBezTo>
                  <a:pt x="1979982" y="1380582"/>
                  <a:pt x="1972417" y="1460019"/>
                  <a:pt x="1958231" y="1538511"/>
                </a:cubicBezTo>
                <a:cubicBezTo>
                  <a:pt x="1936481" y="1653885"/>
                  <a:pt x="1911893" y="1769258"/>
                  <a:pt x="1883522" y="1882740"/>
                </a:cubicBezTo>
                <a:cubicBezTo>
                  <a:pt x="1870283" y="1938536"/>
                  <a:pt x="1850423" y="1993385"/>
                  <a:pt x="1828673" y="2046344"/>
                </a:cubicBezTo>
                <a:cubicBezTo>
                  <a:pt x="1751127" y="2235480"/>
                  <a:pt x="1604546" y="2348963"/>
                  <a:pt x="1421083" y="2427454"/>
                </a:cubicBezTo>
                <a:cubicBezTo>
                  <a:pt x="1320840" y="2470010"/>
                  <a:pt x="1216815" y="2495544"/>
                  <a:pt x="1110898" y="2500272"/>
                </a:cubicBezTo>
                <a:cubicBezTo>
                  <a:pt x="978503" y="2506892"/>
                  <a:pt x="845161" y="2487978"/>
                  <a:pt x="722222" y="2428400"/>
                </a:cubicBezTo>
                <a:cubicBezTo>
                  <a:pt x="668318" y="2402867"/>
                  <a:pt x="611577" y="2380170"/>
                  <a:pt x="562402" y="2346125"/>
                </a:cubicBezTo>
                <a:cubicBezTo>
                  <a:pt x="377048" y="2217513"/>
                  <a:pt x="261674" y="2037832"/>
                  <a:pt x="173726" y="1832619"/>
                </a:cubicBezTo>
                <a:cubicBezTo>
                  <a:pt x="117930" y="1703060"/>
                  <a:pt x="105636" y="1566882"/>
                  <a:pt x="78211" y="1432595"/>
                </a:cubicBezTo>
                <a:cubicBezTo>
                  <a:pt x="73483" y="1410844"/>
                  <a:pt x="71592" y="1386256"/>
                  <a:pt x="59298" y="1370179"/>
                </a:cubicBezTo>
                <a:cubicBezTo>
                  <a:pt x="29982" y="1332352"/>
                  <a:pt x="26199" y="1287905"/>
                  <a:pt x="20525" y="1244403"/>
                </a:cubicBezTo>
                <a:cubicBezTo>
                  <a:pt x="12959" y="1194282"/>
                  <a:pt x="8231" y="1143215"/>
                  <a:pt x="2557" y="1092148"/>
                </a:cubicBezTo>
                <a:cubicBezTo>
                  <a:pt x="-5009" y="1032570"/>
                  <a:pt x="1611" y="1022168"/>
                  <a:pt x="58352" y="995689"/>
                </a:cubicBezTo>
                <a:cubicBezTo>
                  <a:pt x="61189" y="970155"/>
                  <a:pt x="67809" y="943676"/>
                  <a:pt x="66863" y="918142"/>
                </a:cubicBezTo>
                <a:cubicBezTo>
                  <a:pt x="64972" y="852890"/>
                  <a:pt x="102799" y="804660"/>
                  <a:pt x="133061" y="753593"/>
                </a:cubicBezTo>
                <a:cubicBezTo>
                  <a:pt x="138735" y="744137"/>
                  <a:pt x="154812" y="738462"/>
                  <a:pt x="166160" y="736571"/>
                </a:cubicBezTo>
                <a:cubicBezTo>
                  <a:pt x="252217" y="727114"/>
                  <a:pt x="338275" y="719549"/>
                  <a:pt x="423386" y="710092"/>
                </a:cubicBezTo>
                <a:cubicBezTo>
                  <a:pt x="464996" y="705364"/>
                  <a:pt x="506606" y="699689"/>
                  <a:pt x="548216" y="695907"/>
                </a:cubicBezTo>
                <a:cubicBezTo>
                  <a:pt x="644676" y="686450"/>
                  <a:pt x="742082" y="676047"/>
                  <a:pt x="838541" y="670373"/>
                </a:cubicBezTo>
                <a:cubicBezTo>
                  <a:pt x="924599" y="665645"/>
                  <a:pt x="1010656" y="665645"/>
                  <a:pt x="1096713" y="663753"/>
                </a:cubicBezTo>
                <a:cubicBezTo>
                  <a:pt x="1108061" y="663753"/>
                  <a:pt x="1120355" y="664699"/>
                  <a:pt x="1129812" y="659971"/>
                </a:cubicBezTo>
                <a:cubicBezTo>
                  <a:pt x="1189390" y="630654"/>
                  <a:pt x="1248023" y="599447"/>
                  <a:pt x="1307601" y="570131"/>
                </a:cubicBezTo>
                <a:cubicBezTo>
                  <a:pt x="1349211" y="550271"/>
                  <a:pt x="1390821" y="532303"/>
                  <a:pt x="1432431" y="513390"/>
                </a:cubicBezTo>
                <a:cubicBezTo>
                  <a:pt x="1580903" y="443409"/>
                  <a:pt x="1728430" y="371537"/>
                  <a:pt x="1877848" y="303448"/>
                </a:cubicBezTo>
                <a:cubicBezTo>
                  <a:pt x="1983765" y="254272"/>
                  <a:pt x="2092518" y="210771"/>
                  <a:pt x="2199381" y="162541"/>
                </a:cubicBezTo>
                <a:cubicBezTo>
                  <a:pt x="2256122" y="137007"/>
                  <a:pt x="2310026" y="104854"/>
                  <a:pt x="2367713" y="82158"/>
                </a:cubicBezTo>
                <a:cubicBezTo>
                  <a:pt x="2444313" y="52841"/>
                  <a:pt x="2521859" y="29199"/>
                  <a:pt x="2600351" y="5557"/>
                </a:cubicBezTo>
                <a:cubicBezTo>
                  <a:pt x="2650472" y="-9574"/>
                  <a:pt x="2693028" y="6503"/>
                  <a:pt x="2722344" y="50004"/>
                </a:cubicBezTo>
                <a:cubicBezTo>
                  <a:pt x="2740312" y="77429"/>
                  <a:pt x="2758280" y="106745"/>
                  <a:pt x="2770574" y="137007"/>
                </a:cubicBezTo>
                <a:cubicBezTo>
                  <a:pt x="2790433" y="184292"/>
                  <a:pt x="2805564" y="232521"/>
                  <a:pt x="2820695" y="281697"/>
                </a:cubicBezTo>
                <a:cubicBezTo>
                  <a:pt x="2825424" y="295882"/>
                  <a:pt x="2821641" y="312905"/>
                  <a:pt x="2821641" y="328981"/>
                </a:cubicBezTo>
                <a:cubicBezTo>
                  <a:pt x="2815967" y="330873"/>
                  <a:pt x="2811238" y="332764"/>
                  <a:pt x="2805564" y="334655"/>
                </a:cubicBezTo>
                <a:cubicBezTo>
                  <a:pt x="2792325" y="316687"/>
                  <a:pt x="2776248" y="299665"/>
                  <a:pt x="2765846" y="279806"/>
                </a:cubicBezTo>
                <a:cubicBezTo>
                  <a:pt x="2746932" y="244815"/>
                  <a:pt x="2730855" y="207934"/>
                  <a:pt x="2712887" y="171998"/>
                </a:cubicBezTo>
                <a:cubicBezTo>
                  <a:pt x="2691137" y="129442"/>
                  <a:pt x="2674114" y="117148"/>
                  <a:pt x="2627776" y="126605"/>
                </a:cubicBezTo>
                <a:cubicBezTo>
                  <a:pt x="2575763" y="137007"/>
                  <a:pt x="2525642" y="154030"/>
                  <a:pt x="2475520" y="171998"/>
                </a:cubicBezTo>
                <a:cubicBezTo>
                  <a:pt x="2404594" y="198477"/>
                  <a:pt x="2335559" y="228739"/>
                  <a:pt x="2265579" y="258055"/>
                </a:cubicBezTo>
                <a:cubicBezTo>
                  <a:pt x="2171956" y="297774"/>
                  <a:pt x="2077388" y="336547"/>
                  <a:pt x="1984710" y="379103"/>
                </a:cubicBezTo>
                <a:cubicBezTo>
                  <a:pt x="1833401" y="449083"/>
                  <a:pt x="1683983" y="520955"/>
                  <a:pt x="1534565" y="592827"/>
                </a:cubicBezTo>
                <a:cubicBezTo>
                  <a:pt x="1496737" y="610795"/>
                  <a:pt x="1458910" y="629709"/>
                  <a:pt x="1422029" y="649568"/>
                </a:cubicBezTo>
                <a:cubicBezTo>
                  <a:pt x="1415409" y="653351"/>
                  <a:pt x="1411626" y="662808"/>
                  <a:pt x="1400278" y="676993"/>
                </a:cubicBezTo>
                <a:cubicBezTo>
                  <a:pt x="1475932" y="676993"/>
                  <a:pt x="1542130" y="676047"/>
                  <a:pt x="1609274" y="676993"/>
                </a:cubicBezTo>
                <a:cubicBezTo>
                  <a:pt x="1677363" y="677939"/>
                  <a:pt x="1745452" y="676993"/>
                  <a:pt x="1813542" y="682667"/>
                </a:cubicBezTo>
                <a:cubicBezTo>
                  <a:pt x="1910002" y="691178"/>
                  <a:pt x="1958231" y="739408"/>
                  <a:pt x="1966743" y="835868"/>
                </a:cubicBezTo>
                <a:cubicBezTo>
                  <a:pt x="1974308" y="918142"/>
                  <a:pt x="1977145" y="1000417"/>
                  <a:pt x="1982819" y="1082692"/>
                </a:cubicBezTo>
                <a:cubicBezTo>
                  <a:pt x="1983765" y="1095931"/>
                  <a:pt x="1985656" y="1109171"/>
                  <a:pt x="1987548" y="1129030"/>
                </a:cubicBezTo>
                <a:cubicBezTo>
                  <a:pt x="2006461" y="1131867"/>
                  <a:pt x="2026321" y="1140378"/>
                  <a:pt x="2043343" y="1136596"/>
                </a:cubicBezTo>
                <a:cubicBezTo>
                  <a:pt x="2145477" y="1112008"/>
                  <a:pt x="2249502" y="1129030"/>
                  <a:pt x="2352582" y="1121465"/>
                </a:cubicBezTo>
                <a:cubicBezTo>
                  <a:pt x="2423508" y="1115790"/>
                  <a:pt x="2494434" y="1120519"/>
                  <a:pt x="2571980" y="1120519"/>
                </a:cubicBezTo>
                <a:cubicBezTo>
                  <a:pt x="2579546" y="1062832"/>
                  <a:pt x="2588057" y="995689"/>
                  <a:pt x="2597514" y="928545"/>
                </a:cubicBezTo>
                <a:cubicBezTo>
                  <a:pt x="2599405" y="913414"/>
                  <a:pt x="2599405" y="897337"/>
                  <a:pt x="2604134" y="882206"/>
                </a:cubicBezTo>
                <a:cubicBezTo>
                  <a:pt x="2617373" y="842488"/>
                  <a:pt x="2601297" y="781964"/>
                  <a:pt x="2671277" y="779127"/>
                </a:cubicBezTo>
                <a:cubicBezTo>
                  <a:pt x="2700593" y="730897"/>
                  <a:pt x="2746932" y="735625"/>
                  <a:pt x="2795162" y="734680"/>
                </a:cubicBezTo>
                <a:cubicBezTo>
                  <a:pt x="2850011" y="733734"/>
                  <a:pt x="2903916" y="732788"/>
                  <a:pt x="2958765" y="720494"/>
                </a:cubicBezTo>
                <a:cubicBezTo>
                  <a:pt x="3027800" y="705364"/>
                  <a:pt x="3099672" y="703472"/>
                  <a:pt x="3170598" y="702526"/>
                </a:cubicBezTo>
                <a:cubicBezTo>
                  <a:pt x="3279352" y="700635"/>
                  <a:pt x="3388106" y="704418"/>
                  <a:pt x="3495913" y="704418"/>
                </a:cubicBezTo>
                <a:cubicBezTo>
                  <a:pt x="3606559" y="703472"/>
                  <a:pt x="3718149" y="701581"/>
                  <a:pt x="3828794" y="698744"/>
                </a:cubicBezTo>
                <a:cubicBezTo>
                  <a:pt x="3943222" y="695907"/>
                  <a:pt x="4057650" y="688341"/>
                  <a:pt x="4173023" y="686450"/>
                </a:cubicBezTo>
                <a:cubicBezTo>
                  <a:pt x="4227873" y="685504"/>
                  <a:pt x="4284614" y="691178"/>
                  <a:pt x="4338518" y="698744"/>
                </a:cubicBezTo>
                <a:cubicBezTo>
                  <a:pt x="4405662" y="708201"/>
                  <a:pt x="4434978" y="755485"/>
                  <a:pt x="4439706" y="824520"/>
                </a:cubicBezTo>
                <a:cubicBezTo>
                  <a:pt x="4472805" y="825465"/>
                  <a:pt x="4504013" y="782910"/>
                  <a:pt x="4533329" y="816009"/>
                </a:cubicBezTo>
                <a:cubicBezTo>
                  <a:pt x="4554134" y="839651"/>
                  <a:pt x="4566428" y="870858"/>
                  <a:pt x="4586287" y="904903"/>
                </a:cubicBezTo>
                <a:cubicBezTo>
                  <a:pt x="4601418" y="896392"/>
                  <a:pt x="4623169" y="887881"/>
                  <a:pt x="4643028" y="874641"/>
                </a:cubicBezTo>
                <a:cubicBezTo>
                  <a:pt x="4797175" y="772507"/>
                  <a:pt x="4964561" y="695907"/>
                  <a:pt x="5130055" y="614578"/>
                </a:cubicBezTo>
                <a:cubicBezTo>
                  <a:pt x="5209493" y="575805"/>
                  <a:pt x="5291768" y="543652"/>
                  <a:pt x="5374988" y="513390"/>
                </a:cubicBezTo>
                <a:cubicBezTo>
                  <a:pt x="5539537" y="453812"/>
                  <a:pt x="5705977" y="397071"/>
                  <a:pt x="5871472" y="341275"/>
                </a:cubicBezTo>
                <a:cubicBezTo>
                  <a:pt x="5956584" y="311959"/>
                  <a:pt x="6043587" y="285480"/>
                  <a:pt x="6129644" y="258055"/>
                </a:cubicBezTo>
                <a:cubicBezTo>
                  <a:pt x="6141937" y="254272"/>
                  <a:pt x="6155177" y="249544"/>
                  <a:pt x="6168417" y="246707"/>
                </a:cubicBezTo>
                <a:cubicBezTo>
                  <a:pt x="6239343" y="230630"/>
                  <a:pt x="6265822" y="244815"/>
                  <a:pt x="6289464" y="313850"/>
                </a:cubicBezTo>
                <a:cubicBezTo>
                  <a:pt x="6332020" y="438681"/>
                  <a:pt x="6332966" y="567294"/>
                  <a:pt x="6318780" y="696852"/>
                </a:cubicBezTo>
                <a:cubicBezTo>
                  <a:pt x="6314998" y="729951"/>
                  <a:pt x="6307432" y="763050"/>
                  <a:pt x="6297030" y="794258"/>
                </a:cubicBezTo>
                <a:cubicBezTo>
                  <a:pt x="6293247" y="806552"/>
                  <a:pt x="6273388" y="825465"/>
                  <a:pt x="6266768" y="822628"/>
                </a:cubicBezTo>
                <a:cubicBezTo>
                  <a:pt x="6252582" y="817900"/>
                  <a:pt x="6236506" y="803715"/>
                  <a:pt x="6232723" y="789529"/>
                </a:cubicBezTo>
                <a:cubicBezTo>
                  <a:pt x="6226103" y="766833"/>
                  <a:pt x="6226103" y="741300"/>
                  <a:pt x="6227049" y="717657"/>
                </a:cubicBezTo>
                <a:cubicBezTo>
                  <a:pt x="6229886" y="624035"/>
                  <a:pt x="6235560" y="530412"/>
                  <a:pt x="6238397" y="437735"/>
                </a:cubicBezTo>
                <a:cubicBezTo>
                  <a:pt x="6241234" y="406527"/>
                  <a:pt x="6235560" y="374374"/>
                  <a:pt x="6230832" y="326144"/>
                </a:cubicBezTo>
                <a:close/>
                <a:moveTo>
                  <a:pt x="1847586" y="816954"/>
                </a:moveTo>
                <a:cubicBezTo>
                  <a:pt x="1748289" y="816954"/>
                  <a:pt x="1658450" y="816954"/>
                  <a:pt x="1567664" y="816954"/>
                </a:cubicBezTo>
                <a:cubicBezTo>
                  <a:pt x="1463639" y="816954"/>
                  <a:pt x="1359613" y="824520"/>
                  <a:pt x="1257480" y="812226"/>
                </a:cubicBezTo>
                <a:cubicBezTo>
                  <a:pt x="1165748" y="801823"/>
                  <a:pt x="1088202" y="821683"/>
                  <a:pt x="1009710" y="864238"/>
                </a:cubicBezTo>
                <a:cubicBezTo>
                  <a:pt x="901902" y="921925"/>
                  <a:pt x="791257" y="972046"/>
                  <a:pt x="681558" y="1026896"/>
                </a:cubicBezTo>
                <a:cubicBezTo>
                  <a:pt x="598338" y="1068506"/>
                  <a:pt x="516063" y="1113899"/>
                  <a:pt x="432843" y="1155509"/>
                </a:cubicBezTo>
                <a:cubicBezTo>
                  <a:pt x="356243" y="1194282"/>
                  <a:pt x="278697" y="1231164"/>
                  <a:pt x="190748" y="1274665"/>
                </a:cubicBezTo>
                <a:cubicBezTo>
                  <a:pt x="199259" y="1349374"/>
                  <a:pt x="205879" y="1435432"/>
                  <a:pt x="220064" y="1520543"/>
                </a:cubicBezTo>
                <a:cubicBezTo>
                  <a:pt x="241815" y="1651993"/>
                  <a:pt x="263566" y="1784389"/>
                  <a:pt x="332600" y="1902600"/>
                </a:cubicBezTo>
                <a:cubicBezTo>
                  <a:pt x="360971" y="1950830"/>
                  <a:pt x="389342" y="1998114"/>
                  <a:pt x="421495" y="2043506"/>
                </a:cubicBezTo>
                <a:cubicBezTo>
                  <a:pt x="517009" y="2178739"/>
                  <a:pt x="634274" y="2283710"/>
                  <a:pt x="799768" y="2331940"/>
                </a:cubicBezTo>
                <a:cubicBezTo>
                  <a:pt x="944458" y="2374496"/>
                  <a:pt x="1085365" y="2386790"/>
                  <a:pt x="1232892" y="2349908"/>
                </a:cubicBezTo>
                <a:cubicBezTo>
                  <a:pt x="1343537" y="2321538"/>
                  <a:pt x="1438105" y="2268579"/>
                  <a:pt x="1526999" y="2200490"/>
                </a:cubicBezTo>
                <a:cubicBezTo>
                  <a:pt x="1582795" y="2157934"/>
                  <a:pt x="1628188" y="2105922"/>
                  <a:pt x="1659395" y="2043506"/>
                </a:cubicBezTo>
                <a:cubicBezTo>
                  <a:pt x="1701005" y="1960286"/>
                  <a:pt x="1738833" y="1875175"/>
                  <a:pt x="1760583" y="1783443"/>
                </a:cubicBezTo>
                <a:cubicBezTo>
                  <a:pt x="1790845" y="1653885"/>
                  <a:pt x="1828673" y="1526217"/>
                  <a:pt x="1851369" y="1394767"/>
                </a:cubicBezTo>
                <a:cubicBezTo>
                  <a:pt x="1867446" y="1301144"/>
                  <a:pt x="1868391" y="1204685"/>
                  <a:pt x="1867446" y="1109171"/>
                </a:cubicBezTo>
                <a:cubicBezTo>
                  <a:pt x="1866500" y="1016494"/>
                  <a:pt x="1855152" y="923817"/>
                  <a:pt x="1847586" y="816954"/>
                </a:cubicBezTo>
                <a:close/>
                <a:moveTo>
                  <a:pt x="2719507" y="860456"/>
                </a:moveTo>
                <a:cubicBezTo>
                  <a:pt x="2714779" y="871804"/>
                  <a:pt x="2711941" y="875587"/>
                  <a:pt x="2711941" y="880315"/>
                </a:cubicBezTo>
                <a:cubicBezTo>
                  <a:pt x="2709105" y="1064724"/>
                  <a:pt x="2706267" y="1248186"/>
                  <a:pt x="2703430" y="1432595"/>
                </a:cubicBezTo>
                <a:cubicBezTo>
                  <a:pt x="2700593" y="1595252"/>
                  <a:pt x="2700593" y="1756964"/>
                  <a:pt x="2732747" y="1917731"/>
                </a:cubicBezTo>
                <a:cubicBezTo>
                  <a:pt x="2744095" y="1976363"/>
                  <a:pt x="2748823" y="2036887"/>
                  <a:pt x="2795162" y="2083225"/>
                </a:cubicBezTo>
                <a:cubicBezTo>
                  <a:pt x="2838663" y="2125781"/>
                  <a:pt x="2883110" y="2164554"/>
                  <a:pt x="2943634" y="2181576"/>
                </a:cubicBezTo>
                <a:cubicBezTo>
                  <a:pt x="2997538" y="2196708"/>
                  <a:pt x="3050497" y="2210893"/>
                  <a:pt x="3103455" y="2226969"/>
                </a:cubicBezTo>
                <a:cubicBezTo>
                  <a:pt x="3336093" y="2298841"/>
                  <a:pt x="3555492" y="2263851"/>
                  <a:pt x="3759760" y="2136184"/>
                </a:cubicBezTo>
                <a:cubicBezTo>
                  <a:pt x="3853382" y="2077551"/>
                  <a:pt x="3941331" y="2008516"/>
                  <a:pt x="4002800" y="1913002"/>
                </a:cubicBezTo>
                <a:cubicBezTo>
                  <a:pt x="4092640" y="1773987"/>
                  <a:pt x="4151273" y="1619840"/>
                  <a:pt x="4207068" y="1465694"/>
                </a:cubicBezTo>
                <a:cubicBezTo>
                  <a:pt x="4268538" y="1298308"/>
                  <a:pt x="4290288" y="1121465"/>
                  <a:pt x="4321496" y="946513"/>
                </a:cubicBezTo>
                <a:cubicBezTo>
                  <a:pt x="4327170" y="915305"/>
                  <a:pt x="4322442" y="881261"/>
                  <a:pt x="4322442" y="842488"/>
                </a:cubicBezTo>
                <a:cubicBezTo>
                  <a:pt x="4280831" y="842488"/>
                  <a:pt x="4245841" y="843433"/>
                  <a:pt x="4210851" y="842488"/>
                </a:cubicBezTo>
                <a:cubicBezTo>
                  <a:pt x="4120065" y="839651"/>
                  <a:pt x="4030225" y="833031"/>
                  <a:pt x="3939440" y="833977"/>
                </a:cubicBezTo>
                <a:cubicBezTo>
                  <a:pt x="3857165" y="834922"/>
                  <a:pt x="3775836" y="846270"/>
                  <a:pt x="3693562" y="850053"/>
                </a:cubicBezTo>
                <a:cubicBezTo>
                  <a:pt x="3609396" y="853836"/>
                  <a:pt x="3526175" y="850999"/>
                  <a:pt x="3442010" y="853836"/>
                </a:cubicBezTo>
                <a:cubicBezTo>
                  <a:pt x="3308668" y="859510"/>
                  <a:pt x="3175327" y="867076"/>
                  <a:pt x="3042931" y="873695"/>
                </a:cubicBezTo>
                <a:cubicBezTo>
                  <a:pt x="3009832" y="875587"/>
                  <a:pt x="2975787" y="870858"/>
                  <a:pt x="2943634" y="876532"/>
                </a:cubicBezTo>
                <a:cubicBezTo>
                  <a:pt x="2868925" y="890718"/>
                  <a:pt x="2794216" y="900174"/>
                  <a:pt x="2719507" y="860456"/>
                </a:cubicBezTo>
                <a:close/>
                <a:moveTo>
                  <a:pt x="750593" y="842488"/>
                </a:moveTo>
                <a:cubicBezTo>
                  <a:pt x="750593" y="839651"/>
                  <a:pt x="750593" y="837759"/>
                  <a:pt x="750593" y="834922"/>
                </a:cubicBezTo>
                <a:cubicBezTo>
                  <a:pt x="574696" y="840596"/>
                  <a:pt x="398798" y="847216"/>
                  <a:pt x="217227" y="852890"/>
                </a:cubicBezTo>
                <a:cubicBezTo>
                  <a:pt x="157649" y="936110"/>
                  <a:pt x="204933" y="1041081"/>
                  <a:pt x="178454" y="1137541"/>
                </a:cubicBezTo>
                <a:cubicBezTo>
                  <a:pt x="371374" y="1039190"/>
                  <a:pt x="561456" y="940839"/>
                  <a:pt x="750593" y="842488"/>
                </a:cubicBezTo>
                <a:close/>
                <a:moveTo>
                  <a:pt x="4463349" y="942730"/>
                </a:moveTo>
                <a:cubicBezTo>
                  <a:pt x="4426467" y="979612"/>
                  <a:pt x="4425521" y="983395"/>
                  <a:pt x="4441598" y="1078909"/>
                </a:cubicBezTo>
                <a:cubicBezTo>
                  <a:pt x="4458620" y="1033516"/>
                  <a:pt x="4479425" y="992852"/>
                  <a:pt x="4463349" y="9427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2957138" y="3732446"/>
            <a:ext cx="380004" cy="414135"/>
          </a:xfrm>
          <a:custGeom>
            <a:rect b="b" l="l" r="r" t="t"/>
            <a:pathLst>
              <a:path extrusionOk="0" h="828269" w="760007">
                <a:moveTo>
                  <a:pt x="350918" y="0"/>
                </a:moveTo>
                <a:cubicBezTo>
                  <a:pt x="366063" y="4134"/>
                  <a:pt x="378111" y="7579"/>
                  <a:pt x="394460" y="12057"/>
                </a:cubicBezTo>
                <a:cubicBezTo>
                  <a:pt x="398935" y="55634"/>
                  <a:pt x="404959" y="100072"/>
                  <a:pt x="407540" y="144855"/>
                </a:cubicBezTo>
                <a:cubicBezTo>
                  <a:pt x="410122" y="189466"/>
                  <a:pt x="409089" y="234421"/>
                  <a:pt x="414080" y="281098"/>
                </a:cubicBezTo>
                <a:cubicBezTo>
                  <a:pt x="441789" y="243894"/>
                  <a:pt x="496862" y="241999"/>
                  <a:pt x="514244" y="195322"/>
                </a:cubicBezTo>
                <a:cubicBezTo>
                  <a:pt x="554000" y="176031"/>
                  <a:pt x="574825" y="132798"/>
                  <a:pt x="618195" y="116607"/>
                </a:cubicBezTo>
                <a:cubicBezTo>
                  <a:pt x="635405" y="110234"/>
                  <a:pt x="647452" y="90427"/>
                  <a:pt x="662769" y="78025"/>
                </a:cubicBezTo>
                <a:cubicBezTo>
                  <a:pt x="676021" y="67346"/>
                  <a:pt x="687552" y="62868"/>
                  <a:pt x="700288" y="83020"/>
                </a:cubicBezTo>
                <a:cubicBezTo>
                  <a:pt x="708721" y="96283"/>
                  <a:pt x="726275" y="103689"/>
                  <a:pt x="743658" y="116780"/>
                </a:cubicBezTo>
                <a:cubicBezTo>
                  <a:pt x="655025" y="192394"/>
                  <a:pt x="567768" y="266802"/>
                  <a:pt x="479135" y="342588"/>
                </a:cubicBezTo>
                <a:cubicBezTo>
                  <a:pt x="502369" y="356195"/>
                  <a:pt x="522677" y="361535"/>
                  <a:pt x="545567" y="356023"/>
                </a:cubicBezTo>
                <a:cubicBezTo>
                  <a:pt x="567424" y="350856"/>
                  <a:pt x="589453" y="348961"/>
                  <a:pt x="606836" y="369630"/>
                </a:cubicBezTo>
                <a:cubicBezTo>
                  <a:pt x="618539" y="359296"/>
                  <a:pt x="627660" y="351028"/>
                  <a:pt x="635233" y="344311"/>
                </a:cubicBezTo>
                <a:cubicBezTo>
                  <a:pt x="684971" y="343449"/>
                  <a:pt x="712851" y="371869"/>
                  <a:pt x="741593" y="414929"/>
                </a:cubicBezTo>
                <a:cubicBezTo>
                  <a:pt x="658467" y="416996"/>
                  <a:pt x="582053" y="418891"/>
                  <a:pt x="505811" y="420786"/>
                </a:cubicBezTo>
                <a:cubicBezTo>
                  <a:pt x="504951" y="424058"/>
                  <a:pt x="504262" y="427331"/>
                  <a:pt x="503402" y="430603"/>
                </a:cubicBezTo>
                <a:cubicBezTo>
                  <a:pt x="585839" y="489166"/>
                  <a:pt x="682905" y="526542"/>
                  <a:pt x="760008" y="599572"/>
                </a:cubicBezTo>
                <a:cubicBezTo>
                  <a:pt x="724210" y="620413"/>
                  <a:pt x="690306" y="621447"/>
                  <a:pt x="656918" y="601811"/>
                </a:cubicBezTo>
                <a:cubicBezTo>
                  <a:pt x="622153" y="581315"/>
                  <a:pt x="588421" y="558751"/>
                  <a:pt x="554516" y="536876"/>
                </a:cubicBezTo>
                <a:cubicBezTo>
                  <a:pt x="520096" y="514657"/>
                  <a:pt x="486364" y="491405"/>
                  <a:pt x="451771" y="469530"/>
                </a:cubicBezTo>
                <a:cubicBezTo>
                  <a:pt x="438003" y="460746"/>
                  <a:pt x="422685" y="454373"/>
                  <a:pt x="404098" y="444727"/>
                </a:cubicBezTo>
                <a:cubicBezTo>
                  <a:pt x="401517" y="494333"/>
                  <a:pt x="398419" y="537738"/>
                  <a:pt x="397214" y="581142"/>
                </a:cubicBezTo>
                <a:cubicBezTo>
                  <a:pt x="396009" y="623514"/>
                  <a:pt x="395321" y="665885"/>
                  <a:pt x="396354" y="708084"/>
                </a:cubicBezTo>
                <a:cubicBezTo>
                  <a:pt x="397042" y="738743"/>
                  <a:pt x="401689" y="769402"/>
                  <a:pt x="402721" y="800061"/>
                </a:cubicBezTo>
                <a:cubicBezTo>
                  <a:pt x="403066" y="808329"/>
                  <a:pt x="398591" y="822280"/>
                  <a:pt x="393256" y="824003"/>
                </a:cubicBezTo>
                <a:cubicBezTo>
                  <a:pt x="381036" y="827964"/>
                  <a:pt x="363998" y="830720"/>
                  <a:pt x="354360" y="825036"/>
                </a:cubicBezTo>
                <a:cubicBezTo>
                  <a:pt x="341625" y="817458"/>
                  <a:pt x="331471" y="806262"/>
                  <a:pt x="330782" y="784559"/>
                </a:cubicBezTo>
                <a:cubicBezTo>
                  <a:pt x="328029" y="697233"/>
                  <a:pt x="322866" y="610079"/>
                  <a:pt x="331815" y="522753"/>
                </a:cubicBezTo>
                <a:cubicBezTo>
                  <a:pt x="333192" y="508973"/>
                  <a:pt x="331987" y="495022"/>
                  <a:pt x="331987" y="471941"/>
                </a:cubicBezTo>
                <a:cubicBezTo>
                  <a:pt x="301008" y="494161"/>
                  <a:pt x="275537" y="510523"/>
                  <a:pt x="252475" y="529642"/>
                </a:cubicBezTo>
                <a:cubicBezTo>
                  <a:pt x="217711" y="558407"/>
                  <a:pt x="185871" y="590960"/>
                  <a:pt x="150246" y="618691"/>
                </a:cubicBezTo>
                <a:cubicBezTo>
                  <a:pt x="113588" y="647283"/>
                  <a:pt x="93280" y="650383"/>
                  <a:pt x="68325" y="607151"/>
                </a:cubicBezTo>
                <a:cubicBezTo>
                  <a:pt x="59203" y="591477"/>
                  <a:pt x="63678" y="577525"/>
                  <a:pt x="72628" y="568397"/>
                </a:cubicBezTo>
                <a:cubicBezTo>
                  <a:pt x="97583" y="542216"/>
                  <a:pt x="124947" y="518447"/>
                  <a:pt x="151967" y="494333"/>
                </a:cubicBezTo>
                <a:cubicBezTo>
                  <a:pt x="176578" y="472458"/>
                  <a:pt x="202049" y="451445"/>
                  <a:pt x="234749" y="423542"/>
                </a:cubicBezTo>
                <a:cubicBezTo>
                  <a:pt x="152656" y="415446"/>
                  <a:pt x="77274" y="446966"/>
                  <a:pt x="0" y="413724"/>
                </a:cubicBezTo>
                <a:cubicBezTo>
                  <a:pt x="54557" y="372386"/>
                  <a:pt x="156614" y="362740"/>
                  <a:pt x="269514" y="357056"/>
                </a:cubicBezTo>
                <a:cubicBezTo>
                  <a:pt x="259532" y="345172"/>
                  <a:pt x="253164" y="335182"/>
                  <a:pt x="244559" y="327603"/>
                </a:cubicBezTo>
                <a:cubicBezTo>
                  <a:pt x="224078" y="309518"/>
                  <a:pt x="203254" y="291949"/>
                  <a:pt x="181397" y="275586"/>
                </a:cubicBezTo>
                <a:cubicBezTo>
                  <a:pt x="171587" y="268352"/>
                  <a:pt x="158851" y="265252"/>
                  <a:pt x="148181" y="259051"/>
                </a:cubicBezTo>
                <a:cubicBezTo>
                  <a:pt x="116686" y="240966"/>
                  <a:pt x="85191" y="222708"/>
                  <a:pt x="54212" y="203417"/>
                </a:cubicBezTo>
                <a:cubicBezTo>
                  <a:pt x="49049" y="200144"/>
                  <a:pt x="46640" y="192221"/>
                  <a:pt x="38207" y="178959"/>
                </a:cubicBezTo>
                <a:cubicBezTo>
                  <a:pt x="62301" y="180164"/>
                  <a:pt x="81577" y="176031"/>
                  <a:pt x="96206" y="182748"/>
                </a:cubicBezTo>
                <a:cubicBezTo>
                  <a:pt x="136650" y="201178"/>
                  <a:pt x="175889" y="222880"/>
                  <a:pt x="214268" y="245616"/>
                </a:cubicBezTo>
                <a:cubicBezTo>
                  <a:pt x="247140" y="265079"/>
                  <a:pt x="277947" y="288160"/>
                  <a:pt x="309786" y="309346"/>
                </a:cubicBezTo>
                <a:cubicBezTo>
                  <a:pt x="317875" y="314685"/>
                  <a:pt x="326480" y="318991"/>
                  <a:pt x="340076" y="326742"/>
                </a:cubicBezTo>
                <a:cubicBezTo>
                  <a:pt x="350058" y="216680"/>
                  <a:pt x="351263" y="111096"/>
                  <a:pt x="3509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824691" y="826533"/>
            <a:ext cx="580628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/>
          <p:nvPr/>
        </p:nvSpPr>
        <p:spPr>
          <a:xfrm>
            <a:off x="1169453" y="2366314"/>
            <a:ext cx="695855" cy="621672"/>
          </a:xfrm>
          <a:custGeom>
            <a:rect b="b" l="l" r="r" t="t"/>
            <a:pathLst>
              <a:path extrusionOk="0" h="1243344" w="1391710">
                <a:moveTo>
                  <a:pt x="1340143" y="653764"/>
                </a:moveTo>
                <a:cubicBezTo>
                  <a:pt x="1370911" y="671432"/>
                  <a:pt x="1391711" y="704622"/>
                  <a:pt x="1391711" y="742604"/>
                </a:cubicBezTo>
                <a:lnTo>
                  <a:pt x="1391711" y="757429"/>
                </a:lnTo>
                <a:cubicBezTo>
                  <a:pt x="1391711" y="795133"/>
                  <a:pt x="1371217" y="828128"/>
                  <a:pt x="1340812" y="845907"/>
                </a:cubicBezTo>
                <a:cubicBezTo>
                  <a:pt x="1371217" y="863686"/>
                  <a:pt x="1391711" y="896680"/>
                  <a:pt x="1391711" y="934384"/>
                </a:cubicBezTo>
                <a:lnTo>
                  <a:pt x="1391711" y="949182"/>
                </a:lnTo>
                <a:cubicBezTo>
                  <a:pt x="1391711" y="1000067"/>
                  <a:pt x="1354427" y="1042397"/>
                  <a:pt x="1305756" y="1050255"/>
                </a:cubicBezTo>
                <a:cubicBezTo>
                  <a:pt x="1328170" y="1069901"/>
                  <a:pt x="1342343" y="1098688"/>
                  <a:pt x="1342343" y="1130763"/>
                </a:cubicBezTo>
                <a:lnTo>
                  <a:pt x="1342343" y="1136308"/>
                </a:lnTo>
                <a:cubicBezTo>
                  <a:pt x="1342343" y="1195330"/>
                  <a:pt x="1294367" y="1243345"/>
                  <a:pt x="1235393" y="1243345"/>
                </a:cubicBezTo>
                <a:lnTo>
                  <a:pt x="957925" y="1243345"/>
                </a:lnTo>
                <a:cubicBezTo>
                  <a:pt x="932754" y="1243345"/>
                  <a:pt x="909114" y="1234762"/>
                  <a:pt x="890041" y="1218989"/>
                </a:cubicBezTo>
                <a:cubicBezTo>
                  <a:pt x="888788" y="1219407"/>
                  <a:pt x="887480" y="1219686"/>
                  <a:pt x="886087" y="1219714"/>
                </a:cubicBezTo>
                <a:lnTo>
                  <a:pt x="621233" y="1224173"/>
                </a:lnTo>
                <a:cubicBezTo>
                  <a:pt x="542684" y="1224173"/>
                  <a:pt x="496546" y="1180421"/>
                  <a:pt x="475997" y="1154366"/>
                </a:cubicBezTo>
                <a:cubicBezTo>
                  <a:pt x="467226" y="1143219"/>
                  <a:pt x="453889" y="1136810"/>
                  <a:pt x="439438" y="1136810"/>
                </a:cubicBezTo>
                <a:lnTo>
                  <a:pt x="343988" y="1136810"/>
                </a:lnTo>
                <a:lnTo>
                  <a:pt x="343988" y="1155564"/>
                </a:lnTo>
                <a:cubicBezTo>
                  <a:pt x="343988" y="1203969"/>
                  <a:pt x="304644" y="1243345"/>
                  <a:pt x="256278" y="1243345"/>
                </a:cubicBezTo>
                <a:lnTo>
                  <a:pt x="87737" y="1243345"/>
                </a:lnTo>
                <a:cubicBezTo>
                  <a:pt x="39372" y="1243345"/>
                  <a:pt x="0" y="1203969"/>
                  <a:pt x="0" y="1155564"/>
                </a:cubicBezTo>
                <a:lnTo>
                  <a:pt x="0" y="604607"/>
                </a:lnTo>
                <a:cubicBezTo>
                  <a:pt x="0" y="556202"/>
                  <a:pt x="39372" y="516798"/>
                  <a:pt x="87737" y="516798"/>
                </a:cubicBezTo>
                <a:lnTo>
                  <a:pt x="256278" y="516798"/>
                </a:lnTo>
                <a:cubicBezTo>
                  <a:pt x="304644" y="516798"/>
                  <a:pt x="343988" y="556202"/>
                  <a:pt x="343988" y="604607"/>
                </a:cubicBezTo>
                <a:lnTo>
                  <a:pt x="343988" y="605081"/>
                </a:lnTo>
                <a:lnTo>
                  <a:pt x="473770" y="605109"/>
                </a:lnTo>
                <a:cubicBezTo>
                  <a:pt x="473798" y="605109"/>
                  <a:pt x="473798" y="605109"/>
                  <a:pt x="473825" y="605109"/>
                </a:cubicBezTo>
                <a:cubicBezTo>
                  <a:pt x="490643" y="605109"/>
                  <a:pt x="505484" y="593795"/>
                  <a:pt x="509912" y="577548"/>
                </a:cubicBezTo>
                <a:cubicBezTo>
                  <a:pt x="524530" y="523765"/>
                  <a:pt x="547473" y="454906"/>
                  <a:pt x="595338" y="399311"/>
                </a:cubicBezTo>
                <a:cubicBezTo>
                  <a:pt x="617223" y="373925"/>
                  <a:pt x="642812" y="352495"/>
                  <a:pt x="667566" y="331790"/>
                </a:cubicBezTo>
                <a:cubicBezTo>
                  <a:pt x="686500" y="315961"/>
                  <a:pt x="706074" y="299604"/>
                  <a:pt x="723338" y="281908"/>
                </a:cubicBezTo>
                <a:cubicBezTo>
                  <a:pt x="766691" y="237460"/>
                  <a:pt x="782423" y="183176"/>
                  <a:pt x="792948" y="131120"/>
                </a:cubicBezTo>
                <a:cubicBezTo>
                  <a:pt x="800160" y="95478"/>
                  <a:pt x="813776" y="45011"/>
                  <a:pt x="848331" y="18148"/>
                </a:cubicBezTo>
                <a:cubicBezTo>
                  <a:pt x="869130" y="1985"/>
                  <a:pt x="893550" y="-3644"/>
                  <a:pt x="917134" y="2319"/>
                </a:cubicBezTo>
                <a:cubicBezTo>
                  <a:pt x="943391" y="8952"/>
                  <a:pt x="966501" y="29740"/>
                  <a:pt x="978920" y="57914"/>
                </a:cubicBezTo>
                <a:cubicBezTo>
                  <a:pt x="1032631" y="179999"/>
                  <a:pt x="1023053" y="339537"/>
                  <a:pt x="957870" y="448441"/>
                </a:cubicBezTo>
                <a:lnTo>
                  <a:pt x="1287546" y="448441"/>
                </a:lnTo>
                <a:cubicBezTo>
                  <a:pt x="1344988" y="448441"/>
                  <a:pt x="1391711" y="495229"/>
                  <a:pt x="1391711" y="552719"/>
                </a:cubicBezTo>
                <a:lnTo>
                  <a:pt x="1391711" y="563810"/>
                </a:lnTo>
                <a:cubicBezTo>
                  <a:pt x="1391711" y="602099"/>
                  <a:pt x="1370967" y="635623"/>
                  <a:pt x="1340143" y="65376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1183375" y="2380241"/>
            <a:ext cx="668011" cy="593813"/>
          </a:xfrm>
          <a:custGeom>
            <a:rect b="b" l="l" r="r" t="t"/>
            <a:pathLst>
              <a:path extrusionOk="0" h="1187625" w="1336022">
                <a:moveTo>
                  <a:pt x="1286655" y="1102910"/>
                </a:moveTo>
                <a:lnTo>
                  <a:pt x="1286655" y="1108455"/>
                </a:lnTo>
                <a:cubicBezTo>
                  <a:pt x="1286655" y="1152123"/>
                  <a:pt x="1251153" y="1187625"/>
                  <a:pt x="1207549" y="1187625"/>
                </a:cubicBezTo>
                <a:lnTo>
                  <a:pt x="930081" y="1187625"/>
                </a:lnTo>
                <a:cubicBezTo>
                  <a:pt x="908223" y="1187625"/>
                  <a:pt x="887897" y="1178903"/>
                  <a:pt x="872833" y="1163074"/>
                </a:cubicBezTo>
                <a:cubicBezTo>
                  <a:pt x="858744" y="1148305"/>
                  <a:pt x="850976" y="1128910"/>
                  <a:pt x="850976" y="1108455"/>
                </a:cubicBezTo>
                <a:lnTo>
                  <a:pt x="850976" y="1102910"/>
                </a:lnTo>
                <a:cubicBezTo>
                  <a:pt x="850976" y="1059270"/>
                  <a:pt x="886477" y="1023740"/>
                  <a:pt x="930081" y="1023740"/>
                </a:cubicBezTo>
                <a:lnTo>
                  <a:pt x="1207549" y="1023740"/>
                </a:lnTo>
                <a:cubicBezTo>
                  <a:pt x="1251153" y="1023740"/>
                  <a:pt x="1286655" y="1059270"/>
                  <a:pt x="1286655" y="1102910"/>
                </a:cubicBezTo>
                <a:close/>
                <a:moveTo>
                  <a:pt x="1261539" y="831987"/>
                </a:moveTo>
                <a:lnTo>
                  <a:pt x="890208" y="831987"/>
                </a:lnTo>
                <a:cubicBezTo>
                  <a:pt x="849138" y="831987"/>
                  <a:pt x="815725" y="865428"/>
                  <a:pt x="815725" y="906531"/>
                </a:cubicBezTo>
                <a:lnTo>
                  <a:pt x="815725" y="921329"/>
                </a:lnTo>
                <a:cubicBezTo>
                  <a:pt x="815725" y="962432"/>
                  <a:pt x="849138" y="995873"/>
                  <a:pt x="890208" y="995873"/>
                </a:cubicBezTo>
                <a:lnTo>
                  <a:pt x="930081" y="995873"/>
                </a:lnTo>
                <a:lnTo>
                  <a:pt x="1207549" y="995873"/>
                </a:lnTo>
                <a:lnTo>
                  <a:pt x="1261539" y="995873"/>
                </a:lnTo>
                <a:cubicBezTo>
                  <a:pt x="1302609" y="995873"/>
                  <a:pt x="1336022" y="962432"/>
                  <a:pt x="1336022" y="921329"/>
                </a:cubicBezTo>
                <a:lnTo>
                  <a:pt x="1336022" y="906531"/>
                </a:lnTo>
                <a:cubicBezTo>
                  <a:pt x="1336022" y="865428"/>
                  <a:pt x="1302609" y="831987"/>
                  <a:pt x="1261539" y="831987"/>
                </a:cubicBezTo>
                <a:close/>
                <a:moveTo>
                  <a:pt x="1261539" y="640235"/>
                </a:moveTo>
                <a:lnTo>
                  <a:pt x="890208" y="640235"/>
                </a:lnTo>
                <a:cubicBezTo>
                  <a:pt x="849138" y="640235"/>
                  <a:pt x="815725" y="673675"/>
                  <a:pt x="815725" y="714751"/>
                </a:cubicBezTo>
                <a:lnTo>
                  <a:pt x="815725" y="729576"/>
                </a:lnTo>
                <a:cubicBezTo>
                  <a:pt x="815725" y="770680"/>
                  <a:pt x="849138" y="804120"/>
                  <a:pt x="890208" y="804120"/>
                </a:cubicBezTo>
                <a:lnTo>
                  <a:pt x="1261539" y="804120"/>
                </a:lnTo>
                <a:cubicBezTo>
                  <a:pt x="1302609" y="804120"/>
                  <a:pt x="1336022" y="770680"/>
                  <a:pt x="1336022" y="729576"/>
                </a:cubicBezTo>
                <a:lnTo>
                  <a:pt x="1336022" y="714751"/>
                </a:lnTo>
                <a:cubicBezTo>
                  <a:pt x="1336022" y="673675"/>
                  <a:pt x="1302609" y="640235"/>
                  <a:pt x="1261539" y="640235"/>
                </a:cubicBezTo>
                <a:close/>
                <a:moveTo>
                  <a:pt x="1259701" y="448455"/>
                </a:moveTo>
                <a:lnTo>
                  <a:pt x="927325" y="448455"/>
                </a:lnTo>
                <a:cubicBezTo>
                  <a:pt x="920809" y="448455"/>
                  <a:pt x="914405" y="449263"/>
                  <a:pt x="908251" y="450851"/>
                </a:cubicBezTo>
                <a:cubicBezTo>
                  <a:pt x="874532" y="459546"/>
                  <a:pt x="850976" y="489977"/>
                  <a:pt x="850976" y="524866"/>
                </a:cubicBezTo>
                <a:lnTo>
                  <a:pt x="850976" y="535957"/>
                </a:lnTo>
                <a:cubicBezTo>
                  <a:pt x="850976" y="578092"/>
                  <a:pt x="885224" y="612368"/>
                  <a:pt x="927325" y="612368"/>
                </a:cubicBezTo>
                <a:lnTo>
                  <a:pt x="1259701" y="612368"/>
                </a:lnTo>
                <a:cubicBezTo>
                  <a:pt x="1301774" y="612368"/>
                  <a:pt x="1336022" y="578092"/>
                  <a:pt x="1336022" y="535957"/>
                </a:cubicBezTo>
                <a:lnTo>
                  <a:pt x="1336022" y="524866"/>
                </a:lnTo>
                <a:cubicBezTo>
                  <a:pt x="1336022" y="482731"/>
                  <a:pt x="1301774" y="448455"/>
                  <a:pt x="1259701" y="448455"/>
                </a:cubicBezTo>
                <a:close/>
                <a:moveTo>
                  <a:pt x="823131" y="1102910"/>
                </a:moveTo>
                <a:cubicBezTo>
                  <a:pt x="823131" y="1069469"/>
                  <a:pt x="838557" y="1039568"/>
                  <a:pt x="862615" y="1019922"/>
                </a:cubicBezTo>
                <a:cubicBezTo>
                  <a:pt x="819567" y="1007856"/>
                  <a:pt x="787881" y="968229"/>
                  <a:pt x="787881" y="921329"/>
                </a:cubicBezTo>
                <a:lnTo>
                  <a:pt x="787881" y="906531"/>
                </a:lnTo>
                <a:cubicBezTo>
                  <a:pt x="787881" y="868827"/>
                  <a:pt x="808374" y="835833"/>
                  <a:pt x="838780" y="818054"/>
                </a:cubicBezTo>
                <a:cubicBezTo>
                  <a:pt x="808374" y="800275"/>
                  <a:pt x="787881" y="767280"/>
                  <a:pt x="787881" y="729576"/>
                </a:cubicBezTo>
                <a:lnTo>
                  <a:pt x="787881" y="714751"/>
                </a:lnTo>
                <a:cubicBezTo>
                  <a:pt x="787881" y="668353"/>
                  <a:pt x="818899" y="629060"/>
                  <a:pt x="861306" y="616548"/>
                </a:cubicBezTo>
                <a:cubicBezTo>
                  <a:pt x="838000" y="597404"/>
                  <a:pt x="823131" y="568394"/>
                  <a:pt x="823131" y="535957"/>
                </a:cubicBezTo>
                <a:lnTo>
                  <a:pt x="823131" y="524866"/>
                </a:lnTo>
                <a:cubicBezTo>
                  <a:pt x="823131" y="480195"/>
                  <a:pt x="851421" y="440903"/>
                  <a:pt x="892937" y="426412"/>
                </a:cubicBezTo>
                <a:cubicBezTo>
                  <a:pt x="892937" y="426384"/>
                  <a:pt x="892937" y="426384"/>
                  <a:pt x="892937" y="426384"/>
                </a:cubicBezTo>
                <a:cubicBezTo>
                  <a:pt x="965610" y="325422"/>
                  <a:pt x="979338" y="163460"/>
                  <a:pt x="925570" y="41319"/>
                </a:cubicBezTo>
                <a:cubicBezTo>
                  <a:pt x="916605" y="20920"/>
                  <a:pt x="900483" y="6039"/>
                  <a:pt x="882468" y="1469"/>
                </a:cubicBezTo>
                <a:cubicBezTo>
                  <a:pt x="867181" y="-2376"/>
                  <a:pt x="851644" y="1358"/>
                  <a:pt x="837583" y="12310"/>
                </a:cubicBezTo>
                <a:cubicBezTo>
                  <a:pt x="810323" y="33488"/>
                  <a:pt x="798740" y="77518"/>
                  <a:pt x="792391" y="108785"/>
                </a:cubicBezTo>
                <a:cubicBezTo>
                  <a:pt x="781003" y="165020"/>
                  <a:pt x="763823" y="223903"/>
                  <a:pt x="715430" y="273506"/>
                </a:cubicBezTo>
                <a:cubicBezTo>
                  <a:pt x="697164" y="292233"/>
                  <a:pt x="677061" y="309064"/>
                  <a:pt x="657597" y="325339"/>
                </a:cubicBezTo>
                <a:cubicBezTo>
                  <a:pt x="632593" y="346239"/>
                  <a:pt x="608981" y="365997"/>
                  <a:pt x="588599" y="389656"/>
                </a:cubicBezTo>
                <a:cubicBezTo>
                  <a:pt x="544355" y="441014"/>
                  <a:pt x="522776" y="506084"/>
                  <a:pt x="508909" y="557024"/>
                </a:cubicBezTo>
                <a:cubicBezTo>
                  <a:pt x="501196" y="585365"/>
                  <a:pt x="475329" y="605123"/>
                  <a:pt x="445981" y="605123"/>
                </a:cubicBezTo>
                <a:cubicBezTo>
                  <a:pt x="445953" y="605123"/>
                  <a:pt x="445926" y="605123"/>
                  <a:pt x="445898" y="605123"/>
                </a:cubicBezTo>
                <a:lnTo>
                  <a:pt x="316144" y="605095"/>
                </a:lnTo>
                <a:lnTo>
                  <a:pt x="316144" y="1081090"/>
                </a:lnTo>
                <a:lnTo>
                  <a:pt x="411594" y="1081090"/>
                </a:lnTo>
                <a:cubicBezTo>
                  <a:pt x="434621" y="1081090"/>
                  <a:pt x="455922" y="1091345"/>
                  <a:pt x="470039" y="1109236"/>
                </a:cubicBezTo>
                <a:cubicBezTo>
                  <a:pt x="491284" y="1136266"/>
                  <a:pt x="529904" y="1168453"/>
                  <a:pt x="593166" y="1168453"/>
                </a:cubicBezTo>
                <a:lnTo>
                  <a:pt x="838863" y="1164328"/>
                </a:lnTo>
                <a:cubicBezTo>
                  <a:pt x="828645" y="1147664"/>
                  <a:pt x="823131" y="1128436"/>
                  <a:pt x="823131" y="1108455"/>
                </a:cubicBezTo>
                <a:lnTo>
                  <a:pt x="823131" y="1102910"/>
                </a:lnTo>
                <a:close/>
                <a:moveTo>
                  <a:pt x="228434" y="516812"/>
                </a:moveTo>
                <a:lnTo>
                  <a:pt x="59893" y="516812"/>
                </a:lnTo>
                <a:cubicBezTo>
                  <a:pt x="26870" y="516812"/>
                  <a:pt x="0" y="543704"/>
                  <a:pt x="0" y="576754"/>
                </a:cubicBezTo>
                <a:lnTo>
                  <a:pt x="0" y="1127711"/>
                </a:lnTo>
                <a:cubicBezTo>
                  <a:pt x="0" y="1160761"/>
                  <a:pt x="26870" y="1187625"/>
                  <a:pt x="59893" y="1187625"/>
                </a:cubicBezTo>
                <a:lnTo>
                  <a:pt x="228434" y="1187625"/>
                </a:lnTo>
                <a:cubicBezTo>
                  <a:pt x="261457" y="1187625"/>
                  <a:pt x="288299" y="1160761"/>
                  <a:pt x="288299" y="1127711"/>
                </a:cubicBezTo>
                <a:lnTo>
                  <a:pt x="288299" y="576754"/>
                </a:lnTo>
                <a:cubicBezTo>
                  <a:pt x="288299" y="543704"/>
                  <a:pt x="261457" y="516812"/>
                  <a:pt x="228434" y="5168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1169453" y="2366314"/>
            <a:ext cx="695855" cy="621672"/>
          </a:xfrm>
          <a:custGeom>
            <a:rect b="b" l="l" r="r" t="t"/>
            <a:pathLst>
              <a:path extrusionOk="0" h="1243344" w="1391710">
                <a:moveTo>
                  <a:pt x="1391711" y="563810"/>
                </a:moveTo>
                <a:lnTo>
                  <a:pt x="1391711" y="552719"/>
                </a:lnTo>
                <a:cubicBezTo>
                  <a:pt x="1391711" y="495229"/>
                  <a:pt x="1344988" y="448441"/>
                  <a:pt x="1287546" y="448441"/>
                </a:cubicBezTo>
                <a:lnTo>
                  <a:pt x="957870" y="448441"/>
                </a:lnTo>
                <a:cubicBezTo>
                  <a:pt x="1023053" y="339537"/>
                  <a:pt x="1032631" y="179999"/>
                  <a:pt x="978920" y="57914"/>
                </a:cubicBezTo>
                <a:cubicBezTo>
                  <a:pt x="966501" y="29740"/>
                  <a:pt x="943391" y="8952"/>
                  <a:pt x="917134" y="2319"/>
                </a:cubicBezTo>
                <a:cubicBezTo>
                  <a:pt x="893550" y="-3644"/>
                  <a:pt x="869130" y="1985"/>
                  <a:pt x="848331" y="18148"/>
                </a:cubicBezTo>
                <a:cubicBezTo>
                  <a:pt x="813776" y="45011"/>
                  <a:pt x="800160" y="95478"/>
                  <a:pt x="792948" y="131120"/>
                </a:cubicBezTo>
                <a:cubicBezTo>
                  <a:pt x="782423" y="183176"/>
                  <a:pt x="766691" y="237460"/>
                  <a:pt x="723338" y="281908"/>
                </a:cubicBezTo>
                <a:cubicBezTo>
                  <a:pt x="706074" y="299604"/>
                  <a:pt x="686500" y="315961"/>
                  <a:pt x="667566" y="331790"/>
                </a:cubicBezTo>
                <a:cubicBezTo>
                  <a:pt x="642812" y="352495"/>
                  <a:pt x="617223" y="373925"/>
                  <a:pt x="595338" y="399311"/>
                </a:cubicBezTo>
                <a:cubicBezTo>
                  <a:pt x="547473" y="454906"/>
                  <a:pt x="524530" y="523765"/>
                  <a:pt x="509912" y="577548"/>
                </a:cubicBezTo>
                <a:cubicBezTo>
                  <a:pt x="505484" y="593795"/>
                  <a:pt x="490643" y="605109"/>
                  <a:pt x="473825" y="605109"/>
                </a:cubicBezTo>
                <a:cubicBezTo>
                  <a:pt x="473798" y="605109"/>
                  <a:pt x="473798" y="605109"/>
                  <a:pt x="473770" y="605109"/>
                </a:cubicBezTo>
                <a:lnTo>
                  <a:pt x="343988" y="605081"/>
                </a:lnTo>
                <a:lnTo>
                  <a:pt x="343988" y="604607"/>
                </a:lnTo>
                <a:cubicBezTo>
                  <a:pt x="343988" y="556202"/>
                  <a:pt x="304644" y="516798"/>
                  <a:pt x="256278" y="516798"/>
                </a:cubicBezTo>
                <a:lnTo>
                  <a:pt x="87737" y="516798"/>
                </a:lnTo>
                <a:cubicBezTo>
                  <a:pt x="39372" y="516798"/>
                  <a:pt x="0" y="556202"/>
                  <a:pt x="0" y="604607"/>
                </a:cubicBezTo>
                <a:lnTo>
                  <a:pt x="0" y="1155564"/>
                </a:lnTo>
                <a:cubicBezTo>
                  <a:pt x="0" y="1203969"/>
                  <a:pt x="39372" y="1243345"/>
                  <a:pt x="87737" y="1243345"/>
                </a:cubicBezTo>
                <a:lnTo>
                  <a:pt x="256278" y="1243345"/>
                </a:lnTo>
                <a:cubicBezTo>
                  <a:pt x="304644" y="1243345"/>
                  <a:pt x="343988" y="1203969"/>
                  <a:pt x="343988" y="1155564"/>
                </a:cubicBezTo>
                <a:lnTo>
                  <a:pt x="343988" y="1136810"/>
                </a:lnTo>
                <a:lnTo>
                  <a:pt x="439438" y="1136810"/>
                </a:lnTo>
                <a:cubicBezTo>
                  <a:pt x="453889" y="1136810"/>
                  <a:pt x="467226" y="1143219"/>
                  <a:pt x="475997" y="1154366"/>
                </a:cubicBezTo>
                <a:cubicBezTo>
                  <a:pt x="496546" y="1180421"/>
                  <a:pt x="542684" y="1224173"/>
                  <a:pt x="621233" y="1224173"/>
                </a:cubicBezTo>
                <a:lnTo>
                  <a:pt x="886087" y="1219714"/>
                </a:lnTo>
                <a:cubicBezTo>
                  <a:pt x="887480" y="1219686"/>
                  <a:pt x="888788" y="1219407"/>
                  <a:pt x="890041" y="1218989"/>
                </a:cubicBezTo>
                <a:cubicBezTo>
                  <a:pt x="909114" y="1234762"/>
                  <a:pt x="932754" y="1243345"/>
                  <a:pt x="957925" y="1243345"/>
                </a:cubicBezTo>
                <a:lnTo>
                  <a:pt x="1235393" y="1243345"/>
                </a:lnTo>
                <a:cubicBezTo>
                  <a:pt x="1294367" y="1243345"/>
                  <a:pt x="1342343" y="1195330"/>
                  <a:pt x="1342343" y="1136308"/>
                </a:cubicBezTo>
                <a:lnTo>
                  <a:pt x="1342343" y="1130763"/>
                </a:lnTo>
                <a:cubicBezTo>
                  <a:pt x="1342343" y="1098688"/>
                  <a:pt x="1328170" y="1069901"/>
                  <a:pt x="1305756" y="1050255"/>
                </a:cubicBezTo>
                <a:cubicBezTo>
                  <a:pt x="1354427" y="1042397"/>
                  <a:pt x="1391711" y="1000067"/>
                  <a:pt x="1391711" y="949182"/>
                </a:cubicBezTo>
                <a:lnTo>
                  <a:pt x="1391711" y="934384"/>
                </a:lnTo>
                <a:cubicBezTo>
                  <a:pt x="1391711" y="896680"/>
                  <a:pt x="1371217" y="863686"/>
                  <a:pt x="1340812" y="845907"/>
                </a:cubicBezTo>
                <a:cubicBezTo>
                  <a:pt x="1371217" y="828128"/>
                  <a:pt x="1391711" y="795133"/>
                  <a:pt x="1391711" y="757429"/>
                </a:cubicBezTo>
                <a:lnTo>
                  <a:pt x="1391711" y="742604"/>
                </a:lnTo>
                <a:cubicBezTo>
                  <a:pt x="1391711" y="704622"/>
                  <a:pt x="1370911" y="671432"/>
                  <a:pt x="1340143" y="653764"/>
                </a:cubicBezTo>
                <a:cubicBezTo>
                  <a:pt x="1370967" y="635623"/>
                  <a:pt x="1391711" y="602099"/>
                  <a:pt x="1391711" y="563810"/>
                </a:cubicBezTo>
                <a:close/>
                <a:moveTo>
                  <a:pt x="316144" y="1155564"/>
                </a:moveTo>
                <a:cubicBezTo>
                  <a:pt x="316144" y="1188614"/>
                  <a:pt x="289302" y="1215478"/>
                  <a:pt x="256278" y="1215478"/>
                </a:cubicBezTo>
                <a:lnTo>
                  <a:pt x="87737" y="1215478"/>
                </a:lnTo>
                <a:cubicBezTo>
                  <a:pt x="54714" y="1215478"/>
                  <a:pt x="27844" y="1188614"/>
                  <a:pt x="27844" y="1155564"/>
                </a:cubicBezTo>
                <a:lnTo>
                  <a:pt x="27844" y="604607"/>
                </a:lnTo>
                <a:cubicBezTo>
                  <a:pt x="27844" y="571557"/>
                  <a:pt x="54714" y="544665"/>
                  <a:pt x="87737" y="544665"/>
                </a:cubicBezTo>
                <a:lnTo>
                  <a:pt x="256278" y="544665"/>
                </a:lnTo>
                <a:cubicBezTo>
                  <a:pt x="289302" y="544665"/>
                  <a:pt x="316144" y="571557"/>
                  <a:pt x="316144" y="604607"/>
                </a:cubicBezTo>
                <a:lnTo>
                  <a:pt x="316144" y="1155564"/>
                </a:lnTo>
                <a:close/>
                <a:moveTo>
                  <a:pt x="621010" y="1196306"/>
                </a:moveTo>
                <a:cubicBezTo>
                  <a:pt x="557748" y="1196306"/>
                  <a:pt x="519128" y="1164119"/>
                  <a:pt x="497883" y="1137088"/>
                </a:cubicBezTo>
                <a:cubicBezTo>
                  <a:pt x="483766" y="1119198"/>
                  <a:pt x="462465" y="1108943"/>
                  <a:pt x="439438" y="1108943"/>
                </a:cubicBezTo>
                <a:lnTo>
                  <a:pt x="343988" y="1108943"/>
                </a:lnTo>
                <a:lnTo>
                  <a:pt x="343988" y="632948"/>
                </a:lnTo>
                <a:lnTo>
                  <a:pt x="473742" y="632976"/>
                </a:lnTo>
                <a:cubicBezTo>
                  <a:pt x="473770" y="632976"/>
                  <a:pt x="473798" y="632976"/>
                  <a:pt x="473825" y="632976"/>
                </a:cubicBezTo>
                <a:cubicBezTo>
                  <a:pt x="503173" y="632976"/>
                  <a:pt x="529041" y="613218"/>
                  <a:pt x="536753" y="584877"/>
                </a:cubicBezTo>
                <a:cubicBezTo>
                  <a:pt x="550620" y="533937"/>
                  <a:pt x="572199" y="468867"/>
                  <a:pt x="616444" y="417509"/>
                </a:cubicBezTo>
                <a:cubicBezTo>
                  <a:pt x="636826" y="393850"/>
                  <a:pt x="660438" y="374092"/>
                  <a:pt x="685442" y="353192"/>
                </a:cubicBezTo>
                <a:cubicBezTo>
                  <a:pt x="704905" y="336917"/>
                  <a:pt x="725008" y="320086"/>
                  <a:pt x="743274" y="301359"/>
                </a:cubicBezTo>
                <a:cubicBezTo>
                  <a:pt x="791667" y="251756"/>
                  <a:pt x="808847" y="192873"/>
                  <a:pt x="820236" y="136638"/>
                </a:cubicBezTo>
                <a:cubicBezTo>
                  <a:pt x="826584" y="105371"/>
                  <a:pt x="838167" y="61341"/>
                  <a:pt x="865427" y="40162"/>
                </a:cubicBezTo>
                <a:cubicBezTo>
                  <a:pt x="879488" y="29211"/>
                  <a:pt x="895025" y="25477"/>
                  <a:pt x="910312" y="29322"/>
                </a:cubicBezTo>
                <a:cubicBezTo>
                  <a:pt x="928327" y="33892"/>
                  <a:pt x="944449" y="48773"/>
                  <a:pt x="953415" y="69172"/>
                </a:cubicBezTo>
                <a:cubicBezTo>
                  <a:pt x="1007182" y="191313"/>
                  <a:pt x="993455" y="353275"/>
                  <a:pt x="920781" y="454237"/>
                </a:cubicBezTo>
                <a:cubicBezTo>
                  <a:pt x="920781" y="454237"/>
                  <a:pt x="920781" y="454237"/>
                  <a:pt x="920781" y="454265"/>
                </a:cubicBezTo>
                <a:cubicBezTo>
                  <a:pt x="879265" y="468756"/>
                  <a:pt x="850976" y="508048"/>
                  <a:pt x="850976" y="552719"/>
                </a:cubicBezTo>
                <a:lnTo>
                  <a:pt x="850976" y="563810"/>
                </a:lnTo>
                <a:cubicBezTo>
                  <a:pt x="850976" y="596247"/>
                  <a:pt x="865844" y="625257"/>
                  <a:pt x="889150" y="644401"/>
                </a:cubicBezTo>
                <a:cubicBezTo>
                  <a:pt x="846743" y="656913"/>
                  <a:pt x="815725" y="696206"/>
                  <a:pt x="815725" y="742604"/>
                </a:cubicBezTo>
                <a:lnTo>
                  <a:pt x="815725" y="757429"/>
                </a:lnTo>
                <a:cubicBezTo>
                  <a:pt x="815725" y="795133"/>
                  <a:pt x="836218" y="828128"/>
                  <a:pt x="866624" y="845907"/>
                </a:cubicBezTo>
                <a:cubicBezTo>
                  <a:pt x="836218" y="863686"/>
                  <a:pt x="815725" y="896680"/>
                  <a:pt x="815725" y="934384"/>
                </a:cubicBezTo>
                <a:lnTo>
                  <a:pt x="815725" y="949182"/>
                </a:lnTo>
                <a:cubicBezTo>
                  <a:pt x="815725" y="996082"/>
                  <a:pt x="847412" y="1035709"/>
                  <a:pt x="890459" y="1047775"/>
                </a:cubicBezTo>
                <a:cubicBezTo>
                  <a:pt x="866401" y="1067421"/>
                  <a:pt x="850976" y="1097322"/>
                  <a:pt x="850976" y="1130763"/>
                </a:cubicBezTo>
                <a:lnTo>
                  <a:pt x="850976" y="1136308"/>
                </a:lnTo>
                <a:cubicBezTo>
                  <a:pt x="850976" y="1156289"/>
                  <a:pt x="856489" y="1175517"/>
                  <a:pt x="866708" y="1192181"/>
                </a:cubicBezTo>
                <a:lnTo>
                  <a:pt x="621010" y="1196306"/>
                </a:lnTo>
                <a:close/>
                <a:moveTo>
                  <a:pt x="1314499" y="1130763"/>
                </a:moveTo>
                <a:lnTo>
                  <a:pt x="1314499" y="1136308"/>
                </a:lnTo>
                <a:cubicBezTo>
                  <a:pt x="1314499" y="1179976"/>
                  <a:pt x="1278997" y="1215478"/>
                  <a:pt x="1235393" y="1215478"/>
                </a:cubicBezTo>
                <a:lnTo>
                  <a:pt x="957925" y="1215478"/>
                </a:lnTo>
                <a:cubicBezTo>
                  <a:pt x="936068" y="1215478"/>
                  <a:pt x="915741" y="1206756"/>
                  <a:pt x="900678" y="1190927"/>
                </a:cubicBezTo>
                <a:cubicBezTo>
                  <a:pt x="886588" y="1176158"/>
                  <a:pt x="878820" y="1156762"/>
                  <a:pt x="878820" y="1136308"/>
                </a:cubicBezTo>
                <a:lnTo>
                  <a:pt x="878820" y="1130763"/>
                </a:lnTo>
                <a:cubicBezTo>
                  <a:pt x="878820" y="1087123"/>
                  <a:pt x="914321" y="1051593"/>
                  <a:pt x="957925" y="1051593"/>
                </a:cubicBezTo>
                <a:lnTo>
                  <a:pt x="1235393" y="1051593"/>
                </a:lnTo>
                <a:cubicBezTo>
                  <a:pt x="1278997" y="1051593"/>
                  <a:pt x="1314499" y="1087123"/>
                  <a:pt x="1314499" y="1130763"/>
                </a:cubicBezTo>
                <a:close/>
                <a:moveTo>
                  <a:pt x="1363867" y="934384"/>
                </a:moveTo>
                <a:lnTo>
                  <a:pt x="1363867" y="949182"/>
                </a:lnTo>
                <a:cubicBezTo>
                  <a:pt x="1363867" y="990285"/>
                  <a:pt x="1330454" y="1023726"/>
                  <a:pt x="1289383" y="1023726"/>
                </a:cubicBezTo>
                <a:lnTo>
                  <a:pt x="1235393" y="1023726"/>
                </a:lnTo>
                <a:lnTo>
                  <a:pt x="957925" y="1023726"/>
                </a:lnTo>
                <a:lnTo>
                  <a:pt x="918052" y="1023726"/>
                </a:lnTo>
                <a:cubicBezTo>
                  <a:pt x="876982" y="1023726"/>
                  <a:pt x="843569" y="990285"/>
                  <a:pt x="843569" y="949182"/>
                </a:cubicBezTo>
                <a:lnTo>
                  <a:pt x="843569" y="934384"/>
                </a:lnTo>
                <a:cubicBezTo>
                  <a:pt x="843569" y="893281"/>
                  <a:pt x="876982" y="859840"/>
                  <a:pt x="918052" y="859840"/>
                </a:cubicBezTo>
                <a:lnTo>
                  <a:pt x="1289383" y="859840"/>
                </a:lnTo>
                <a:cubicBezTo>
                  <a:pt x="1330454" y="859840"/>
                  <a:pt x="1363867" y="893281"/>
                  <a:pt x="1363867" y="934384"/>
                </a:cubicBezTo>
                <a:close/>
                <a:moveTo>
                  <a:pt x="1363867" y="742604"/>
                </a:moveTo>
                <a:lnTo>
                  <a:pt x="1363867" y="757429"/>
                </a:lnTo>
                <a:cubicBezTo>
                  <a:pt x="1363867" y="798533"/>
                  <a:pt x="1330454" y="831973"/>
                  <a:pt x="1289383" y="831973"/>
                </a:cubicBezTo>
                <a:lnTo>
                  <a:pt x="918052" y="831973"/>
                </a:lnTo>
                <a:cubicBezTo>
                  <a:pt x="876982" y="831973"/>
                  <a:pt x="843569" y="798533"/>
                  <a:pt x="843569" y="757429"/>
                </a:cubicBezTo>
                <a:lnTo>
                  <a:pt x="843569" y="742604"/>
                </a:lnTo>
                <a:cubicBezTo>
                  <a:pt x="843569" y="701528"/>
                  <a:pt x="876982" y="668088"/>
                  <a:pt x="918052" y="668088"/>
                </a:cubicBezTo>
                <a:lnTo>
                  <a:pt x="1289383" y="668088"/>
                </a:lnTo>
                <a:cubicBezTo>
                  <a:pt x="1330454" y="668088"/>
                  <a:pt x="1363867" y="701528"/>
                  <a:pt x="1363867" y="742604"/>
                </a:cubicBezTo>
                <a:close/>
                <a:moveTo>
                  <a:pt x="1287546" y="640221"/>
                </a:moveTo>
                <a:lnTo>
                  <a:pt x="955169" y="640221"/>
                </a:lnTo>
                <a:cubicBezTo>
                  <a:pt x="913068" y="640221"/>
                  <a:pt x="878820" y="605945"/>
                  <a:pt x="878820" y="563810"/>
                </a:cubicBezTo>
                <a:lnTo>
                  <a:pt x="878820" y="552719"/>
                </a:lnTo>
                <a:cubicBezTo>
                  <a:pt x="878820" y="517830"/>
                  <a:pt x="902376" y="487399"/>
                  <a:pt x="936096" y="478704"/>
                </a:cubicBezTo>
                <a:cubicBezTo>
                  <a:pt x="942249" y="477116"/>
                  <a:pt x="948653" y="476308"/>
                  <a:pt x="955169" y="476308"/>
                </a:cubicBezTo>
                <a:lnTo>
                  <a:pt x="1287546" y="476308"/>
                </a:lnTo>
                <a:cubicBezTo>
                  <a:pt x="1329618" y="476308"/>
                  <a:pt x="1363867" y="510584"/>
                  <a:pt x="1363867" y="552719"/>
                </a:cubicBezTo>
                <a:lnTo>
                  <a:pt x="1363867" y="563810"/>
                </a:lnTo>
                <a:cubicBezTo>
                  <a:pt x="1363867" y="605945"/>
                  <a:pt x="1329618" y="640221"/>
                  <a:pt x="1287546" y="6402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7408087" y="2375184"/>
            <a:ext cx="436518" cy="604292"/>
          </a:xfrm>
          <a:custGeom>
            <a:rect b="b" l="l" r="r" t="t"/>
            <a:pathLst>
              <a:path extrusionOk="0" h="1208585" w="873035">
                <a:moveTo>
                  <a:pt x="873036" y="65135"/>
                </a:moveTo>
                <a:lnTo>
                  <a:pt x="873036" y="518392"/>
                </a:lnTo>
                <a:cubicBezTo>
                  <a:pt x="873036" y="531305"/>
                  <a:pt x="860228" y="540441"/>
                  <a:pt x="848110" y="535997"/>
                </a:cubicBezTo>
                <a:cubicBezTo>
                  <a:pt x="592957" y="442318"/>
                  <a:pt x="337803" y="660835"/>
                  <a:pt x="82649" y="546169"/>
                </a:cubicBezTo>
                <a:lnTo>
                  <a:pt x="82649" y="1176462"/>
                </a:lnTo>
                <a:cubicBezTo>
                  <a:pt x="82649" y="1194215"/>
                  <a:pt x="68261" y="1208585"/>
                  <a:pt x="50542" y="1208585"/>
                </a:cubicBezTo>
                <a:lnTo>
                  <a:pt x="32107" y="1208585"/>
                </a:lnTo>
                <a:cubicBezTo>
                  <a:pt x="14363" y="1208585"/>
                  <a:pt x="0" y="1194190"/>
                  <a:pt x="0" y="1176462"/>
                </a:cubicBezTo>
                <a:lnTo>
                  <a:pt x="0" y="32123"/>
                </a:lnTo>
                <a:cubicBezTo>
                  <a:pt x="0" y="14395"/>
                  <a:pt x="14388" y="0"/>
                  <a:pt x="32107" y="0"/>
                </a:cubicBezTo>
                <a:lnTo>
                  <a:pt x="50542" y="0"/>
                </a:lnTo>
                <a:cubicBezTo>
                  <a:pt x="68286" y="0"/>
                  <a:pt x="82649" y="14395"/>
                  <a:pt x="82649" y="32123"/>
                </a:cubicBezTo>
                <a:lnTo>
                  <a:pt x="82649" y="52790"/>
                </a:lnTo>
                <a:cubicBezTo>
                  <a:pt x="342245" y="169456"/>
                  <a:pt x="601816" y="-58740"/>
                  <a:pt x="861412" y="47802"/>
                </a:cubicBezTo>
                <a:cubicBezTo>
                  <a:pt x="868446" y="50691"/>
                  <a:pt x="873036" y="57555"/>
                  <a:pt x="873036" y="65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7401917" y="2369012"/>
            <a:ext cx="448857" cy="616638"/>
          </a:xfrm>
          <a:custGeom>
            <a:rect b="b" l="l" r="r" t="t"/>
            <a:pathLst>
              <a:path extrusionOk="0" h="1233276" w="897714">
                <a:moveTo>
                  <a:pt x="878441" y="48740"/>
                </a:moveTo>
                <a:cubicBezTo>
                  <a:pt x="747002" y="-5210"/>
                  <a:pt x="615069" y="24444"/>
                  <a:pt x="487480" y="53111"/>
                </a:cubicBezTo>
                <a:cubicBezTo>
                  <a:pt x="356608" y="82518"/>
                  <a:pt x="232819" y="110271"/>
                  <a:pt x="107353" y="57012"/>
                </a:cubicBezTo>
                <a:lnTo>
                  <a:pt x="107353" y="44469"/>
                </a:lnTo>
                <a:cubicBezTo>
                  <a:pt x="107353" y="19950"/>
                  <a:pt x="87412" y="0"/>
                  <a:pt x="62881" y="0"/>
                </a:cubicBezTo>
                <a:lnTo>
                  <a:pt x="44446" y="0"/>
                </a:lnTo>
                <a:cubicBezTo>
                  <a:pt x="19940" y="0"/>
                  <a:pt x="0" y="19950"/>
                  <a:pt x="0" y="44469"/>
                </a:cubicBezTo>
                <a:lnTo>
                  <a:pt x="0" y="1188807"/>
                </a:lnTo>
                <a:cubicBezTo>
                  <a:pt x="0" y="1213326"/>
                  <a:pt x="19940" y="1233276"/>
                  <a:pt x="44446" y="1233276"/>
                </a:cubicBezTo>
                <a:lnTo>
                  <a:pt x="62881" y="1233276"/>
                </a:lnTo>
                <a:cubicBezTo>
                  <a:pt x="87388" y="1233276"/>
                  <a:pt x="107328" y="1213326"/>
                  <a:pt x="107328" y="1188807"/>
                </a:cubicBezTo>
                <a:lnTo>
                  <a:pt x="107328" y="577058"/>
                </a:lnTo>
                <a:cubicBezTo>
                  <a:pt x="158931" y="597330"/>
                  <a:pt x="210584" y="604959"/>
                  <a:pt x="262014" y="604959"/>
                </a:cubicBezTo>
                <a:cubicBezTo>
                  <a:pt x="339827" y="604959"/>
                  <a:pt x="417096" y="587601"/>
                  <a:pt x="492884" y="570564"/>
                </a:cubicBezTo>
                <a:cubicBezTo>
                  <a:pt x="618006" y="542441"/>
                  <a:pt x="736192" y="515898"/>
                  <a:pt x="856205" y="559947"/>
                </a:cubicBezTo>
                <a:cubicBezTo>
                  <a:pt x="865608" y="563404"/>
                  <a:pt x="876145" y="562021"/>
                  <a:pt x="884413" y="556268"/>
                </a:cubicBezTo>
                <a:cubicBezTo>
                  <a:pt x="892754" y="550441"/>
                  <a:pt x="897715" y="540910"/>
                  <a:pt x="897715" y="530762"/>
                </a:cubicBezTo>
                <a:lnTo>
                  <a:pt x="897715" y="77481"/>
                </a:lnTo>
                <a:cubicBezTo>
                  <a:pt x="897715" y="64814"/>
                  <a:pt x="890163" y="53531"/>
                  <a:pt x="878441" y="48740"/>
                </a:cubicBezTo>
                <a:close/>
                <a:moveTo>
                  <a:pt x="82674" y="1188832"/>
                </a:moveTo>
                <a:cubicBezTo>
                  <a:pt x="82674" y="1199746"/>
                  <a:pt x="73814" y="1208610"/>
                  <a:pt x="62906" y="1208610"/>
                </a:cubicBezTo>
                <a:lnTo>
                  <a:pt x="44471" y="1208610"/>
                </a:lnTo>
                <a:cubicBezTo>
                  <a:pt x="33563" y="1208610"/>
                  <a:pt x="24703" y="1199746"/>
                  <a:pt x="24703" y="1188832"/>
                </a:cubicBezTo>
                <a:lnTo>
                  <a:pt x="24703" y="44469"/>
                </a:lnTo>
                <a:cubicBezTo>
                  <a:pt x="24703" y="33555"/>
                  <a:pt x="33563" y="24691"/>
                  <a:pt x="44471" y="24691"/>
                </a:cubicBezTo>
                <a:lnTo>
                  <a:pt x="62906" y="24691"/>
                </a:lnTo>
                <a:cubicBezTo>
                  <a:pt x="73814" y="24691"/>
                  <a:pt x="82674" y="33555"/>
                  <a:pt x="82674" y="44469"/>
                </a:cubicBezTo>
                <a:lnTo>
                  <a:pt x="82674" y="65135"/>
                </a:lnTo>
                <a:lnTo>
                  <a:pt x="82674" y="558515"/>
                </a:lnTo>
                <a:lnTo>
                  <a:pt x="82674" y="1188832"/>
                </a:lnTo>
                <a:close/>
                <a:moveTo>
                  <a:pt x="873036" y="530762"/>
                </a:moveTo>
                <a:cubicBezTo>
                  <a:pt x="873036" y="533774"/>
                  <a:pt x="871111" y="535453"/>
                  <a:pt x="870272" y="536021"/>
                </a:cubicBezTo>
                <a:cubicBezTo>
                  <a:pt x="869285" y="536713"/>
                  <a:pt x="867261" y="537700"/>
                  <a:pt x="864695" y="536787"/>
                </a:cubicBezTo>
                <a:cubicBezTo>
                  <a:pt x="737846" y="490219"/>
                  <a:pt x="610553" y="518836"/>
                  <a:pt x="487455" y="546490"/>
                </a:cubicBezTo>
                <a:cubicBezTo>
                  <a:pt x="356608" y="575898"/>
                  <a:pt x="232819" y="603700"/>
                  <a:pt x="107353" y="550441"/>
                </a:cubicBezTo>
                <a:lnTo>
                  <a:pt x="107353" y="83728"/>
                </a:lnTo>
                <a:cubicBezTo>
                  <a:pt x="158981" y="103999"/>
                  <a:pt x="210609" y="111580"/>
                  <a:pt x="262039" y="111580"/>
                </a:cubicBezTo>
                <a:cubicBezTo>
                  <a:pt x="339851" y="111580"/>
                  <a:pt x="417120" y="94222"/>
                  <a:pt x="492909" y="77185"/>
                </a:cubicBezTo>
                <a:cubicBezTo>
                  <a:pt x="622472" y="48074"/>
                  <a:pt x="744830" y="20568"/>
                  <a:pt x="869087" y="71555"/>
                </a:cubicBezTo>
                <a:cubicBezTo>
                  <a:pt x="871506" y="72543"/>
                  <a:pt x="873061" y="74864"/>
                  <a:pt x="873061" y="77456"/>
                </a:cubicBezTo>
                <a:lnTo>
                  <a:pt x="873061" y="53076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4396910" y="2375171"/>
            <a:ext cx="349833" cy="603269"/>
          </a:xfrm>
          <a:custGeom>
            <a:rect b="b" l="l" r="r" t="t"/>
            <a:pathLst>
              <a:path extrusionOk="0" h="1206537" w="699667">
                <a:moveTo>
                  <a:pt x="552873" y="1079213"/>
                </a:moveTo>
                <a:lnTo>
                  <a:pt x="552873" y="1179900"/>
                </a:lnTo>
                <a:cubicBezTo>
                  <a:pt x="552873" y="1194611"/>
                  <a:pt x="540944" y="1206538"/>
                  <a:pt x="526230" y="1206538"/>
                </a:cubicBezTo>
                <a:lnTo>
                  <a:pt x="173438" y="1206538"/>
                </a:lnTo>
                <a:cubicBezTo>
                  <a:pt x="158724" y="1206538"/>
                  <a:pt x="146795" y="1194611"/>
                  <a:pt x="146795" y="1179900"/>
                </a:cubicBezTo>
                <a:lnTo>
                  <a:pt x="146795" y="1079213"/>
                </a:lnTo>
                <a:cubicBezTo>
                  <a:pt x="146795" y="1064502"/>
                  <a:pt x="158724" y="1052575"/>
                  <a:pt x="173438" y="1052575"/>
                </a:cubicBezTo>
                <a:lnTo>
                  <a:pt x="526254" y="1052575"/>
                </a:lnTo>
                <a:cubicBezTo>
                  <a:pt x="540944" y="1052551"/>
                  <a:pt x="552873" y="1064477"/>
                  <a:pt x="552873" y="1079213"/>
                </a:cubicBezTo>
                <a:close/>
                <a:moveTo>
                  <a:pt x="683722" y="0"/>
                </a:moveTo>
                <a:lnTo>
                  <a:pt x="15946" y="0"/>
                </a:lnTo>
                <a:cubicBezTo>
                  <a:pt x="7123" y="0"/>
                  <a:pt x="0" y="7146"/>
                  <a:pt x="0" y="15943"/>
                </a:cubicBezTo>
                <a:lnTo>
                  <a:pt x="0" y="470092"/>
                </a:lnTo>
                <a:cubicBezTo>
                  <a:pt x="0" y="634601"/>
                  <a:pt x="113596" y="772570"/>
                  <a:pt x="266652" y="809878"/>
                </a:cubicBezTo>
                <a:lnTo>
                  <a:pt x="266479" y="809878"/>
                </a:lnTo>
                <a:lnTo>
                  <a:pt x="233231" y="1052551"/>
                </a:lnTo>
                <a:lnTo>
                  <a:pt x="466437" y="1052551"/>
                </a:lnTo>
                <a:lnTo>
                  <a:pt x="433189" y="809878"/>
                </a:lnTo>
                <a:lnTo>
                  <a:pt x="433016" y="809878"/>
                </a:lnTo>
                <a:cubicBezTo>
                  <a:pt x="586072" y="772546"/>
                  <a:pt x="699668" y="634601"/>
                  <a:pt x="699668" y="470092"/>
                </a:cubicBezTo>
                <a:lnTo>
                  <a:pt x="699668" y="15943"/>
                </a:lnTo>
                <a:cubicBezTo>
                  <a:pt x="699668" y="7146"/>
                  <a:pt x="692520" y="0"/>
                  <a:pt x="6837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4283016" y="2369012"/>
            <a:ext cx="577659" cy="615590"/>
          </a:xfrm>
          <a:custGeom>
            <a:rect b="b" l="l" r="r" t="t"/>
            <a:pathLst>
              <a:path extrusionOk="0" h="1231179" w="1155318">
                <a:moveTo>
                  <a:pt x="1118591" y="201324"/>
                </a:moveTo>
                <a:lnTo>
                  <a:pt x="939779" y="201324"/>
                </a:lnTo>
                <a:lnTo>
                  <a:pt x="939779" y="28264"/>
                </a:lnTo>
                <a:cubicBezTo>
                  <a:pt x="939779" y="12691"/>
                  <a:pt x="927086" y="0"/>
                  <a:pt x="911510" y="0"/>
                </a:cubicBezTo>
                <a:lnTo>
                  <a:pt x="243734" y="0"/>
                </a:lnTo>
                <a:cubicBezTo>
                  <a:pt x="228133" y="0"/>
                  <a:pt x="215465" y="12691"/>
                  <a:pt x="215465" y="28264"/>
                </a:cubicBezTo>
                <a:lnTo>
                  <a:pt x="215465" y="201324"/>
                </a:lnTo>
                <a:lnTo>
                  <a:pt x="36629" y="201324"/>
                </a:lnTo>
                <a:cubicBezTo>
                  <a:pt x="16468" y="201324"/>
                  <a:pt x="53" y="217735"/>
                  <a:pt x="4" y="237917"/>
                </a:cubicBezTo>
                <a:cubicBezTo>
                  <a:pt x="-538" y="526152"/>
                  <a:pt x="52797" y="701947"/>
                  <a:pt x="158531" y="760471"/>
                </a:cubicBezTo>
                <a:cubicBezTo>
                  <a:pt x="186086" y="775724"/>
                  <a:pt x="213863" y="781096"/>
                  <a:pt x="239298" y="781096"/>
                </a:cubicBezTo>
                <a:cubicBezTo>
                  <a:pt x="285560" y="781096"/>
                  <a:pt x="324058" y="763354"/>
                  <a:pt x="339560" y="755050"/>
                </a:cubicBezTo>
                <a:cubicBezTo>
                  <a:pt x="379759" y="790189"/>
                  <a:pt x="427771" y="816605"/>
                  <a:pt x="480613" y="831316"/>
                </a:cubicBezTo>
                <a:lnTo>
                  <a:pt x="450298" y="1052575"/>
                </a:lnTo>
                <a:lnTo>
                  <a:pt x="401251" y="1052575"/>
                </a:lnTo>
                <a:cubicBezTo>
                  <a:pt x="379759" y="1052575"/>
                  <a:pt x="362285" y="1070046"/>
                  <a:pt x="362285" y="1091534"/>
                </a:cubicBezTo>
                <a:lnTo>
                  <a:pt x="362285" y="1192221"/>
                </a:lnTo>
                <a:cubicBezTo>
                  <a:pt x="362285" y="1213708"/>
                  <a:pt x="379759" y="1231179"/>
                  <a:pt x="401251" y="1231179"/>
                </a:cubicBezTo>
                <a:lnTo>
                  <a:pt x="754067" y="1231179"/>
                </a:lnTo>
                <a:cubicBezTo>
                  <a:pt x="775559" y="1231179"/>
                  <a:pt x="793033" y="1213708"/>
                  <a:pt x="793033" y="1192221"/>
                </a:cubicBezTo>
                <a:lnTo>
                  <a:pt x="793033" y="1091534"/>
                </a:lnTo>
                <a:cubicBezTo>
                  <a:pt x="793033" y="1070046"/>
                  <a:pt x="775559" y="1052575"/>
                  <a:pt x="754067" y="1052575"/>
                </a:cubicBezTo>
                <a:lnTo>
                  <a:pt x="705020" y="1052575"/>
                </a:lnTo>
                <a:lnTo>
                  <a:pt x="674705" y="831316"/>
                </a:lnTo>
                <a:cubicBezTo>
                  <a:pt x="727547" y="816605"/>
                  <a:pt x="775559" y="790189"/>
                  <a:pt x="815758" y="755050"/>
                </a:cubicBezTo>
                <a:cubicBezTo>
                  <a:pt x="831260" y="763354"/>
                  <a:pt x="869758" y="781096"/>
                  <a:pt x="916020" y="781096"/>
                </a:cubicBezTo>
                <a:cubicBezTo>
                  <a:pt x="941455" y="781096"/>
                  <a:pt x="969207" y="775724"/>
                  <a:pt x="996787" y="760471"/>
                </a:cubicBezTo>
                <a:cubicBezTo>
                  <a:pt x="1102521" y="701972"/>
                  <a:pt x="1155856" y="526152"/>
                  <a:pt x="1155314" y="237917"/>
                </a:cubicBezTo>
                <a:cubicBezTo>
                  <a:pt x="1155191" y="217735"/>
                  <a:pt x="1138751" y="201324"/>
                  <a:pt x="1118591" y="201324"/>
                </a:cubicBezTo>
                <a:close/>
                <a:moveTo>
                  <a:pt x="768338" y="1091534"/>
                </a:moveTo>
                <a:lnTo>
                  <a:pt x="768338" y="1192221"/>
                </a:lnTo>
                <a:cubicBezTo>
                  <a:pt x="768338" y="1200131"/>
                  <a:pt x="761905" y="1206538"/>
                  <a:pt x="754018" y="1206538"/>
                </a:cubicBezTo>
                <a:lnTo>
                  <a:pt x="401226" y="1206538"/>
                </a:lnTo>
                <a:cubicBezTo>
                  <a:pt x="393315" y="1206538"/>
                  <a:pt x="386907" y="1200106"/>
                  <a:pt x="386907" y="1192221"/>
                </a:cubicBezTo>
                <a:lnTo>
                  <a:pt x="386907" y="1091534"/>
                </a:lnTo>
                <a:cubicBezTo>
                  <a:pt x="386907" y="1083624"/>
                  <a:pt x="393339" y="1077217"/>
                  <a:pt x="401226" y="1077217"/>
                </a:cubicBezTo>
                <a:lnTo>
                  <a:pt x="754043" y="1077217"/>
                </a:lnTo>
                <a:cubicBezTo>
                  <a:pt x="761929" y="1077193"/>
                  <a:pt x="768338" y="1083624"/>
                  <a:pt x="768338" y="1091534"/>
                </a:cubicBezTo>
                <a:close/>
                <a:moveTo>
                  <a:pt x="243734" y="24642"/>
                </a:moveTo>
                <a:lnTo>
                  <a:pt x="911510" y="24642"/>
                </a:lnTo>
                <a:cubicBezTo>
                  <a:pt x="913506" y="24642"/>
                  <a:pt x="915133" y="26268"/>
                  <a:pt x="915133" y="28264"/>
                </a:cubicBezTo>
                <a:lnTo>
                  <a:pt x="915133" y="213571"/>
                </a:lnTo>
                <a:cubicBezTo>
                  <a:pt x="915133" y="213595"/>
                  <a:pt x="915133" y="213595"/>
                  <a:pt x="915133" y="213620"/>
                </a:cubicBezTo>
                <a:cubicBezTo>
                  <a:pt x="915133" y="213645"/>
                  <a:pt x="915133" y="213645"/>
                  <a:pt x="915133" y="213669"/>
                </a:cubicBezTo>
                <a:lnTo>
                  <a:pt x="915133" y="482413"/>
                </a:lnTo>
                <a:cubicBezTo>
                  <a:pt x="915133" y="668483"/>
                  <a:pt x="763729" y="819858"/>
                  <a:pt x="577622" y="819858"/>
                </a:cubicBezTo>
                <a:cubicBezTo>
                  <a:pt x="391516" y="819858"/>
                  <a:pt x="240111" y="668483"/>
                  <a:pt x="240111" y="482413"/>
                </a:cubicBezTo>
                <a:lnTo>
                  <a:pt x="240111" y="213694"/>
                </a:lnTo>
                <a:cubicBezTo>
                  <a:pt x="240111" y="213669"/>
                  <a:pt x="240111" y="213669"/>
                  <a:pt x="240111" y="213645"/>
                </a:cubicBezTo>
                <a:cubicBezTo>
                  <a:pt x="240111" y="213620"/>
                  <a:pt x="240111" y="213620"/>
                  <a:pt x="240111" y="213595"/>
                </a:cubicBezTo>
                <a:lnTo>
                  <a:pt x="240111" y="28289"/>
                </a:lnTo>
                <a:cubicBezTo>
                  <a:pt x="240111" y="26268"/>
                  <a:pt x="241738" y="24642"/>
                  <a:pt x="243734" y="24642"/>
                </a:cubicBezTo>
                <a:close/>
                <a:moveTo>
                  <a:pt x="170263" y="738786"/>
                </a:moveTo>
                <a:cubicBezTo>
                  <a:pt x="49273" y="671588"/>
                  <a:pt x="24306" y="429334"/>
                  <a:pt x="24651" y="237966"/>
                </a:cubicBezTo>
                <a:cubicBezTo>
                  <a:pt x="24651" y="231337"/>
                  <a:pt x="30048" y="225965"/>
                  <a:pt x="36629" y="225965"/>
                </a:cubicBezTo>
                <a:lnTo>
                  <a:pt x="215440" y="225965"/>
                </a:lnTo>
                <a:lnTo>
                  <a:pt x="215440" y="482438"/>
                </a:lnTo>
                <a:cubicBezTo>
                  <a:pt x="215440" y="581596"/>
                  <a:pt x="255516" y="671564"/>
                  <a:pt x="320311" y="737012"/>
                </a:cubicBezTo>
                <a:cubicBezTo>
                  <a:pt x="293471" y="749604"/>
                  <a:pt x="230056" y="772004"/>
                  <a:pt x="170263" y="738786"/>
                </a:cubicBezTo>
                <a:close/>
                <a:moveTo>
                  <a:pt x="680103" y="1052551"/>
                </a:moveTo>
                <a:lnTo>
                  <a:pt x="475141" y="1052551"/>
                </a:lnTo>
                <a:lnTo>
                  <a:pt x="504668" y="837132"/>
                </a:lnTo>
                <a:cubicBezTo>
                  <a:pt x="528230" y="841962"/>
                  <a:pt x="552655" y="844524"/>
                  <a:pt x="577622" y="844524"/>
                </a:cubicBezTo>
                <a:cubicBezTo>
                  <a:pt x="602614" y="844524"/>
                  <a:pt x="627014" y="841986"/>
                  <a:pt x="650576" y="837132"/>
                </a:cubicBezTo>
                <a:lnTo>
                  <a:pt x="680103" y="1052551"/>
                </a:lnTo>
                <a:close/>
                <a:moveTo>
                  <a:pt x="984981" y="738786"/>
                </a:moveTo>
                <a:cubicBezTo>
                  <a:pt x="961887" y="751625"/>
                  <a:pt x="938251" y="756134"/>
                  <a:pt x="916365" y="756134"/>
                </a:cubicBezTo>
                <a:cubicBezTo>
                  <a:pt x="881638" y="756134"/>
                  <a:pt x="851397" y="744700"/>
                  <a:pt x="834883" y="736988"/>
                </a:cubicBezTo>
                <a:cubicBezTo>
                  <a:pt x="899679" y="671539"/>
                  <a:pt x="939779" y="581572"/>
                  <a:pt x="939779" y="482413"/>
                </a:cubicBezTo>
                <a:lnTo>
                  <a:pt x="939779" y="225965"/>
                </a:lnTo>
                <a:lnTo>
                  <a:pt x="1118591" y="225965"/>
                </a:lnTo>
                <a:cubicBezTo>
                  <a:pt x="1125196" y="225965"/>
                  <a:pt x="1130569" y="231362"/>
                  <a:pt x="1130569" y="237966"/>
                </a:cubicBezTo>
                <a:cubicBezTo>
                  <a:pt x="1130938" y="429334"/>
                  <a:pt x="1105972" y="671588"/>
                  <a:pt x="984981" y="738786"/>
                </a:cubicBezTo>
                <a:close/>
                <a:moveTo>
                  <a:pt x="506147" y="1141877"/>
                </a:moveTo>
                <a:cubicBezTo>
                  <a:pt x="506147" y="1135076"/>
                  <a:pt x="511668" y="1129556"/>
                  <a:pt x="518470" y="1129556"/>
                </a:cubicBezTo>
                <a:lnTo>
                  <a:pt x="636774" y="1129556"/>
                </a:lnTo>
                <a:cubicBezTo>
                  <a:pt x="643576" y="1129556"/>
                  <a:pt x="649097" y="1135076"/>
                  <a:pt x="649097" y="1141877"/>
                </a:cubicBezTo>
                <a:cubicBezTo>
                  <a:pt x="649097" y="1148678"/>
                  <a:pt x="643576" y="1154198"/>
                  <a:pt x="636774" y="1154198"/>
                </a:cubicBezTo>
                <a:lnTo>
                  <a:pt x="518470" y="1154198"/>
                </a:lnTo>
                <a:cubicBezTo>
                  <a:pt x="511668" y="1154198"/>
                  <a:pt x="506147" y="1148678"/>
                  <a:pt x="506147" y="1141877"/>
                </a:cubicBezTo>
                <a:close/>
                <a:moveTo>
                  <a:pt x="477162" y="425564"/>
                </a:moveTo>
                <a:lnTo>
                  <a:pt x="459663" y="527631"/>
                </a:lnTo>
                <a:cubicBezTo>
                  <a:pt x="458480" y="534481"/>
                  <a:pt x="461241" y="541258"/>
                  <a:pt x="466860" y="545348"/>
                </a:cubicBezTo>
                <a:cubicBezTo>
                  <a:pt x="470040" y="547664"/>
                  <a:pt x="473761" y="548823"/>
                  <a:pt x="477483" y="548823"/>
                </a:cubicBezTo>
                <a:cubicBezTo>
                  <a:pt x="480367" y="548823"/>
                  <a:pt x="483250" y="548133"/>
                  <a:pt x="485937" y="546728"/>
                </a:cubicBezTo>
                <a:lnTo>
                  <a:pt x="577597" y="498553"/>
                </a:lnTo>
                <a:lnTo>
                  <a:pt x="669258" y="546728"/>
                </a:lnTo>
                <a:cubicBezTo>
                  <a:pt x="675395" y="549956"/>
                  <a:pt x="682715" y="549439"/>
                  <a:pt x="688335" y="545348"/>
                </a:cubicBezTo>
                <a:cubicBezTo>
                  <a:pt x="693954" y="541258"/>
                  <a:pt x="696714" y="534481"/>
                  <a:pt x="695531" y="527631"/>
                </a:cubicBezTo>
                <a:lnTo>
                  <a:pt x="678032" y="425564"/>
                </a:lnTo>
                <a:lnTo>
                  <a:pt x="752194" y="353290"/>
                </a:lnTo>
                <a:cubicBezTo>
                  <a:pt x="757173" y="348435"/>
                  <a:pt x="758923" y="341339"/>
                  <a:pt x="756778" y="334734"/>
                </a:cubicBezTo>
                <a:cubicBezTo>
                  <a:pt x="754634" y="328130"/>
                  <a:pt x="749039" y="323399"/>
                  <a:pt x="742163" y="322414"/>
                </a:cubicBezTo>
                <a:lnTo>
                  <a:pt x="639682" y="307530"/>
                </a:lnTo>
                <a:lnTo>
                  <a:pt x="593840" y="214680"/>
                </a:lnTo>
                <a:cubicBezTo>
                  <a:pt x="593840" y="214680"/>
                  <a:pt x="593840" y="214680"/>
                  <a:pt x="593840" y="214680"/>
                </a:cubicBezTo>
                <a:cubicBezTo>
                  <a:pt x="590759" y="208445"/>
                  <a:pt x="584548" y="204576"/>
                  <a:pt x="577597" y="204576"/>
                </a:cubicBezTo>
                <a:cubicBezTo>
                  <a:pt x="570647" y="204576"/>
                  <a:pt x="564436" y="208445"/>
                  <a:pt x="561355" y="214680"/>
                </a:cubicBezTo>
                <a:lnTo>
                  <a:pt x="515513" y="307530"/>
                </a:lnTo>
                <a:lnTo>
                  <a:pt x="413007" y="322414"/>
                </a:lnTo>
                <a:cubicBezTo>
                  <a:pt x="406131" y="323424"/>
                  <a:pt x="400536" y="328130"/>
                  <a:pt x="398392" y="334734"/>
                </a:cubicBezTo>
                <a:cubicBezTo>
                  <a:pt x="396248" y="341339"/>
                  <a:pt x="397998" y="348460"/>
                  <a:pt x="402976" y="353290"/>
                </a:cubicBezTo>
                <a:lnTo>
                  <a:pt x="477162" y="425564"/>
                </a:lnTo>
                <a:close/>
                <a:moveTo>
                  <a:pt x="525495" y="330964"/>
                </a:moveTo>
                <a:cubicBezTo>
                  <a:pt x="529512" y="330373"/>
                  <a:pt x="532987" y="327859"/>
                  <a:pt x="534786" y="324212"/>
                </a:cubicBezTo>
                <a:lnTo>
                  <a:pt x="577622" y="237424"/>
                </a:lnTo>
                <a:lnTo>
                  <a:pt x="620458" y="324212"/>
                </a:lnTo>
                <a:cubicBezTo>
                  <a:pt x="622257" y="327859"/>
                  <a:pt x="625732" y="330373"/>
                  <a:pt x="629725" y="330964"/>
                </a:cubicBezTo>
                <a:lnTo>
                  <a:pt x="725526" y="344887"/>
                </a:lnTo>
                <a:lnTo>
                  <a:pt x="656195" y="412455"/>
                </a:lnTo>
                <a:cubicBezTo>
                  <a:pt x="653287" y="415289"/>
                  <a:pt x="651956" y="419354"/>
                  <a:pt x="652646" y="423371"/>
                </a:cubicBezTo>
                <a:lnTo>
                  <a:pt x="669012" y="518760"/>
                </a:lnTo>
                <a:lnTo>
                  <a:pt x="583315" y="473714"/>
                </a:lnTo>
                <a:cubicBezTo>
                  <a:pt x="579717" y="471817"/>
                  <a:pt x="575429" y="471817"/>
                  <a:pt x="571855" y="473714"/>
                </a:cubicBezTo>
                <a:lnTo>
                  <a:pt x="486158" y="518760"/>
                </a:lnTo>
                <a:lnTo>
                  <a:pt x="502524" y="423371"/>
                </a:lnTo>
                <a:cubicBezTo>
                  <a:pt x="503214" y="419379"/>
                  <a:pt x="501883" y="415289"/>
                  <a:pt x="498975" y="412455"/>
                </a:cubicBezTo>
                <a:lnTo>
                  <a:pt x="429644" y="344887"/>
                </a:lnTo>
                <a:lnTo>
                  <a:pt x="525495" y="33096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1269754" y="903734"/>
            <a:ext cx="6604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206" name="Google Shape;206;p21"/>
          <p:cNvGrpSpPr/>
          <p:nvPr/>
        </p:nvGrpSpPr>
        <p:grpSpPr>
          <a:xfrm>
            <a:off x="371475" y="3389969"/>
            <a:ext cx="2292075" cy="842400"/>
            <a:chOff x="0" y="-76200"/>
            <a:chExt cx="6112200" cy="2246401"/>
          </a:xfrm>
        </p:grpSpPr>
        <p:sp>
          <p:nvSpPr>
            <p:cNvPr id="207" name="Google Shape;207;p21"/>
            <p:cNvSpPr txBox="1"/>
            <p:nvPr/>
          </p:nvSpPr>
          <p:spPr>
            <a:xfrm>
              <a:off x="0" y="-76200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08" name="Google Shape;208;p21"/>
            <p:cNvSpPr txBox="1"/>
            <p:nvPr/>
          </p:nvSpPr>
          <p:spPr>
            <a:xfrm>
              <a:off x="0" y="996301"/>
              <a:ext cx="61122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09" name="Google Shape;209;p21"/>
          <p:cNvGrpSpPr/>
          <p:nvPr/>
        </p:nvGrpSpPr>
        <p:grpSpPr>
          <a:xfrm>
            <a:off x="3425969" y="3389969"/>
            <a:ext cx="2292075" cy="842400"/>
            <a:chOff x="0" y="-76200"/>
            <a:chExt cx="6112200" cy="2246401"/>
          </a:xfrm>
        </p:grpSpPr>
        <p:sp>
          <p:nvSpPr>
            <p:cNvPr id="210" name="Google Shape;210;p21"/>
            <p:cNvSpPr txBox="1"/>
            <p:nvPr/>
          </p:nvSpPr>
          <p:spPr>
            <a:xfrm>
              <a:off x="0" y="-76200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21"/>
            <p:cNvSpPr txBox="1"/>
            <p:nvPr/>
          </p:nvSpPr>
          <p:spPr>
            <a:xfrm>
              <a:off x="0" y="996301"/>
              <a:ext cx="61122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12" name="Google Shape;212;p21"/>
          <p:cNvGrpSpPr/>
          <p:nvPr/>
        </p:nvGrpSpPr>
        <p:grpSpPr>
          <a:xfrm>
            <a:off x="6480463" y="3389969"/>
            <a:ext cx="2292075" cy="842400"/>
            <a:chOff x="0" y="-76200"/>
            <a:chExt cx="6112200" cy="2246401"/>
          </a:xfrm>
        </p:grpSpPr>
        <p:sp>
          <p:nvSpPr>
            <p:cNvPr id="213" name="Google Shape;213;p21"/>
            <p:cNvSpPr txBox="1"/>
            <p:nvPr/>
          </p:nvSpPr>
          <p:spPr>
            <a:xfrm>
              <a:off x="0" y="-76200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0" y="996301"/>
              <a:ext cx="61122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215" name="Google Shape;215;p21"/>
          <p:cNvCxnSpPr/>
          <p:nvPr/>
        </p:nvCxnSpPr>
        <p:spPr>
          <a:xfrm rot="-5393115">
            <a:off x="1846365" y="3421275"/>
            <a:ext cx="2396705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6" name="Google Shape;216;p21"/>
          <p:cNvCxnSpPr/>
          <p:nvPr/>
        </p:nvCxnSpPr>
        <p:spPr>
          <a:xfrm rot="-5393115">
            <a:off x="4900859" y="3421275"/>
            <a:ext cx="2396705" cy="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2"/>
          <p:cNvGrpSpPr/>
          <p:nvPr/>
        </p:nvGrpSpPr>
        <p:grpSpPr>
          <a:xfrm>
            <a:off x="1554259" y="1698667"/>
            <a:ext cx="6035513" cy="1728640"/>
            <a:chOff x="0" y="-9525"/>
            <a:chExt cx="16094700" cy="4609706"/>
          </a:xfrm>
        </p:grpSpPr>
        <p:sp>
          <p:nvSpPr>
            <p:cNvPr id="222" name="Google Shape;222;p22"/>
            <p:cNvSpPr txBox="1"/>
            <p:nvPr/>
          </p:nvSpPr>
          <p:spPr>
            <a:xfrm>
              <a:off x="0" y="-9525"/>
              <a:ext cx="16094700" cy="3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It's so lovely to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meet all of you!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833224" y="3861281"/>
              <a:ext cx="14428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Thank you for listening.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24" name="Google Shape;224;p22"/>
          <p:cNvSpPr/>
          <p:nvPr/>
        </p:nvSpPr>
        <p:spPr>
          <a:xfrm>
            <a:off x="806698" y="-289"/>
            <a:ext cx="1606656" cy="1059275"/>
          </a:xfrm>
          <a:custGeom>
            <a:rect b="b" l="l" r="r" t="t"/>
            <a:pathLst>
              <a:path extrusionOk="0" h="2118550" w="3213312">
                <a:moveTo>
                  <a:pt x="996079" y="648693"/>
                </a:moveTo>
                <a:cubicBezTo>
                  <a:pt x="953295" y="542890"/>
                  <a:pt x="911089" y="442291"/>
                  <a:pt x="872353" y="339957"/>
                </a:cubicBezTo>
                <a:cubicBezTo>
                  <a:pt x="861368" y="311049"/>
                  <a:pt x="857321" y="277516"/>
                  <a:pt x="856743" y="246295"/>
                </a:cubicBezTo>
                <a:cubicBezTo>
                  <a:pt x="856165" y="217387"/>
                  <a:pt x="874666" y="208137"/>
                  <a:pt x="901839" y="219122"/>
                </a:cubicBezTo>
                <a:cubicBezTo>
                  <a:pt x="941154" y="234732"/>
                  <a:pt x="967749" y="264796"/>
                  <a:pt x="983937" y="301798"/>
                </a:cubicBezTo>
                <a:cubicBezTo>
                  <a:pt x="1021518" y="385631"/>
                  <a:pt x="1056785" y="470042"/>
                  <a:pt x="1092631" y="554453"/>
                </a:cubicBezTo>
                <a:cubicBezTo>
                  <a:pt x="1098991" y="568907"/>
                  <a:pt x="1105350" y="582783"/>
                  <a:pt x="1111132" y="596659"/>
                </a:cubicBezTo>
                <a:cubicBezTo>
                  <a:pt x="1288048" y="547515"/>
                  <a:pt x="1456870" y="479871"/>
                  <a:pt x="1649397" y="475245"/>
                </a:cubicBezTo>
                <a:cubicBezTo>
                  <a:pt x="1640724" y="393725"/>
                  <a:pt x="1630317" y="313361"/>
                  <a:pt x="1623958" y="232997"/>
                </a:cubicBezTo>
                <a:cubicBezTo>
                  <a:pt x="1617598" y="156103"/>
                  <a:pt x="1589268" y="80364"/>
                  <a:pt x="1601988" y="0"/>
                </a:cubicBezTo>
                <a:cubicBezTo>
                  <a:pt x="1643037" y="5203"/>
                  <a:pt x="1655756" y="27752"/>
                  <a:pt x="1664429" y="52612"/>
                </a:cubicBezTo>
                <a:cubicBezTo>
                  <a:pt x="1673101" y="79208"/>
                  <a:pt x="1681773" y="105803"/>
                  <a:pt x="1686399" y="133554"/>
                </a:cubicBezTo>
                <a:cubicBezTo>
                  <a:pt x="1705478" y="239357"/>
                  <a:pt x="1723401" y="345160"/>
                  <a:pt x="1742480" y="456744"/>
                </a:cubicBezTo>
                <a:cubicBezTo>
                  <a:pt x="1858112" y="463682"/>
                  <a:pt x="1973743" y="470042"/>
                  <a:pt x="2092844" y="477558"/>
                </a:cubicBezTo>
                <a:cubicBezTo>
                  <a:pt x="2099203" y="431306"/>
                  <a:pt x="2103829" y="383897"/>
                  <a:pt x="2111923" y="337644"/>
                </a:cubicBezTo>
                <a:cubicBezTo>
                  <a:pt x="2122330" y="276937"/>
                  <a:pt x="2133893" y="216231"/>
                  <a:pt x="2148347" y="156681"/>
                </a:cubicBezTo>
                <a:cubicBezTo>
                  <a:pt x="2153550" y="135867"/>
                  <a:pt x="2155285" y="101178"/>
                  <a:pt x="2187661" y="105225"/>
                </a:cubicBezTo>
                <a:cubicBezTo>
                  <a:pt x="2221195" y="109272"/>
                  <a:pt x="2218882" y="142805"/>
                  <a:pt x="2218304" y="167666"/>
                </a:cubicBezTo>
                <a:cubicBezTo>
                  <a:pt x="2215413" y="265374"/>
                  <a:pt x="2210788" y="363083"/>
                  <a:pt x="2207319" y="460213"/>
                </a:cubicBezTo>
                <a:cubicBezTo>
                  <a:pt x="2206741" y="474089"/>
                  <a:pt x="2207319" y="487965"/>
                  <a:pt x="2207319" y="501841"/>
                </a:cubicBezTo>
                <a:cubicBezTo>
                  <a:pt x="2284214" y="523233"/>
                  <a:pt x="2359952" y="542312"/>
                  <a:pt x="2435113" y="566016"/>
                </a:cubicBezTo>
                <a:cubicBezTo>
                  <a:pt x="2510273" y="589143"/>
                  <a:pt x="2583699" y="616894"/>
                  <a:pt x="2664641" y="644646"/>
                </a:cubicBezTo>
                <a:cubicBezTo>
                  <a:pt x="2692971" y="582205"/>
                  <a:pt x="2720723" y="517451"/>
                  <a:pt x="2751943" y="453854"/>
                </a:cubicBezTo>
                <a:cubicBezTo>
                  <a:pt x="2773913" y="409336"/>
                  <a:pt x="2800508" y="366552"/>
                  <a:pt x="2825947" y="324346"/>
                </a:cubicBezTo>
                <a:cubicBezTo>
                  <a:pt x="2836354" y="307580"/>
                  <a:pt x="2849652" y="289657"/>
                  <a:pt x="2873934" y="300064"/>
                </a:cubicBezTo>
                <a:cubicBezTo>
                  <a:pt x="2898217" y="310471"/>
                  <a:pt x="2913249" y="329550"/>
                  <a:pt x="2909202" y="356145"/>
                </a:cubicBezTo>
                <a:cubicBezTo>
                  <a:pt x="2905733" y="377537"/>
                  <a:pt x="2897639" y="398351"/>
                  <a:pt x="2888967" y="418008"/>
                </a:cubicBezTo>
                <a:cubicBezTo>
                  <a:pt x="2853121" y="500106"/>
                  <a:pt x="2815541" y="581048"/>
                  <a:pt x="2779117" y="662569"/>
                </a:cubicBezTo>
                <a:cubicBezTo>
                  <a:pt x="2772757" y="676444"/>
                  <a:pt x="2769866" y="692055"/>
                  <a:pt x="2766397" y="703618"/>
                </a:cubicBezTo>
                <a:cubicBezTo>
                  <a:pt x="2841558" y="770106"/>
                  <a:pt x="2912671" y="833125"/>
                  <a:pt x="2988988" y="900769"/>
                </a:cubicBezTo>
                <a:cubicBezTo>
                  <a:pt x="2999395" y="888050"/>
                  <a:pt x="3010958" y="875330"/>
                  <a:pt x="3020208" y="861455"/>
                </a:cubicBezTo>
                <a:cubicBezTo>
                  <a:pt x="3051429" y="812889"/>
                  <a:pt x="3081493" y="763746"/>
                  <a:pt x="3113292" y="715759"/>
                </a:cubicBezTo>
                <a:cubicBezTo>
                  <a:pt x="3123120" y="701305"/>
                  <a:pt x="3136418" y="688586"/>
                  <a:pt x="3150872" y="678179"/>
                </a:cubicBezTo>
                <a:cubicBezTo>
                  <a:pt x="3182093" y="656209"/>
                  <a:pt x="3213313" y="668928"/>
                  <a:pt x="3213313" y="705930"/>
                </a:cubicBezTo>
                <a:cubicBezTo>
                  <a:pt x="3213313" y="734838"/>
                  <a:pt x="3208688" y="767215"/>
                  <a:pt x="3195968" y="792076"/>
                </a:cubicBezTo>
                <a:cubicBezTo>
                  <a:pt x="3153185" y="874752"/>
                  <a:pt x="3104619" y="953960"/>
                  <a:pt x="3060101" y="1036058"/>
                </a:cubicBezTo>
                <a:cubicBezTo>
                  <a:pt x="3037553" y="1077686"/>
                  <a:pt x="3020786" y="1122782"/>
                  <a:pt x="2999973" y="1165566"/>
                </a:cubicBezTo>
                <a:cubicBezTo>
                  <a:pt x="2987831" y="1190426"/>
                  <a:pt x="2976268" y="1215865"/>
                  <a:pt x="2959502" y="1237835"/>
                </a:cubicBezTo>
                <a:cubicBezTo>
                  <a:pt x="2888967" y="1331497"/>
                  <a:pt x="2817853" y="1425158"/>
                  <a:pt x="2745005" y="1516507"/>
                </a:cubicBezTo>
                <a:cubicBezTo>
                  <a:pt x="2701643" y="1570276"/>
                  <a:pt x="2655391" y="1621732"/>
                  <a:pt x="2606247" y="1670875"/>
                </a:cubicBezTo>
                <a:cubicBezTo>
                  <a:pt x="2558260" y="1718862"/>
                  <a:pt x="2512586" y="1768584"/>
                  <a:pt x="2455348" y="1804430"/>
                </a:cubicBezTo>
                <a:cubicBezTo>
                  <a:pt x="2342608" y="1875543"/>
                  <a:pt x="2228132" y="1943187"/>
                  <a:pt x="2105563" y="1998691"/>
                </a:cubicBezTo>
                <a:cubicBezTo>
                  <a:pt x="2011323" y="2041474"/>
                  <a:pt x="1910724" y="2051303"/>
                  <a:pt x="1813593" y="2078476"/>
                </a:cubicBezTo>
                <a:cubicBezTo>
                  <a:pt x="1766185" y="2091774"/>
                  <a:pt x="1716463" y="2099290"/>
                  <a:pt x="1667320" y="2104493"/>
                </a:cubicBezTo>
                <a:cubicBezTo>
                  <a:pt x="1578861" y="2113744"/>
                  <a:pt x="1491560" y="2127620"/>
                  <a:pt x="1401367" y="2110275"/>
                </a:cubicBezTo>
                <a:cubicBezTo>
                  <a:pt x="1353958" y="2101024"/>
                  <a:pt x="1303080" y="2110275"/>
                  <a:pt x="1253937" y="2106806"/>
                </a:cubicBezTo>
                <a:cubicBezTo>
                  <a:pt x="1118648" y="2096977"/>
                  <a:pt x="984515" y="2080211"/>
                  <a:pt x="855586" y="2034536"/>
                </a:cubicBezTo>
                <a:cubicBezTo>
                  <a:pt x="778691" y="2007363"/>
                  <a:pt x="697749" y="1987127"/>
                  <a:pt x="627792" y="1947813"/>
                </a:cubicBezTo>
                <a:cubicBezTo>
                  <a:pt x="475737" y="1863402"/>
                  <a:pt x="347386" y="1750083"/>
                  <a:pt x="267600" y="1591668"/>
                </a:cubicBezTo>
                <a:cubicBezTo>
                  <a:pt x="213831" y="1484709"/>
                  <a:pt x="147921" y="1384687"/>
                  <a:pt x="76230" y="1288713"/>
                </a:cubicBezTo>
                <a:cubicBezTo>
                  <a:pt x="55994" y="1259227"/>
                  <a:pt x="36337" y="1226272"/>
                  <a:pt x="17258" y="1193895"/>
                </a:cubicBezTo>
                <a:cubicBezTo>
                  <a:pt x="9164" y="1180598"/>
                  <a:pt x="3382" y="1164987"/>
                  <a:pt x="1069" y="1149377"/>
                </a:cubicBezTo>
                <a:cubicBezTo>
                  <a:pt x="-4712" y="1113531"/>
                  <a:pt x="13211" y="1096187"/>
                  <a:pt x="48478" y="1100234"/>
                </a:cubicBezTo>
                <a:cubicBezTo>
                  <a:pt x="78543" y="1103703"/>
                  <a:pt x="98778" y="1120469"/>
                  <a:pt x="115545" y="1145330"/>
                </a:cubicBezTo>
                <a:cubicBezTo>
                  <a:pt x="147343" y="1193895"/>
                  <a:pt x="180298" y="1241304"/>
                  <a:pt x="213253" y="1288713"/>
                </a:cubicBezTo>
                <a:cubicBezTo>
                  <a:pt x="219613" y="1297964"/>
                  <a:pt x="228285" y="1305480"/>
                  <a:pt x="234067" y="1311839"/>
                </a:cubicBezTo>
                <a:cubicBezTo>
                  <a:pt x="303446" y="1219912"/>
                  <a:pt x="371090" y="1129142"/>
                  <a:pt x="442204" y="1034902"/>
                </a:cubicBezTo>
                <a:cubicBezTo>
                  <a:pt x="398842" y="966101"/>
                  <a:pt x="353167" y="894410"/>
                  <a:pt x="308071" y="822140"/>
                </a:cubicBezTo>
                <a:cubicBezTo>
                  <a:pt x="293039" y="798436"/>
                  <a:pt x="276851" y="775309"/>
                  <a:pt x="266444" y="749870"/>
                </a:cubicBezTo>
                <a:cubicBezTo>
                  <a:pt x="261240" y="737729"/>
                  <a:pt x="262397" y="714603"/>
                  <a:pt x="270491" y="707665"/>
                </a:cubicBezTo>
                <a:cubicBezTo>
                  <a:pt x="279163" y="700727"/>
                  <a:pt x="302868" y="702461"/>
                  <a:pt x="312696" y="709399"/>
                </a:cubicBezTo>
                <a:cubicBezTo>
                  <a:pt x="338135" y="727900"/>
                  <a:pt x="362418" y="749292"/>
                  <a:pt x="382653" y="773575"/>
                </a:cubicBezTo>
                <a:cubicBezTo>
                  <a:pt x="433531" y="834859"/>
                  <a:pt x="482097" y="897879"/>
                  <a:pt x="533553" y="962054"/>
                </a:cubicBezTo>
                <a:cubicBezTo>
                  <a:pt x="667107" y="824453"/>
                  <a:pt x="831304" y="734838"/>
                  <a:pt x="996079" y="648693"/>
                </a:cubicBezTo>
                <a:close/>
                <a:moveTo>
                  <a:pt x="1187449" y="729635"/>
                </a:moveTo>
                <a:cubicBezTo>
                  <a:pt x="1164322" y="736573"/>
                  <a:pt x="1154494" y="738307"/>
                  <a:pt x="1145821" y="742354"/>
                </a:cubicBezTo>
                <a:cubicBezTo>
                  <a:pt x="1049269" y="788607"/>
                  <a:pt x="950404" y="829656"/>
                  <a:pt x="863102" y="893253"/>
                </a:cubicBezTo>
                <a:cubicBezTo>
                  <a:pt x="767706" y="962632"/>
                  <a:pt x="659013" y="1014666"/>
                  <a:pt x="578071" y="1104281"/>
                </a:cubicBezTo>
                <a:cubicBezTo>
                  <a:pt x="495394" y="1195630"/>
                  <a:pt x="409249" y="1284088"/>
                  <a:pt x="327150" y="1375437"/>
                </a:cubicBezTo>
                <a:cubicBezTo>
                  <a:pt x="291883" y="1414173"/>
                  <a:pt x="293617" y="1463895"/>
                  <a:pt x="321947" y="1512460"/>
                </a:cubicBezTo>
                <a:cubicBezTo>
                  <a:pt x="376872" y="1606700"/>
                  <a:pt x="449720" y="1685329"/>
                  <a:pt x="530084" y="1757021"/>
                </a:cubicBezTo>
                <a:cubicBezTo>
                  <a:pt x="550897" y="1775522"/>
                  <a:pt x="572867" y="1792866"/>
                  <a:pt x="597150" y="1806164"/>
                </a:cubicBezTo>
                <a:cubicBezTo>
                  <a:pt x="805287" y="1921795"/>
                  <a:pt x="1033659" y="1962267"/>
                  <a:pt x="1267813" y="1979611"/>
                </a:cubicBezTo>
                <a:cubicBezTo>
                  <a:pt x="1278798" y="1980189"/>
                  <a:pt x="1290361" y="1974986"/>
                  <a:pt x="1295564" y="1973830"/>
                </a:cubicBezTo>
                <a:cubicBezTo>
                  <a:pt x="1240639" y="1932202"/>
                  <a:pt x="1179355" y="1894622"/>
                  <a:pt x="1128477" y="1845479"/>
                </a:cubicBezTo>
                <a:cubicBezTo>
                  <a:pt x="998391" y="1720019"/>
                  <a:pt x="947513" y="1558713"/>
                  <a:pt x="935372" y="1382375"/>
                </a:cubicBezTo>
                <a:cubicBezTo>
                  <a:pt x="927856" y="1267321"/>
                  <a:pt x="949826" y="1155737"/>
                  <a:pt x="990875" y="1049356"/>
                </a:cubicBezTo>
                <a:cubicBezTo>
                  <a:pt x="1021518" y="970148"/>
                  <a:pt x="1046957" y="887472"/>
                  <a:pt x="1111132" y="825609"/>
                </a:cubicBezTo>
                <a:cubicBezTo>
                  <a:pt x="1137727" y="801905"/>
                  <a:pt x="1157385" y="769528"/>
                  <a:pt x="1187449" y="729635"/>
                </a:cubicBezTo>
                <a:close/>
                <a:moveTo>
                  <a:pt x="2252415" y="1763380"/>
                </a:moveTo>
                <a:cubicBezTo>
                  <a:pt x="2363999" y="1709612"/>
                  <a:pt x="2452458" y="1629248"/>
                  <a:pt x="2544385" y="1554087"/>
                </a:cubicBezTo>
                <a:cubicBezTo>
                  <a:pt x="2586590" y="1519398"/>
                  <a:pt x="2621858" y="1476036"/>
                  <a:pt x="2652500" y="1429205"/>
                </a:cubicBezTo>
                <a:cubicBezTo>
                  <a:pt x="2687189" y="1376015"/>
                  <a:pt x="2730551" y="1328606"/>
                  <a:pt x="2769866" y="1278884"/>
                </a:cubicBezTo>
                <a:cubicBezTo>
                  <a:pt x="2817275" y="1219912"/>
                  <a:pt x="2862950" y="1159206"/>
                  <a:pt x="2913249" y="1103125"/>
                </a:cubicBezTo>
                <a:cubicBezTo>
                  <a:pt x="2938688" y="1075373"/>
                  <a:pt x="2950829" y="1045309"/>
                  <a:pt x="2959502" y="1011776"/>
                </a:cubicBezTo>
                <a:cubicBezTo>
                  <a:pt x="2875669" y="952225"/>
                  <a:pt x="2797039" y="890363"/>
                  <a:pt x="2712629" y="838907"/>
                </a:cubicBezTo>
                <a:cubicBezTo>
                  <a:pt x="2632843" y="790919"/>
                  <a:pt x="2550744" y="739463"/>
                  <a:pt x="2462286" y="715759"/>
                </a:cubicBezTo>
                <a:cubicBezTo>
                  <a:pt x="2336826" y="681070"/>
                  <a:pt x="2210788" y="640020"/>
                  <a:pt x="2078968" y="631926"/>
                </a:cubicBezTo>
                <a:cubicBezTo>
                  <a:pt x="2038497" y="629035"/>
                  <a:pt x="1998026" y="619207"/>
                  <a:pt x="1958133" y="612269"/>
                </a:cubicBezTo>
                <a:cubicBezTo>
                  <a:pt x="2083593" y="694367"/>
                  <a:pt x="2195756" y="783982"/>
                  <a:pt x="2269760" y="918692"/>
                </a:cubicBezTo>
                <a:cubicBezTo>
                  <a:pt x="2343764" y="1053403"/>
                  <a:pt x="2388282" y="1193895"/>
                  <a:pt x="2382501" y="1346529"/>
                </a:cubicBezTo>
                <a:cubicBezTo>
                  <a:pt x="2377297" y="1494537"/>
                  <a:pt x="2328732" y="1633295"/>
                  <a:pt x="2252415" y="1763380"/>
                </a:cubicBezTo>
                <a:close/>
                <a:moveTo>
                  <a:pt x="1500810" y="1634451"/>
                </a:moveTo>
                <a:cubicBezTo>
                  <a:pt x="1495607" y="1634451"/>
                  <a:pt x="1490403" y="1635030"/>
                  <a:pt x="1485200" y="1635030"/>
                </a:cubicBezTo>
                <a:cubicBezTo>
                  <a:pt x="1487512" y="1647171"/>
                  <a:pt x="1489825" y="1659312"/>
                  <a:pt x="1492138" y="1671453"/>
                </a:cubicBezTo>
                <a:cubicBezTo>
                  <a:pt x="1496185" y="1670875"/>
                  <a:pt x="1500232" y="1670297"/>
                  <a:pt x="1503701" y="1669141"/>
                </a:cubicBezTo>
                <a:cubicBezTo>
                  <a:pt x="1503123" y="1658156"/>
                  <a:pt x="1501966" y="1646593"/>
                  <a:pt x="1500810" y="16344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6276305" y="4422814"/>
            <a:ext cx="1956945" cy="997887"/>
          </a:xfrm>
          <a:custGeom>
            <a:rect b="b" l="l" r="r" t="t"/>
            <a:pathLst>
              <a:path extrusionOk="0" h="1995774" w="3913889">
                <a:moveTo>
                  <a:pt x="1991982" y="1242038"/>
                </a:moveTo>
                <a:cubicBezTo>
                  <a:pt x="2057290" y="1199658"/>
                  <a:pt x="2123987" y="1159361"/>
                  <a:pt x="2187905" y="1114897"/>
                </a:cubicBezTo>
                <a:cubicBezTo>
                  <a:pt x="2206664" y="1101696"/>
                  <a:pt x="2220559" y="1079464"/>
                  <a:pt x="2233759" y="1059316"/>
                </a:cubicBezTo>
                <a:cubicBezTo>
                  <a:pt x="2258771" y="1021799"/>
                  <a:pt x="2278224" y="980113"/>
                  <a:pt x="2306709" y="944680"/>
                </a:cubicBezTo>
                <a:cubicBezTo>
                  <a:pt x="2337279" y="906468"/>
                  <a:pt x="2371322" y="870341"/>
                  <a:pt x="2416481" y="848109"/>
                </a:cubicBezTo>
                <a:cubicBezTo>
                  <a:pt x="2427597" y="842550"/>
                  <a:pt x="2440103" y="838382"/>
                  <a:pt x="2451914" y="834213"/>
                </a:cubicBezTo>
                <a:cubicBezTo>
                  <a:pt x="2460946" y="831434"/>
                  <a:pt x="2473452" y="832824"/>
                  <a:pt x="2480399" y="827266"/>
                </a:cubicBezTo>
                <a:cubicBezTo>
                  <a:pt x="2517916" y="796001"/>
                  <a:pt x="2565160" y="796001"/>
                  <a:pt x="2608235" y="782801"/>
                </a:cubicBezTo>
                <a:cubicBezTo>
                  <a:pt x="2661037" y="766822"/>
                  <a:pt x="2706891" y="773769"/>
                  <a:pt x="2750661" y="807118"/>
                </a:cubicBezTo>
                <a:cubicBezTo>
                  <a:pt x="2770115" y="821708"/>
                  <a:pt x="2793736" y="832129"/>
                  <a:pt x="2811106" y="848109"/>
                </a:cubicBezTo>
                <a:cubicBezTo>
                  <a:pt x="2881971" y="915500"/>
                  <a:pt x="2917404" y="998872"/>
                  <a:pt x="2915320" y="1097528"/>
                </a:cubicBezTo>
                <a:cubicBezTo>
                  <a:pt x="2915320" y="1105865"/>
                  <a:pt x="2916014" y="1113507"/>
                  <a:pt x="2916709" y="1121844"/>
                </a:cubicBezTo>
                <a:cubicBezTo>
                  <a:pt x="2916709" y="1123234"/>
                  <a:pt x="2918793" y="1123929"/>
                  <a:pt x="2925046" y="1128792"/>
                </a:cubicBezTo>
                <a:cubicBezTo>
                  <a:pt x="2958395" y="1101002"/>
                  <a:pt x="2993133" y="1072516"/>
                  <a:pt x="3027176" y="1043336"/>
                </a:cubicBezTo>
                <a:cubicBezTo>
                  <a:pt x="3029955" y="1041252"/>
                  <a:pt x="3031345" y="1038473"/>
                  <a:pt x="3034124" y="1036389"/>
                </a:cubicBezTo>
                <a:cubicBezTo>
                  <a:pt x="3109853" y="991924"/>
                  <a:pt x="3145286" y="918279"/>
                  <a:pt x="3177244" y="840466"/>
                </a:cubicBezTo>
                <a:cubicBezTo>
                  <a:pt x="3225183" y="724441"/>
                  <a:pt x="3275900" y="610500"/>
                  <a:pt x="3328008" y="496560"/>
                </a:cubicBezTo>
                <a:cubicBezTo>
                  <a:pt x="3366219" y="413883"/>
                  <a:pt x="3410684" y="334680"/>
                  <a:pt x="3471128" y="264509"/>
                </a:cubicBezTo>
                <a:cubicBezTo>
                  <a:pt x="3507256" y="222824"/>
                  <a:pt x="3534352" y="173496"/>
                  <a:pt x="3571174" y="132505"/>
                </a:cubicBezTo>
                <a:cubicBezTo>
                  <a:pt x="3606606" y="92904"/>
                  <a:pt x="3646903" y="55386"/>
                  <a:pt x="3689978" y="24817"/>
                </a:cubicBezTo>
                <a:cubicBezTo>
                  <a:pt x="3716379" y="5364"/>
                  <a:pt x="3753896" y="-10616"/>
                  <a:pt x="3787244" y="8838"/>
                </a:cubicBezTo>
                <a:cubicBezTo>
                  <a:pt x="3826151" y="32459"/>
                  <a:pt x="3853942" y="67892"/>
                  <a:pt x="3851857" y="117220"/>
                </a:cubicBezTo>
                <a:cubicBezTo>
                  <a:pt x="3851162" y="139453"/>
                  <a:pt x="3848384" y="163074"/>
                  <a:pt x="3840741" y="184612"/>
                </a:cubicBezTo>
                <a:cubicBezTo>
                  <a:pt x="3803224" y="292995"/>
                  <a:pt x="3752506" y="395125"/>
                  <a:pt x="3683725" y="487528"/>
                </a:cubicBezTo>
                <a:cubicBezTo>
                  <a:pt x="3662187" y="516013"/>
                  <a:pt x="3646903" y="549361"/>
                  <a:pt x="3626060" y="578541"/>
                </a:cubicBezTo>
                <a:cubicBezTo>
                  <a:pt x="3563532" y="664692"/>
                  <a:pt x="3503782" y="752232"/>
                  <a:pt x="3435695" y="834213"/>
                </a:cubicBezTo>
                <a:cubicBezTo>
                  <a:pt x="3389146" y="889794"/>
                  <a:pt x="3332176" y="937038"/>
                  <a:pt x="3277985" y="986366"/>
                </a:cubicBezTo>
                <a:cubicBezTo>
                  <a:pt x="3255752" y="1006514"/>
                  <a:pt x="3238383" y="1028746"/>
                  <a:pt x="3228657" y="1057926"/>
                </a:cubicBezTo>
                <a:cubicBezTo>
                  <a:pt x="3193919" y="1167004"/>
                  <a:pt x="3159181" y="1276081"/>
                  <a:pt x="3164739" y="1392801"/>
                </a:cubicBezTo>
                <a:cubicBezTo>
                  <a:pt x="3166128" y="1423370"/>
                  <a:pt x="3173771" y="1454635"/>
                  <a:pt x="3184192" y="1483120"/>
                </a:cubicBezTo>
                <a:cubicBezTo>
                  <a:pt x="3193919" y="1509521"/>
                  <a:pt x="3213372" y="1531753"/>
                  <a:pt x="3246026" y="1530364"/>
                </a:cubicBezTo>
                <a:cubicBezTo>
                  <a:pt x="3289796" y="1528974"/>
                  <a:pt x="3333566" y="1526890"/>
                  <a:pt x="3377336" y="1522027"/>
                </a:cubicBezTo>
                <a:cubicBezTo>
                  <a:pt x="3403042" y="1519248"/>
                  <a:pt x="3428053" y="1509521"/>
                  <a:pt x="3453064" y="1502573"/>
                </a:cubicBezTo>
                <a:cubicBezTo>
                  <a:pt x="3460707" y="1500489"/>
                  <a:pt x="3468349" y="1497015"/>
                  <a:pt x="3475297" y="1492847"/>
                </a:cubicBezTo>
                <a:cubicBezTo>
                  <a:pt x="3504477" y="1472699"/>
                  <a:pt x="3533657" y="1452550"/>
                  <a:pt x="3562837" y="1431708"/>
                </a:cubicBezTo>
                <a:cubicBezTo>
                  <a:pt x="3612165" y="1396970"/>
                  <a:pt x="3660798" y="1362232"/>
                  <a:pt x="3709431" y="1326104"/>
                </a:cubicBezTo>
                <a:cubicBezTo>
                  <a:pt x="3758065" y="1290671"/>
                  <a:pt x="3806698" y="1254544"/>
                  <a:pt x="3853247" y="1217027"/>
                </a:cubicBezTo>
                <a:cubicBezTo>
                  <a:pt x="3871311" y="1202437"/>
                  <a:pt x="3886595" y="1196184"/>
                  <a:pt x="3903964" y="1214942"/>
                </a:cubicBezTo>
                <a:cubicBezTo>
                  <a:pt x="3917860" y="1230227"/>
                  <a:pt x="3917165" y="1256628"/>
                  <a:pt x="3901880" y="1273302"/>
                </a:cubicBezTo>
                <a:cubicBezTo>
                  <a:pt x="3887290" y="1288587"/>
                  <a:pt x="3871311" y="1303177"/>
                  <a:pt x="3856026" y="1317072"/>
                </a:cubicBezTo>
                <a:cubicBezTo>
                  <a:pt x="3812950" y="1354589"/>
                  <a:pt x="3769181" y="1390717"/>
                  <a:pt x="3727495" y="1429623"/>
                </a:cubicBezTo>
                <a:cubicBezTo>
                  <a:pt x="3687894" y="1465751"/>
                  <a:pt x="3651071" y="1504657"/>
                  <a:pt x="3613554" y="1542869"/>
                </a:cubicBezTo>
                <a:cubicBezTo>
                  <a:pt x="3590627" y="1565796"/>
                  <a:pt x="3568395" y="1588724"/>
                  <a:pt x="3534352" y="1597755"/>
                </a:cubicBezTo>
                <a:cubicBezTo>
                  <a:pt x="3516983" y="1602619"/>
                  <a:pt x="3503782" y="1623462"/>
                  <a:pt x="3486413" y="1630409"/>
                </a:cubicBezTo>
                <a:cubicBezTo>
                  <a:pt x="3400957" y="1664452"/>
                  <a:pt x="3314807" y="1683906"/>
                  <a:pt x="3225878" y="1641525"/>
                </a:cubicBezTo>
                <a:cubicBezTo>
                  <a:pt x="3211288" y="1634578"/>
                  <a:pt x="3193919" y="1631799"/>
                  <a:pt x="3180024" y="1623462"/>
                </a:cubicBezTo>
                <a:cubicBezTo>
                  <a:pt x="3160570" y="1611651"/>
                  <a:pt x="3139727" y="1599145"/>
                  <a:pt x="3127222" y="1581776"/>
                </a:cubicBezTo>
                <a:cubicBezTo>
                  <a:pt x="3089010" y="1529669"/>
                  <a:pt x="3059830" y="1472699"/>
                  <a:pt x="3057746" y="1406696"/>
                </a:cubicBezTo>
                <a:cubicBezTo>
                  <a:pt x="3055661" y="1333746"/>
                  <a:pt x="3055661" y="1260797"/>
                  <a:pt x="3054967" y="1183678"/>
                </a:cubicBezTo>
                <a:cubicBezTo>
                  <a:pt x="3029260" y="1203131"/>
                  <a:pt x="3002860" y="1223279"/>
                  <a:pt x="2977153" y="1243427"/>
                </a:cubicBezTo>
                <a:cubicBezTo>
                  <a:pt x="2963953" y="1253154"/>
                  <a:pt x="2953531" y="1267744"/>
                  <a:pt x="2938941" y="1273997"/>
                </a:cubicBezTo>
                <a:cubicBezTo>
                  <a:pt x="2873634" y="1303872"/>
                  <a:pt x="2845149" y="1365705"/>
                  <a:pt x="2809716" y="1421286"/>
                </a:cubicBezTo>
                <a:cubicBezTo>
                  <a:pt x="2746493" y="1520637"/>
                  <a:pt x="2673543" y="1610956"/>
                  <a:pt x="2556823" y="1648473"/>
                </a:cubicBezTo>
                <a:cubicBezTo>
                  <a:pt x="2495684" y="1667926"/>
                  <a:pt x="2431766" y="1683906"/>
                  <a:pt x="2365069" y="1681127"/>
                </a:cubicBezTo>
                <a:cubicBezTo>
                  <a:pt x="2282392" y="1677653"/>
                  <a:pt x="2223338" y="1635273"/>
                  <a:pt x="2176094" y="1573439"/>
                </a:cubicBezTo>
                <a:cubicBezTo>
                  <a:pt x="2126766" y="1508826"/>
                  <a:pt x="2115650" y="1433097"/>
                  <a:pt x="2129545" y="1354589"/>
                </a:cubicBezTo>
                <a:cubicBezTo>
                  <a:pt x="2137188" y="1310819"/>
                  <a:pt x="2149693" y="1267744"/>
                  <a:pt x="2160115" y="1219806"/>
                </a:cubicBezTo>
                <a:cubicBezTo>
                  <a:pt x="2149693" y="1224669"/>
                  <a:pt x="2141356" y="1228143"/>
                  <a:pt x="2133714" y="1233006"/>
                </a:cubicBezTo>
                <a:cubicBezTo>
                  <a:pt x="2053816" y="1284418"/>
                  <a:pt x="1974613" y="1335831"/>
                  <a:pt x="1895411" y="1387938"/>
                </a:cubicBezTo>
                <a:cubicBezTo>
                  <a:pt x="1880821" y="1397664"/>
                  <a:pt x="1864146" y="1408780"/>
                  <a:pt x="1855809" y="1423370"/>
                </a:cubicBezTo>
                <a:cubicBezTo>
                  <a:pt x="1811345" y="1504657"/>
                  <a:pt x="1742563" y="1561628"/>
                  <a:pt x="1672392" y="1617904"/>
                </a:cubicBezTo>
                <a:cubicBezTo>
                  <a:pt x="1645991" y="1638746"/>
                  <a:pt x="1623064" y="1665147"/>
                  <a:pt x="1595969" y="1685295"/>
                </a:cubicBezTo>
                <a:cubicBezTo>
                  <a:pt x="1545251" y="1723507"/>
                  <a:pt x="1485502" y="1744350"/>
                  <a:pt x="1423668" y="1749213"/>
                </a:cubicBezTo>
                <a:cubicBezTo>
                  <a:pt x="1359750" y="1754077"/>
                  <a:pt x="1303474" y="1726981"/>
                  <a:pt x="1256231" y="1681821"/>
                </a:cubicBezTo>
                <a:cubicBezTo>
                  <a:pt x="1193007" y="1622072"/>
                  <a:pt x="1158964" y="1547733"/>
                  <a:pt x="1140900" y="1464361"/>
                </a:cubicBezTo>
                <a:cubicBezTo>
                  <a:pt x="1139511" y="1458109"/>
                  <a:pt x="1137427" y="1451856"/>
                  <a:pt x="1136037" y="1445603"/>
                </a:cubicBezTo>
                <a:cubicBezTo>
                  <a:pt x="1136037" y="1444908"/>
                  <a:pt x="1133258" y="1444213"/>
                  <a:pt x="1127005" y="1440740"/>
                </a:cubicBezTo>
                <a:cubicBezTo>
                  <a:pt x="1101994" y="1467835"/>
                  <a:pt x="1076288" y="1496320"/>
                  <a:pt x="1049887" y="1523416"/>
                </a:cubicBezTo>
                <a:cubicBezTo>
                  <a:pt x="1010285" y="1564407"/>
                  <a:pt x="969989" y="1604703"/>
                  <a:pt x="930388" y="1644999"/>
                </a:cubicBezTo>
                <a:cubicBezTo>
                  <a:pt x="903292" y="1672790"/>
                  <a:pt x="874807" y="1699885"/>
                  <a:pt x="848406" y="1728370"/>
                </a:cubicBezTo>
                <a:cubicBezTo>
                  <a:pt x="789351" y="1790899"/>
                  <a:pt x="718486" y="1836753"/>
                  <a:pt x="646231" y="1881218"/>
                </a:cubicBezTo>
                <a:cubicBezTo>
                  <a:pt x="594818" y="1912482"/>
                  <a:pt x="544101" y="1947915"/>
                  <a:pt x="488520" y="1968758"/>
                </a:cubicBezTo>
                <a:cubicBezTo>
                  <a:pt x="416960" y="1995853"/>
                  <a:pt x="343315" y="2008359"/>
                  <a:pt x="264807" y="1978484"/>
                </a:cubicBezTo>
                <a:cubicBezTo>
                  <a:pt x="143919" y="1932630"/>
                  <a:pt x="75137" y="1843701"/>
                  <a:pt x="34841" y="1727676"/>
                </a:cubicBezTo>
                <a:cubicBezTo>
                  <a:pt x="2187" y="1632494"/>
                  <a:pt x="-11013" y="1535227"/>
                  <a:pt x="10524" y="1433792"/>
                </a:cubicBezTo>
                <a:cubicBezTo>
                  <a:pt x="20251" y="1389327"/>
                  <a:pt x="17472" y="1342778"/>
                  <a:pt x="27199" y="1298314"/>
                </a:cubicBezTo>
                <a:cubicBezTo>
                  <a:pt x="45957" y="1212163"/>
                  <a:pt x="77222" y="1130181"/>
                  <a:pt x="116823" y="1051673"/>
                </a:cubicBezTo>
                <a:cubicBezTo>
                  <a:pt x="136971" y="1012767"/>
                  <a:pt x="159898" y="975250"/>
                  <a:pt x="182130" y="937038"/>
                </a:cubicBezTo>
                <a:cubicBezTo>
                  <a:pt x="227985" y="858530"/>
                  <a:pt x="287734" y="793917"/>
                  <a:pt x="359294" y="736947"/>
                </a:cubicBezTo>
                <a:cubicBezTo>
                  <a:pt x="407928" y="697345"/>
                  <a:pt x="457950" y="661218"/>
                  <a:pt x="514226" y="634817"/>
                </a:cubicBezTo>
                <a:cubicBezTo>
                  <a:pt x="675411" y="559088"/>
                  <a:pt x="828258" y="561172"/>
                  <a:pt x="965821" y="691787"/>
                </a:cubicBezTo>
                <a:cubicBezTo>
                  <a:pt x="1014454" y="738336"/>
                  <a:pt x="1029044" y="805728"/>
                  <a:pt x="1004032" y="862699"/>
                </a:cubicBezTo>
                <a:cubicBezTo>
                  <a:pt x="990832" y="891878"/>
                  <a:pt x="973463" y="905774"/>
                  <a:pt x="954704" y="902995"/>
                </a:cubicBezTo>
                <a:cubicBezTo>
                  <a:pt x="934556" y="899521"/>
                  <a:pt x="916493" y="874509"/>
                  <a:pt x="915103" y="846719"/>
                </a:cubicBezTo>
                <a:cubicBezTo>
                  <a:pt x="914408" y="834213"/>
                  <a:pt x="916493" y="820318"/>
                  <a:pt x="920661" y="807812"/>
                </a:cubicBezTo>
                <a:cubicBezTo>
                  <a:pt x="929693" y="780022"/>
                  <a:pt x="918577" y="760569"/>
                  <a:pt x="896345" y="744589"/>
                </a:cubicBezTo>
                <a:cubicBezTo>
                  <a:pt x="839374" y="704988"/>
                  <a:pt x="775456" y="689008"/>
                  <a:pt x="706675" y="691093"/>
                </a:cubicBezTo>
                <a:cubicBezTo>
                  <a:pt x="633725" y="693872"/>
                  <a:pt x="570502" y="725831"/>
                  <a:pt x="512142" y="764737"/>
                </a:cubicBezTo>
                <a:cubicBezTo>
                  <a:pt x="408622" y="832824"/>
                  <a:pt x="327335" y="925227"/>
                  <a:pt x="261333" y="1028746"/>
                </a:cubicBezTo>
                <a:cubicBezTo>
                  <a:pt x="220342" y="1093359"/>
                  <a:pt x="186299" y="1162835"/>
                  <a:pt x="158509" y="1233701"/>
                </a:cubicBezTo>
                <a:cubicBezTo>
                  <a:pt x="138360" y="1284418"/>
                  <a:pt x="134192" y="1341389"/>
                  <a:pt x="121686" y="1395580"/>
                </a:cubicBezTo>
                <a:cubicBezTo>
                  <a:pt x="100149" y="1491457"/>
                  <a:pt x="111265" y="1587334"/>
                  <a:pt x="129329" y="1681821"/>
                </a:cubicBezTo>
                <a:cubicBezTo>
                  <a:pt x="141834" y="1749213"/>
                  <a:pt x="177267" y="1804794"/>
                  <a:pt x="234932" y="1847175"/>
                </a:cubicBezTo>
                <a:cubicBezTo>
                  <a:pt x="279397" y="1879828"/>
                  <a:pt x="328030" y="1877049"/>
                  <a:pt x="375274" y="1870796"/>
                </a:cubicBezTo>
                <a:cubicBezTo>
                  <a:pt x="412791" y="1865933"/>
                  <a:pt x="451698" y="1852038"/>
                  <a:pt x="485046" y="1833279"/>
                </a:cubicBezTo>
                <a:cubicBezTo>
                  <a:pt x="546880" y="1798541"/>
                  <a:pt x="605240" y="1757550"/>
                  <a:pt x="664989" y="1718644"/>
                </a:cubicBezTo>
                <a:cubicBezTo>
                  <a:pt x="686527" y="1704749"/>
                  <a:pt x="708064" y="1689464"/>
                  <a:pt x="729602" y="1674874"/>
                </a:cubicBezTo>
                <a:cubicBezTo>
                  <a:pt x="769898" y="1647083"/>
                  <a:pt x="810889" y="1620683"/>
                  <a:pt x="849101" y="1591503"/>
                </a:cubicBezTo>
                <a:cubicBezTo>
                  <a:pt x="878976" y="1569270"/>
                  <a:pt x="906766" y="1543564"/>
                  <a:pt x="933862" y="1517858"/>
                </a:cubicBezTo>
                <a:cubicBezTo>
                  <a:pt x="997780" y="1457414"/>
                  <a:pt x="1060308" y="1395580"/>
                  <a:pt x="1124921" y="1335831"/>
                </a:cubicBezTo>
                <a:cubicBezTo>
                  <a:pt x="1140206" y="1321241"/>
                  <a:pt x="1146458" y="1305956"/>
                  <a:pt x="1152711" y="1286503"/>
                </a:cubicBezTo>
                <a:cubicBezTo>
                  <a:pt x="1183976" y="1187847"/>
                  <a:pt x="1212461" y="1087106"/>
                  <a:pt x="1283326" y="1006514"/>
                </a:cubicBezTo>
                <a:cubicBezTo>
                  <a:pt x="1297222" y="990534"/>
                  <a:pt x="1303474" y="968302"/>
                  <a:pt x="1318064" y="953017"/>
                </a:cubicBezTo>
                <a:cubicBezTo>
                  <a:pt x="1380593" y="889794"/>
                  <a:pt x="1438953" y="821708"/>
                  <a:pt x="1529966" y="794612"/>
                </a:cubicBezTo>
                <a:cubicBezTo>
                  <a:pt x="1560536" y="785580"/>
                  <a:pt x="1587632" y="766127"/>
                  <a:pt x="1616812" y="752926"/>
                </a:cubicBezTo>
                <a:cubicBezTo>
                  <a:pt x="1665445" y="729999"/>
                  <a:pt x="1714773" y="718883"/>
                  <a:pt x="1768269" y="737642"/>
                </a:cubicBezTo>
                <a:cubicBezTo>
                  <a:pt x="1795365" y="747368"/>
                  <a:pt x="1826629" y="745979"/>
                  <a:pt x="1853725" y="755705"/>
                </a:cubicBezTo>
                <a:cubicBezTo>
                  <a:pt x="1977392" y="799475"/>
                  <a:pt x="2053121" y="928701"/>
                  <a:pt x="2032973" y="1060011"/>
                </a:cubicBezTo>
                <a:cubicBezTo>
                  <a:pt x="2025331" y="1107949"/>
                  <a:pt x="2020468" y="1157277"/>
                  <a:pt x="1993372" y="1200352"/>
                </a:cubicBezTo>
                <a:cubicBezTo>
                  <a:pt x="1987814" y="1209384"/>
                  <a:pt x="1987119" y="1221195"/>
                  <a:pt x="1983645" y="1232311"/>
                </a:cubicBezTo>
                <a:cubicBezTo>
                  <a:pt x="1986424" y="1235785"/>
                  <a:pt x="1989203" y="1239259"/>
                  <a:pt x="1991982" y="1242038"/>
                </a:cubicBezTo>
                <a:close/>
                <a:moveTo>
                  <a:pt x="1730058" y="1317767"/>
                </a:moveTo>
                <a:cubicBezTo>
                  <a:pt x="1773828" y="1329578"/>
                  <a:pt x="1812734" y="1314988"/>
                  <a:pt x="1838440" y="1271913"/>
                </a:cubicBezTo>
                <a:cubicBezTo>
                  <a:pt x="1862062" y="1233006"/>
                  <a:pt x="1884989" y="1194099"/>
                  <a:pt x="1907222" y="1155193"/>
                </a:cubicBezTo>
                <a:cubicBezTo>
                  <a:pt x="1937791" y="1101696"/>
                  <a:pt x="1955160" y="1044726"/>
                  <a:pt x="1955160" y="982892"/>
                </a:cubicBezTo>
                <a:cubicBezTo>
                  <a:pt x="1955160" y="899521"/>
                  <a:pt x="1886379" y="832129"/>
                  <a:pt x="1803007" y="837687"/>
                </a:cubicBezTo>
                <a:cubicBezTo>
                  <a:pt x="1707130" y="843940"/>
                  <a:pt x="1626538" y="884931"/>
                  <a:pt x="1568178" y="962049"/>
                </a:cubicBezTo>
                <a:cubicBezTo>
                  <a:pt x="1543167" y="995398"/>
                  <a:pt x="1519545" y="1034304"/>
                  <a:pt x="1511208" y="1073906"/>
                </a:cubicBezTo>
                <a:cubicBezTo>
                  <a:pt x="1486891" y="1197573"/>
                  <a:pt x="1602222" y="1347642"/>
                  <a:pt x="1730058" y="1317767"/>
                </a:cubicBezTo>
                <a:close/>
                <a:moveTo>
                  <a:pt x="1413247" y="1026662"/>
                </a:moveTo>
                <a:cubicBezTo>
                  <a:pt x="1368782" y="1063484"/>
                  <a:pt x="1365308" y="1067653"/>
                  <a:pt x="1347244" y="1109339"/>
                </a:cubicBezTo>
                <a:cubicBezTo>
                  <a:pt x="1319454" y="1173257"/>
                  <a:pt x="1287495" y="1235090"/>
                  <a:pt x="1265263" y="1301093"/>
                </a:cubicBezTo>
                <a:cubicBezTo>
                  <a:pt x="1236777" y="1385159"/>
                  <a:pt x="1224272" y="1471309"/>
                  <a:pt x="1273600" y="1555375"/>
                </a:cubicBezTo>
                <a:cubicBezTo>
                  <a:pt x="1313896" y="1622767"/>
                  <a:pt x="1412552" y="1647778"/>
                  <a:pt x="1477859" y="1604703"/>
                </a:cubicBezTo>
                <a:cubicBezTo>
                  <a:pt x="1504955" y="1587334"/>
                  <a:pt x="1532051" y="1568575"/>
                  <a:pt x="1561231" y="1553986"/>
                </a:cubicBezTo>
                <a:cubicBezTo>
                  <a:pt x="1614727" y="1526195"/>
                  <a:pt x="1650160" y="1481730"/>
                  <a:pt x="1691846" y="1437266"/>
                </a:cubicBezTo>
                <a:cubicBezTo>
                  <a:pt x="1480638" y="1389327"/>
                  <a:pt x="1386151" y="1189236"/>
                  <a:pt x="1413247" y="1026662"/>
                </a:cubicBezTo>
                <a:close/>
                <a:moveTo>
                  <a:pt x="2568634" y="1287892"/>
                </a:moveTo>
                <a:cubicBezTo>
                  <a:pt x="2631162" y="1294145"/>
                  <a:pt x="2686049" y="1268439"/>
                  <a:pt x="2740935" y="1244122"/>
                </a:cubicBezTo>
                <a:cubicBezTo>
                  <a:pt x="2785399" y="1224669"/>
                  <a:pt x="2814579" y="1197573"/>
                  <a:pt x="2812495" y="1145466"/>
                </a:cubicBezTo>
                <a:cubicBezTo>
                  <a:pt x="2812495" y="1137824"/>
                  <a:pt x="2817358" y="1129487"/>
                  <a:pt x="2817358" y="1121844"/>
                </a:cubicBezTo>
                <a:cubicBezTo>
                  <a:pt x="2816664" y="1080159"/>
                  <a:pt x="2823611" y="1035694"/>
                  <a:pt x="2811800" y="996787"/>
                </a:cubicBezTo>
                <a:cubicBezTo>
                  <a:pt x="2784010" y="906468"/>
                  <a:pt x="2718702" y="876594"/>
                  <a:pt x="2630468" y="927311"/>
                </a:cubicBezTo>
                <a:cubicBezTo>
                  <a:pt x="2562381" y="966218"/>
                  <a:pt x="2517222" y="1024578"/>
                  <a:pt x="2480399" y="1089885"/>
                </a:cubicBezTo>
                <a:cubicBezTo>
                  <a:pt x="2467894" y="1111423"/>
                  <a:pt x="2461641" y="1139213"/>
                  <a:pt x="2458862" y="1164225"/>
                </a:cubicBezTo>
                <a:cubicBezTo>
                  <a:pt x="2450525" y="1248291"/>
                  <a:pt x="2484568" y="1285113"/>
                  <a:pt x="2568634" y="1287892"/>
                </a:cubicBezTo>
                <a:close/>
                <a:moveTo>
                  <a:pt x="2656174" y="1411560"/>
                </a:moveTo>
                <a:cubicBezTo>
                  <a:pt x="2572108" y="1420591"/>
                  <a:pt x="2497768" y="1403222"/>
                  <a:pt x="2433850" y="1346252"/>
                </a:cubicBezTo>
                <a:cubicBezTo>
                  <a:pt x="2369932" y="1289282"/>
                  <a:pt x="2352563" y="1212858"/>
                  <a:pt x="2347700" y="1123234"/>
                </a:cubicBezTo>
                <a:cubicBezTo>
                  <a:pt x="2335194" y="1137129"/>
                  <a:pt x="2326857" y="1142687"/>
                  <a:pt x="2323383" y="1150329"/>
                </a:cubicBezTo>
                <a:cubicBezTo>
                  <a:pt x="2306014" y="1189931"/>
                  <a:pt x="2285866" y="1229532"/>
                  <a:pt x="2274750" y="1271218"/>
                </a:cubicBezTo>
                <a:cubicBezTo>
                  <a:pt x="2258076" y="1333746"/>
                  <a:pt x="2246960" y="1399054"/>
                  <a:pt x="2253212" y="1464361"/>
                </a:cubicBezTo>
                <a:cubicBezTo>
                  <a:pt x="2260160" y="1538006"/>
                  <a:pt x="2290730" y="1550512"/>
                  <a:pt x="2348395" y="1550512"/>
                </a:cubicBezTo>
                <a:cubicBezTo>
                  <a:pt x="2467894" y="1550512"/>
                  <a:pt x="2570718" y="1502573"/>
                  <a:pt x="2656174" y="1411560"/>
                </a:cubicBezTo>
                <a:close/>
                <a:moveTo>
                  <a:pt x="3364135" y="739031"/>
                </a:moveTo>
                <a:cubicBezTo>
                  <a:pt x="3394705" y="701514"/>
                  <a:pt x="3427358" y="666081"/>
                  <a:pt x="3455149" y="626480"/>
                </a:cubicBezTo>
                <a:cubicBezTo>
                  <a:pt x="3519067" y="536161"/>
                  <a:pt x="3583679" y="445842"/>
                  <a:pt x="3643429" y="353439"/>
                </a:cubicBezTo>
                <a:cubicBezTo>
                  <a:pt x="3683725" y="290910"/>
                  <a:pt x="3717074" y="223519"/>
                  <a:pt x="3753201" y="157516"/>
                </a:cubicBezTo>
                <a:cubicBezTo>
                  <a:pt x="3757370" y="150569"/>
                  <a:pt x="3755980" y="140147"/>
                  <a:pt x="3758065" y="122084"/>
                </a:cubicBezTo>
                <a:cubicBezTo>
                  <a:pt x="3726800" y="143621"/>
                  <a:pt x="3702484" y="155432"/>
                  <a:pt x="3682336" y="179054"/>
                </a:cubicBezTo>
                <a:cubicBezTo>
                  <a:pt x="3617028" y="254783"/>
                  <a:pt x="3562142" y="336765"/>
                  <a:pt x="3508645" y="421525"/>
                </a:cubicBezTo>
                <a:cubicBezTo>
                  <a:pt x="3447506" y="520181"/>
                  <a:pt x="3395399" y="623006"/>
                  <a:pt x="3364135" y="7390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2"/>
          <p:cNvSpPr/>
          <p:nvPr/>
        </p:nvSpPr>
        <p:spPr>
          <a:xfrm>
            <a:off x="412435" y="3843329"/>
            <a:ext cx="580628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8161940" y="951816"/>
            <a:ext cx="366283" cy="492263"/>
          </a:xfrm>
          <a:custGeom>
            <a:rect b="b" l="l" r="r" t="t"/>
            <a:pathLst>
              <a:path extrusionOk="0" h="984526" w="732566">
                <a:moveTo>
                  <a:pt x="484251" y="881947"/>
                </a:moveTo>
                <a:cubicBezTo>
                  <a:pt x="478157" y="886514"/>
                  <a:pt x="472368" y="889558"/>
                  <a:pt x="468103" y="894125"/>
                </a:cubicBezTo>
                <a:cubicBezTo>
                  <a:pt x="449822" y="913609"/>
                  <a:pt x="439767" y="915739"/>
                  <a:pt x="421182" y="899604"/>
                </a:cubicBezTo>
                <a:cubicBezTo>
                  <a:pt x="403205" y="883774"/>
                  <a:pt x="387667" y="865812"/>
                  <a:pt x="380659" y="841762"/>
                </a:cubicBezTo>
                <a:cubicBezTo>
                  <a:pt x="365730" y="790921"/>
                  <a:pt x="351714" y="739776"/>
                  <a:pt x="335566" y="689545"/>
                </a:cubicBezTo>
                <a:cubicBezTo>
                  <a:pt x="328558" y="667016"/>
                  <a:pt x="317590" y="645706"/>
                  <a:pt x="307840" y="622264"/>
                </a:cubicBezTo>
                <a:cubicBezTo>
                  <a:pt x="283161" y="639313"/>
                  <a:pt x="270974" y="666103"/>
                  <a:pt x="255130" y="689240"/>
                </a:cubicBezTo>
                <a:cubicBezTo>
                  <a:pt x="222224" y="737341"/>
                  <a:pt x="190233" y="786050"/>
                  <a:pt x="159460" y="835369"/>
                </a:cubicBezTo>
                <a:cubicBezTo>
                  <a:pt x="140265" y="866421"/>
                  <a:pt x="124117" y="899300"/>
                  <a:pt x="106141" y="931266"/>
                </a:cubicBezTo>
                <a:cubicBezTo>
                  <a:pt x="99133" y="943443"/>
                  <a:pt x="91516" y="955316"/>
                  <a:pt x="82680" y="966276"/>
                </a:cubicBezTo>
                <a:cubicBezTo>
                  <a:pt x="64704" y="988499"/>
                  <a:pt x="64399" y="988195"/>
                  <a:pt x="40329" y="977235"/>
                </a:cubicBezTo>
                <a:cubicBezTo>
                  <a:pt x="23267" y="969624"/>
                  <a:pt x="15650" y="955316"/>
                  <a:pt x="20830" y="935223"/>
                </a:cubicBezTo>
                <a:cubicBezTo>
                  <a:pt x="25095" y="918784"/>
                  <a:pt x="31189" y="902040"/>
                  <a:pt x="39720" y="887427"/>
                </a:cubicBezTo>
                <a:cubicBezTo>
                  <a:pt x="54040" y="863377"/>
                  <a:pt x="71712" y="841457"/>
                  <a:pt x="86336" y="817712"/>
                </a:cubicBezTo>
                <a:cubicBezTo>
                  <a:pt x="109797" y="779657"/>
                  <a:pt x="130515" y="740081"/>
                  <a:pt x="154585" y="702331"/>
                </a:cubicBezTo>
                <a:cubicBezTo>
                  <a:pt x="170429" y="677367"/>
                  <a:pt x="185967" y="652404"/>
                  <a:pt x="206990" y="630789"/>
                </a:cubicBezTo>
                <a:cubicBezTo>
                  <a:pt x="217654" y="620133"/>
                  <a:pt x="222224" y="603390"/>
                  <a:pt x="231670" y="585428"/>
                </a:cubicBezTo>
                <a:cubicBezTo>
                  <a:pt x="221310" y="585428"/>
                  <a:pt x="213084" y="583297"/>
                  <a:pt x="206686" y="585732"/>
                </a:cubicBezTo>
                <a:cubicBezTo>
                  <a:pt x="162812" y="603390"/>
                  <a:pt x="116805" y="609174"/>
                  <a:pt x="70493" y="610696"/>
                </a:cubicBezTo>
                <a:cubicBezTo>
                  <a:pt x="52212" y="611305"/>
                  <a:pt x="32712" y="603390"/>
                  <a:pt x="15041" y="595779"/>
                </a:cubicBezTo>
                <a:cubicBezTo>
                  <a:pt x="1330" y="589994"/>
                  <a:pt x="-6896" y="578121"/>
                  <a:pt x="7729" y="558333"/>
                </a:cubicBezTo>
                <a:cubicBezTo>
                  <a:pt x="93649" y="551331"/>
                  <a:pt x="180788" y="523323"/>
                  <a:pt x="268231" y="499577"/>
                </a:cubicBezTo>
                <a:cubicBezTo>
                  <a:pt x="245685" y="415553"/>
                  <a:pt x="222224" y="334574"/>
                  <a:pt x="203030" y="252985"/>
                </a:cubicBezTo>
                <a:cubicBezTo>
                  <a:pt x="183835" y="170788"/>
                  <a:pt x="168600" y="88286"/>
                  <a:pt x="150320" y="0"/>
                </a:cubicBezTo>
                <a:cubicBezTo>
                  <a:pt x="172866" y="4262"/>
                  <a:pt x="190233" y="7306"/>
                  <a:pt x="206076" y="10351"/>
                </a:cubicBezTo>
                <a:cubicBezTo>
                  <a:pt x="222529" y="66367"/>
                  <a:pt x="238982" y="120252"/>
                  <a:pt x="253911" y="174441"/>
                </a:cubicBezTo>
                <a:cubicBezTo>
                  <a:pt x="262747" y="206711"/>
                  <a:pt x="269145" y="239590"/>
                  <a:pt x="277067" y="272469"/>
                </a:cubicBezTo>
                <a:cubicBezTo>
                  <a:pt x="280723" y="287082"/>
                  <a:pt x="284684" y="301999"/>
                  <a:pt x="288950" y="316612"/>
                </a:cubicBezTo>
                <a:cubicBezTo>
                  <a:pt x="299918" y="353753"/>
                  <a:pt x="310582" y="391199"/>
                  <a:pt x="322160" y="428340"/>
                </a:cubicBezTo>
                <a:cubicBezTo>
                  <a:pt x="328558" y="448737"/>
                  <a:pt x="336785" y="450563"/>
                  <a:pt x="350800" y="435342"/>
                </a:cubicBezTo>
                <a:cubicBezTo>
                  <a:pt x="355066" y="430775"/>
                  <a:pt x="357808" y="424382"/>
                  <a:pt x="361464" y="419207"/>
                </a:cubicBezTo>
                <a:cubicBezTo>
                  <a:pt x="369690" y="408247"/>
                  <a:pt x="377917" y="396983"/>
                  <a:pt x="386143" y="386328"/>
                </a:cubicBezTo>
                <a:cubicBezTo>
                  <a:pt x="390104" y="381457"/>
                  <a:pt x="396807" y="377195"/>
                  <a:pt x="398026" y="371715"/>
                </a:cubicBezTo>
                <a:cubicBezTo>
                  <a:pt x="401377" y="356493"/>
                  <a:pt x="411432" y="348273"/>
                  <a:pt x="423010" y="339140"/>
                </a:cubicBezTo>
                <a:cubicBezTo>
                  <a:pt x="432455" y="331834"/>
                  <a:pt x="437939" y="319048"/>
                  <a:pt x="445861" y="309306"/>
                </a:cubicBezTo>
                <a:cubicBezTo>
                  <a:pt x="465970" y="284951"/>
                  <a:pt x="487602" y="261509"/>
                  <a:pt x="507102" y="236850"/>
                </a:cubicBezTo>
                <a:cubicBezTo>
                  <a:pt x="519594" y="220715"/>
                  <a:pt x="525992" y="198491"/>
                  <a:pt x="540921" y="186010"/>
                </a:cubicBezTo>
                <a:cubicBezTo>
                  <a:pt x="571694" y="160742"/>
                  <a:pt x="582054" y="118730"/>
                  <a:pt x="618006" y="98637"/>
                </a:cubicBezTo>
                <a:cubicBezTo>
                  <a:pt x="619529" y="97724"/>
                  <a:pt x="620139" y="95592"/>
                  <a:pt x="621357" y="94070"/>
                </a:cubicBezTo>
                <a:cubicBezTo>
                  <a:pt x="632935" y="75500"/>
                  <a:pt x="644513" y="56625"/>
                  <a:pt x="656091" y="38054"/>
                </a:cubicBezTo>
                <a:cubicBezTo>
                  <a:pt x="682294" y="42925"/>
                  <a:pt x="704536" y="46883"/>
                  <a:pt x="732566" y="52058"/>
                </a:cubicBezTo>
                <a:cubicBezTo>
                  <a:pt x="634154" y="187836"/>
                  <a:pt x="533609" y="316003"/>
                  <a:pt x="430627" y="447823"/>
                </a:cubicBezTo>
                <a:cubicBezTo>
                  <a:pt x="467493" y="453303"/>
                  <a:pt x="497047" y="445692"/>
                  <a:pt x="525992" y="439299"/>
                </a:cubicBezTo>
                <a:cubicBezTo>
                  <a:pt x="559202" y="431993"/>
                  <a:pt x="592108" y="425295"/>
                  <a:pt x="625623" y="418902"/>
                </a:cubicBezTo>
                <a:cubicBezTo>
                  <a:pt x="627756" y="418598"/>
                  <a:pt x="630803" y="416771"/>
                  <a:pt x="631717" y="417380"/>
                </a:cubicBezTo>
                <a:cubicBezTo>
                  <a:pt x="656396" y="436255"/>
                  <a:pt x="686255" y="424686"/>
                  <a:pt x="713067" y="430775"/>
                </a:cubicBezTo>
                <a:cubicBezTo>
                  <a:pt x="713676" y="435037"/>
                  <a:pt x="715504" y="440517"/>
                  <a:pt x="714285" y="441126"/>
                </a:cubicBezTo>
                <a:cubicBezTo>
                  <a:pt x="696004" y="451781"/>
                  <a:pt x="688387" y="474918"/>
                  <a:pt x="664318" y="479789"/>
                </a:cubicBezTo>
                <a:cubicBezTo>
                  <a:pt x="605514" y="491966"/>
                  <a:pt x="547015" y="506579"/>
                  <a:pt x="488516" y="520279"/>
                </a:cubicBezTo>
                <a:cubicBezTo>
                  <a:pt x="482118" y="521801"/>
                  <a:pt x="475720" y="524237"/>
                  <a:pt x="469321" y="523932"/>
                </a:cubicBezTo>
                <a:cubicBezTo>
                  <a:pt x="433978" y="521497"/>
                  <a:pt x="404119" y="536110"/>
                  <a:pt x="371823" y="553462"/>
                </a:cubicBezTo>
                <a:cubicBezTo>
                  <a:pt x="400768" y="664885"/>
                  <a:pt x="451345" y="769915"/>
                  <a:pt x="484251" y="8819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514350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" name="Google Shape;233;p23"/>
          <p:cNvGrpSpPr/>
          <p:nvPr/>
        </p:nvGrpSpPr>
        <p:grpSpPr>
          <a:xfrm>
            <a:off x="717285" y="3666633"/>
            <a:ext cx="1495463" cy="498920"/>
            <a:chOff x="0" y="-38100"/>
            <a:chExt cx="3987900" cy="1330453"/>
          </a:xfrm>
        </p:grpSpPr>
        <p:sp>
          <p:nvSpPr>
            <p:cNvPr id="234" name="Google Shape;234;p23"/>
            <p:cNvSpPr txBox="1"/>
            <p:nvPr/>
          </p:nvSpPr>
          <p:spPr>
            <a:xfrm>
              <a:off x="0" y="758653"/>
              <a:ext cx="3987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5" name="Google Shape;235;p23"/>
            <p:cNvSpPr txBox="1"/>
            <p:nvPr/>
          </p:nvSpPr>
          <p:spPr>
            <a:xfrm>
              <a:off x="0" y="-38100"/>
              <a:ext cx="3987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36" name="Google Shape;236;p23"/>
          <p:cNvSpPr/>
          <p:nvPr/>
        </p:nvSpPr>
        <p:spPr>
          <a:xfrm>
            <a:off x="6728263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3"/>
          <p:cNvPicPr preferRelativeResize="0"/>
          <p:nvPr/>
        </p:nvPicPr>
        <p:blipFill rotWithShape="1">
          <a:blip r:embed="rId3">
            <a:alphaModFix/>
          </a:blip>
          <a:srcRect b="34270" l="0" r="0" t="13480"/>
          <a:stretch/>
        </p:blipFill>
        <p:spPr>
          <a:xfrm>
            <a:off x="670533" y="2157440"/>
            <a:ext cx="1589023" cy="124497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/>
          <p:nvPr/>
        </p:nvSpPr>
        <p:spPr>
          <a:xfrm>
            <a:off x="2585654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 b="40278" l="23886" r="26287" t="6174"/>
          <a:stretch/>
        </p:blipFill>
        <p:spPr>
          <a:xfrm>
            <a:off x="2741837" y="2157440"/>
            <a:ext cx="1589025" cy="120821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/>
          <p:nvPr/>
        </p:nvSpPr>
        <p:spPr>
          <a:xfrm>
            <a:off x="4656958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5">
            <a:alphaModFix/>
          </a:blip>
          <a:srcRect b="47011" l="0" r="0" t="2296"/>
          <a:stretch/>
        </p:blipFill>
        <p:spPr>
          <a:xfrm>
            <a:off x="4813141" y="2194204"/>
            <a:ext cx="1589024" cy="120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6">
            <a:alphaModFix/>
          </a:blip>
          <a:srcRect b="44644" l="0" r="0" t="4663"/>
          <a:stretch/>
        </p:blipFill>
        <p:spPr>
          <a:xfrm>
            <a:off x="6884445" y="2194204"/>
            <a:ext cx="1589023" cy="1208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23"/>
          <p:cNvGrpSpPr/>
          <p:nvPr/>
        </p:nvGrpSpPr>
        <p:grpSpPr>
          <a:xfrm>
            <a:off x="1085842" y="510778"/>
            <a:ext cx="6972300" cy="1047054"/>
            <a:chOff x="0" y="-9525"/>
            <a:chExt cx="18592800" cy="2792143"/>
          </a:xfrm>
        </p:grpSpPr>
        <p:sp>
          <p:nvSpPr>
            <p:cNvPr id="244" name="Google Shape;244;p23"/>
            <p:cNvSpPr txBox="1"/>
            <p:nvPr/>
          </p:nvSpPr>
          <p:spPr>
            <a:xfrm>
              <a:off x="0" y="-9525"/>
              <a:ext cx="18592800" cy="16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Team Members Page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45" name="Google Shape;245;p23"/>
            <p:cNvSpPr txBox="1"/>
            <p:nvPr/>
          </p:nvSpPr>
          <p:spPr>
            <a:xfrm>
              <a:off x="1081493" y="2043718"/>
              <a:ext cx="16429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46" name="Google Shape;246;p23"/>
          <p:cNvGrpSpPr/>
          <p:nvPr/>
        </p:nvGrpSpPr>
        <p:grpSpPr>
          <a:xfrm>
            <a:off x="2788588" y="3666633"/>
            <a:ext cx="1495463" cy="498920"/>
            <a:chOff x="0" y="-38100"/>
            <a:chExt cx="3987900" cy="1330453"/>
          </a:xfrm>
        </p:grpSpPr>
        <p:sp>
          <p:nvSpPr>
            <p:cNvPr id="247" name="Google Shape;247;p23"/>
            <p:cNvSpPr txBox="1"/>
            <p:nvPr/>
          </p:nvSpPr>
          <p:spPr>
            <a:xfrm>
              <a:off x="0" y="758653"/>
              <a:ext cx="3987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48" name="Google Shape;248;p23"/>
            <p:cNvSpPr txBox="1"/>
            <p:nvPr/>
          </p:nvSpPr>
          <p:spPr>
            <a:xfrm>
              <a:off x="0" y="-38100"/>
              <a:ext cx="3987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>
            <a:off x="4859893" y="3666633"/>
            <a:ext cx="1495463" cy="498920"/>
            <a:chOff x="0" y="-38100"/>
            <a:chExt cx="3987900" cy="1330453"/>
          </a:xfrm>
        </p:grpSpPr>
        <p:sp>
          <p:nvSpPr>
            <p:cNvPr id="250" name="Google Shape;250;p23"/>
            <p:cNvSpPr txBox="1"/>
            <p:nvPr/>
          </p:nvSpPr>
          <p:spPr>
            <a:xfrm>
              <a:off x="0" y="758653"/>
              <a:ext cx="3987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51" name="Google Shape;251;p23"/>
            <p:cNvSpPr txBox="1"/>
            <p:nvPr/>
          </p:nvSpPr>
          <p:spPr>
            <a:xfrm>
              <a:off x="0" y="-38100"/>
              <a:ext cx="3987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52" name="Google Shape;252;p23"/>
          <p:cNvGrpSpPr/>
          <p:nvPr/>
        </p:nvGrpSpPr>
        <p:grpSpPr>
          <a:xfrm>
            <a:off x="6931197" y="3666633"/>
            <a:ext cx="1495463" cy="498920"/>
            <a:chOff x="0" y="-38100"/>
            <a:chExt cx="3987900" cy="1330453"/>
          </a:xfrm>
        </p:grpSpPr>
        <p:sp>
          <p:nvSpPr>
            <p:cNvPr id="253" name="Google Shape;253;p23"/>
            <p:cNvSpPr txBox="1"/>
            <p:nvPr/>
          </p:nvSpPr>
          <p:spPr>
            <a:xfrm>
              <a:off x="0" y="758653"/>
              <a:ext cx="39879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0" y="-38100"/>
              <a:ext cx="3987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55" name="Google Shape;255;p23"/>
          <p:cNvSpPr/>
          <p:nvPr/>
        </p:nvSpPr>
        <p:spPr>
          <a:xfrm>
            <a:off x="5379785" y="4451132"/>
            <a:ext cx="2045058" cy="1184868"/>
          </a:xfrm>
          <a:custGeom>
            <a:rect b="b" l="l" r="r" t="t"/>
            <a:pathLst>
              <a:path extrusionOk="0" h="2369737" w="4090115">
                <a:moveTo>
                  <a:pt x="2818574" y="238880"/>
                </a:moveTo>
                <a:cubicBezTo>
                  <a:pt x="2741281" y="236301"/>
                  <a:pt x="2699134" y="274764"/>
                  <a:pt x="2655072" y="303205"/>
                </a:cubicBezTo>
                <a:cubicBezTo>
                  <a:pt x="2533200" y="381899"/>
                  <a:pt x="2431592" y="484613"/>
                  <a:pt x="2333225" y="589463"/>
                </a:cubicBezTo>
                <a:cubicBezTo>
                  <a:pt x="2290194" y="635368"/>
                  <a:pt x="2254974" y="688567"/>
                  <a:pt x="2215332" y="737861"/>
                </a:cubicBezTo>
                <a:cubicBezTo>
                  <a:pt x="2086387" y="899079"/>
                  <a:pt x="1967168" y="1066413"/>
                  <a:pt x="1864233" y="1246273"/>
                </a:cubicBezTo>
                <a:cubicBezTo>
                  <a:pt x="1765056" y="1419428"/>
                  <a:pt x="1658879" y="1588972"/>
                  <a:pt x="1548134" y="1754685"/>
                </a:cubicBezTo>
                <a:cubicBezTo>
                  <a:pt x="1475365" y="1863031"/>
                  <a:pt x="1394970" y="1966055"/>
                  <a:pt x="1307559" y="2062975"/>
                </a:cubicBezTo>
                <a:cubicBezTo>
                  <a:pt x="1278086" y="2096058"/>
                  <a:pt x="1220392" y="2109174"/>
                  <a:pt x="1173014" y="2119489"/>
                </a:cubicBezTo>
                <a:cubicBezTo>
                  <a:pt x="1140888" y="2126489"/>
                  <a:pt x="1117825" y="2095174"/>
                  <a:pt x="1101394" y="2066585"/>
                </a:cubicBezTo>
                <a:cubicBezTo>
                  <a:pt x="1061163" y="1996439"/>
                  <a:pt x="1074942" y="1923198"/>
                  <a:pt x="1098668" y="1854673"/>
                </a:cubicBezTo>
                <a:cubicBezTo>
                  <a:pt x="1139636" y="1735896"/>
                  <a:pt x="1188340" y="1619698"/>
                  <a:pt x="1235129" y="1502984"/>
                </a:cubicBezTo>
                <a:cubicBezTo>
                  <a:pt x="1272928" y="1408744"/>
                  <a:pt x="1311169" y="1314577"/>
                  <a:pt x="1352063" y="1221589"/>
                </a:cubicBezTo>
                <a:cubicBezTo>
                  <a:pt x="1391115" y="1132728"/>
                  <a:pt x="1436062" y="1046445"/>
                  <a:pt x="1474303" y="957215"/>
                </a:cubicBezTo>
                <a:cubicBezTo>
                  <a:pt x="1540618" y="802481"/>
                  <a:pt x="1605385" y="647157"/>
                  <a:pt x="1667058" y="490655"/>
                </a:cubicBezTo>
                <a:cubicBezTo>
                  <a:pt x="1700731" y="405403"/>
                  <a:pt x="1727036" y="317205"/>
                  <a:pt x="1755477" y="230038"/>
                </a:cubicBezTo>
                <a:cubicBezTo>
                  <a:pt x="1762846" y="207933"/>
                  <a:pt x="1766309" y="185313"/>
                  <a:pt x="1775961" y="144345"/>
                </a:cubicBezTo>
                <a:cubicBezTo>
                  <a:pt x="1680026" y="204839"/>
                  <a:pt x="1598975" y="256785"/>
                  <a:pt x="1530597" y="323615"/>
                </a:cubicBezTo>
                <a:cubicBezTo>
                  <a:pt x="1441809" y="410635"/>
                  <a:pt x="1358179" y="503254"/>
                  <a:pt x="1276686" y="597274"/>
                </a:cubicBezTo>
                <a:cubicBezTo>
                  <a:pt x="1199834" y="685693"/>
                  <a:pt x="1128583" y="779197"/>
                  <a:pt x="1055048" y="870564"/>
                </a:cubicBezTo>
                <a:cubicBezTo>
                  <a:pt x="1050111" y="876679"/>
                  <a:pt x="1047237" y="884490"/>
                  <a:pt x="1042006" y="890237"/>
                </a:cubicBezTo>
                <a:cubicBezTo>
                  <a:pt x="923597" y="1017930"/>
                  <a:pt x="842251" y="1171264"/>
                  <a:pt x="747274" y="1315314"/>
                </a:cubicBezTo>
                <a:cubicBezTo>
                  <a:pt x="705349" y="1378902"/>
                  <a:pt x="659591" y="1440059"/>
                  <a:pt x="618992" y="1504532"/>
                </a:cubicBezTo>
                <a:cubicBezTo>
                  <a:pt x="547962" y="1617340"/>
                  <a:pt x="479805" y="1731991"/>
                  <a:pt x="409880" y="1845536"/>
                </a:cubicBezTo>
                <a:cubicBezTo>
                  <a:pt x="354913" y="1934766"/>
                  <a:pt x="297735" y="2022375"/>
                  <a:pt x="244020" y="2112490"/>
                </a:cubicBezTo>
                <a:cubicBezTo>
                  <a:pt x="206515" y="2175341"/>
                  <a:pt x="172326" y="2240329"/>
                  <a:pt x="138211" y="2305170"/>
                </a:cubicBezTo>
                <a:cubicBezTo>
                  <a:pt x="101370" y="2375537"/>
                  <a:pt x="101886" y="2375906"/>
                  <a:pt x="18476" y="2363675"/>
                </a:cubicBezTo>
                <a:cubicBezTo>
                  <a:pt x="-5618" y="2320496"/>
                  <a:pt x="-5028" y="2281665"/>
                  <a:pt x="13761" y="2231045"/>
                </a:cubicBezTo>
                <a:cubicBezTo>
                  <a:pt x="66665" y="2089132"/>
                  <a:pt x="148232" y="1963355"/>
                  <a:pt x="222504" y="1833600"/>
                </a:cubicBezTo>
                <a:cubicBezTo>
                  <a:pt x="274451" y="1742822"/>
                  <a:pt x="342829" y="1661255"/>
                  <a:pt x="391975" y="1569004"/>
                </a:cubicBezTo>
                <a:cubicBezTo>
                  <a:pt x="477742" y="1406460"/>
                  <a:pt x="577877" y="1252610"/>
                  <a:pt x="681402" y="1101781"/>
                </a:cubicBezTo>
                <a:cubicBezTo>
                  <a:pt x="740348" y="1015940"/>
                  <a:pt x="787210" y="920742"/>
                  <a:pt x="869219" y="850743"/>
                </a:cubicBezTo>
                <a:cubicBezTo>
                  <a:pt x="897882" y="826280"/>
                  <a:pt x="914240" y="787155"/>
                  <a:pt x="935534" y="754071"/>
                </a:cubicBezTo>
                <a:cubicBezTo>
                  <a:pt x="1014375" y="629694"/>
                  <a:pt x="1120404" y="527791"/>
                  <a:pt x="1213834" y="415130"/>
                </a:cubicBezTo>
                <a:cubicBezTo>
                  <a:pt x="1280385" y="335939"/>
                  <a:pt x="1355983" y="264817"/>
                  <a:pt x="1439083" y="203217"/>
                </a:cubicBezTo>
                <a:cubicBezTo>
                  <a:pt x="1455514" y="190839"/>
                  <a:pt x="1467967" y="172565"/>
                  <a:pt x="1480714" y="155913"/>
                </a:cubicBezTo>
                <a:cubicBezTo>
                  <a:pt x="1557049" y="56294"/>
                  <a:pt x="1663889" y="2210"/>
                  <a:pt x="1784877" y="0"/>
                </a:cubicBezTo>
                <a:cubicBezTo>
                  <a:pt x="1810445" y="21147"/>
                  <a:pt x="1830044" y="45315"/>
                  <a:pt x="1855318" y="56662"/>
                </a:cubicBezTo>
                <a:cubicBezTo>
                  <a:pt x="1917285" y="84588"/>
                  <a:pt x="1931064" y="137713"/>
                  <a:pt x="1922737" y="192976"/>
                </a:cubicBezTo>
                <a:cubicBezTo>
                  <a:pt x="1910211" y="275574"/>
                  <a:pt x="1894738" y="359867"/>
                  <a:pt x="1864970" y="437455"/>
                </a:cubicBezTo>
                <a:cubicBezTo>
                  <a:pt x="1781635" y="654599"/>
                  <a:pt x="1690415" y="868722"/>
                  <a:pt x="1602290" y="1084023"/>
                </a:cubicBezTo>
                <a:lnTo>
                  <a:pt x="1380652" y="1625519"/>
                </a:lnTo>
                <a:cubicBezTo>
                  <a:pt x="1411599" y="1638340"/>
                  <a:pt x="1426041" y="1608572"/>
                  <a:pt x="1434883" y="1594941"/>
                </a:cubicBezTo>
                <a:cubicBezTo>
                  <a:pt x="1481451" y="1522510"/>
                  <a:pt x="1522639" y="1446617"/>
                  <a:pt x="1566849" y="1372713"/>
                </a:cubicBezTo>
                <a:cubicBezTo>
                  <a:pt x="1588291" y="1336903"/>
                  <a:pt x="1612459" y="1302788"/>
                  <a:pt x="1635374" y="1267862"/>
                </a:cubicBezTo>
                <a:cubicBezTo>
                  <a:pt x="1709941" y="1154145"/>
                  <a:pt x="1784533" y="1040427"/>
                  <a:pt x="1859149" y="926710"/>
                </a:cubicBezTo>
                <a:cubicBezTo>
                  <a:pt x="1887738" y="883164"/>
                  <a:pt x="1913380" y="837112"/>
                  <a:pt x="1946169" y="796955"/>
                </a:cubicBezTo>
                <a:cubicBezTo>
                  <a:pt x="2026704" y="698440"/>
                  <a:pt x="2092650" y="589979"/>
                  <a:pt x="2185786" y="499423"/>
                </a:cubicBezTo>
                <a:cubicBezTo>
                  <a:pt x="2264110" y="423235"/>
                  <a:pt x="2334551" y="338057"/>
                  <a:pt x="2422086" y="271522"/>
                </a:cubicBezTo>
                <a:cubicBezTo>
                  <a:pt x="2496653" y="214859"/>
                  <a:pt x="2563189" y="145597"/>
                  <a:pt x="2656030" y="115461"/>
                </a:cubicBezTo>
                <a:cubicBezTo>
                  <a:pt x="2724334" y="93356"/>
                  <a:pt x="2786596" y="90041"/>
                  <a:pt x="2835890" y="153924"/>
                </a:cubicBezTo>
                <a:cubicBezTo>
                  <a:pt x="2841909" y="162593"/>
                  <a:pt x="2850122" y="169510"/>
                  <a:pt x="2859689" y="173965"/>
                </a:cubicBezTo>
                <a:cubicBezTo>
                  <a:pt x="2945235" y="205575"/>
                  <a:pt x="2951572" y="275279"/>
                  <a:pt x="2953856" y="352794"/>
                </a:cubicBezTo>
                <a:cubicBezTo>
                  <a:pt x="2957761" y="487707"/>
                  <a:pt x="2912667" y="610684"/>
                  <a:pt x="2870742" y="734619"/>
                </a:cubicBezTo>
                <a:cubicBezTo>
                  <a:pt x="2827932" y="861132"/>
                  <a:pt x="2778933" y="985656"/>
                  <a:pt x="2729123" y="1109591"/>
                </a:cubicBezTo>
                <a:cubicBezTo>
                  <a:pt x="2694050" y="1196832"/>
                  <a:pt x="2653009" y="1281714"/>
                  <a:pt x="2614694" y="1367481"/>
                </a:cubicBezTo>
                <a:cubicBezTo>
                  <a:pt x="2604942" y="1386894"/>
                  <a:pt x="2598564" y="1407823"/>
                  <a:pt x="2595831" y="1429375"/>
                </a:cubicBezTo>
                <a:cubicBezTo>
                  <a:pt x="2637388" y="1401228"/>
                  <a:pt x="2664282" y="1359671"/>
                  <a:pt x="2691619" y="1319956"/>
                </a:cubicBezTo>
                <a:cubicBezTo>
                  <a:pt x="2780038" y="1192779"/>
                  <a:pt x="2865584" y="1063466"/>
                  <a:pt x="2954961" y="936805"/>
                </a:cubicBezTo>
                <a:cubicBezTo>
                  <a:pt x="3002855" y="869016"/>
                  <a:pt x="3054065" y="803291"/>
                  <a:pt x="3108295" y="740440"/>
                </a:cubicBezTo>
                <a:cubicBezTo>
                  <a:pt x="3164147" y="675672"/>
                  <a:pt x="3224199" y="614221"/>
                  <a:pt x="3285134" y="553801"/>
                </a:cubicBezTo>
                <a:cubicBezTo>
                  <a:pt x="3346070" y="493381"/>
                  <a:pt x="3405827" y="430382"/>
                  <a:pt x="3473542" y="378141"/>
                </a:cubicBezTo>
                <a:cubicBezTo>
                  <a:pt x="3527330" y="336657"/>
                  <a:pt x="3572571" y="279258"/>
                  <a:pt x="3645296" y="265037"/>
                </a:cubicBezTo>
                <a:cubicBezTo>
                  <a:pt x="3654801" y="263122"/>
                  <a:pt x="3662685" y="253469"/>
                  <a:pt x="3671748" y="248164"/>
                </a:cubicBezTo>
                <a:cubicBezTo>
                  <a:pt x="3711758" y="224880"/>
                  <a:pt x="3750368" y="198207"/>
                  <a:pt x="3792589" y="179860"/>
                </a:cubicBezTo>
                <a:cubicBezTo>
                  <a:pt x="3831935" y="162766"/>
                  <a:pt x="3875113" y="154587"/>
                  <a:pt x="3914460" y="143019"/>
                </a:cubicBezTo>
                <a:cubicBezTo>
                  <a:pt x="3962206" y="186639"/>
                  <a:pt x="4011058" y="225175"/>
                  <a:pt x="4052394" y="270637"/>
                </a:cubicBezTo>
                <a:cubicBezTo>
                  <a:pt x="4099109" y="322215"/>
                  <a:pt x="4096604" y="388530"/>
                  <a:pt x="4076194" y="448140"/>
                </a:cubicBezTo>
                <a:cubicBezTo>
                  <a:pt x="4045247" y="539727"/>
                  <a:pt x="4006564" y="628515"/>
                  <a:pt x="3967364" y="716640"/>
                </a:cubicBezTo>
                <a:cubicBezTo>
                  <a:pt x="3927502" y="806312"/>
                  <a:pt x="3885797" y="895395"/>
                  <a:pt x="3839745" y="981899"/>
                </a:cubicBezTo>
                <a:cubicBezTo>
                  <a:pt x="3789715" y="1076065"/>
                  <a:pt x="3724505" y="1163159"/>
                  <a:pt x="3682433" y="1260420"/>
                </a:cubicBezTo>
                <a:cubicBezTo>
                  <a:pt x="3615676" y="1414712"/>
                  <a:pt x="3511267" y="1546457"/>
                  <a:pt x="3438910" y="1696844"/>
                </a:cubicBezTo>
                <a:cubicBezTo>
                  <a:pt x="3399269" y="1779148"/>
                  <a:pt x="3353954" y="1858946"/>
                  <a:pt x="3309965" y="1938893"/>
                </a:cubicBezTo>
                <a:cubicBezTo>
                  <a:pt x="3301345" y="1954587"/>
                  <a:pt x="3286976" y="1967187"/>
                  <a:pt x="3275335" y="1981113"/>
                </a:cubicBezTo>
                <a:cubicBezTo>
                  <a:pt x="3307755" y="2045364"/>
                  <a:pt x="3296850" y="2112195"/>
                  <a:pt x="3245861" y="2161931"/>
                </a:cubicBezTo>
                <a:cubicBezTo>
                  <a:pt x="3211154" y="2196282"/>
                  <a:pt x="3155171" y="2195994"/>
                  <a:pt x="3120819" y="2161287"/>
                </a:cubicBezTo>
                <a:cubicBezTo>
                  <a:pt x="3116566" y="2156990"/>
                  <a:pt x="3112764" y="2152267"/>
                  <a:pt x="3109474" y="2147194"/>
                </a:cubicBezTo>
                <a:cubicBezTo>
                  <a:pt x="3075375" y="2099474"/>
                  <a:pt x="3064552" y="2038945"/>
                  <a:pt x="3080001" y="1982365"/>
                </a:cubicBezTo>
                <a:cubicBezTo>
                  <a:pt x="3098201" y="1915388"/>
                  <a:pt x="3118906" y="1847231"/>
                  <a:pt x="3151400" y="1786442"/>
                </a:cubicBezTo>
                <a:cubicBezTo>
                  <a:pt x="3246451" y="1608646"/>
                  <a:pt x="3347249" y="1433943"/>
                  <a:pt x="3446942" y="1258725"/>
                </a:cubicBezTo>
                <a:cubicBezTo>
                  <a:pt x="3539930" y="1095297"/>
                  <a:pt x="3627981" y="928552"/>
                  <a:pt x="3730474" y="771313"/>
                </a:cubicBezTo>
                <a:cubicBezTo>
                  <a:pt x="3798336" y="667273"/>
                  <a:pt x="3842103" y="552696"/>
                  <a:pt x="3902892" y="446150"/>
                </a:cubicBezTo>
                <a:cubicBezTo>
                  <a:pt x="3925734" y="406140"/>
                  <a:pt x="3932365" y="363109"/>
                  <a:pt x="3923965" y="305416"/>
                </a:cubicBezTo>
                <a:cubicBezTo>
                  <a:pt x="3863545" y="332899"/>
                  <a:pt x="3800767" y="349036"/>
                  <a:pt x="3753463" y="385288"/>
                </a:cubicBezTo>
                <a:cubicBezTo>
                  <a:pt x="3602266" y="501560"/>
                  <a:pt x="3455784" y="623505"/>
                  <a:pt x="3331997" y="770944"/>
                </a:cubicBezTo>
                <a:cubicBezTo>
                  <a:pt x="3205851" y="921037"/>
                  <a:pt x="3081475" y="1071792"/>
                  <a:pt x="2974635" y="1236621"/>
                </a:cubicBezTo>
                <a:cubicBezTo>
                  <a:pt x="2889678" y="1367702"/>
                  <a:pt x="2798385" y="1494511"/>
                  <a:pt x="2711366" y="1624340"/>
                </a:cubicBezTo>
                <a:cubicBezTo>
                  <a:pt x="2683661" y="1665602"/>
                  <a:pt x="2662514" y="1711212"/>
                  <a:pt x="2635030" y="1752622"/>
                </a:cubicBezTo>
                <a:cubicBezTo>
                  <a:pt x="2574021" y="1844284"/>
                  <a:pt x="2511808" y="1935159"/>
                  <a:pt x="2448391" y="2025249"/>
                </a:cubicBezTo>
                <a:cubicBezTo>
                  <a:pt x="2410150" y="2079700"/>
                  <a:pt x="2369256" y="2132310"/>
                  <a:pt x="2329025" y="2185288"/>
                </a:cubicBezTo>
                <a:cubicBezTo>
                  <a:pt x="2297341" y="2227066"/>
                  <a:pt x="2245026" y="2238266"/>
                  <a:pt x="2202585" y="2236866"/>
                </a:cubicBezTo>
                <a:cubicBezTo>
                  <a:pt x="2160144" y="2235466"/>
                  <a:pt x="2127944" y="2195751"/>
                  <a:pt x="2114755" y="2146162"/>
                </a:cubicBezTo>
                <a:cubicBezTo>
                  <a:pt x="2094345" y="2070048"/>
                  <a:pt x="2106871" y="1998797"/>
                  <a:pt x="2141944" y="1932482"/>
                </a:cubicBezTo>
                <a:cubicBezTo>
                  <a:pt x="2188143" y="1844505"/>
                  <a:pt x="2222111" y="1751590"/>
                  <a:pt x="2272731" y="1664350"/>
                </a:cubicBezTo>
                <a:cubicBezTo>
                  <a:pt x="2363067" y="1508805"/>
                  <a:pt x="2430781" y="1340145"/>
                  <a:pt x="2506896" y="1176348"/>
                </a:cubicBezTo>
                <a:cubicBezTo>
                  <a:pt x="2561863" y="1058455"/>
                  <a:pt x="2616683" y="939752"/>
                  <a:pt x="2668482" y="820165"/>
                </a:cubicBezTo>
                <a:cubicBezTo>
                  <a:pt x="2694566" y="760113"/>
                  <a:pt x="2711734" y="696230"/>
                  <a:pt x="2736639" y="635589"/>
                </a:cubicBezTo>
                <a:cubicBezTo>
                  <a:pt x="2773480" y="545401"/>
                  <a:pt x="2790354" y="450424"/>
                  <a:pt x="2807080" y="355594"/>
                </a:cubicBezTo>
                <a:cubicBezTo>
                  <a:pt x="2813269" y="320447"/>
                  <a:pt x="2814227" y="284637"/>
                  <a:pt x="2818574" y="2388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344162" y="1877988"/>
            <a:ext cx="651756" cy="919668"/>
          </a:xfrm>
          <a:custGeom>
            <a:rect b="b" l="l" r="r" t="t"/>
            <a:pathLst>
              <a:path extrusionOk="0" h="1839336" w="1303512">
                <a:moveTo>
                  <a:pt x="277214" y="984822"/>
                </a:moveTo>
                <a:cubicBezTo>
                  <a:pt x="245947" y="967416"/>
                  <a:pt x="214357" y="951943"/>
                  <a:pt x="184702" y="933247"/>
                </a:cubicBezTo>
                <a:cubicBezTo>
                  <a:pt x="109274" y="885219"/>
                  <a:pt x="51897" y="823006"/>
                  <a:pt x="25465" y="735007"/>
                </a:cubicBezTo>
                <a:cubicBezTo>
                  <a:pt x="12571" y="692458"/>
                  <a:pt x="322" y="649909"/>
                  <a:pt x="0" y="605426"/>
                </a:cubicBezTo>
                <a:cubicBezTo>
                  <a:pt x="0" y="574481"/>
                  <a:pt x="2256" y="543214"/>
                  <a:pt x="5480" y="512269"/>
                </a:cubicBezTo>
                <a:cubicBezTo>
                  <a:pt x="11604" y="453925"/>
                  <a:pt x="22886" y="396226"/>
                  <a:pt x="50930" y="344329"/>
                </a:cubicBezTo>
                <a:cubicBezTo>
                  <a:pt x="71560" y="305648"/>
                  <a:pt x="89933" y="265999"/>
                  <a:pt x="113787" y="228285"/>
                </a:cubicBezTo>
                <a:cubicBezTo>
                  <a:pt x="177610" y="127392"/>
                  <a:pt x="273346" y="73561"/>
                  <a:pt x="379397" y="31012"/>
                </a:cubicBezTo>
                <a:cubicBezTo>
                  <a:pt x="428715" y="11349"/>
                  <a:pt x="480290" y="712"/>
                  <a:pt x="531542" y="67"/>
                </a:cubicBezTo>
                <a:cubicBezTo>
                  <a:pt x="658222" y="-1544"/>
                  <a:pt x="775877" y="25532"/>
                  <a:pt x="876448" y="111598"/>
                </a:cubicBezTo>
                <a:cubicBezTo>
                  <a:pt x="933825" y="160594"/>
                  <a:pt x="970572" y="220549"/>
                  <a:pt x="1000550" y="286952"/>
                </a:cubicBezTo>
                <a:cubicBezTo>
                  <a:pt x="1012476" y="313706"/>
                  <a:pt x="1023436" y="340138"/>
                  <a:pt x="1029238" y="369149"/>
                </a:cubicBezTo>
                <a:cubicBezTo>
                  <a:pt x="1037941" y="412343"/>
                  <a:pt x="1035362" y="455537"/>
                  <a:pt x="1032784" y="498730"/>
                </a:cubicBezTo>
                <a:cubicBezTo>
                  <a:pt x="1029883" y="548693"/>
                  <a:pt x="1028593" y="599301"/>
                  <a:pt x="1011187" y="647652"/>
                </a:cubicBezTo>
                <a:cubicBezTo>
                  <a:pt x="990879" y="703418"/>
                  <a:pt x="969927" y="758860"/>
                  <a:pt x="931246" y="805278"/>
                </a:cubicBezTo>
                <a:cubicBezTo>
                  <a:pt x="924799" y="813014"/>
                  <a:pt x="918997" y="821072"/>
                  <a:pt x="910616" y="832032"/>
                </a:cubicBezTo>
                <a:cubicBezTo>
                  <a:pt x="931246" y="864911"/>
                  <a:pt x="953488" y="898435"/>
                  <a:pt x="973795" y="932603"/>
                </a:cubicBezTo>
                <a:cubicBezTo>
                  <a:pt x="1026337" y="1021892"/>
                  <a:pt x="1077267" y="1112147"/>
                  <a:pt x="1130453" y="1201114"/>
                </a:cubicBezTo>
                <a:cubicBezTo>
                  <a:pt x="1171713" y="1270095"/>
                  <a:pt x="1206848" y="1342944"/>
                  <a:pt x="1254555" y="1408057"/>
                </a:cubicBezTo>
                <a:cubicBezTo>
                  <a:pt x="1272284" y="1432233"/>
                  <a:pt x="1285500" y="1459954"/>
                  <a:pt x="1299683" y="1486709"/>
                </a:cubicBezTo>
                <a:cubicBezTo>
                  <a:pt x="1308386" y="1502826"/>
                  <a:pt x="1301939" y="1515075"/>
                  <a:pt x="1283566" y="1515397"/>
                </a:cubicBezTo>
                <a:cubicBezTo>
                  <a:pt x="1249398" y="1516042"/>
                  <a:pt x="1215229" y="1516042"/>
                  <a:pt x="1182028" y="1504115"/>
                </a:cubicBezTo>
                <a:cubicBezTo>
                  <a:pt x="1142058" y="1489610"/>
                  <a:pt x="1100476" y="1481229"/>
                  <a:pt x="1057926" y="1481551"/>
                </a:cubicBezTo>
                <a:cubicBezTo>
                  <a:pt x="1053091" y="1481551"/>
                  <a:pt x="1048256" y="1482518"/>
                  <a:pt x="1041487" y="1483485"/>
                </a:cubicBezTo>
                <a:cubicBezTo>
                  <a:pt x="1028271" y="1531192"/>
                  <a:pt x="1015055" y="1578576"/>
                  <a:pt x="1001839" y="1625638"/>
                </a:cubicBezTo>
                <a:cubicBezTo>
                  <a:pt x="999260" y="1634341"/>
                  <a:pt x="995714" y="1642722"/>
                  <a:pt x="992169" y="1651103"/>
                </a:cubicBezTo>
                <a:cubicBezTo>
                  <a:pt x="981209" y="1678502"/>
                  <a:pt x="955744" y="1683660"/>
                  <a:pt x="937048" y="1659807"/>
                </a:cubicBezTo>
                <a:cubicBezTo>
                  <a:pt x="920931" y="1639499"/>
                  <a:pt x="908360" y="1615968"/>
                  <a:pt x="895466" y="1593726"/>
                </a:cubicBezTo>
                <a:cubicBezTo>
                  <a:pt x="882250" y="1571162"/>
                  <a:pt x="869679" y="1548276"/>
                  <a:pt x="857752" y="1525067"/>
                </a:cubicBezTo>
                <a:cubicBezTo>
                  <a:pt x="832932" y="1477039"/>
                  <a:pt x="808434" y="1428687"/>
                  <a:pt x="783936" y="1380336"/>
                </a:cubicBezTo>
                <a:cubicBezTo>
                  <a:pt x="738163" y="1289758"/>
                  <a:pt x="692713" y="1198857"/>
                  <a:pt x="646940" y="1108279"/>
                </a:cubicBezTo>
                <a:cubicBezTo>
                  <a:pt x="646296" y="1106667"/>
                  <a:pt x="643717" y="1106023"/>
                  <a:pt x="639204" y="1103444"/>
                </a:cubicBezTo>
                <a:cubicBezTo>
                  <a:pt x="637270" y="1125363"/>
                  <a:pt x="635014" y="1145993"/>
                  <a:pt x="634047" y="1166623"/>
                </a:cubicBezTo>
                <a:cubicBezTo>
                  <a:pt x="630179" y="1248176"/>
                  <a:pt x="626310" y="1329406"/>
                  <a:pt x="623087" y="1410958"/>
                </a:cubicBezTo>
                <a:cubicBezTo>
                  <a:pt x="620508" y="1474137"/>
                  <a:pt x="615673" y="1537639"/>
                  <a:pt x="617607" y="1600818"/>
                </a:cubicBezTo>
                <a:cubicBezTo>
                  <a:pt x="618897" y="1643045"/>
                  <a:pt x="619541" y="1684949"/>
                  <a:pt x="614706" y="1726854"/>
                </a:cubicBezTo>
                <a:cubicBezTo>
                  <a:pt x="612772" y="1744582"/>
                  <a:pt x="608259" y="1762634"/>
                  <a:pt x="602457" y="1779395"/>
                </a:cubicBezTo>
                <a:cubicBezTo>
                  <a:pt x="596655" y="1796479"/>
                  <a:pt x="582794" y="1802604"/>
                  <a:pt x="566033" y="1794545"/>
                </a:cubicBezTo>
                <a:cubicBezTo>
                  <a:pt x="550882" y="1787132"/>
                  <a:pt x="537344" y="1776172"/>
                  <a:pt x="523806" y="1765857"/>
                </a:cubicBezTo>
                <a:cubicBezTo>
                  <a:pt x="507689" y="1753608"/>
                  <a:pt x="492861" y="1740070"/>
                  <a:pt x="477066" y="1727498"/>
                </a:cubicBezTo>
                <a:cubicBezTo>
                  <a:pt x="457081" y="1712026"/>
                  <a:pt x="437418" y="1696553"/>
                  <a:pt x="410019" y="1697843"/>
                </a:cubicBezTo>
                <a:cubicBezTo>
                  <a:pt x="403572" y="1698165"/>
                  <a:pt x="396803" y="1693975"/>
                  <a:pt x="385843" y="1690429"/>
                </a:cubicBezTo>
                <a:cubicBezTo>
                  <a:pt x="358122" y="1722663"/>
                  <a:pt x="329434" y="1755542"/>
                  <a:pt x="301067" y="1789066"/>
                </a:cubicBezTo>
                <a:cubicBezTo>
                  <a:pt x="292042" y="1799703"/>
                  <a:pt x="284628" y="1811630"/>
                  <a:pt x="275602" y="1822589"/>
                </a:cubicBezTo>
                <a:cubicBezTo>
                  <a:pt x="266254" y="1834193"/>
                  <a:pt x="254650" y="1841607"/>
                  <a:pt x="238855" y="1838706"/>
                </a:cubicBezTo>
                <a:cubicBezTo>
                  <a:pt x="223383" y="1835805"/>
                  <a:pt x="212101" y="1825813"/>
                  <a:pt x="210167" y="1810985"/>
                </a:cubicBezTo>
                <a:cubicBezTo>
                  <a:pt x="207588" y="1790355"/>
                  <a:pt x="207588" y="1769080"/>
                  <a:pt x="208878" y="1748128"/>
                </a:cubicBezTo>
                <a:cubicBezTo>
                  <a:pt x="213390" y="1683015"/>
                  <a:pt x="218226" y="1617902"/>
                  <a:pt x="224350" y="1553111"/>
                </a:cubicBezTo>
                <a:cubicBezTo>
                  <a:pt x="235310" y="1438035"/>
                  <a:pt x="247559" y="1322959"/>
                  <a:pt x="258518" y="1207883"/>
                </a:cubicBezTo>
                <a:cubicBezTo>
                  <a:pt x="264643" y="1144704"/>
                  <a:pt x="269478" y="1081525"/>
                  <a:pt x="274958" y="1018668"/>
                </a:cubicBezTo>
                <a:cubicBezTo>
                  <a:pt x="276247" y="1008675"/>
                  <a:pt x="276569" y="998683"/>
                  <a:pt x="277214" y="984822"/>
                </a:cubicBezTo>
                <a:close/>
                <a:moveTo>
                  <a:pt x="53509" y="604136"/>
                </a:moveTo>
                <a:cubicBezTo>
                  <a:pt x="51252" y="647008"/>
                  <a:pt x="59956" y="691491"/>
                  <a:pt x="77362" y="733395"/>
                </a:cubicBezTo>
                <a:cubicBezTo>
                  <a:pt x="110886" y="815593"/>
                  <a:pt x="172453" y="871358"/>
                  <a:pt x="251104" y="909717"/>
                </a:cubicBezTo>
                <a:cubicBezTo>
                  <a:pt x="269156" y="918420"/>
                  <a:pt x="287207" y="927768"/>
                  <a:pt x="304936" y="937438"/>
                </a:cubicBezTo>
                <a:cubicBezTo>
                  <a:pt x="342650" y="957745"/>
                  <a:pt x="382620" y="971284"/>
                  <a:pt x="426136" y="970317"/>
                </a:cubicBezTo>
                <a:cubicBezTo>
                  <a:pt x="490604" y="968705"/>
                  <a:pt x="552817" y="955489"/>
                  <a:pt x="615351" y="941306"/>
                </a:cubicBezTo>
                <a:cubicBezTo>
                  <a:pt x="674984" y="927768"/>
                  <a:pt x="727848" y="899724"/>
                  <a:pt x="781035" y="871358"/>
                </a:cubicBezTo>
                <a:cubicBezTo>
                  <a:pt x="794895" y="863944"/>
                  <a:pt x="806500" y="851695"/>
                  <a:pt x="820038" y="843314"/>
                </a:cubicBezTo>
                <a:cubicBezTo>
                  <a:pt x="903847" y="789483"/>
                  <a:pt x="955099" y="713410"/>
                  <a:pt x="974440" y="615741"/>
                </a:cubicBezTo>
                <a:cubicBezTo>
                  <a:pt x="981531" y="579316"/>
                  <a:pt x="988301" y="542569"/>
                  <a:pt x="990879" y="505822"/>
                </a:cubicBezTo>
                <a:cubicBezTo>
                  <a:pt x="995392" y="447478"/>
                  <a:pt x="999260" y="388812"/>
                  <a:pt x="974440" y="333369"/>
                </a:cubicBezTo>
                <a:cubicBezTo>
                  <a:pt x="963803" y="309516"/>
                  <a:pt x="953165" y="285662"/>
                  <a:pt x="941239" y="262454"/>
                </a:cubicBezTo>
                <a:cubicBezTo>
                  <a:pt x="896433" y="174777"/>
                  <a:pt x="824873" y="118044"/>
                  <a:pt x="734295" y="82264"/>
                </a:cubicBezTo>
                <a:cubicBezTo>
                  <a:pt x="697226" y="67759"/>
                  <a:pt x="658867" y="60023"/>
                  <a:pt x="619541" y="57444"/>
                </a:cubicBezTo>
                <a:cubicBezTo>
                  <a:pt x="563131" y="53898"/>
                  <a:pt x="507044" y="42616"/>
                  <a:pt x="449989" y="61635"/>
                </a:cubicBezTo>
                <a:cubicBezTo>
                  <a:pt x="392935" y="80653"/>
                  <a:pt x="334913" y="95480"/>
                  <a:pt x="282372" y="127392"/>
                </a:cubicBezTo>
                <a:cubicBezTo>
                  <a:pt x="226284" y="161883"/>
                  <a:pt x="183735" y="209912"/>
                  <a:pt x="148600" y="263098"/>
                </a:cubicBezTo>
                <a:cubicBezTo>
                  <a:pt x="124424" y="299523"/>
                  <a:pt x="107985" y="341427"/>
                  <a:pt x="92512" y="382687"/>
                </a:cubicBezTo>
                <a:cubicBezTo>
                  <a:pt x="66402" y="452635"/>
                  <a:pt x="47384" y="524840"/>
                  <a:pt x="53509" y="604136"/>
                </a:cubicBezTo>
                <a:close/>
                <a:moveTo>
                  <a:pt x="1263581" y="1487031"/>
                </a:moveTo>
                <a:cubicBezTo>
                  <a:pt x="1136578" y="1275252"/>
                  <a:pt x="1012154" y="1067664"/>
                  <a:pt x="887085" y="859109"/>
                </a:cubicBezTo>
                <a:cubicBezTo>
                  <a:pt x="851305" y="885863"/>
                  <a:pt x="818426" y="910039"/>
                  <a:pt x="784903" y="935182"/>
                </a:cubicBezTo>
                <a:cubicBezTo>
                  <a:pt x="791994" y="949042"/>
                  <a:pt x="798763" y="961291"/>
                  <a:pt x="804888" y="973540"/>
                </a:cubicBezTo>
                <a:cubicBezTo>
                  <a:pt x="840668" y="1043488"/>
                  <a:pt x="874192" y="1114404"/>
                  <a:pt x="912228" y="1183063"/>
                </a:cubicBezTo>
                <a:cubicBezTo>
                  <a:pt x="958323" y="1265582"/>
                  <a:pt x="1008930" y="1345523"/>
                  <a:pt x="1056315" y="1427398"/>
                </a:cubicBezTo>
                <a:cubicBezTo>
                  <a:pt x="1065340" y="1442870"/>
                  <a:pt x="1076622" y="1447061"/>
                  <a:pt x="1092417" y="1449962"/>
                </a:cubicBezTo>
                <a:cubicBezTo>
                  <a:pt x="1117882" y="1454475"/>
                  <a:pt x="1143025" y="1460921"/>
                  <a:pt x="1168490" y="1466724"/>
                </a:cubicBezTo>
                <a:cubicBezTo>
                  <a:pt x="1198145" y="1473170"/>
                  <a:pt x="1226834" y="1487353"/>
                  <a:pt x="1263581" y="1487031"/>
                </a:cubicBezTo>
                <a:close/>
                <a:moveTo>
                  <a:pt x="389711" y="1629184"/>
                </a:moveTo>
                <a:cubicBezTo>
                  <a:pt x="404539" y="1434812"/>
                  <a:pt x="426781" y="1233993"/>
                  <a:pt x="430327" y="1034140"/>
                </a:cubicBezTo>
                <a:cubicBezTo>
                  <a:pt x="388422" y="1021892"/>
                  <a:pt x="349419" y="1010610"/>
                  <a:pt x="309448" y="999005"/>
                </a:cubicBezTo>
                <a:cubicBezTo>
                  <a:pt x="308804" y="1005130"/>
                  <a:pt x="308481" y="1008998"/>
                  <a:pt x="308159" y="1012866"/>
                </a:cubicBezTo>
                <a:cubicBezTo>
                  <a:pt x="305258" y="1081202"/>
                  <a:pt x="304291" y="1149539"/>
                  <a:pt x="299456" y="1217875"/>
                </a:cubicBezTo>
                <a:cubicBezTo>
                  <a:pt x="291397" y="1333274"/>
                  <a:pt x="280760" y="1448350"/>
                  <a:pt x="271412" y="1563426"/>
                </a:cubicBezTo>
                <a:cubicBezTo>
                  <a:pt x="270123" y="1578576"/>
                  <a:pt x="269800" y="1593404"/>
                  <a:pt x="268511" y="1608554"/>
                </a:cubicBezTo>
                <a:cubicBezTo>
                  <a:pt x="265287" y="1653360"/>
                  <a:pt x="261742" y="1698488"/>
                  <a:pt x="258841" y="1743293"/>
                </a:cubicBezTo>
                <a:cubicBezTo>
                  <a:pt x="258518" y="1747483"/>
                  <a:pt x="260775" y="1751996"/>
                  <a:pt x="262064" y="1757798"/>
                </a:cubicBezTo>
                <a:cubicBezTo>
                  <a:pt x="304613" y="1715249"/>
                  <a:pt x="345228" y="1674312"/>
                  <a:pt x="389711" y="1629184"/>
                </a:cubicBezTo>
                <a:close/>
                <a:moveTo>
                  <a:pt x="466751" y="1026404"/>
                </a:moveTo>
                <a:cubicBezTo>
                  <a:pt x="466429" y="1032529"/>
                  <a:pt x="465784" y="1037364"/>
                  <a:pt x="466107" y="1042521"/>
                </a:cubicBezTo>
                <a:cubicBezTo>
                  <a:pt x="466751" y="1086682"/>
                  <a:pt x="469330" y="1131165"/>
                  <a:pt x="467718" y="1175326"/>
                </a:cubicBezTo>
                <a:cubicBezTo>
                  <a:pt x="465139" y="1256879"/>
                  <a:pt x="459982" y="1338109"/>
                  <a:pt x="455792" y="1419339"/>
                </a:cubicBezTo>
                <a:cubicBezTo>
                  <a:pt x="452246" y="1490577"/>
                  <a:pt x="449667" y="1561814"/>
                  <a:pt x="444187" y="1633052"/>
                </a:cubicBezTo>
                <a:cubicBezTo>
                  <a:pt x="442898" y="1650781"/>
                  <a:pt x="448055" y="1659484"/>
                  <a:pt x="460627" y="1667865"/>
                </a:cubicBezTo>
                <a:cubicBezTo>
                  <a:pt x="466429" y="1671733"/>
                  <a:pt x="472553" y="1675601"/>
                  <a:pt x="478033" y="1679792"/>
                </a:cubicBezTo>
                <a:cubicBezTo>
                  <a:pt x="504788" y="1698810"/>
                  <a:pt x="531542" y="1718150"/>
                  <a:pt x="560553" y="1739103"/>
                </a:cubicBezTo>
                <a:cubicBezTo>
                  <a:pt x="564098" y="1725564"/>
                  <a:pt x="569578" y="1714282"/>
                  <a:pt x="569578" y="1702678"/>
                </a:cubicBezTo>
                <a:cubicBezTo>
                  <a:pt x="570545" y="1661418"/>
                  <a:pt x="569256" y="1620158"/>
                  <a:pt x="570223" y="1579221"/>
                </a:cubicBezTo>
                <a:cubicBezTo>
                  <a:pt x="571512" y="1523778"/>
                  <a:pt x="573446" y="1468658"/>
                  <a:pt x="576025" y="1413215"/>
                </a:cubicBezTo>
                <a:cubicBezTo>
                  <a:pt x="578282" y="1365186"/>
                  <a:pt x="583117" y="1316835"/>
                  <a:pt x="584406" y="1268806"/>
                </a:cubicBezTo>
                <a:cubicBezTo>
                  <a:pt x="586662" y="1195312"/>
                  <a:pt x="586985" y="1122140"/>
                  <a:pt x="587629" y="1048646"/>
                </a:cubicBezTo>
                <a:cubicBezTo>
                  <a:pt x="587629" y="1035108"/>
                  <a:pt x="586340" y="1021569"/>
                  <a:pt x="585695" y="1006741"/>
                </a:cubicBezTo>
                <a:cubicBezTo>
                  <a:pt x="544758" y="1013511"/>
                  <a:pt x="506077" y="1019635"/>
                  <a:pt x="466751" y="1026404"/>
                </a:cubicBezTo>
                <a:close/>
                <a:moveTo>
                  <a:pt x="1016022" y="1442870"/>
                </a:moveTo>
                <a:cubicBezTo>
                  <a:pt x="971216" y="1367120"/>
                  <a:pt x="921898" y="1289113"/>
                  <a:pt x="877737" y="1207883"/>
                </a:cubicBezTo>
                <a:cubicBezTo>
                  <a:pt x="833254" y="1126008"/>
                  <a:pt x="794251" y="1040910"/>
                  <a:pt x="752991" y="958068"/>
                </a:cubicBezTo>
                <a:cubicBezTo>
                  <a:pt x="713988" y="972251"/>
                  <a:pt x="675629" y="986112"/>
                  <a:pt x="634369" y="1000939"/>
                </a:cubicBezTo>
                <a:cubicBezTo>
                  <a:pt x="640816" y="1013511"/>
                  <a:pt x="646940" y="1027049"/>
                  <a:pt x="654032" y="1039943"/>
                </a:cubicBezTo>
                <a:cubicBezTo>
                  <a:pt x="691101" y="1107957"/>
                  <a:pt x="729138" y="1175649"/>
                  <a:pt x="764918" y="1244308"/>
                </a:cubicBezTo>
                <a:cubicBezTo>
                  <a:pt x="791350" y="1294915"/>
                  <a:pt x="814236" y="1347457"/>
                  <a:pt x="840023" y="1398709"/>
                </a:cubicBezTo>
                <a:cubicBezTo>
                  <a:pt x="862587" y="1443515"/>
                  <a:pt x="886440" y="1487676"/>
                  <a:pt x="910616" y="1531837"/>
                </a:cubicBezTo>
                <a:cubicBezTo>
                  <a:pt x="923832" y="1556012"/>
                  <a:pt x="938338" y="1579543"/>
                  <a:pt x="955099" y="1608232"/>
                </a:cubicBezTo>
                <a:cubicBezTo>
                  <a:pt x="976696" y="1550210"/>
                  <a:pt x="995714" y="1497991"/>
                  <a:pt x="1016022" y="1442870"/>
                </a:cubicBezTo>
                <a:close/>
                <a:moveTo>
                  <a:pt x="595043" y="759827"/>
                </a:moveTo>
                <a:cubicBezTo>
                  <a:pt x="580538" y="779813"/>
                  <a:pt x="569901" y="797864"/>
                  <a:pt x="556040" y="813336"/>
                </a:cubicBezTo>
                <a:cubicBezTo>
                  <a:pt x="524128" y="849439"/>
                  <a:pt x="491249" y="884574"/>
                  <a:pt x="457403" y="919064"/>
                </a:cubicBezTo>
                <a:cubicBezTo>
                  <a:pt x="441931" y="935182"/>
                  <a:pt x="416144" y="926156"/>
                  <a:pt x="407763" y="901658"/>
                </a:cubicBezTo>
                <a:cubicBezTo>
                  <a:pt x="402605" y="886508"/>
                  <a:pt x="400349" y="870391"/>
                  <a:pt x="398737" y="854274"/>
                </a:cubicBezTo>
                <a:cubicBezTo>
                  <a:pt x="394224" y="815593"/>
                  <a:pt x="390356" y="776589"/>
                  <a:pt x="385843" y="733073"/>
                </a:cubicBezTo>
                <a:cubicBezTo>
                  <a:pt x="359411" y="736296"/>
                  <a:pt x="335236" y="738875"/>
                  <a:pt x="310738" y="742099"/>
                </a:cubicBezTo>
                <a:cubicBezTo>
                  <a:pt x="270767" y="747256"/>
                  <a:pt x="231119" y="752736"/>
                  <a:pt x="191149" y="757893"/>
                </a:cubicBezTo>
                <a:cubicBezTo>
                  <a:pt x="176643" y="759827"/>
                  <a:pt x="164394" y="754992"/>
                  <a:pt x="158270" y="741776"/>
                </a:cubicBezTo>
                <a:cubicBezTo>
                  <a:pt x="151178" y="727271"/>
                  <a:pt x="161171" y="717278"/>
                  <a:pt x="170841" y="707608"/>
                </a:cubicBezTo>
                <a:cubicBezTo>
                  <a:pt x="210812" y="666993"/>
                  <a:pt x="250782" y="626055"/>
                  <a:pt x="290430" y="584796"/>
                </a:cubicBezTo>
                <a:cubicBezTo>
                  <a:pt x="296555" y="578349"/>
                  <a:pt x="301067" y="570290"/>
                  <a:pt x="308481" y="559653"/>
                </a:cubicBezTo>
                <a:cubicBezTo>
                  <a:pt x="279793" y="548049"/>
                  <a:pt x="253038" y="537411"/>
                  <a:pt x="226284" y="526129"/>
                </a:cubicBezTo>
                <a:cubicBezTo>
                  <a:pt x="206944" y="518071"/>
                  <a:pt x="187281" y="510012"/>
                  <a:pt x="168263" y="500664"/>
                </a:cubicBezTo>
                <a:cubicBezTo>
                  <a:pt x="160204" y="496796"/>
                  <a:pt x="152790" y="490672"/>
                  <a:pt x="146988" y="483903"/>
                </a:cubicBezTo>
                <a:cubicBezTo>
                  <a:pt x="135706" y="471009"/>
                  <a:pt x="138285" y="460372"/>
                  <a:pt x="154724" y="453925"/>
                </a:cubicBezTo>
                <a:cubicBezTo>
                  <a:pt x="175354" y="445866"/>
                  <a:pt x="196629" y="440064"/>
                  <a:pt x="217581" y="432650"/>
                </a:cubicBezTo>
                <a:cubicBezTo>
                  <a:pt x="245947" y="422980"/>
                  <a:pt x="273991" y="412665"/>
                  <a:pt x="302357" y="402672"/>
                </a:cubicBezTo>
                <a:cubicBezTo>
                  <a:pt x="287529" y="374951"/>
                  <a:pt x="274635" y="350131"/>
                  <a:pt x="261419" y="325633"/>
                </a:cubicBezTo>
                <a:cubicBezTo>
                  <a:pt x="259163" y="321120"/>
                  <a:pt x="256907" y="316607"/>
                  <a:pt x="255295" y="311772"/>
                </a:cubicBezTo>
                <a:cubicBezTo>
                  <a:pt x="247236" y="288241"/>
                  <a:pt x="253038" y="278248"/>
                  <a:pt x="277536" y="279538"/>
                </a:cubicBezTo>
                <a:cubicBezTo>
                  <a:pt x="305580" y="281150"/>
                  <a:pt x="333302" y="285985"/>
                  <a:pt x="361023" y="289853"/>
                </a:cubicBezTo>
                <a:cubicBezTo>
                  <a:pt x="366825" y="290497"/>
                  <a:pt x="372627" y="292109"/>
                  <a:pt x="379719" y="293399"/>
                </a:cubicBezTo>
                <a:cubicBezTo>
                  <a:pt x="386810" y="254717"/>
                  <a:pt x="393580" y="217326"/>
                  <a:pt x="400993" y="179934"/>
                </a:cubicBezTo>
                <a:cubicBezTo>
                  <a:pt x="403895" y="165751"/>
                  <a:pt x="401316" y="146411"/>
                  <a:pt x="418400" y="141253"/>
                </a:cubicBezTo>
                <a:cubicBezTo>
                  <a:pt x="436129" y="135773"/>
                  <a:pt x="448378" y="150923"/>
                  <a:pt x="458693" y="162850"/>
                </a:cubicBezTo>
                <a:cubicBezTo>
                  <a:pt x="479000" y="185092"/>
                  <a:pt x="497696" y="208945"/>
                  <a:pt x="519938" y="236022"/>
                </a:cubicBezTo>
                <a:cubicBezTo>
                  <a:pt x="535410" y="230219"/>
                  <a:pt x="553139" y="224095"/>
                  <a:pt x="570223" y="216681"/>
                </a:cubicBezTo>
                <a:cubicBezTo>
                  <a:pt x="604391" y="201531"/>
                  <a:pt x="637592" y="185414"/>
                  <a:pt x="671761" y="170264"/>
                </a:cubicBezTo>
                <a:cubicBezTo>
                  <a:pt x="686588" y="163495"/>
                  <a:pt x="697548" y="168330"/>
                  <a:pt x="701416" y="184447"/>
                </a:cubicBezTo>
                <a:cubicBezTo>
                  <a:pt x="703995" y="194762"/>
                  <a:pt x="704317" y="206366"/>
                  <a:pt x="703028" y="217003"/>
                </a:cubicBezTo>
                <a:cubicBezTo>
                  <a:pt x="698837" y="253106"/>
                  <a:pt x="693680" y="288886"/>
                  <a:pt x="688523" y="326277"/>
                </a:cubicBezTo>
                <a:cubicBezTo>
                  <a:pt x="727848" y="335948"/>
                  <a:pt x="767496" y="338204"/>
                  <a:pt x="807467" y="338204"/>
                </a:cubicBezTo>
                <a:cubicBezTo>
                  <a:pt x="813591" y="338204"/>
                  <a:pt x="819716" y="336915"/>
                  <a:pt x="825518" y="337559"/>
                </a:cubicBezTo>
                <a:cubicBezTo>
                  <a:pt x="860975" y="340460"/>
                  <a:pt x="871290" y="368504"/>
                  <a:pt x="853562" y="392358"/>
                </a:cubicBezTo>
                <a:cubicBezTo>
                  <a:pt x="836800" y="414921"/>
                  <a:pt x="821005" y="438452"/>
                  <a:pt x="805210" y="461339"/>
                </a:cubicBezTo>
                <a:cubicBezTo>
                  <a:pt x="802309" y="465529"/>
                  <a:pt x="800053" y="469720"/>
                  <a:pt x="797152" y="474877"/>
                </a:cubicBezTo>
                <a:cubicBezTo>
                  <a:pt x="824551" y="508078"/>
                  <a:pt x="851305" y="540635"/>
                  <a:pt x="878704" y="572547"/>
                </a:cubicBezTo>
                <a:cubicBezTo>
                  <a:pt x="914807" y="615096"/>
                  <a:pt x="910294" y="629924"/>
                  <a:pt x="856463" y="642173"/>
                </a:cubicBezTo>
                <a:cubicBezTo>
                  <a:pt x="829064" y="648297"/>
                  <a:pt x="801342" y="654422"/>
                  <a:pt x="773943" y="659579"/>
                </a:cubicBezTo>
                <a:cubicBezTo>
                  <a:pt x="755892" y="662803"/>
                  <a:pt x="749123" y="672473"/>
                  <a:pt x="748156" y="690524"/>
                </a:cubicBezTo>
                <a:cubicBezTo>
                  <a:pt x="745899" y="727593"/>
                  <a:pt x="742031" y="764663"/>
                  <a:pt x="738808" y="801410"/>
                </a:cubicBezTo>
                <a:cubicBezTo>
                  <a:pt x="738163" y="809468"/>
                  <a:pt x="737518" y="817527"/>
                  <a:pt x="735584" y="825263"/>
                </a:cubicBezTo>
                <a:cubicBezTo>
                  <a:pt x="730427" y="848472"/>
                  <a:pt x="718823" y="853951"/>
                  <a:pt x="698515" y="841058"/>
                </a:cubicBezTo>
                <a:cubicBezTo>
                  <a:pt x="679175" y="828486"/>
                  <a:pt x="662090" y="812692"/>
                  <a:pt x="644039" y="798186"/>
                </a:cubicBezTo>
                <a:cubicBezTo>
                  <a:pt x="628567" y="786904"/>
                  <a:pt x="613094" y="774333"/>
                  <a:pt x="595043" y="759827"/>
                </a:cubicBezTo>
                <a:close/>
                <a:moveTo>
                  <a:pt x="444832" y="861043"/>
                </a:moveTo>
                <a:cubicBezTo>
                  <a:pt x="463205" y="840735"/>
                  <a:pt x="478678" y="825585"/>
                  <a:pt x="491572" y="808179"/>
                </a:cubicBezTo>
                <a:cubicBezTo>
                  <a:pt x="511879" y="780780"/>
                  <a:pt x="529930" y="751769"/>
                  <a:pt x="550238" y="724370"/>
                </a:cubicBezTo>
                <a:cubicBezTo>
                  <a:pt x="563454" y="706641"/>
                  <a:pt x="583761" y="704385"/>
                  <a:pt x="600523" y="717601"/>
                </a:cubicBezTo>
                <a:cubicBezTo>
                  <a:pt x="619541" y="732428"/>
                  <a:pt x="637270" y="748868"/>
                  <a:pt x="655966" y="764018"/>
                </a:cubicBezTo>
                <a:cubicBezTo>
                  <a:pt x="665636" y="772076"/>
                  <a:pt x="675951" y="779168"/>
                  <a:pt x="690134" y="790128"/>
                </a:cubicBezTo>
                <a:cubicBezTo>
                  <a:pt x="693680" y="761117"/>
                  <a:pt x="696259" y="738231"/>
                  <a:pt x="699160" y="715667"/>
                </a:cubicBezTo>
                <a:cubicBezTo>
                  <a:pt x="701739" y="694714"/>
                  <a:pt x="704317" y="673762"/>
                  <a:pt x="707863" y="653132"/>
                </a:cubicBezTo>
                <a:cubicBezTo>
                  <a:pt x="710442" y="637015"/>
                  <a:pt x="721079" y="629279"/>
                  <a:pt x="736551" y="626700"/>
                </a:cubicBezTo>
                <a:cubicBezTo>
                  <a:pt x="749445" y="624444"/>
                  <a:pt x="762339" y="622832"/>
                  <a:pt x="775232" y="619931"/>
                </a:cubicBezTo>
                <a:cubicBezTo>
                  <a:pt x="800375" y="614451"/>
                  <a:pt x="825518" y="608649"/>
                  <a:pt x="853239" y="602525"/>
                </a:cubicBezTo>
                <a:cubicBezTo>
                  <a:pt x="848082" y="594788"/>
                  <a:pt x="845825" y="589309"/>
                  <a:pt x="841957" y="585118"/>
                </a:cubicBezTo>
                <a:cubicBezTo>
                  <a:pt x="820038" y="560298"/>
                  <a:pt x="797474" y="535800"/>
                  <a:pt x="775555" y="510979"/>
                </a:cubicBezTo>
                <a:cubicBezTo>
                  <a:pt x="744610" y="475844"/>
                  <a:pt x="744932" y="466819"/>
                  <a:pt x="773621" y="431039"/>
                </a:cubicBezTo>
                <a:cubicBezTo>
                  <a:pt x="785870" y="415566"/>
                  <a:pt x="797152" y="399771"/>
                  <a:pt x="811335" y="380753"/>
                </a:cubicBezTo>
                <a:cubicBezTo>
                  <a:pt x="794895" y="378819"/>
                  <a:pt x="784258" y="377530"/>
                  <a:pt x="773621" y="376563"/>
                </a:cubicBezTo>
                <a:cubicBezTo>
                  <a:pt x="744610" y="373984"/>
                  <a:pt x="715277" y="373339"/>
                  <a:pt x="686266" y="368827"/>
                </a:cubicBezTo>
                <a:cubicBezTo>
                  <a:pt x="655321" y="364314"/>
                  <a:pt x="645006" y="347874"/>
                  <a:pt x="650164" y="317574"/>
                </a:cubicBezTo>
                <a:cubicBezTo>
                  <a:pt x="654999" y="289853"/>
                  <a:pt x="660801" y="262454"/>
                  <a:pt x="665636" y="234732"/>
                </a:cubicBezTo>
                <a:cubicBezTo>
                  <a:pt x="666926" y="227641"/>
                  <a:pt x="666926" y="220549"/>
                  <a:pt x="667570" y="213135"/>
                </a:cubicBezTo>
                <a:cubicBezTo>
                  <a:pt x="628245" y="232154"/>
                  <a:pt x="591498" y="250527"/>
                  <a:pt x="554106" y="267933"/>
                </a:cubicBezTo>
                <a:cubicBezTo>
                  <a:pt x="522516" y="282439"/>
                  <a:pt x="514458" y="279215"/>
                  <a:pt x="493506" y="251172"/>
                </a:cubicBezTo>
                <a:cubicBezTo>
                  <a:pt x="476744" y="228930"/>
                  <a:pt x="458370" y="207978"/>
                  <a:pt x="436773" y="181223"/>
                </a:cubicBezTo>
                <a:cubicBezTo>
                  <a:pt x="426458" y="236666"/>
                  <a:pt x="417755" y="285662"/>
                  <a:pt x="408730" y="333691"/>
                </a:cubicBezTo>
                <a:cubicBezTo>
                  <a:pt x="368437" y="341750"/>
                  <a:pt x="336203" y="314351"/>
                  <a:pt x="297522" y="320475"/>
                </a:cubicBezTo>
                <a:cubicBezTo>
                  <a:pt x="300745" y="327889"/>
                  <a:pt x="302679" y="333691"/>
                  <a:pt x="305903" y="338526"/>
                </a:cubicBezTo>
                <a:cubicBezTo>
                  <a:pt x="317507" y="355933"/>
                  <a:pt x="330078" y="373017"/>
                  <a:pt x="342005" y="390423"/>
                </a:cubicBezTo>
                <a:cubicBezTo>
                  <a:pt x="356833" y="412020"/>
                  <a:pt x="352964" y="424914"/>
                  <a:pt x="329434" y="435551"/>
                </a:cubicBezTo>
                <a:cubicBezTo>
                  <a:pt x="325888" y="437163"/>
                  <a:pt x="321697" y="438130"/>
                  <a:pt x="318152" y="439419"/>
                </a:cubicBezTo>
                <a:cubicBezTo>
                  <a:pt x="285595" y="451991"/>
                  <a:pt x="253361" y="464884"/>
                  <a:pt x="215647" y="479712"/>
                </a:cubicBezTo>
                <a:cubicBezTo>
                  <a:pt x="233053" y="487448"/>
                  <a:pt x="246914" y="492928"/>
                  <a:pt x="260130" y="499053"/>
                </a:cubicBezTo>
                <a:cubicBezTo>
                  <a:pt x="283983" y="509690"/>
                  <a:pt x="308481" y="519038"/>
                  <a:pt x="331368" y="531609"/>
                </a:cubicBezTo>
                <a:cubicBezTo>
                  <a:pt x="342327" y="537411"/>
                  <a:pt x="351353" y="548049"/>
                  <a:pt x="358444" y="558686"/>
                </a:cubicBezTo>
                <a:cubicBezTo>
                  <a:pt x="361668" y="563521"/>
                  <a:pt x="360378" y="575448"/>
                  <a:pt x="356510" y="580283"/>
                </a:cubicBezTo>
                <a:cubicBezTo>
                  <a:pt x="336203" y="605103"/>
                  <a:pt x="314283" y="628957"/>
                  <a:pt x="292687" y="652488"/>
                </a:cubicBezTo>
                <a:cubicBezTo>
                  <a:pt x="276247" y="670539"/>
                  <a:pt x="259163" y="688590"/>
                  <a:pt x="242401" y="706319"/>
                </a:cubicBezTo>
                <a:cubicBezTo>
                  <a:pt x="243368" y="708253"/>
                  <a:pt x="244013" y="710509"/>
                  <a:pt x="244980" y="712443"/>
                </a:cubicBezTo>
                <a:cubicBezTo>
                  <a:pt x="265287" y="710509"/>
                  <a:pt x="285917" y="709542"/>
                  <a:pt x="306225" y="705996"/>
                </a:cubicBezTo>
                <a:cubicBezTo>
                  <a:pt x="328144" y="702451"/>
                  <a:pt x="349419" y="695359"/>
                  <a:pt x="371338" y="692136"/>
                </a:cubicBezTo>
                <a:cubicBezTo>
                  <a:pt x="405829" y="686656"/>
                  <a:pt x="419367" y="698260"/>
                  <a:pt x="424524" y="732428"/>
                </a:cubicBezTo>
                <a:cubicBezTo>
                  <a:pt x="430327" y="772721"/>
                  <a:pt x="437096" y="813014"/>
                  <a:pt x="444832" y="861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/>
        </p:nvSpPr>
        <p:spPr>
          <a:xfrm>
            <a:off x="2392785" y="1943100"/>
            <a:ext cx="4358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Section Header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7334783" y="392667"/>
            <a:ext cx="2207324" cy="2526537"/>
          </a:xfrm>
          <a:custGeom>
            <a:rect b="b" l="l" r="r" t="t"/>
            <a:pathLst>
              <a:path extrusionOk="0" h="5053074" w="4414648">
                <a:moveTo>
                  <a:pt x="3726159" y="4191688"/>
                </a:moveTo>
                <a:cubicBezTo>
                  <a:pt x="3668461" y="4394535"/>
                  <a:pt x="3616172" y="4582956"/>
                  <a:pt x="3562079" y="4770476"/>
                </a:cubicBezTo>
                <a:cubicBezTo>
                  <a:pt x="3554867" y="4795719"/>
                  <a:pt x="3544950" y="4820962"/>
                  <a:pt x="3531427" y="4843501"/>
                </a:cubicBezTo>
                <a:cubicBezTo>
                  <a:pt x="3492661" y="4911116"/>
                  <a:pt x="3426849" y="4914722"/>
                  <a:pt x="3383575" y="4849811"/>
                </a:cubicBezTo>
                <a:cubicBezTo>
                  <a:pt x="3344809" y="4790310"/>
                  <a:pt x="3307846" y="4729005"/>
                  <a:pt x="3276292" y="4664996"/>
                </a:cubicBezTo>
                <a:cubicBezTo>
                  <a:pt x="3188843" y="4490097"/>
                  <a:pt x="3105901" y="4312495"/>
                  <a:pt x="3018452" y="4137596"/>
                </a:cubicBezTo>
                <a:cubicBezTo>
                  <a:pt x="2976981" y="4055556"/>
                  <a:pt x="2930101" y="3977122"/>
                  <a:pt x="2884123" y="3896885"/>
                </a:cubicBezTo>
                <a:cubicBezTo>
                  <a:pt x="2749794" y="3658879"/>
                  <a:pt x="2628086" y="3415464"/>
                  <a:pt x="2526212" y="3161230"/>
                </a:cubicBezTo>
                <a:cubicBezTo>
                  <a:pt x="2519901" y="3145002"/>
                  <a:pt x="2509984" y="3129676"/>
                  <a:pt x="2497363" y="3105335"/>
                </a:cubicBezTo>
                <a:cubicBezTo>
                  <a:pt x="2334184" y="3149510"/>
                  <a:pt x="2166498" y="3144101"/>
                  <a:pt x="1998812" y="3123366"/>
                </a:cubicBezTo>
                <a:cubicBezTo>
                  <a:pt x="1972668" y="3215322"/>
                  <a:pt x="1952834" y="3301870"/>
                  <a:pt x="1923984" y="3384812"/>
                </a:cubicBezTo>
                <a:cubicBezTo>
                  <a:pt x="1872597" y="3536270"/>
                  <a:pt x="1814898" y="3685024"/>
                  <a:pt x="1761708" y="3836482"/>
                </a:cubicBezTo>
                <a:cubicBezTo>
                  <a:pt x="1708517" y="3989744"/>
                  <a:pt x="1661637" y="4145710"/>
                  <a:pt x="1606643" y="4298971"/>
                </a:cubicBezTo>
                <a:cubicBezTo>
                  <a:pt x="1548945" y="4457642"/>
                  <a:pt x="1484935" y="4614510"/>
                  <a:pt x="1422729" y="4771377"/>
                </a:cubicBezTo>
                <a:cubicBezTo>
                  <a:pt x="1401994" y="4823667"/>
                  <a:pt x="1381258" y="4875956"/>
                  <a:pt x="1359622" y="4927343"/>
                </a:cubicBezTo>
                <a:cubicBezTo>
                  <a:pt x="1350606" y="4948981"/>
                  <a:pt x="1340689" y="4971519"/>
                  <a:pt x="1328969" y="4991353"/>
                </a:cubicBezTo>
                <a:cubicBezTo>
                  <a:pt x="1286597" y="5065279"/>
                  <a:pt x="1227096" y="5074294"/>
                  <a:pt x="1171200" y="5010285"/>
                </a:cubicBezTo>
                <a:cubicBezTo>
                  <a:pt x="1108092" y="4939063"/>
                  <a:pt x="1051296" y="4862433"/>
                  <a:pt x="990892" y="4789408"/>
                </a:cubicBezTo>
                <a:cubicBezTo>
                  <a:pt x="906148" y="4686633"/>
                  <a:pt x="819600" y="4584759"/>
                  <a:pt x="730348" y="4477476"/>
                </a:cubicBezTo>
                <a:cubicBezTo>
                  <a:pt x="699696" y="4492802"/>
                  <a:pt x="671748" y="4502719"/>
                  <a:pt x="649209" y="4519848"/>
                </a:cubicBezTo>
                <a:cubicBezTo>
                  <a:pt x="507668" y="4628033"/>
                  <a:pt x="367930" y="4738922"/>
                  <a:pt x="227290" y="4847107"/>
                </a:cubicBezTo>
                <a:cubicBezTo>
                  <a:pt x="202047" y="4866940"/>
                  <a:pt x="172296" y="4883168"/>
                  <a:pt x="141643" y="4893085"/>
                </a:cubicBezTo>
                <a:cubicBezTo>
                  <a:pt x="64111" y="4917427"/>
                  <a:pt x="-16126" y="4851615"/>
                  <a:pt x="2807" y="4773181"/>
                </a:cubicBezTo>
                <a:cubicBezTo>
                  <a:pt x="26247" y="4675815"/>
                  <a:pt x="62308" y="4581153"/>
                  <a:pt x="99271" y="4488295"/>
                </a:cubicBezTo>
                <a:cubicBezTo>
                  <a:pt x="156970" y="4342245"/>
                  <a:pt x="217373" y="4197999"/>
                  <a:pt x="281382" y="4055556"/>
                </a:cubicBezTo>
                <a:cubicBezTo>
                  <a:pt x="319247" y="3971713"/>
                  <a:pt x="367028" y="3893279"/>
                  <a:pt x="408499" y="3811239"/>
                </a:cubicBezTo>
                <a:cubicBezTo>
                  <a:pt x="440053" y="3748131"/>
                  <a:pt x="468902" y="3683221"/>
                  <a:pt x="496850" y="3617408"/>
                </a:cubicBezTo>
                <a:cubicBezTo>
                  <a:pt x="589708" y="3399236"/>
                  <a:pt x="678059" y="3179261"/>
                  <a:pt x="773622" y="2962892"/>
                </a:cubicBezTo>
                <a:cubicBezTo>
                  <a:pt x="815093" y="2868230"/>
                  <a:pt x="868283" y="2778076"/>
                  <a:pt x="917868" y="2683415"/>
                </a:cubicBezTo>
                <a:cubicBezTo>
                  <a:pt x="913360" y="2674399"/>
                  <a:pt x="909754" y="2662679"/>
                  <a:pt x="902542" y="2654566"/>
                </a:cubicBezTo>
                <a:cubicBezTo>
                  <a:pt x="792554" y="2541873"/>
                  <a:pt x="724037" y="2403938"/>
                  <a:pt x="661831" y="2262396"/>
                </a:cubicBezTo>
                <a:cubicBezTo>
                  <a:pt x="645603" y="2224532"/>
                  <a:pt x="630277" y="2184864"/>
                  <a:pt x="620360" y="2145196"/>
                </a:cubicBezTo>
                <a:cubicBezTo>
                  <a:pt x="574382" y="1957676"/>
                  <a:pt x="536517" y="1767452"/>
                  <a:pt x="560859" y="1572720"/>
                </a:cubicBezTo>
                <a:cubicBezTo>
                  <a:pt x="588806" y="1349138"/>
                  <a:pt x="617656" y="1127360"/>
                  <a:pt x="720431" y="920006"/>
                </a:cubicBezTo>
                <a:cubicBezTo>
                  <a:pt x="784440" y="790184"/>
                  <a:pt x="851154" y="663068"/>
                  <a:pt x="940406" y="548572"/>
                </a:cubicBezTo>
                <a:cubicBezTo>
                  <a:pt x="1011628" y="456615"/>
                  <a:pt x="1097274" y="379985"/>
                  <a:pt x="1187428" y="307862"/>
                </a:cubicBezTo>
                <a:cubicBezTo>
                  <a:pt x="1344296" y="182548"/>
                  <a:pt x="1521898" y="94197"/>
                  <a:pt x="1716631" y="48218"/>
                </a:cubicBezTo>
                <a:cubicBezTo>
                  <a:pt x="1907757" y="3142"/>
                  <a:pt x="2103391" y="-5874"/>
                  <a:pt x="2300827" y="3142"/>
                </a:cubicBezTo>
                <a:cubicBezTo>
                  <a:pt x="2643412" y="18468"/>
                  <a:pt x="2931003" y="173532"/>
                  <a:pt x="3214987" y="346628"/>
                </a:cubicBezTo>
                <a:cubicBezTo>
                  <a:pt x="3378166" y="445797"/>
                  <a:pt x="3462910" y="595452"/>
                  <a:pt x="3536836" y="760434"/>
                </a:cubicBezTo>
                <a:cubicBezTo>
                  <a:pt x="3562079" y="817231"/>
                  <a:pt x="3591830" y="873126"/>
                  <a:pt x="3625187" y="924514"/>
                </a:cubicBezTo>
                <a:cubicBezTo>
                  <a:pt x="3710833" y="1054335"/>
                  <a:pt x="3748698" y="1199483"/>
                  <a:pt x="3772138" y="1350040"/>
                </a:cubicBezTo>
                <a:cubicBezTo>
                  <a:pt x="3822624" y="1670987"/>
                  <a:pt x="3736978" y="1966692"/>
                  <a:pt x="3601747" y="2252480"/>
                </a:cubicBezTo>
                <a:cubicBezTo>
                  <a:pt x="3594535" y="2268707"/>
                  <a:pt x="3583716" y="2283132"/>
                  <a:pt x="3576504" y="2299360"/>
                </a:cubicBezTo>
                <a:cubicBezTo>
                  <a:pt x="3533230" y="2397627"/>
                  <a:pt x="3487252" y="2493190"/>
                  <a:pt x="3396196" y="2568018"/>
                </a:cubicBezTo>
                <a:cubicBezTo>
                  <a:pt x="3472827" y="2686120"/>
                  <a:pt x="3543147" y="2802418"/>
                  <a:pt x="3619778" y="2913307"/>
                </a:cubicBezTo>
                <a:cubicBezTo>
                  <a:pt x="3775744" y="3137790"/>
                  <a:pt x="3937119" y="3358667"/>
                  <a:pt x="4092184" y="3583150"/>
                </a:cubicBezTo>
                <a:cubicBezTo>
                  <a:pt x="4135458" y="3646258"/>
                  <a:pt x="4165208" y="3718381"/>
                  <a:pt x="4203975" y="3785996"/>
                </a:cubicBezTo>
                <a:cubicBezTo>
                  <a:pt x="4259870" y="3883362"/>
                  <a:pt x="4317568" y="3979827"/>
                  <a:pt x="4374366" y="4076291"/>
                </a:cubicBezTo>
                <a:cubicBezTo>
                  <a:pt x="4383381" y="4091618"/>
                  <a:pt x="4393298" y="4106042"/>
                  <a:pt x="4401412" y="4122270"/>
                </a:cubicBezTo>
                <a:cubicBezTo>
                  <a:pt x="4430261" y="4184476"/>
                  <a:pt x="4412230" y="4224144"/>
                  <a:pt x="4344615" y="4226848"/>
                </a:cubicBezTo>
                <a:cubicBezTo>
                  <a:pt x="4249953" y="4230455"/>
                  <a:pt x="4155291" y="4225947"/>
                  <a:pt x="4060630" y="4219636"/>
                </a:cubicBezTo>
                <a:cubicBezTo>
                  <a:pt x="3951544" y="4215128"/>
                  <a:pt x="3843359" y="4202507"/>
                  <a:pt x="3726159" y="4191688"/>
                </a:cubicBezTo>
                <a:close/>
                <a:moveTo>
                  <a:pt x="3633301" y="1502400"/>
                </a:moveTo>
                <a:cubicBezTo>
                  <a:pt x="3635104" y="1322092"/>
                  <a:pt x="3591830" y="1145391"/>
                  <a:pt x="3503479" y="979508"/>
                </a:cubicBezTo>
                <a:cubicBezTo>
                  <a:pt x="3478236" y="932627"/>
                  <a:pt x="3456599" y="883944"/>
                  <a:pt x="3429553" y="837064"/>
                </a:cubicBezTo>
                <a:cubicBezTo>
                  <a:pt x="3382673" y="755024"/>
                  <a:pt x="3339399" y="669378"/>
                  <a:pt x="3284406" y="592748"/>
                </a:cubicBezTo>
                <a:cubicBezTo>
                  <a:pt x="3198759" y="474646"/>
                  <a:pt x="3075249" y="395311"/>
                  <a:pt x="2945427" y="338514"/>
                </a:cubicBezTo>
                <a:cubicBezTo>
                  <a:pt x="2753400" y="253769"/>
                  <a:pt x="2553258" y="187055"/>
                  <a:pt x="2354920" y="117637"/>
                </a:cubicBezTo>
                <a:cubicBezTo>
                  <a:pt x="2324267" y="106818"/>
                  <a:pt x="2284600" y="118538"/>
                  <a:pt x="2249440" y="121243"/>
                </a:cubicBezTo>
                <a:cubicBezTo>
                  <a:pt x="2148468" y="129357"/>
                  <a:pt x="2046594" y="130258"/>
                  <a:pt x="1947424" y="147388"/>
                </a:cubicBezTo>
                <a:cubicBezTo>
                  <a:pt x="1825717" y="169025"/>
                  <a:pt x="1699501" y="188858"/>
                  <a:pt x="1585908" y="235738"/>
                </a:cubicBezTo>
                <a:cubicBezTo>
                  <a:pt x="1402895" y="312369"/>
                  <a:pt x="1239717" y="425061"/>
                  <a:pt x="1098176" y="568406"/>
                </a:cubicBezTo>
                <a:cubicBezTo>
                  <a:pt x="975566" y="694621"/>
                  <a:pt x="887216" y="843375"/>
                  <a:pt x="830419" y="1002947"/>
                </a:cubicBezTo>
                <a:cubicBezTo>
                  <a:pt x="722234" y="1305864"/>
                  <a:pt x="658225" y="1617797"/>
                  <a:pt x="715923" y="1945055"/>
                </a:cubicBezTo>
                <a:cubicBezTo>
                  <a:pt x="750182" y="2140689"/>
                  <a:pt x="808782" y="2326406"/>
                  <a:pt x="931391" y="2484175"/>
                </a:cubicBezTo>
                <a:cubicBezTo>
                  <a:pt x="1017037" y="2594163"/>
                  <a:pt x="1102683" y="2705953"/>
                  <a:pt x="1231603" y="2771766"/>
                </a:cubicBezTo>
                <a:cubicBezTo>
                  <a:pt x="1393880" y="2854707"/>
                  <a:pt x="1566074" y="2912405"/>
                  <a:pt x="1745480" y="2943058"/>
                </a:cubicBezTo>
                <a:cubicBezTo>
                  <a:pt x="1865384" y="2962892"/>
                  <a:pt x="1987092" y="2974612"/>
                  <a:pt x="2107898" y="2982726"/>
                </a:cubicBezTo>
                <a:cubicBezTo>
                  <a:pt x="2187234" y="2988135"/>
                  <a:pt x="2269274" y="2988135"/>
                  <a:pt x="2347707" y="2975513"/>
                </a:cubicBezTo>
                <a:cubicBezTo>
                  <a:pt x="2453188" y="2958384"/>
                  <a:pt x="2555963" y="2927732"/>
                  <a:pt x="2659640" y="2900686"/>
                </a:cubicBezTo>
                <a:cubicBezTo>
                  <a:pt x="2690292" y="2892572"/>
                  <a:pt x="2720944" y="2879049"/>
                  <a:pt x="2749794" y="2865526"/>
                </a:cubicBezTo>
                <a:cubicBezTo>
                  <a:pt x="2906661" y="2791599"/>
                  <a:pt x="3035581" y="2677104"/>
                  <a:pt x="3170812" y="2571624"/>
                </a:cubicBezTo>
                <a:cubicBezTo>
                  <a:pt x="3213184" y="2539169"/>
                  <a:pt x="3265473" y="2512123"/>
                  <a:pt x="3292520" y="2469750"/>
                </a:cubicBezTo>
                <a:cubicBezTo>
                  <a:pt x="3404310" y="2292147"/>
                  <a:pt x="3519707" y="2113643"/>
                  <a:pt x="3571996" y="1906289"/>
                </a:cubicBezTo>
                <a:cubicBezTo>
                  <a:pt x="3603550" y="1776467"/>
                  <a:pt x="3660347" y="1648449"/>
                  <a:pt x="3633301" y="1502400"/>
                </a:cubicBezTo>
                <a:close/>
                <a:moveTo>
                  <a:pt x="1203655" y="4877759"/>
                </a:moveTo>
                <a:cubicBezTo>
                  <a:pt x="1463299" y="4290858"/>
                  <a:pt x="1674258" y="3704858"/>
                  <a:pt x="1871695" y="3111645"/>
                </a:cubicBezTo>
                <a:cubicBezTo>
                  <a:pt x="1728351" y="3078289"/>
                  <a:pt x="1590415" y="3045833"/>
                  <a:pt x="1447972" y="3012476"/>
                </a:cubicBezTo>
                <a:cubicBezTo>
                  <a:pt x="1251437" y="3491193"/>
                  <a:pt x="1057606" y="3964501"/>
                  <a:pt x="861972" y="4442316"/>
                </a:cubicBezTo>
                <a:cubicBezTo>
                  <a:pt x="971960" y="4582956"/>
                  <a:pt x="1083751" y="4724497"/>
                  <a:pt x="1203655" y="4877759"/>
                </a:cubicBezTo>
                <a:close/>
                <a:moveTo>
                  <a:pt x="4245445" y="4118664"/>
                </a:moveTo>
                <a:cubicBezTo>
                  <a:pt x="4165208" y="3940159"/>
                  <a:pt x="3410621" y="2738409"/>
                  <a:pt x="3328581" y="2659073"/>
                </a:cubicBezTo>
                <a:cubicBezTo>
                  <a:pt x="3228510" y="2738409"/>
                  <a:pt x="3127538" y="2818645"/>
                  <a:pt x="3033778" y="2892572"/>
                </a:cubicBezTo>
                <a:cubicBezTo>
                  <a:pt x="3268178" y="3299166"/>
                  <a:pt x="3495366" y="3694039"/>
                  <a:pt x="3718045" y="4079897"/>
                </a:cubicBezTo>
                <a:cubicBezTo>
                  <a:pt x="3898353" y="4094322"/>
                  <a:pt x="4066941" y="4106042"/>
                  <a:pt x="4245445" y="4118664"/>
                </a:cubicBezTo>
                <a:close/>
                <a:moveTo>
                  <a:pt x="3419636" y="4681224"/>
                </a:moveTo>
                <a:cubicBezTo>
                  <a:pt x="3434963" y="4637048"/>
                  <a:pt x="3443076" y="4612707"/>
                  <a:pt x="3451190" y="4589267"/>
                </a:cubicBezTo>
                <a:cubicBezTo>
                  <a:pt x="3498972" y="4454937"/>
                  <a:pt x="3544950" y="4320608"/>
                  <a:pt x="3595436" y="4188082"/>
                </a:cubicBezTo>
                <a:cubicBezTo>
                  <a:pt x="3614369" y="4137596"/>
                  <a:pt x="3618876" y="4093420"/>
                  <a:pt x="3589126" y="4045639"/>
                </a:cubicBezTo>
                <a:cubicBezTo>
                  <a:pt x="3527821" y="3947371"/>
                  <a:pt x="3470122" y="3847301"/>
                  <a:pt x="3410621" y="3747230"/>
                </a:cubicBezTo>
                <a:cubicBezTo>
                  <a:pt x="3334892" y="3619212"/>
                  <a:pt x="3260966" y="3491193"/>
                  <a:pt x="3185236" y="3364076"/>
                </a:cubicBezTo>
                <a:cubicBezTo>
                  <a:pt x="3123030" y="3259498"/>
                  <a:pt x="3059923" y="3154919"/>
                  <a:pt x="2997717" y="3050341"/>
                </a:cubicBezTo>
                <a:cubicBezTo>
                  <a:pt x="2979686" y="3020590"/>
                  <a:pt x="2962557" y="2989938"/>
                  <a:pt x="2948132" y="2963793"/>
                </a:cubicBezTo>
                <a:cubicBezTo>
                  <a:pt x="2826424" y="3007067"/>
                  <a:pt x="2713732" y="3047636"/>
                  <a:pt x="2593828" y="3090009"/>
                </a:cubicBezTo>
                <a:cubicBezTo>
                  <a:pt x="2685784" y="3266710"/>
                  <a:pt x="2776840" y="3443412"/>
                  <a:pt x="2870600" y="3618310"/>
                </a:cubicBezTo>
                <a:cubicBezTo>
                  <a:pt x="2963458" y="3790504"/>
                  <a:pt x="3063529" y="3959091"/>
                  <a:pt x="3153682" y="4133088"/>
                </a:cubicBezTo>
                <a:cubicBezTo>
                  <a:pt x="3243836" y="4307987"/>
                  <a:pt x="3325876" y="4486491"/>
                  <a:pt x="3419636" y="4681224"/>
                </a:cubicBezTo>
                <a:close/>
                <a:moveTo>
                  <a:pt x="994499" y="2777175"/>
                </a:moveTo>
                <a:cubicBezTo>
                  <a:pt x="916065" y="2982726"/>
                  <a:pt x="838533" y="3190079"/>
                  <a:pt x="758296" y="3395630"/>
                </a:cubicBezTo>
                <a:cubicBezTo>
                  <a:pt x="677157" y="3604787"/>
                  <a:pt x="582496" y="3809436"/>
                  <a:pt x="492342" y="4014987"/>
                </a:cubicBezTo>
                <a:cubicBezTo>
                  <a:pt x="403991" y="4216931"/>
                  <a:pt x="312034" y="4417073"/>
                  <a:pt x="238108" y="4627131"/>
                </a:cubicBezTo>
                <a:cubicBezTo>
                  <a:pt x="322853" y="4575744"/>
                  <a:pt x="396779" y="4509030"/>
                  <a:pt x="482425" y="4467559"/>
                </a:cubicBezTo>
                <a:cubicBezTo>
                  <a:pt x="568973" y="4426088"/>
                  <a:pt x="630277" y="4335033"/>
                  <a:pt x="740265" y="4335033"/>
                </a:cubicBezTo>
                <a:cubicBezTo>
                  <a:pt x="936800" y="3879756"/>
                  <a:pt x="1133335" y="3424479"/>
                  <a:pt x="1328969" y="2969202"/>
                </a:cubicBezTo>
                <a:cubicBezTo>
                  <a:pt x="1226194" y="2910603"/>
                  <a:pt x="1118911" y="2849298"/>
                  <a:pt x="994499" y="2777175"/>
                </a:cubicBezTo>
                <a:close/>
                <a:moveTo>
                  <a:pt x="2264766" y="587338"/>
                </a:moveTo>
                <a:cubicBezTo>
                  <a:pt x="2326972" y="586437"/>
                  <a:pt x="2347707" y="622498"/>
                  <a:pt x="2356723" y="664871"/>
                </a:cubicBezTo>
                <a:cubicBezTo>
                  <a:pt x="2389178" y="806412"/>
                  <a:pt x="2418929" y="948855"/>
                  <a:pt x="2448680" y="1090397"/>
                </a:cubicBezTo>
                <a:cubicBezTo>
                  <a:pt x="2468513" y="1185960"/>
                  <a:pt x="2487446" y="1281523"/>
                  <a:pt x="2506378" y="1374381"/>
                </a:cubicBezTo>
                <a:cubicBezTo>
                  <a:pt x="2574895" y="1411344"/>
                  <a:pt x="2644313" y="1405935"/>
                  <a:pt x="2711929" y="1409541"/>
                </a:cubicBezTo>
                <a:cubicBezTo>
                  <a:pt x="2821015" y="1415852"/>
                  <a:pt x="2930101" y="1423966"/>
                  <a:pt x="3039187" y="1431178"/>
                </a:cubicBezTo>
                <a:cubicBezTo>
                  <a:pt x="3045498" y="1431178"/>
                  <a:pt x="3050907" y="1432981"/>
                  <a:pt x="3056316" y="1434784"/>
                </a:cubicBezTo>
                <a:cubicBezTo>
                  <a:pt x="3092378" y="1447406"/>
                  <a:pt x="3137455" y="1451012"/>
                  <a:pt x="3143766" y="1498794"/>
                </a:cubicBezTo>
                <a:cubicBezTo>
                  <a:pt x="3150076" y="1550181"/>
                  <a:pt x="3101393" y="1554689"/>
                  <a:pt x="3068938" y="1573621"/>
                </a:cubicBezTo>
                <a:cubicBezTo>
                  <a:pt x="2980587" y="1625910"/>
                  <a:pt x="2885926" y="1659267"/>
                  <a:pt x="2783151" y="1664677"/>
                </a:cubicBezTo>
                <a:cubicBezTo>
                  <a:pt x="2780446" y="1664677"/>
                  <a:pt x="2776840" y="1665578"/>
                  <a:pt x="2774135" y="1665578"/>
                </a:cubicBezTo>
                <a:cubicBezTo>
                  <a:pt x="2623578" y="1693526"/>
                  <a:pt x="2615464" y="1703443"/>
                  <a:pt x="2626283" y="1855803"/>
                </a:cubicBezTo>
                <a:cubicBezTo>
                  <a:pt x="2638904" y="2036110"/>
                  <a:pt x="2652428" y="2216418"/>
                  <a:pt x="2664147" y="2396726"/>
                </a:cubicBezTo>
                <a:cubicBezTo>
                  <a:pt x="2665951" y="2430984"/>
                  <a:pt x="2677670" y="2472455"/>
                  <a:pt x="2636200" y="2492289"/>
                </a:cubicBezTo>
                <a:cubicBezTo>
                  <a:pt x="2589320" y="2514827"/>
                  <a:pt x="2555963" y="2480569"/>
                  <a:pt x="2527113" y="2451720"/>
                </a:cubicBezTo>
                <a:cubicBezTo>
                  <a:pt x="2497363" y="2422870"/>
                  <a:pt x="2475726" y="2386809"/>
                  <a:pt x="2449581" y="2355255"/>
                </a:cubicBezTo>
                <a:cubicBezTo>
                  <a:pt x="2388277" y="2279526"/>
                  <a:pt x="2326972" y="2203796"/>
                  <a:pt x="2263864" y="2128969"/>
                </a:cubicBezTo>
                <a:cubicBezTo>
                  <a:pt x="2205265" y="2058649"/>
                  <a:pt x="2144861" y="1989230"/>
                  <a:pt x="2085360" y="1918910"/>
                </a:cubicBezTo>
                <a:cubicBezTo>
                  <a:pt x="2066427" y="1896372"/>
                  <a:pt x="2046594" y="1875637"/>
                  <a:pt x="2024055" y="1849492"/>
                </a:cubicBezTo>
                <a:cubicBezTo>
                  <a:pt x="1960948" y="1930630"/>
                  <a:pt x="1898741" y="2004557"/>
                  <a:pt x="1842846" y="2082089"/>
                </a:cubicBezTo>
                <a:cubicBezTo>
                  <a:pt x="1772526" y="2180357"/>
                  <a:pt x="1706714" y="2283132"/>
                  <a:pt x="1638197" y="2382301"/>
                </a:cubicBezTo>
                <a:cubicBezTo>
                  <a:pt x="1622871" y="2403938"/>
                  <a:pt x="1603938" y="2422870"/>
                  <a:pt x="1586809" y="2443606"/>
                </a:cubicBezTo>
                <a:cubicBezTo>
                  <a:pt x="1560665" y="2476061"/>
                  <a:pt x="1530012" y="2496797"/>
                  <a:pt x="1485837" y="2479667"/>
                </a:cubicBezTo>
                <a:cubicBezTo>
                  <a:pt x="1443465" y="2464341"/>
                  <a:pt x="1412812" y="2424673"/>
                  <a:pt x="1416419" y="2375990"/>
                </a:cubicBezTo>
                <a:cubicBezTo>
                  <a:pt x="1421828" y="2313784"/>
                  <a:pt x="1429040" y="2251578"/>
                  <a:pt x="1446169" y="2192076"/>
                </a:cubicBezTo>
                <a:cubicBezTo>
                  <a:pt x="1501163" y="2008163"/>
                  <a:pt x="1560665" y="1826052"/>
                  <a:pt x="1619265" y="1643040"/>
                </a:cubicBezTo>
                <a:cubicBezTo>
                  <a:pt x="1625575" y="1623206"/>
                  <a:pt x="1634591" y="1604273"/>
                  <a:pt x="1644508" y="1579932"/>
                </a:cubicBezTo>
                <a:cubicBezTo>
                  <a:pt x="1628280" y="1568212"/>
                  <a:pt x="1612052" y="1556492"/>
                  <a:pt x="1594923" y="1546575"/>
                </a:cubicBezTo>
                <a:cubicBezTo>
                  <a:pt x="1499360" y="1493384"/>
                  <a:pt x="1401994" y="1441095"/>
                  <a:pt x="1307332" y="1386101"/>
                </a:cubicBezTo>
                <a:cubicBezTo>
                  <a:pt x="1276680" y="1368071"/>
                  <a:pt x="1246929" y="1346434"/>
                  <a:pt x="1223489" y="1320289"/>
                </a:cubicBezTo>
                <a:cubicBezTo>
                  <a:pt x="1180215" y="1269803"/>
                  <a:pt x="1198246" y="1222021"/>
                  <a:pt x="1263157" y="1209400"/>
                </a:cubicBezTo>
                <a:cubicBezTo>
                  <a:pt x="1292006" y="1203991"/>
                  <a:pt x="1322659" y="1202188"/>
                  <a:pt x="1351508" y="1204892"/>
                </a:cubicBezTo>
                <a:cubicBezTo>
                  <a:pt x="1425434" y="1210301"/>
                  <a:pt x="1499360" y="1219317"/>
                  <a:pt x="1573286" y="1227430"/>
                </a:cubicBezTo>
                <a:cubicBezTo>
                  <a:pt x="1693191" y="1240954"/>
                  <a:pt x="1813997" y="1255378"/>
                  <a:pt x="1938409" y="1269803"/>
                </a:cubicBezTo>
                <a:cubicBezTo>
                  <a:pt x="2034874" y="1034501"/>
                  <a:pt x="2133141" y="804609"/>
                  <a:pt x="2264766" y="587338"/>
                </a:cubicBezTo>
                <a:close/>
                <a:moveTo>
                  <a:pt x="2714634" y="1551083"/>
                </a:moveTo>
                <a:cubicBezTo>
                  <a:pt x="2714634" y="1547477"/>
                  <a:pt x="2715535" y="1542969"/>
                  <a:pt x="2715535" y="1539363"/>
                </a:cubicBezTo>
                <a:cubicBezTo>
                  <a:pt x="2674064" y="1534855"/>
                  <a:pt x="2633495" y="1528544"/>
                  <a:pt x="2592024" y="1526741"/>
                </a:cubicBezTo>
                <a:cubicBezTo>
                  <a:pt x="2446877" y="1518627"/>
                  <a:pt x="2409012" y="1487975"/>
                  <a:pt x="2381966" y="1349138"/>
                </a:cubicBezTo>
                <a:cubicBezTo>
                  <a:pt x="2348609" y="1175141"/>
                  <a:pt x="2317957" y="1001144"/>
                  <a:pt x="2283698" y="815428"/>
                </a:cubicBezTo>
                <a:cubicBezTo>
                  <a:pt x="2223295" y="895664"/>
                  <a:pt x="2198954" y="980409"/>
                  <a:pt x="2164695" y="1060646"/>
                </a:cubicBezTo>
                <a:cubicBezTo>
                  <a:pt x="2128634" y="1147194"/>
                  <a:pt x="2094375" y="1235544"/>
                  <a:pt x="2057412" y="1322092"/>
                </a:cubicBezTo>
                <a:cubicBezTo>
                  <a:pt x="2036677" y="1369874"/>
                  <a:pt x="1998812" y="1396018"/>
                  <a:pt x="1944720" y="1394215"/>
                </a:cubicBezTo>
                <a:cubicBezTo>
                  <a:pt x="1870794" y="1391511"/>
                  <a:pt x="1796868" y="1388806"/>
                  <a:pt x="1722942" y="1384298"/>
                </a:cubicBezTo>
                <a:cubicBezTo>
                  <a:pt x="1675160" y="1381594"/>
                  <a:pt x="1628280" y="1368071"/>
                  <a:pt x="1579597" y="1384298"/>
                </a:cubicBezTo>
                <a:cubicBezTo>
                  <a:pt x="1621969" y="1414049"/>
                  <a:pt x="1666145" y="1436587"/>
                  <a:pt x="1710320" y="1459126"/>
                </a:cubicBezTo>
                <a:cubicBezTo>
                  <a:pt x="1777034" y="1493384"/>
                  <a:pt x="1799572" y="1541166"/>
                  <a:pt x="1780640" y="1611486"/>
                </a:cubicBezTo>
                <a:cubicBezTo>
                  <a:pt x="1768920" y="1654760"/>
                  <a:pt x="1755397" y="1696230"/>
                  <a:pt x="1743677" y="1739504"/>
                </a:cubicBezTo>
                <a:cubicBezTo>
                  <a:pt x="1721138" y="1820643"/>
                  <a:pt x="1699501" y="1901781"/>
                  <a:pt x="1676963" y="1982920"/>
                </a:cubicBezTo>
                <a:cubicBezTo>
                  <a:pt x="1682372" y="1986526"/>
                  <a:pt x="1688683" y="1990132"/>
                  <a:pt x="1694092" y="1993738"/>
                </a:cubicBezTo>
                <a:cubicBezTo>
                  <a:pt x="1709418" y="1979313"/>
                  <a:pt x="1726548" y="1965790"/>
                  <a:pt x="1738268" y="1949563"/>
                </a:cubicBezTo>
                <a:cubicBezTo>
                  <a:pt x="1778837" y="1895470"/>
                  <a:pt x="1819406" y="1840476"/>
                  <a:pt x="1858172" y="1783680"/>
                </a:cubicBezTo>
                <a:cubicBezTo>
                  <a:pt x="1938409" y="1667381"/>
                  <a:pt x="1961849" y="1638532"/>
                  <a:pt x="2110603" y="1766550"/>
                </a:cubicBezTo>
                <a:cubicBezTo>
                  <a:pt x="2119618" y="1774664"/>
                  <a:pt x="2127732" y="1782778"/>
                  <a:pt x="2135846" y="1791793"/>
                </a:cubicBezTo>
                <a:cubicBezTo>
                  <a:pt x="2217886" y="1892766"/>
                  <a:pt x="2299926" y="1994640"/>
                  <a:pt x="2382867" y="2095612"/>
                </a:cubicBezTo>
                <a:cubicBezTo>
                  <a:pt x="2423437" y="2145196"/>
                  <a:pt x="2467612" y="2191175"/>
                  <a:pt x="2524409" y="2254283"/>
                </a:cubicBezTo>
                <a:cubicBezTo>
                  <a:pt x="2519901" y="2192076"/>
                  <a:pt x="2518098" y="2149704"/>
                  <a:pt x="2513590" y="2106430"/>
                </a:cubicBezTo>
                <a:cubicBezTo>
                  <a:pt x="2500969" y="1973904"/>
                  <a:pt x="2483840" y="1842280"/>
                  <a:pt x="2475726" y="1709753"/>
                </a:cubicBezTo>
                <a:cubicBezTo>
                  <a:pt x="2470317" y="1624107"/>
                  <a:pt x="2491954" y="1601569"/>
                  <a:pt x="2575797" y="1580834"/>
                </a:cubicBezTo>
                <a:cubicBezTo>
                  <a:pt x="2622677" y="1570015"/>
                  <a:pt x="2668655" y="1561000"/>
                  <a:pt x="2714634" y="15510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/>
          <p:nvPr/>
        </p:nvSpPr>
        <p:spPr>
          <a:xfrm rot="-223140">
            <a:off x="-267591" y="2456293"/>
            <a:ext cx="2200692" cy="2486460"/>
          </a:xfrm>
          <a:custGeom>
            <a:rect b="b" l="l" r="r" t="t"/>
            <a:pathLst>
              <a:path extrusionOk="0" h="4962448" w="4392115">
                <a:moveTo>
                  <a:pt x="3493927" y="1656560"/>
                </a:moveTo>
                <a:cubicBezTo>
                  <a:pt x="3465893" y="1727045"/>
                  <a:pt x="3441864" y="1799933"/>
                  <a:pt x="3408223" y="1868015"/>
                </a:cubicBezTo>
                <a:cubicBezTo>
                  <a:pt x="3366573" y="1952918"/>
                  <a:pt x="3321719" y="2037019"/>
                  <a:pt x="3268855" y="2115514"/>
                </a:cubicBezTo>
                <a:cubicBezTo>
                  <a:pt x="3157521" y="2280513"/>
                  <a:pt x="3018153" y="2420682"/>
                  <a:pt x="2871576" y="2555244"/>
                </a:cubicBezTo>
                <a:cubicBezTo>
                  <a:pt x="2734611" y="2680996"/>
                  <a:pt x="2619272" y="2826771"/>
                  <a:pt x="2543180" y="2998178"/>
                </a:cubicBezTo>
                <a:cubicBezTo>
                  <a:pt x="2491117" y="3114318"/>
                  <a:pt x="2462282" y="3238468"/>
                  <a:pt x="2451870" y="3366623"/>
                </a:cubicBezTo>
                <a:cubicBezTo>
                  <a:pt x="2436652" y="3554049"/>
                  <a:pt x="2434249" y="3741475"/>
                  <a:pt x="2449467" y="3929702"/>
                </a:cubicBezTo>
                <a:cubicBezTo>
                  <a:pt x="2455074" y="4004191"/>
                  <a:pt x="2464685" y="4005793"/>
                  <a:pt x="2537573" y="3997784"/>
                </a:cubicBezTo>
                <a:cubicBezTo>
                  <a:pt x="2610461" y="3989774"/>
                  <a:pt x="2684951" y="3990575"/>
                  <a:pt x="2758640" y="3993779"/>
                </a:cubicBezTo>
                <a:cubicBezTo>
                  <a:pt x="2827523" y="3996983"/>
                  <a:pt x="2895605" y="4010599"/>
                  <a:pt x="2963687" y="4013803"/>
                </a:cubicBezTo>
                <a:cubicBezTo>
                  <a:pt x="3014949" y="4016206"/>
                  <a:pt x="3041381" y="4040235"/>
                  <a:pt x="3051793" y="4087492"/>
                </a:cubicBezTo>
                <a:cubicBezTo>
                  <a:pt x="3076623" y="4198025"/>
                  <a:pt x="3112667" y="4307758"/>
                  <a:pt x="3121477" y="4419893"/>
                </a:cubicBezTo>
                <a:cubicBezTo>
                  <a:pt x="3131890" y="4548047"/>
                  <a:pt x="3123079" y="4678605"/>
                  <a:pt x="3113468" y="4807560"/>
                </a:cubicBezTo>
                <a:cubicBezTo>
                  <a:pt x="3106259" y="4900472"/>
                  <a:pt x="3068614" y="4922099"/>
                  <a:pt x="2978105" y="4924501"/>
                </a:cubicBezTo>
                <a:cubicBezTo>
                  <a:pt x="2801091" y="4929307"/>
                  <a:pt x="2624078" y="4939719"/>
                  <a:pt x="2447865" y="4946928"/>
                </a:cubicBezTo>
                <a:cubicBezTo>
                  <a:pt x="2386992" y="4949331"/>
                  <a:pt x="2326118" y="4948530"/>
                  <a:pt x="2265245" y="4948530"/>
                </a:cubicBezTo>
                <a:cubicBezTo>
                  <a:pt x="2252429" y="4948530"/>
                  <a:pt x="2238012" y="4943724"/>
                  <a:pt x="2225997" y="4945326"/>
                </a:cubicBezTo>
                <a:cubicBezTo>
                  <a:pt x="2036970" y="4977365"/>
                  <a:pt x="1847942" y="4956540"/>
                  <a:pt x="1658914" y="4946128"/>
                </a:cubicBezTo>
                <a:cubicBezTo>
                  <a:pt x="1534764" y="4938919"/>
                  <a:pt x="1410614" y="4930909"/>
                  <a:pt x="1287266" y="4919695"/>
                </a:cubicBezTo>
                <a:cubicBezTo>
                  <a:pt x="1160713" y="4907681"/>
                  <a:pt x="1125470" y="4866832"/>
                  <a:pt x="1123068" y="4741881"/>
                </a:cubicBezTo>
                <a:cubicBezTo>
                  <a:pt x="1119864" y="4596906"/>
                  <a:pt x="1115058" y="4451130"/>
                  <a:pt x="1110252" y="4306156"/>
                </a:cubicBezTo>
                <a:cubicBezTo>
                  <a:pt x="1107048" y="4196423"/>
                  <a:pt x="1136684" y="4165186"/>
                  <a:pt x="1240809" y="4138753"/>
                </a:cubicBezTo>
                <a:cubicBezTo>
                  <a:pt x="1421828" y="4091497"/>
                  <a:pt x="1606851" y="4059458"/>
                  <a:pt x="1794277" y="4048244"/>
                </a:cubicBezTo>
                <a:cubicBezTo>
                  <a:pt x="1796680" y="4048244"/>
                  <a:pt x="1799083" y="4046643"/>
                  <a:pt x="1802286" y="4046643"/>
                </a:cubicBezTo>
                <a:cubicBezTo>
                  <a:pt x="1827116" y="4044240"/>
                  <a:pt x="1867966" y="4050647"/>
                  <a:pt x="1874373" y="4037832"/>
                </a:cubicBezTo>
                <a:cubicBezTo>
                  <a:pt x="1887189" y="4013002"/>
                  <a:pt x="1884786" y="3977759"/>
                  <a:pt x="1884786" y="3947323"/>
                </a:cubicBezTo>
                <a:cubicBezTo>
                  <a:pt x="1884786" y="3865624"/>
                  <a:pt x="1883184" y="3783926"/>
                  <a:pt x="1879980" y="3702227"/>
                </a:cubicBezTo>
                <a:cubicBezTo>
                  <a:pt x="1876776" y="3612519"/>
                  <a:pt x="1874373" y="3522811"/>
                  <a:pt x="1866364" y="3433904"/>
                </a:cubicBezTo>
                <a:cubicBezTo>
                  <a:pt x="1851946" y="3270507"/>
                  <a:pt x="1825515" y="3109512"/>
                  <a:pt x="1785466" y="2949319"/>
                </a:cubicBezTo>
                <a:cubicBezTo>
                  <a:pt x="1738209" y="2760291"/>
                  <a:pt x="1638890" y="2608108"/>
                  <a:pt x="1497919" y="2475147"/>
                </a:cubicBezTo>
                <a:cubicBezTo>
                  <a:pt x="1365760" y="2350197"/>
                  <a:pt x="1224790" y="2231654"/>
                  <a:pt x="1130276" y="2072262"/>
                </a:cubicBezTo>
                <a:cubicBezTo>
                  <a:pt x="1072607" y="1974544"/>
                  <a:pt x="1022146" y="1872821"/>
                  <a:pt x="967680" y="1772700"/>
                </a:cubicBezTo>
                <a:cubicBezTo>
                  <a:pt x="958869" y="1756681"/>
                  <a:pt x="950860" y="1740662"/>
                  <a:pt x="942850" y="1726244"/>
                </a:cubicBezTo>
                <a:cubicBezTo>
                  <a:pt x="765036" y="1762288"/>
                  <a:pt x="592027" y="1766292"/>
                  <a:pt x="421421" y="1715832"/>
                </a:cubicBezTo>
                <a:cubicBezTo>
                  <a:pt x="350936" y="1695007"/>
                  <a:pt x="280451" y="1667774"/>
                  <a:pt x="217976" y="1630128"/>
                </a:cubicBezTo>
                <a:cubicBezTo>
                  <a:pt x="127467" y="1575663"/>
                  <a:pt x="61788" y="1496367"/>
                  <a:pt x="36157" y="1389038"/>
                </a:cubicBezTo>
                <a:cubicBezTo>
                  <a:pt x="-1489" y="1232849"/>
                  <a:pt x="-19911" y="1078263"/>
                  <a:pt x="32152" y="920473"/>
                </a:cubicBezTo>
                <a:cubicBezTo>
                  <a:pt x="73001" y="797124"/>
                  <a:pt x="153899" y="709818"/>
                  <a:pt x="250015" y="633727"/>
                </a:cubicBezTo>
                <a:cubicBezTo>
                  <a:pt x="370159" y="538412"/>
                  <a:pt x="514333" y="505572"/>
                  <a:pt x="661711" y="481543"/>
                </a:cubicBezTo>
                <a:cubicBezTo>
                  <a:pt x="689745" y="476737"/>
                  <a:pt x="719381" y="480742"/>
                  <a:pt x="757026" y="480742"/>
                </a:cubicBezTo>
                <a:cubicBezTo>
                  <a:pt x="758628" y="458315"/>
                  <a:pt x="759429" y="433485"/>
                  <a:pt x="761832" y="408655"/>
                </a:cubicBezTo>
                <a:cubicBezTo>
                  <a:pt x="770642" y="303729"/>
                  <a:pt x="777851" y="198001"/>
                  <a:pt x="789866" y="93075"/>
                </a:cubicBezTo>
                <a:cubicBezTo>
                  <a:pt x="799477" y="16182"/>
                  <a:pt x="839526" y="-7046"/>
                  <a:pt x="916418" y="1765"/>
                </a:cubicBezTo>
                <a:cubicBezTo>
                  <a:pt x="1037364" y="15381"/>
                  <a:pt x="1157509" y="28997"/>
                  <a:pt x="1279256" y="33803"/>
                </a:cubicBezTo>
                <a:cubicBezTo>
                  <a:pt x="1379377" y="38609"/>
                  <a:pt x="1479497" y="31400"/>
                  <a:pt x="1580419" y="29798"/>
                </a:cubicBezTo>
                <a:cubicBezTo>
                  <a:pt x="1694156" y="27395"/>
                  <a:pt x="1807092" y="25794"/>
                  <a:pt x="1920829" y="23391"/>
                </a:cubicBezTo>
                <a:cubicBezTo>
                  <a:pt x="2017746" y="20988"/>
                  <a:pt x="2114663" y="15381"/>
                  <a:pt x="2211580" y="15381"/>
                </a:cubicBezTo>
                <a:cubicBezTo>
                  <a:pt x="2345342" y="15381"/>
                  <a:pt x="2479103" y="17784"/>
                  <a:pt x="2612864" y="20187"/>
                </a:cubicBezTo>
                <a:cubicBezTo>
                  <a:pt x="2755436" y="22590"/>
                  <a:pt x="2897207" y="24993"/>
                  <a:pt x="3039779" y="28997"/>
                </a:cubicBezTo>
                <a:cubicBezTo>
                  <a:pt x="3206380" y="33803"/>
                  <a:pt x="3372180" y="38609"/>
                  <a:pt x="3538781" y="46619"/>
                </a:cubicBezTo>
                <a:cubicBezTo>
                  <a:pt x="3618076" y="50623"/>
                  <a:pt x="3634897" y="65842"/>
                  <a:pt x="3646911" y="144336"/>
                </a:cubicBezTo>
                <a:cubicBezTo>
                  <a:pt x="3655722" y="202006"/>
                  <a:pt x="3656523" y="260477"/>
                  <a:pt x="3661328" y="318146"/>
                </a:cubicBezTo>
                <a:cubicBezTo>
                  <a:pt x="3662930" y="336568"/>
                  <a:pt x="3664532" y="354190"/>
                  <a:pt x="3666935" y="375015"/>
                </a:cubicBezTo>
                <a:cubicBezTo>
                  <a:pt x="3748634" y="391034"/>
                  <a:pt x="3828730" y="403049"/>
                  <a:pt x="3907225" y="423073"/>
                </a:cubicBezTo>
                <a:cubicBezTo>
                  <a:pt x="4194772" y="495160"/>
                  <a:pt x="4364576" y="705814"/>
                  <a:pt x="4389407" y="998967"/>
                </a:cubicBezTo>
                <a:cubicBezTo>
                  <a:pt x="4402222" y="1149549"/>
                  <a:pt x="4368581" y="1287315"/>
                  <a:pt x="4309310" y="1421877"/>
                </a:cubicBezTo>
                <a:cubicBezTo>
                  <a:pt x="4296494" y="1449911"/>
                  <a:pt x="4278873" y="1481149"/>
                  <a:pt x="4254043" y="1497969"/>
                </a:cubicBezTo>
                <a:cubicBezTo>
                  <a:pt x="4147515" y="1570857"/>
                  <a:pt x="4043389" y="1646148"/>
                  <a:pt x="3915235" y="1682992"/>
                </a:cubicBezTo>
                <a:cubicBezTo>
                  <a:pt x="3772663" y="1724642"/>
                  <a:pt x="3634897" y="1713429"/>
                  <a:pt x="3493927" y="1656560"/>
                </a:cubicBezTo>
                <a:close/>
                <a:moveTo>
                  <a:pt x="2985313" y="4154773"/>
                </a:moveTo>
                <a:cubicBezTo>
                  <a:pt x="2968493" y="4149166"/>
                  <a:pt x="2963687" y="4146763"/>
                  <a:pt x="2958881" y="4146763"/>
                </a:cubicBezTo>
                <a:cubicBezTo>
                  <a:pt x="2800290" y="4145962"/>
                  <a:pt x="2641699" y="4143560"/>
                  <a:pt x="2483909" y="4146763"/>
                </a:cubicBezTo>
                <a:cubicBezTo>
                  <a:pt x="2397404" y="4148365"/>
                  <a:pt x="2375778" y="4133147"/>
                  <a:pt x="2374977" y="4047444"/>
                </a:cubicBezTo>
                <a:cubicBezTo>
                  <a:pt x="2374977" y="4026618"/>
                  <a:pt x="2367769" y="4006594"/>
                  <a:pt x="2364565" y="3985769"/>
                </a:cubicBezTo>
                <a:cubicBezTo>
                  <a:pt x="2358157" y="3948925"/>
                  <a:pt x="2349346" y="3912881"/>
                  <a:pt x="2346943" y="3876037"/>
                </a:cubicBezTo>
                <a:cubicBezTo>
                  <a:pt x="2342138" y="3783926"/>
                  <a:pt x="2337332" y="3691014"/>
                  <a:pt x="2337332" y="3598903"/>
                </a:cubicBezTo>
                <a:cubicBezTo>
                  <a:pt x="2337332" y="3405870"/>
                  <a:pt x="2342939" y="3213638"/>
                  <a:pt x="2399807" y="3025411"/>
                </a:cubicBezTo>
                <a:cubicBezTo>
                  <a:pt x="2458278" y="2833179"/>
                  <a:pt x="2560000" y="2668981"/>
                  <a:pt x="2698567" y="2527210"/>
                </a:cubicBezTo>
                <a:cubicBezTo>
                  <a:pt x="2822717" y="2400658"/>
                  <a:pt x="2953275" y="2281314"/>
                  <a:pt x="3076623" y="2154761"/>
                </a:cubicBezTo>
                <a:cubicBezTo>
                  <a:pt x="3158322" y="2072262"/>
                  <a:pt x="3228006" y="1978548"/>
                  <a:pt x="3280069" y="1874423"/>
                </a:cubicBezTo>
                <a:cubicBezTo>
                  <a:pt x="3332932" y="1767895"/>
                  <a:pt x="3372981" y="1657361"/>
                  <a:pt x="3405820" y="1542022"/>
                </a:cubicBezTo>
                <a:cubicBezTo>
                  <a:pt x="3460286" y="1352994"/>
                  <a:pt x="3488320" y="1160762"/>
                  <a:pt x="3499533" y="964526"/>
                </a:cubicBezTo>
                <a:cubicBezTo>
                  <a:pt x="3502737" y="906055"/>
                  <a:pt x="3502737" y="846784"/>
                  <a:pt x="3514752" y="790716"/>
                </a:cubicBezTo>
                <a:cubicBezTo>
                  <a:pt x="3551596" y="621712"/>
                  <a:pt x="3562810" y="451106"/>
                  <a:pt x="3570819" y="279700"/>
                </a:cubicBezTo>
                <a:cubicBezTo>
                  <a:pt x="3573222" y="235647"/>
                  <a:pt x="3570819" y="191593"/>
                  <a:pt x="3570819" y="139531"/>
                </a:cubicBezTo>
                <a:cubicBezTo>
                  <a:pt x="3446670" y="137128"/>
                  <a:pt x="3328127" y="131521"/>
                  <a:pt x="3210385" y="132322"/>
                </a:cubicBezTo>
                <a:cubicBezTo>
                  <a:pt x="3067813" y="133123"/>
                  <a:pt x="2925241" y="141133"/>
                  <a:pt x="2782669" y="142735"/>
                </a:cubicBezTo>
                <a:cubicBezTo>
                  <a:pt x="2632087" y="144336"/>
                  <a:pt x="2481506" y="140332"/>
                  <a:pt x="2330924" y="140332"/>
                </a:cubicBezTo>
                <a:cubicBezTo>
                  <a:pt x="2157115" y="140332"/>
                  <a:pt x="1983305" y="142735"/>
                  <a:pt x="1809495" y="144336"/>
                </a:cubicBezTo>
                <a:cubicBezTo>
                  <a:pt x="1722190" y="145137"/>
                  <a:pt x="1635686" y="146739"/>
                  <a:pt x="1548380" y="147540"/>
                </a:cubicBezTo>
                <a:cubicBezTo>
                  <a:pt x="1397799" y="148341"/>
                  <a:pt x="1248018" y="153147"/>
                  <a:pt x="1097437" y="148341"/>
                </a:cubicBezTo>
                <a:cubicBezTo>
                  <a:pt x="1017340" y="145938"/>
                  <a:pt x="938044" y="127516"/>
                  <a:pt x="855545" y="115502"/>
                </a:cubicBezTo>
                <a:cubicBezTo>
                  <a:pt x="851540" y="179579"/>
                  <a:pt x="844331" y="234045"/>
                  <a:pt x="845132" y="289311"/>
                </a:cubicBezTo>
                <a:cubicBezTo>
                  <a:pt x="846734" y="413461"/>
                  <a:pt x="850739" y="537611"/>
                  <a:pt x="855545" y="661761"/>
                </a:cubicBezTo>
                <a:cubicBezTo>
                  <a:pt x="861152" y="796323"/>
                  <a:pt x="859550" y="932487"/>
                  <a:pt x="876370" y="1066248"/>
                </a:cubicBezTo>
                <a:cubicBezTo>
                  <a:pt x="918020" y="1394644"/>
                  <a:pt x="1007728" y="1708623"/>
                  <a:pt x="1201562" y="1984155"/>
                </a:cubicBezTo>
                <a:cubicBezTo>
                  <a:pt x="1280858" y="2097092"/>
                  <a:pt x="1365760" y="2203620"/>
                  <a:pt x="1470687" y="2294930"/>
                </a:cubicBezTo>
                <a:cubicBezTo>
                  <a:pt x="1614861" y="2421483"/>
                  <a:pt x="1747020" y="2560851"/>
                  <a:pt x="1822311" y="2739466"/>
                </a:cubicBezTo>
                <a:cubicBezTo>
                  <a:pt x="1877577" y="2870824"/>
                  <a:pt x="1919228" y="3007790"/>
                  <a:pt x="1938451" y="3150362"/>
                </a:cubicBezTo>
                <a:cubicBezTo>
                  <a:pt x="1946460" y="3212837"/>
                  <a:pt x="1955271" y="3276113"/>
                  <a:pt x="1964082" y="3338589"/>
                </a:cubicBezTo>
                <a:cubicBezTo>
                  <a:pt x="1993717" y="3549243"/>
                  <a:pt x="1995319" y="3759897"/>
                  <a:pt x="1988912" y="3972153"/>
                </a:cubicBezTo>
                <a:cubicBezTo>
                  <a:pt x="1987310" y="4011400"/>
                  <a:pt x="1988111" y="4051448"/>
                  <a:pt x="1985708" y="4090696"/>
                </a:cubicBezTo>
                <a:cubicBezTo>
                  <a:pt x="1984106" y="4115526"/>
                  <a:pt x="1976096" y="4137152"/>
                  <a:pt x="1945659" y="4140355"/>
                </a:cubicBezTo>
                <a:cubicBezTo>
                  <a:pt x="1896000" y="4145162"/>
                  <a:pt x="1846340" y="4149166"/>
                  <a:pt x="1797481" y="4158778"/>
                </a:cubicBezTo>
                <a:cubicBezTo>
                  <a:pt x="1621268" y="4192418"/>
                  <a:pt x="1445056" y="4228462"/>
                  <a:pt x="1268843" y="4261302"/>
                </a:cubicBezTo>
                <a:cubicBezTo>
                  <a:pt x="1223188" y="4270112"/>
                  <a:pt x="1207169" y="4295743"/>
                  <a:pt x="1207970" y="4338995"/>
                </a:cubicBezTo>
                <a:cubicBezTo>
                  <a:pt x="1209572" y="4420694"/>
                  <a:pt x="1210373" y="4502392"/>
                  <a:pt x="1213577" y="4584091"/>
                </a:cubicBezTo>
                <a:cubicBezTo>
                  <a:pt x="1215979" y="4644163"/>
                  <a:pt x="1221586" y="4705037"/>
                  <a:pt x="1226392" y="4770716"/>
                </a:cubicBezTo>
                <a:cubicBezTo>
                  <a:pt x="1258431" y="4774721"/>
                  <a:pt x="1286465" y="4780328"/>
                  <a:pt x="1314498" y="4781930"/>
                </a:cubicBezTo>
                <a:cubicBezTo>
                  <a:pt x="1353746" y="4784332"/>
                  <a:pt x="1393794" y="4782730"/>
                  <a:pt x="1433842" y="4784332"/>
                </a:cubicBezTo>
                <a:cubicBezTo>
                  <a:pt x="1666122" y="4790740"/>
                  <a:pt x="1896800" y="4821177"/>
                  <a:pt x="2129882" y="4807560"/>
                </a:cubicBezTo>
                <a:cubicBezTo>
                  <a:pt x="2140294" y="4806759"/>
                  <a:pt x="2149906" y="4812366"/>
                  <a:pt x="2160318" y="4813167"/>
                </a:cubicBezTo>
                <a:cubicBezTo>
                  <a:pt x="2188352" y="4814769"/>
                  <a:pt x="2216386" y="4818774"/>
                  <a:pt x="2244420" y="4816371"/>
                </a:cubicBezTo>
                <a:cubicBezTo>
                  <a:pt x="2304492" y="4811565"/>
                  <a:pt x="2364565" y="4800352"/>
                  <a:pt x="2425438" y="4796347"/>
                </a:cubicBezTo>
                <a:cubicBezTo>
                  <a:pt x="2501530" y="4790740"/>
                  <a:pt x="2577622" y="4789138"/>
                  <a:pt x="2653713" y="4786735"/>
                </a:cubicBezTo>
                <a:cubicBezTo>
                  <a:pt x="2729805" y="4784332"/>
                  <a:pt x="2806698" y="4782730"/>
                  <a:pt x="2882789" y="4780328"/>
                </a:cubicBezTo>
                <a:cubicBezTo>
                  <a:pt x="2924440" y="4778726"/>
                  <a:pt x="2966090" y="4775521"/>
                  <a:pt x="3013347" y="4772318"/>
                </a:cubicBezTo>
                <a:cubicBezTo>
                  <a:pt x="3028565" y="4559261"/>
                  <a:pt x="3052594" y="4355014"/>
                  <a:pt x="2985313" y="4154773"/>
                </a:cubicBezTo>
                <a:close/>
                <a:moveTo>
                  <a:pt x="3632494" y="687391"/>
                </a:moveTo>
                <a:cubicBezTo>
                  <a:pt x="3605261" y="939696"/>
                  <a:pt x="3578028" y="1190398"/>
                  <a:pt x="3550795" y="1443503"/>
                </a:cubicBezTo>
                <a:cubicBezTo>
                  <a:pt x="3610067" y="1460324"/>
                  <a:pt x="3670139" y="1444304"/>
                  <a:pt x="3727808" y="1429086"/>
                </a:cubicBezTo>
                <a:cubicBezTo>
                  <a:pt x="3863973" y="1393843"/>
                  <a:pt x="3992127" y="1344984"/>
                  <a:pt x="4084238" y="1226442"/>
                </a:cubicBezTo>
                <a:cubicBezTo>
                  <a:pt x="4219602" y="1052632"/>
                  <a:pt x="4154723" y="795522"/>
                  <a:pt x="3947273" y="717828"/>
                </a:cubicBezTo>
                <a:cubicBezTo>
                  <a:pt x="3849555" y="681785"/>
                  <a:pt x="3746231" y="680183"/>
                  <a:pt x="3632494" y="687391"/>
                </a:cubicBezTo>
                <a:close/>
                <a:moveTo>
                  <a:pt x="757827" y="769090"/>
                </a:moveTo>
                <a:cubicBezTo>
                  <a:pt x="710570" y="777901"/>
                  <a:pt x="672124" y="784308"/>
                  <a:pt x="634478" y="793920"/>
                </a:cubicBezTo>
                <a:cubicBezTo>
                  <a:pt x="451057" y="841978"/>
                  <a:pt x="333315" y="988555"/>
                  <a:pt x="309286" y="1175981"/>
                </a:cubicBezTo>
                <a:cubicBezTo>
                  <a:pt x="286859" y="1354596"/>
                  <a:pt x="391786" y="1451513"/>
                  <a:pt x="515935" y="1500372"/>
                </a:cubicBezTo>
                <a:cubicBezTo>
                  <a:pt x="626469" y="1544425"/>
                  <a:pt x="748215" y="1534813"/>
                  <a:pt x="872365" y="1538017"/>
                </a:cubicBezTo>
                <a:cubicBezTo>
                  <a:pt x="810691" y="1283310"/>
                  <a:pt x="755424" y="1034210"/>
                  <a:pt x="757827" y="769090"/>
                </a:cubicBezTo>
                <a:close/>
                <a:moveTo>
                  <a:pt x="899598" y="1632531"/>
                </a:moveTo>
                <a:cubicBezTo>
                  <a:pt x="900399" y="1625323"/>
                  <a:pt x="900399" y="1618915"/>
                  <a:pt x="901200" y="1611706"/>
                </a:cubicBezTo>
                <a:cubicBezTo>
                  <a:pt x="885181" y="1609303"/>
                  <a:pt x="869161" y="1606099"/>
                  <a:pt x="852341" y="1606099"/>
                </a:cubicBezTo>
                <a:cubicBezTo>
                  <a:pt x="760230" y="1605298"/>
                  <a:pt x="667318" y="1610905"/>
                  <a:pt x="575207" y="1604497"/>
                </a:cubicBezTo>
                <a:cubicBezTo>
                  <a:pt x="393388" y="1592483"/>
                  <a:pt x="263631" y="1468333"/>
                  <a:pt x="228389" y="1289718"/>
                </a:cubicBezTo>
                <a:cubicBezTo>
                  <a:pt x="213971" y="1214427"/>
                  <a:pt x="230791" y="1143141"/>
                  <a:pt x="235597" y="1069452"/>
                </a:cubicBezTo>
                <a:cubicBezTo>
                  <a:pt x="248413" y="870813"/>
                  <a:pt x="478290" y="673775"/>
                  <a:pt x="671323" y="681785"/>
                </a:cubicBezTo>
                <a:cubicBezTo>
                  <a:pt x="698556" y="682586"/>
                  <a:pt x="726589" y="676178"/>
                  <a:pt x="759429" y="672974"/>
                </a:cubicBezTo>
                <a:cubicBezTo>
                  <a:pt x="757026" y="638532"/>
                  <a:pt x="755424" y="613703"/>
                  <a:pt x="753021" y="588873"/>
                </a:cubicBezTo>
                <a:cubicBezTo>
                  <a:pt x="734599" y="588072"/>
                  <a:pt x="724186" y="586470"/>
                  <a:pt x="713774" y="586470"/>
                </a:cubicBezTo>
                <a:cubicBezTo>
                  <a:pt x="592828" y="593678"/>
                  <a:pt x="482295" y="635329"/>
                  <a:pt x="370960" y="679382"/>
                </a:cubicBezTo>
                <a:cubicBezTo>
                  <a:pt x="288461" y="712221"/>
                  <a:pt x="227588" y="768289"/>
                  <a:pt x="183534" y="841978"/>
                </a:cubicBezTo>
                <a:cubicBezTo>
                  <a:pt x="71399" y="1030205"/>
                  <a:pt x="64991" y="1227243"/>
                  <a:pt x="145088" y="1429086"/>
                </a:cubicBezTo>
                <a:cubicBezTo>
                  <a:pt x="167515" y="1485154"/>
                  <a:pt x="205161" y="1526003"/>
                  <a:pt x="260427" y="1554037"/>
                </a:cubicBezTo>
                <a:cubicBezTo>
                  <a:pt x="465474" y="1657361"/>
                  <a:pt x="680133" y="1662167"/>
                  <a:pt x="899598" y="1632531"/>
                </a:cubicBezTo>
                <a:close/>
                <a:moveTo>
                  <a:pt x="3656523" y="551227"/>
                </a:moveTo>
                <a:cubicBezTo>
                  <a:pt x="3710988" y="557635"/>
                  <a:pt x="3763852" y="560839"/>
                  <a:pt x="3815114" y="570450"/>
                </a:cubicBezTo>
                <a:cubicBezTo>
                  <a:pt x="3974506" y="598484"/>
                  <a:pt x="4116277" y="656955"/>
                  <a:pt x="4184359" y="819551"/>
                </a:cubicBezTo>
                <a:cubicBezTo>
                  <a:pt x="4218801" y="901249"/>
                  <a:pt x="4262854" y="980545"/>
                  <a:pt x="4253243" y="1076661"/>
                </a:cubicBezTo>
                <a:cubicBezTo>
                  <a:pt x="4238024" y="1229645"/>
                  <a:pt x="4161932" y="1344183"/>
                  <a:pt x="4036180" y="1425081"/>
                </a:cubicBezTo>
                <a:cubicBezTo>
                  <a:pt x="3889604" y="1519595"/>
                  <a:pt x="3727808" y="1559643"/>
                  <a:pt x="3553999" y="1543624"/>
                </a:cubicBezTo>
                <a:cubicBezTo>
                  <a:pt x="3530771" y="1541221"/>
                  <a:pt x="3517155" y="1546027"/>
                  <a:pt x="3523562" y="1572459"/>
                </a:cubicBezTo>
                <a:cubicBezTo>
                  <a:pt x="3529169" y="1574862"/>
                  <a:pt x="3533174" y="1578867"/>
                  <a:pt x="3537980" y="1578867"/>
                </a:cubicBezTo>
                <a:cubicBezTo>
                  <a:pt x="3726207" y="1598090"/>
                  <a:pt x="3902419" y="1564449"/>
                  <a:pt x="4070622" y="1472338"/>
                </a:cubicBezTo>
                <a:cubicBezTo>
                  <a:pt x="4173947" y="1416270"/>
                  <a:pt x="4239626" y="1336975"/>
                  <a:pt x="4270063" y="1230446"/>
                </a:cubicBezTo>
                <a:cubicBezTo>
                  <a:pt x="4298096" y="1133529"/>
                  <a:pt x="4304504" y="1031807"/>
                  <a:pt x="4286082" y="931686"/>
                </a:cubicBezTo>
                <a:cubicBezTo>
                  <a:pt x="4262854" y="806735"/>
                  <a:pt x="4213995" y="690595"/>
                  <a:pt x="4108267" y="613703"/>
                </a:cubicBezTo>
                <a:cubicBezTo>
                  <a:pt x="3976108" y="518388"/>
                  <a:pt x="3819119" y="494359"/>
                  <a:pt x="3655722" y="481543"/>
                </a:cubicBezTo>
                <a:cubicBezTo>
                  <a:pt x="3656523" y="509577"/>
                  <a:pt x="3656523" y="528800"/>
                  <a:pt x="3656523" y="551227"/>
                </a:cubicBezTo>
                <a:close/>
                <a:moveTo>
                  <a:pt x="2172333" y="1234451"/>
                </a:moveTo>
                <a:cubicBezTo>
                  <a:pt x="2124275" y="1276902"/>
                  <a:pt x="2084227" y="1315349"/>
                  <a:pt x="2041775" y="1349790"/>
                </a:cubicBezTo>
                <a:cubicBezTo>
                  <a:pt x="1957674" y="1417872"/>
                  <a:pt x="1871971" y="1483552"/>
                  <a:pt x="1787068" y="1550833"/>
                </a:cubicBezTo>
                <a:cubicBezTo>
                  <a:pt x="1763840" y="1569255"/>
                  <a:pt x="1741413" y="1574862"/>
                  <a:pt x="1714981" y="1556439"/>
                </a:cubicBezTo>
                <a:cubicBezTo>
                  <a:pt x="1689350" y="1538017"/>
                  <a:pt x="1674132" y="1515590"/>
                  <a:pt x="1678938" y="1482751"/>
                </a:cubicBezTo>
                <a:cubicBezTo>
                  <a:pt x="1680540" y="1472338"/>
                  <a:pt x="1683744" y="1461925"/>
                  <a:pt x="1688549" y="1452314"/>
                </a:cubicBezTo>
                <a:cubicBezTo>
                  <a:pt x="1741413" y="1343383"/>
                  <a:pt x="1791874" y="1233650"/>
                  <a:pt x="1847141" y="1126321"/>
                </a:cubicBezTo>
                <a:cubicBezTo>
                  <a:pt x="1879179" y="1063845"/>
                  <a:pt x="1920029" y="1005375"/>
                  <a:pt x="1961679" y="935691"/>
                </a:cubicBezTo>
                <a:cubicBezTo>
                  <a:pt x="1936048" y="924477"/>
                  <a:pt x="1910417" y="913264"/>
                  <a:pt x="1886388" y="902050"/>
                </a:cubicBezTo>
                <a:cubicBezTo>
                  <a:pt x="1831922" y="875618"/>
                  <a:pt x="1776656" y="849987"/>
                  <a:pt x="1722991" y="821153"/>
                </a:cubicBezTo>
                <a:cubicBezTo>
                  <a:pt x="1706972" y="813143"/>
                  <a:pt x="1692554" y="798726"/>
                  <a:pt x="1682943" y="784308"/>
                </a:cubicBezTo>
                <a:cubicBezTo>
                  <a:pt x="1659715" y="750668"/>
                  <a:pt x="1668525" y="721833"/>
                  <a:pt x="1710175" y="714624"/>
                </a:cubicBezTo>
                <a:cubicBezTo>
                  <a:pt x="1767044" y="705013"/>
                  <a:pt x="1825515" y="701008"/>
                  <a:pt x="1883184" y="697804"/>
                </a:cubicBezTo>
                <a:cubicBezTo>
                  <a:pt x="1969688" y="692998"/>
                  <a:pt x="2056193" y="694600"/>
                  <a:pt x="2142697" y="687391"/>
                </a:cubicBezTo>
                <a:cubicBezTo>
                  <a:pt x="2161119" y="685789"/>
                  <a:pt x="2181944" y="663362"/>
                  <a:pt x="2193959" y="645741"/>
                </a:cubicBezTo>
                <a:cubicBezTo>
                  <a:pt x="2237211" y="582465"/>
                  <a:pt x="2274856" y="515985"/>
                  <a:pt x="2318910" y="453509"/>
                </a:cubicBezTo>
                <a:cubicBezTo>
                  <a:pt x="2332526" y="433485"/>
                  <a:pt x="2363764" y="404650"/>
                  <a:pt x="2374977" y="408655"/>
                </a:cubicBezTo>
                <a:cubicBezTo>
                  <a:pt x="2397404" y="417466"/>
                  <a:pt x="2420632" y="444699"/>
                  <a:pt x="2427841" y="468728"/>
                </a:cubicBezTo>
                <a:cubicBezTo>
                  <a:pt x="2445462" y="526397"/>
                  <a:pt x="2454273" y="587271"/>
                  <a:pt x="2466287" y="646542"/>
                </a:cubicBezTo>
                <a:cubicBezTo>
                  <a:pt x="2471093" y="672173"/>
                  <a:pt x="2473496" y="697804"/>
                  <a:pt x="2478302" y="731445"/>
                </a:cubicBezTo>
                <a:cubicBezTo>
                  <a:pt x="2576020" y="744260"/>
                  <a:pt x="2672136" y="756275"/>
                  <a:pt x="2768251" y="770692"/>
                </a:cubicBezTo>
                <a:cubicBezTo>
                  <a:pt x="2809902" y="777100"/>
                  <a:pt x="2850751" y="785910"/>
                  <a:pt x="2891600" y="797925"/>
                </a:cubicBezTo>
                <a:cubicBezTo>
                  <a:pt x="2926042" y="808337"/>
                  <a:pt x="2952474" y="829963"/>
                  <a:pt x="2952474" y="870813"/>
                </a:cubicBezTo>
                <a:cubicBezTo>
                  <a:pt x="2952474" y="910861"/>
                  <a:pt x="2922838" y="922875"/>
                  <a:pt x="2892401" y="934089"/>
                </a:cubicBezTo>
                <a:cubicBezTo>
                  <a:pt x="2773057" y="976540"/>
                  <a:pt x="2654514" y="1020593"/>
                  <a:pt x="2533569" y="1059841"/>
                </a:cubicBezTo>
                <a:cubicBezTo>
                  <a:pt x="2482307" y="1076661"/>
                  <a:pt x="2491918" y="1111903"/>
                  <a:pt x="2494321" y="1148748"/>
                </a:cubicBezTo>
                <a:cubicBezTo>
                  <a:pt x="2504734" y="1298528"/>
                  <a:pt x="2513544" y="1449110"/>
                  <a:pt x="2523156" y="1598891"/>
                </a:cubicBezTo>
                <a:cubicBezTo>
                  <a:pt x="2523957" y="1606900"/>
                  <a:pt x="2524758" y="1614910"/>
                  <a:pt x="2523957" y="1622920"/>
                </a:cubicBezTo>
                <a:cubicBezTo>
                  <a:pt x="2521554" y="1652555"/>
                  <a:pt x="2536772" y="1692604"/>
                  <a:pt x="2496724" y="1705419"/>
                </a:cubicBezTo>
                <a:cubicBezTo>
                  <a:pt x="2459880" y="1717434"/>
                  <a:pt x="2427841" y="1693405"/>
                  <a:pt x="2408618" y="1664570"/>
                </a:cubicBezTo>
                <a:cubicBezTo>
                  <a:pt x="2364565" y="1598891"/>
                  <a:pt x="2322113" y="1531610"/>
                  <a:pt x="2284468" y="1462726"/>
                </a:cubicBezTo>
                <a:cubicBezTo>
                  <a:pt x="2255633" y="1409863"/>
                  <a:pt x="2235609" y="1351392"/>
                  <a:pt x="2210779" y="1296126"/>
                </a:cubicBezTo>
                <a:cubicBezTo>
                  <a:pt x="2202769" y="1280106"/>
                  <a:pt x="2189954" y="1263286"/>
                  <a:pt x="2172333" y="1234451"/>
                </a:cubicBezTo>
                <a:close/>
                <a:moveTo>
                  <a:pt x="2641699" y="906856"/>
                </a:moveTo>
                <a:cubicBezTo>
                  <a:pt x="2641699" y="902050"/>
                  <a:pt x="2640898" y="897244"/>
                  <a:pt x="2640898" y="892439"/>
                </a:cubicBezTo>
                <a:cubicBezTo>
                  <a:pt x="2589636" y="882026"/>
                  <a:pt x="2538374" y="868410"/>
                  <a:pt x="2486311" y="862002"/>
                </a:cubicBezTo>
                <a:cubicBezTo>
                  <a:pt x="2420632" y="853992"/>
                  <a:pt x="2397404" y="810740"/>
                  <a:pt x="2386992" y="755473"/>
                </a:cubicBezTo>
                <a:cubicBezTo>
                  <a:pt x="2382186" y="727440"/>
                  <a:pt x="2385390" y="697804"/>
                  <a:pt x="2383788" y="668168"/>
                </a:cubicBezTo>
                <a:cubicBezTo>
                  <a:pt x="2380584" y="627319"/>
                  <a:pt x="2375778" y="586470"/>
                  <a:pt x="2371773" y="545620"/>
                </a:cubicBezTo>
                <a:cubicBezTo>
                  <a:pt x="2365366" y="544019"/>
                  <a:pt x="2358958" y="543218"/>
                  <a:pt x="2352550" y="541616"/>
                </a:cubicBezTo>
                <a:cubicBezTo>
                  <a:pt x="2318910" y="600086"/>
                  <a:pt x="2279662" y="656154"/>
                  <a:pt x="2253230" y="717027"/>
                </a:cubicBezTo>
                <a:cubicBezTo>
                  <a:pt x="2230803" y="769891"/>
                  <a:pt x="2197163" y="788313"/>
                  <a:pt x="2144299" y="789114"/>
                </a:cubicBezTo>
                <a:cubicBezTo>
                  <a:pt x="2089032" y="789915"/>
                  <a:pt x="2033766" y="792318"/>
                  <a:pt x="1978499" y="796323"/>
                </a:cubicBezTo>
                <a:cubicBezTo>
                  <a:pt x="1960878" y="797925"/>
                  <a:pt x="1944058" y="805133"/>
                  <a:pt x="1913621" y="813143"/>
                </a:cubicBezTo>
                <a:cubicBezTo>
                  <a:pt x="1960878" y="833167"/>
                  <a:pt x="1993717" y="845182"/>
                  <a:pt x="2023353" y="861201"/>
                </a:cubicBezTo>
                <a:cubicBezTo>
                  <a:pt x="2059397" y="881225"/>
                  <a:pt x="2068207" y="908458"/>
                  <a:pt x="2053790" y="939696"/>
                </a:cubicBezTo>
                <a:cubicBezTo>
                  <a:pt x="2034567" y="982948"/>
                  <a:pt x="2013742" y="1025399"/>
                  <a:pt x="1995319" y="1068651"/>
                </a:cubicBezTo>
                <a:cubicBezTo>
                  <a:pt x="1968887" y="1130326"/>
                  <a:pt x="1943257" y="1192000"/>
                  <a:pt x="1917626" y="1254475"/>
                </a:cubicBezTo>
                <a:cubicBezTo>
                  <a:pt x="1936849" y="1254475"/>
                  <a:pt x="1946460" y="1248869"/>
                  <a:pt x="1954470" y="1242461"/>
                </a:cubicBezTo>
                <a:cubicBezTo>
                  <a:pt x="1999324" y="1202413"/>
                  <a:pt x="2044178" y="1161563"/>
                  <a:pt x="2088231" y="1119913"/>
                </a:cubicBezTo>
                <a:cubicBezTo>
                  <a:pt x="2157915" y="1055035"/>
                  <a:pt x="2209177" y="1063045"/>
                  <a:pt x="2248425" y="1146345"/>
                </a:cubicBezTo>
                <a:cubicBezTo>
                  <a:pt x="2283667" y="1220835"/>
                  <a:pt x="2315706" y="1296126"/>
                  <a:pt x="2351749" y="1369814"/>
                </a:cubicBezTo>
                <a:cubicBezTo>
                  <a:pt x="2365366" y="1398649"/>
                  <a:pt x="2374977" y="1432290"/>
                  <a:pt x="2411021" y="1451513"/>
                </a:cubicBezTo>
                <a:cubicBezTo>
                  <a:pt x="2404613" y="1324159"/>
                  <a:pt x="2397404" y="1203214"/>
                  <a:pt x="2392599" y="1082268"/>
                </a:cubicBezTo>
                <a:cubicBezTo>
                  <a:pt x="2390195" y="1007778"/>
                  <a:pt x="2397404" y="997365"/>
                  <a:pt x="2466287" y="970132"/>
                </a:cubicBezTo>
                <a:cubicBezTo>
                  <a:pt x="2524758" y="947705"/>
                  <a:pt x="2583228" y="927681"/>
                  <a:pt x="2641699" y="906856"/>
                </a:cubicBezTo>
                <a:close/>
                <a:moveTo>
                  <a:pt x="1788670" y="4592101"/>
                </a:moveTo>
                <a:cubicBezTo>
                  <a:pt x="1867966" y="4621736"/>
                  <a:pt x="1936048" y="4601712"/>
                  <a:pt x="2003329" y="4576882"/>
                </a:cubicBezTo>
                <a:cubicBezTo>
                  <a:pt x="2036970" y="4564868"/>
                  <a:pt x="2047382" y="4538436"/>
                  <a:pt x="2038571" y="4499989"/>
                </a:cubicBezTo>
                <a:cubicBezTo>
                  <a:pt x="2021751" y="4421495"/>
                  <a:pt x="2044178" y="4347806"/>
                  <a:pt x="2077018" y="4277321"/>
                </a:cubicBezTo>
                <a:cubicBezTo>
                  <a:pt x="2098644" y="4230865"/>
                  <a:pt x="2133086" y="4199627"/>
                  <a:pt x="2185949" y="4195622"/>
                </a:cubicBezTo>
                <a:cubicBezTo>
                  <a:pt x="2240415" y="4191617"/>
                  <a:pt x="2272454" y="4227661"/>
                  <a:pt x="2299686" y="4269311"/>
                </a:cubicBezTo>
                <a:cubicBezTo>
                  <a:pt x="2346943" y="4341398"/>
                  <a:pt x="2333327" y="4410281"/>
                  <a:pt x="2288473" y="4476761"/>
                </a:cubicBezTo>
                <a:cubicBezTo>
                  <a:pt x="2270051" y="4503994"/>
                  <a:pt x="2250026" y="4530426"/>
                  <a:pt x="2225997" y="4564067"/>
                </a:cubicBezTo>
                <a:cubicBezTo>
                  <a:pt x="2317308" y="4588896"/>
                  <a:pt x="2395001" y="4561664"/>
                  <a:pt x="2470292" y="4549649"/>
                </a:cubicBezTo>
                <a:cubicBezTo>
                  <a:pt x="2479904" y="4483169"/>
                  <a:pt x="2483909" y="4419893"/>
                  <a:pt x="2499127" y="4359820"/>
                </a:cubicBezTo>
                <a:cubicBezTo>
                  <a:pt x="2516748" y="4293340"/>
                  <a:pt x="2563204" y="4262102"/>
                  <a:pt x="2624879" y="4258098"/>
                </a:cubicBezTo>
                <a:cubicBezTo>
                  <a:pt x="2664126" y="4254894"/>
                  <a:pt x="2691359" y="4270913"/>
                  <a:pt x="2709781" y="4303753"/>
                </a:cubicBezTo>
                <a:cubicBezTo>
                  <a:pt x="2746625" y="4367830"/>
                  <a:pt x="2740218" y="4430305"/>
                  <a:pt x="2703373" y="4491980"/>
                </a:cubicBezTo>
                <a:cubicBezTo>
                  <a:pt x="2689757" y="4514407"/>
                  <a:pt x="2674538" y="4535232"/>
                  <a:pt x="2657718" y="4559261"/>
                </a:cubicBezTo>
                <a:cubicBezTo>
                  <a:pt x="2701771" y="4601712"/>
                  <a:pt x="2757038" y="4598508"/>
                  <a:pt x="2807499" y="4608120"/>
                </a:cubicBezTo>
                <a:cubicBezTo>
                  <a:pt x="2832329" y="4612925"/>
                  <a:pt x="2861965" y="4614527"/>
                  <a:pt x="2854756" y="4645765"/>
                </a:cubicBezTo>
                <a:cubicBezTo>
                  <a:pt x="2850751" y="4662585"/>
                  <a:pt x="2822717" y="4685012"/>
                  <a:pt x="2805897" y="4685012"/>
                </a:cubicBezTo>
                <a:cubicBezTo>
                  <a:pt x="2743421" y="4683410"/>
                  <a:pt x="2677742" y="4682610"/>
                  <a:pt x="2619272" y="4662585"/>
                </a:cubicBezTo>
                <a:cubicBezTo>
                  <a:pt x="2568811" y="4645765"/>
                  <a:pt x="2527962" y="4647367"/>
                  <a:pt x="2483108" y="4667391"/>
                </a:cubicBezTo>
                <a:cubicBezTo>
                  <a:pt x="2370972" y="4716250"/>
                  <a:pt x="2258036" y="4723459"/>
                  <a:pt x="2145901" y="4668993"/>
                </a:cubicBezTo>
                <a:cubicBezTo>
                  <a:pt x="2121872" y="4656979"/>
                  <a:pt x="2102649" y="4654576"/>
                  <a:pt x="2079421" y="4668993"/>
                </a:cubicBezTo>
                <a:cubicBezTo>
                  <a:pt x="2066605" y="4677003"/>
                  <a:pt x="2048183" y="4678605"/>
                  <a:pt x="2035368" y="4687415"/>
                </a:cubicBezTo>
                <a:cubicBezTo>
                  <a:pt x="1927237" y="4761905"/>
                  <a:pt x="1818306" y="4744284"/>
                  <a:pt x="1714180" y="4684212"/>
                </a:cubicBezTo>
                <a:cubicBezTo>
                  <a:pt x="1672530" y="4660183"/>
                  <a:pt x="1639691" y="4675401"/>
                  <a:pt x="1602045" y="4678605"/>
                </a:cubicBezTo>
                <a:cubicBezTo>
                  <a:pt x="1563599" y="4681809"/>
                  <a:pt x="1524351" y="4685814"/>
                  <a:pt x="1485905" y="4685012"/>
                </a:cubicBezTo>
                <a:cubicBezTo>
                  <a:pt x="1469085" y="4684212"/>
                  <a:pt x="1448260" y="4675401"/>
                  <a:pt x="1437046" y="4663386"/>
                </a:cubicBezTo>
                <a:cubicBezTo>
                  <a:pt x="1426634" y="4652173"/>
                  <a:pt x="1421027" y="4629746"/>
                  <a:pt x="1424231" y="4614527"/>
                </a:cubicBezTo>
                <a:cubicBezTo>
                  <a:pt x="1425833" y="4604916"/>
                  <a:pt x="1447459" y="4595304"/>
                  <a:pt x="1461075" y="4592901"/>
                </a:cubicBezTo>
                <a:cubicBezTo>
                  <a:pt x="1499521" y="4586494"/>
                  <a:pt x="1539570" y="4585693"/>
                  <a:pt x="1578016" y="4580086"/>
                </a:cubicBezTo>
                <a:cubicBezTo>
                  <a:pt x="1611657" y="4576081"/>
                  <a:pt x="1629278" y="4556858"/>
                  <a:pt x="1627676" y="4520814"/>
                </a:cubicBezTo>
                <a:cubicBezTo>
                  <a:pt x="1626074" y="4488776"/>
                  <a:pt x="1626875" y="4457538"/>
                  <a:pt x="1628477" y="4425500"/>
                </a:cubicBezTo>
                <a:cubicBezTo>
                  <a:pt x="1633283" y="4347806"/>
                  <a:pt x="1686146" y="4274117"/>
                  <a:pt x="1748622" y="4252491"/>
                </a:cubicBezTo>
                <a:cubicBezTo>
                  <a:pt x="1780660" y="4241278"/>
                  <a:pt x="1803889" y="4247685"/>
                  <a:pt x="1826315" y="4272515"/>
                </a:cubicBezTo>
                <a:cubicBezTo>
                  <a:pt x="1887189" y="4339796"/>
                  <a:pt x="1895199" y="4415888"/>
                  <a:pt x="1846340" y="4496785"/>
                </a:cubicBezTo>
                <a:cubicBezTo>
                  <a:pt x="1829519" y="4526421"/>
                  <a:pt x="1811898" y="4555256"/>
                  <a:pt x="1788670" y="4592101"/>
                </a:cubicBezTo>
                <a:close/>
                <a:moveTo>
                  <a:pt x="2137891" y="4485572"/>
                </a:moveTo>
                <a:cubicBezTo>
                  <a:pt x="2171532" y="4449529"/>
                  <a:pt x="2201168" y="4421495"/>
                  <a:pt x="2225197" y="4389456"/>
                </a:cubicBezTo>
                <a:cubicBezTo>
                  <a:pt x="2243619" y="4364626"/>
                  <a:pt x="2233206" y="4337393"/>
                  <a:pt x="2209177" y="4322175"/>
                </a:cubicBezTo>
                <a:cubicBezTo>
                  <a:pt x="2181144" y="4304554"/>
                  <a:pt x="2166726" y="4326981"/>
                  <a:pt x="2153911" y="4347806"/>
                </a:cubicBezTo>
                <a:cubicBezTo>
                  <a:pt x="2130683" y="4386252"/>
                  <a:pt x="2115464" y="4426301"/>
                  <a:pt x="2137891" y="4485572"/>
                </a:cubicBezTo>
                <a:close/>
                <a:moveTo>
                  <a:pt x="1719787" y="4520814"/>
                </a:moveTo>
                <a:cubicBezTo>
                  <a:pt x="1751826" y="4479965"/>
                  <a:pt x="1778258" y="4451130"/>
                  <a:pt x="1797481" y="4418291"/>
                </a:cubicBezTo>
                <a:cubicBezTo>
                  <a:pt x="1803088" y="4408679"/>
                  <a:pt x="1793476" y="4380645"/>
                  <a:pt x="1782262" y="4372636"/>
                </a:cubicBezTo>
                <a:cubicBezTo>
                  <a:pt x="1773452" y="4367029"/>
                  <a:pt x="1745418" y="4375840"/>
                  <a:pt x="1737408" y="4386252"/>
                </a:cubicBezTo>
                <a:cubicBezTo>
                  <a:pt x="1714180" y="4419893"/>
                  <a:pt x="1695758" y="4457538"/>
                  <a:pt x="1719787" y="4520814"/>
                </a:cubicBezTo>
                <a:close/>
                <a:moveTo>
                  <a:pt x="2636092" y="4373437"/>
                </a:moveTo>
                <a:cubicBezTo>
                  <a:pt x="2584029" y="4388655"/>
                  <a:pt x="2570413" y="4417490"/>
                  <a:pt x="2573617" y="4467951"/>
                </a:cubicBezTo>
                <a:cubicBezTo>
                  <a:pt x="2610461" y="4444723"/>
                  <a:pt x="2632087" y="4420694"/>
                  <a:pt x="2636092" y="43734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5"/>
          <p:cNvGrpSpPr/>
          <p:nvPr/>
        </p:nvGrpSpPr>
        <p:grpSpPr>
          <a:xfrm>
            <a:off x="762127" y="1522874"/>
            <a:ext cx="4057650" cy="2105747"/>
            <a:chOff x="0" y="-9525"/>
            <a:chExt cx="10820400" cy="5615325"/>
          </a:xfrm>
        </p:grpSpPr>
        <p:sp>
          <p:nvSpPr>
            <p:cNvPr id="269" name="Google Shape;269;p25"/>
            <p:cNvSpPr txBox="1"/>
            <p:nvPr/>
          </p:nvSpPr>
          <p:spPr>
            <a:xfrm>
              <a:off x="0" y="3980400"/>
              <a:ext cx="108204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Elaborate on what you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70" name="Google Shape;270;p25"/>
            <p:cNvSpPr txBox="1"/>
            <p:nvPr/>
          </p:nvSpPr>
          <p:spPr>
            <a:xfrm>
              <a:off x="0" y="-9525"/>
              <a:ext cx="10820400" cy="3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Your Big Topic or Idea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71" name="Google Shape;271;p25"/>
          <p:cNvSpPr/>
          <p:nvPr/>
        </p:nvSpPr>
        <p:spPr>
          <a:xfrm>
            <a:off x="5541454" y="689750"/>
            <a:ext cx="2406013" cy="3763302"/>
          </a:xfrm>
          <a:custGeom>
            <a:rect b="b" l="l" r="r" t="t"/>
            <a:pathLst>
              <a:path extrusionOk="0" h="7526604" w="4812025">
                <a:moveTo>
                  <a:pt x="3689989" y="5630900"/>
                </a:moveTo>
                <a:cubicBezTo>
                  <a:pt x="3719860" y="5572226"/>
                  <a:pt x="3746530" y="5521020"/>
                  <a:pt x="3773200" y="5469814"/>
                </a:cubicBezTo>
                <a:cubicBezTo>
                  <a:pt x="3834007" y="5357799"/>
                  <a:pt x="3896948" y="5246852"/>
                  <a:pt x="3954556" y="5132704"/>
                </a:cubicBezTo>
                <a:cubicBezTo>
                  <a:pt x="3995094" y="5051628"/>
                  <a:pt x="4030298" y="4968417"/>
                  <a:pt x="4063369" y="4884140"/>
                </a:cubicBezTo>
                <a:cubicBezTo>
                  <a:pt x="4109242" y="4769992"/>
                  <a:pt x="4150847" y="4654778"/>
                  <a:pt x="4193519" y="4539564"/>
                </a:cubicBezTo>
                <a:cubicBezTo>
                  <a:pt x="4232990" y="4433950"/>
                  <a:pt x="4266061" y="4327270"/>
                  <a:pt x="4309800" y="4223791"/>
                </a:cubicBezTo>
                <a:cubicBezTo>
                  <a:pt x="4379142" y="4060570"/>
                  <a:pt x="4412213" y="3886682"/>
                  <a:pt x="4451684" y="3715994"/>
                </a:cubicBezTo>
                <a:cubicBezTo>
                  <a:pt x="4468753" y="3643451"/>
                  <a:pt x="4473020" y="3567709"/>
                  <a:pt x="4476221" y="3493033"/>
                </a:cubicBezTo>
                <a:cubicBezTo>
                  <a:pt x="4479421" y="3429025"/>
                  <a:pt x="4473020" y="3365016"/>
                  <a:pt x="4468753" y="3301008"/>
                </a:cubicBezTo>
                <a:cubicBezTo>
                  <a:pt x="4466620" y="3275405"/>
                  <a:pt x="4459152" y="3250869"/>
                  <a:pt x="4438883" y="3223132"/>
                </a:cubicBezTo>
                <a:cubicBezTo>
                  <a:pt x="4413280" y="3281806"/>
                  <a:pt x="4388743" y="3341547"/>
                  <a:pt x="4362073" y="3400221"/>
                </a:cubicBezTo>
                <a:cubicBezTo>
                  <a:pt x="4309800" y="3514369"/>
                  <a:pt x="4257527" y="3628516"/>
                  <a:pt x="4204187" y="3742664"/>
                </a:cubicBezTo>
                <a:cubicBezTo>
                  <a:pt x="4165782" y="3824807"/>
                  <a:pt x="4114576" y="3902684"/>
                  <a:pt x="4082572" y="3984828"/>
                </a:cubicBezTo>
                <a:cubicBezTo>
                  <a:pt x="4040966" y="4089374"/>
                  <a:pt x="3984426" y="4186453"/>
                  <a:pt x="3934286" y="4284598"/>
                </a:cubicBezTo>
                <a:cubicBezTo>
                  <a:pt x="3863878" y="4421149"/>
                  <a:pt x="3789202" y="4556632"/>
                  <a:pt x="3691056" y="4678248"/>
                </a:cubicBezTo>
                <a:cubicBezTo>
                  <a:pt x="3646250" y="4733721"/>
                  <a:pt x="3613180" y="4799863"/>
                  <a:pt x="3573708" y="4858537"/>
                </a:cubicBezTo>
                <a:cubicBezTo>
                  <a:pt x="3516101" y="4944948"/>
                  <a:pt x="3455293" y="5029225"/>
                  <a:pt x="3396619" y="5114569"/>
                </a:cubicBezTo>
                <a:cubicBezTo>
                  <a:pt x="3381684" y="5135905"/>
                  <a:pt x="3368882" y="5159374"/>
                  <a:pt x="3353947" y="5181777"/>
                </a:cubicBezTo>
                <a:cubicBezTo>
                  <a:pt x="3320876" y="5231917"/>
                  <a:pt x="3252601" y="5262854"/>
                  <a:pt x="3201395" y="5245785"/>
                </a:cubicBezTo>
                <a:cubicBezTo>
                  <a:pt x="3180059" y="5239385"/>
                  <a:pt x="3148055" y="5221249"/>
                  <a:pt x="3146988" y="5206314"/>
                </a:cubicBezTo>
                <a:cubicBezTo>
                  <a:pt x="3138453" y="5124170"/>
                  <a:pt x="3069111" y="5109235"/>
                  <a:pt x="3014705" y="5083632"/>
                </a:cubicBezTo>
                <a:cubicBezTo>
                  <a:pt x="2918693" y="5038826"/>
                  <a:pt x="2816280" y="5005755"/>
                  <a:pt x="2719201" y="4963083"/>
                </a:cubicBezTo>
                <a:cubicBezTo>
                  <a:pt x="2665861" y="4939614"/>
                  <a:pt x="2616788" y="4907610"/>
                  <a:pt x="2564515" y="4880940"/>
                </a:cubicBezTo>
                <a:cubicBezTo>
                  <a:pt x="2543179" y="4870272"/>
                  <a:pt x="2520776" y="4862804"/>
                  <a:pt x="2496240" y="4853203"/>
                </a:cubicBezTo>
                <a:cubicBezTo>
                  <a:pt x="2449300" y="4943881"/>
                  <a:pt x="2403428" y="5029225"/>
                  <a:pt x="2359689" y="5116702"/>
                </a:cubicBezTo>
                <a:cubicBezTo>
                  <a:pt x="2320218" y="5194579"/>
                  <a:pt x="2296748" y="5283123"/>
                  <a:pt x="2222072" y="5338597"/>
                </a:cubicBezTo>
                <a:cubicBezTo>
                  <a:pt x="2203936" y="5351399"/>
                  <a:pt x="2177266" y="5365267"/>
                  <a:pt x="2158064" y="5362067"/>
                </a:cubicBezTo>
                <a:cubicBezTo>
                  <a:pt x="2105791" y="5352465"/>
                  <a:pt x="2053517" y="5338597"/>
                  <a:pt x="2005511" y="5316194"/>
                </a:cubicBezTo>
                <a:cubicBezTo>
                  <a:pt x="1926568" y="5279923"/>
                  <a:pt x="1902032" y="5218049"/>
                  <a:pt x="1929769" y="5138038"/>
                </a:cubicBezTo>
                <a:cubicBezTo>
                  <a:pt x="1978841" y="4999354"/>
                  <a:pt x="2031115" y="4861737"/>
                  <a:pt x="2082321" y="4724120"/>
                </a:cubicBezTo>
                <a:cubicBezTo>
                  <a:pt x="2090855" y="4701717"/>
                  <a:pt x="2098323" y="4679314"/>
                  <a:pt x="2107924" y="4652644"/>
                </a:cubicBezTo>
                <a:cubicBezTo>
                  <a:pt x="2087655" y="4639843"/>
                  <a:pt x="2071653" y="4624908"/>
                  <a:pt x="2052451" y="4617440"/>
                </a:cubicBezTo>
                <a:cubicBezTo>
                  <a:pt x="1876429" y="4555566"/>
                  <a:pt x="1699340" y="4496892"/>
                  <a:pt x="1524384" y="4433950"/>
                </a:cubicBezTo>
                <a:cubicBezTo>
                  <a:pt x="1464644" y="4412614"/>
                  <a:pt x="1410237" y="4377410"/>
                  <a:pt x="1352630" y="4348606"/>
                </a:cubicBezTo>
                <a:cubicBezTo>
                  <a:pt x="1314225" y="4329404"/>
                  <a:pt x="1299290" y="4297400"/>
                  <a:pt x="1307824" y="4255795"/>
                </a:cubicBezTo>
                <a:cubicBezTo>
                  <a:pt x="1324893" y="4177918"/>
                  <a:pt x="1343028" y="4098975"/>
                  <a:pt x="1360097" y="4021099"/>
                </a:cubicBezTo>
                <a:cubicBezTo>
                  <a:pt x="1382500" y="3916552"/>
                  <a:pt x="1399569" y="3810939"/>
                  <a:pt x="1429439" y="3708526"/>
                </a:cubicBezTo>
                <a:cubicBezTo>
                  <a:pt x="1491314" y="3496233"/>
                  <a:pt x="1544654" y="3281806"/>
                  <a:pt x="1638532" y="3080181"/>
                </a:cubicBezTo>
                <a:cubicBezTo>
                  <a:pt x="1712141" y="2923361"/>
                  <a:pt x="1777216" y="2762274"/>
                  <a:pt x="1848692" y="2603321"/>
                </a:cubicBezTo>
                <a:cubicBezTo>
                  <a:pt x="1874295" y="2545714"/>
                  <a:pt x="1924435" y="2499841"/>
                  <a:pt x="1929769" y="2420898"/>
                </a:cubicBezTo>
                <a:cubicBezTo>
                  <a:pt x="1868961" y="2463570"/>
                  <a:pt x="1810287" y="2497708"/>
                  <a:pt x="1759080" y="2540380"/>
                </a:cubicBezTo>
                <a:cubicBezTo>
                  <a:pt x="1640666" y="2640659"/>
                  <a:pt x="1539320" y="2756940"/>
                  <a:pt x="1455042" y="2888157"/>
                </a:cubicBezTo>
                <a:cubicBezTo>
                  <a:pt x="1378233" y="3009772"/>
                  <a:pt x="1292889" y="3126053"/>
                  <a:pt x="1216079" y="3246602"/>
                </a:cubicBezTo>
                <a:cubicBezTo>
                  <a:pt x="1174474" y="3311676"/>
                  <a:pt x="1143537" y="3382085"/>
                  <a:pt x="1106199" y="3449294"/>
                </a:cubicBezTo>
                <a:cubicBezTo>
                  <a:pt x="1082729" y="3490899"/>
                  <a:pt x="1050725" y="3528237"/>
                  <a:pt x="1028322" y="3570909"/>
                </a:cubicBezTo>
                <a:cubicBezTo>
                  <a:pt x="912041" y="3797071"/>
                  <a:pt x="810695" y="4028566"/>
                  <a:pt x="715750" y="4264329"/>
                </a:cubicBezTo>
                <a:cubicBezTo>
                  <a:pt x="711483" y="4273930"/>
                  <a:pt x="711483" y="4284598"/>
                  <a:pt x="708282" y="4303801"/>
                </a:cubicBezTo>
                <a:cubicBezTo>
                  <a:pt x="764823" y="4329404"/>
                  <a:pt x="822430" y="4356074"/>
                  <a:pt x="880037" y="4382744"/>
                </a:cubicBezTo>
                <a:cubicBezTo>
                  <a:pt x="1017654" y="4445685"/>
                  <a:pt x="1156338" y="4508626"/>
                  <a:pt x="1293956" y="4569434"/>
                </a:cubicBezTo>
                <a:cubicBezTo>
                  <a:pt x="1330227" y="4585436"/>
                  <a:pt x="1357964" y="4607839"/>
                  <a:pt x="1364364" y="4649444"/>
                </a:cubicBezTo>
                <a:cubicBezTo>
                  <a:pt x="1371832" y="4703851"/>
                  <a:pt x="1339828" y="4734788"/>
                  <a:pt x="1288622" y="4716652"/>
                </a:cubicBezTo>
                <a:cubicBezTo>
                  <a:pt x="1186209" y="4680381"/>
                  <a:pt x="1085930" y="4638776"/>
                  <a:pt x="983517" y="4602505"/>
                </a:cubicBezTo>
                <a:cubicBezTo>
                  <a:pt x="928043" y="4582236"/>
                  <a:pt x="870436" y="4570501"/>
                  <a:pt x="816029" y="4549165"/>
                </a:cubicBezTo>
                <a:cubicBezTo>
                  <a:pt x="756288" y="4525695"/>
                  <a:pt x="697614" y="4500092"/>
                  <a:pt x="642141" y="4467021"/>
                </a:cubicBezTo>
                <a:cubicBezTo>
                  <a:pt x="568531" y="4424349"/>
                  <a:pt x="561064" y="4379544"/>
                  <a:pt x="590934" y="4298467"/>
                </a:cubicBezTo>
                <a:cubicBezTo>
                  <a:pt x="628272" y="4198188"/>
                  <a:pt x="654942" y="4094708"/>
                  <a:pt x="695481" y="3995496"/>
                </a:cubicBezTo>
                <a:cubicBezTo>
                  <a:pt x="749888" y="3862145"/>
                  <a:pt x="812829" y="3731996"/>
                  <a:pt x="872570" y="3600779"/>
                </a:cubicBezTo>
                <a:cubicBezTo>
                  <a:pt x="901373" y="3537838"/>
                  <a:pt x="930177" y="3474897"/>
                  <a:pt x="960047" y="3411956"/>
                </a:cubicBezTo>
                <a:cubicBezTo>
                  <a:pt x="998452" y="3333012"/>
                  <a:pt x="1035790" y="3251936"/>
                  <a:pt x="1077395" y="3175126"/>
                </a:cubicBezTo>
                <a:cubicBezTo>
                  <a:pt x="1125401" y="3088715"/>
                  <a:pt x="1177674" y="3005505"/>
                  <a:pt x="1228881" y="2921228"/>
                </a:cubicBezTo>
                <a:cubicBezTo>
                  <a:pt x="1292889" y="2816681"/>
                  <a:pt x="1365431" y="2717469"/>
                  <a:pt x="1450775" y="2629991"/>
                </a:cubicBezTo>
                <a:cubicBezTo>
                  <a:pt x="1478512" y="2601187"/>
                  <a:pt x="1501982" y="2569183"/>
                  <a:pt x="1528652" y="2539313"/>
                </a:cubicBezTo>
                <a:cubicBezTo>
                  <a:pt x="1594793" y="2467837"/>
                  <a:pt x="1658801" y="2392095"/>
                  <a:pt x="1731344" y="2327020"/>
                </a:cubicBezTo>
                <a:cubicBezTo>
                  <a:pt x="1774016" y="2289682"/>
                  <a:pt x="1831623" y="2268346"/>
                  <a:pt x="1884963" y="2243809"/>
                </a:cubicBezTo>
                <a:cubicBezTo>
                  <a:pt x="1935103" y="2220340"/>
                  <a:pt x="1987376" y="2200070"/>
                  <a:pt x="2040716" y="2183002"/>
                </a:cubicBezTo>
                <a:cubicBezTo>
                  <a:pt x="2100457" y="2164866"/>
                  <a:pt x="2133527" y="2125394"/>
                  <a:pt x="2149529" y="2066720"/>
                </a:cubicBezTo>
                <a:cubicBezTo>
                  <a:pt x="2155930" y="2043251"/>
                  <a:pt x="2163398" y="2019781"/>
                  <a:pt x="2176199" y="2000579"/>
                </a:cubicBezTo>
                <a:cubicBezTo>
                  <a:pt x="2256210" y="1878964"/>
                  <a:pt x="2347954" y="1762682"/>
                  <a:pt x="2415163" y="1634666"/>
                </a:cubicBezTo>
                <a:cubicBezTo>
                  <a:pt x="2472770" y="1523719"/>
                  <a:pt x="2554914" y="1433041"/>
                  <a:pt x="2628523" y="1335962"/>
                </a:cubicBezTo>
                <a:cubicBezTo>
                  <a:pt x="2752272" y="1172742"/>
                  <a:pt x="2890956" y="1020189"/>
                  <a:pt x="3029640" y="869770"/>
                </a:cubicBezTo>
                <a:cubicBezTo>
                  <a:pt x="3098982" y="794028"/>
                  <a:pt x="3190727" y="738554"/>
                  <a:pt x="3257935" y="661744"/>
                </a:cubicBezTo>
                <a:cubicBezTo>
                  <a:pt x="3345413" y="561465"/>
                  <a:pt x="3454226" y="489990"/>
                  <a:pt x="3555572" y="407846"/>
                </a:cubicBezTo>
                <a:cubicBezTo>
                  <a:pt x="3637716" y="341704"/>
                  <a:pt x="3730528" y="285164"/>
                  <a:pt x="3824406" y="235024"/>
                </a:cubicBezTo>
                <a:cubicBezTo>
                  <a:pt x="3943888" y="171016"/>
                  <a:pt x="4066570" y="110209"/>
                  <a:pt x="4192452" y="64336"/>
                </a:cubicBezTo>
                <a:cubicBezTo>
                  <a:pt x="4285264" y="30199"/>
                  <a:pt x="4387676" y="17397"/>
                  <a:pt x="4486889" y="2462"/>
                </a:cubicBezTo>
                <a:cubicBezTo>
                  <a:pt x="4565832" y="-9273"/>
                  <a:pt x="4594636" y="20597"/>
                  <a:pt x="4637308" y="99541"/>
                </a:cubicBezTo>
                <a:cubicBezTo>
                  <a:pt x="4694915" y="206221"/>
                  <a:pt x="4732253" y="320368"/>
                  <a:pt x="4762123" y="436650"/>
                </a:cubicBezTo>
                <a:cubicBezTo>
                  <a:pt x="4775992" y="489990"/>
                  <a:pt x="4782392" y="546530"/>
                  <a:pt x="4789860" y="602004"/>
                </a:cubicBezTo>
                <a:cubicBezTo>
                  <a:pt x="4814396" y="782293"/>
                  <a:pt x="4821864" y="962582"/>
                  <a:pt x="4795194" y="1143938"/>
                </a:cubicBezTo>
                <a:cubicBezTo>
                  <a:pt x="4781326" y="1238883"/>
                  <a:pt x="4781326" y="1335962"/>
                  <a:pt x="4769591" y="1430907"/>
                </a:cubicBezTo>
                <a:cubicBezTo>
                  <a:pt x="4748255" y="1602662"/>
                  <a:pt x="4722652" y="1773350"/>
                  <a:pt x="4700249" y="1945105"/>
                </a:cubicBezTo>
                <a:cubicBezTo>
                  <a:pt x="4692781" y="2002712"/>
                  <a:pt x="4700249" y="2066720"/>
                  <a:pt x="4678913" y="2117927"/>
                </a:cubicBezTo>
                <a:cubicBezTo>
                  <a:pt x="4646909" y="2193670"/>
                  <a:pt x="4666111" y="2275813"/>
                  <a:pt x="4633040" y="2349422"/>
                </a:cubicBezTo>
                <a:cubicBezTo>
                  <a:pt x="4620239" y="2379293"/>
                  <a:pt x="4626640" y="2417698"/>
                  <a:pt x="4619172" y="2450769"/>
                </a:cubicBezTo>
                <a:cubicBezTo>
                  <a:pt x="4597836" y="2552115"/>
                  <a:pt x="4564765" y="2651327"/>
                  <a:pt x="4555164" y="2753740"/>
                </a:cubicBezTo>
                <a:cubicBezTo>
                  <a:pt x="4545563" y="2854019"/>
                  <a:pt x="4515692" y="2946831"/>
                  <a:pt x="4493290" y="3041776"/>
                </a:cubicBezTo>
                <a:cubicBezTo>
                  <a:pt x="4489022" y="3057778"/>
                  <a:pt x="4491156" y="3082314"/>
                  <a:pt x="4500757" y="3092982"/>
                </a:cubicBezTo>
                <a:cubicBezTo>
                  <a:pt x="4572233" y="3170859"/>
                  <a:pt x="4593569" y="3267938"/>
                  <a:pt x="4598903" y="3367150"/>
                </a:cubicBezTo>
                <a:cubicBezTo>
                  <a:pt x="4608504" y="3562375"/>
                  <a:pt x="4595702" y="3756532"/>
                  <a:pt x="4535962" y="3945356"/>
                </a:cubicBezTo>
                <a:cubicBezTo>
                  <a:pt x="4503958" y="4046702"/>
                  <a:pt x="4476221" y="4150182"/>
                  <a:pt x="4445284" y="4251528"/>
                </a:cubicBezTo>
                <a:cubicBezTo>
                  <a:pt x="4425014" y="4315536"/>
                  <a:pt x="4402612" y="4378477"/>
                  <a:pt x="4379142" y="4440351"/>
                </a:cubicBezTo>
                <a:cubicBezTo>
                  <a:pt x="4329002" y="4572634"/>
                  <a:pt x="4280996" y="4705984"/>
                  <a:pt x="4225523" y="4836134"/>
                </a:cubicBezTo>
                <a:cubicBezTo>
                  <a:pt x="4172183" y="4960950"/>
                  <a:pt x="4111375" y="5083632"/>
                  <a:pt x="4054835" y="5206314"/>
                </a:cubicBezTo>
                <a:cubicBezTo>
                  <a:pt x="3991894" y="5341797"/>
                  <a:pt x="3928952" y="5477281"/>
                  <a:pt x="3866011" y="5612765"/>
                </a:cubicBezTo>
                <a:cubicBezTo>
                  <a:pt x="3844675" y="5658637"/>
                  <a:pt x="3821206" y="5703443"/>
                  <a:pt x="3798803" y="5749315"/>
                </a:cubicBezTo>
                <a:cubicBezTo>
                  <a:pt x="3765732" y="5814390"/>
                  <a:pt x="3736928" y="5826125"/>
                  <a:pt x="3670787" y="5798388"/>
                </a:cubicBezTo>
                <a:cubicBezTo>
                  <a:pt x="3614246" y="5774918"/>
                  <a:pt x="3557706" y="5750382"/>
                  <a:pt x="3501165" y="5724779"/>
                </a:cubicBezTo>
                <a:cubicBezTo>
                  <a:pt x="3379550" y="5669305"/>
                  <a:pt x="3259002" y="5612765"/>
                  <a:pt x="3137387" y="5557291"/>
                </a:cubicBezTo>
                <a:cubicBezTo>
                  <a:pt x="3094715" y="5538089"/>
                  <a:pt x="3071245" y="5502884"/>
                  <a:pt x="3060577" y="5460212"/>
                </a:cubicBezTo>
                <a:cubicBezTo>
                  <a:pt x="3047775" y="5406872"/>
                  <a:pt x="3077646" y="5373801"/>
                  <a:pt x="3129919" y="5389803"/>
                </a:cubicBezTo>
                <a:cubicBezTo>
                  <a:pt x="3208862" y="5415407"/>
                  <a:pt x="3285672" y="5446344"/>
                  <a:pt x="3361415" y="5479415"/>
                </a:cubicBezTo>
                <a:cubicBezTo>
                  <a:pt x="3468095" y="5528488"/>
                  <a:pt x="3571574" y="5577560"/>
                  <a:pt x="3689989" y="5630900"/>
                </a:cubicBezTo>
                <a:close/>
                <a:moveTo>
                  <a:pt x="2272212" y="4297400"/>
                </a:moveTo>
                <a:cubicBezTo>
                  <a:pt x="2306349" y="4225924"/>
                  <a:pt x="2334086" y="4164050"/>
                  <a:pt x="2365023" y="4102176"/>
                </a:cubicBezTo>
                <a:cubicBezTo>
                  <a:pt x="2402361" y="4028566"/>
                  <a:pt x="2441833" y="3956024"/>
                  <a:pt x="2479171" y="3882415"/>
                </a:cubicBezTo>
                <a:cubicBezTo>
                  <a:pt x="2559181" y="3722395"/>
                  <a:pt x="2637057" y="3562375"/>
                  <a:pt x="2717067" y="3402354"/>
                </a:cubicBezTo>
                <a:cubicBezTo>
                  <a:pt x="2823747" y="3186861"/>
                  <a:pt x="2930427" y="2971367"/>
                  <a:pt x="3040308" y="2756940"/>
                </a:cubicBezTo>
                <a:cubicBezTo>
                  <a:pt x="3059510" y="2719602"/>
                  <a:pt x="3087247" y="2685465"/>
                  <a:pt x="3117117" y="2655594"/>
                </a:cubicBezTo>
                <a:cubicBezTo>
                  <a:pt x="3132053" y="2640659"/>
                  <a:pt x="3160856" y="2627857"/>
                  <a:pt x="3181125" y="2631058"/>
                </a:cubicBezTo>
                <a:cubicBezTo>
                  <a:pt x="3240866" y="2640659"/>
                  <a:pt x="3301674" y="2653461"/>
                  <a:pt x="3358214" y="2675863"/>
                </a:cubicBezTo>
                <a:cubicBezTo>
                  <a:pt x="3476629" y="2721736"/>
                  <a:pt x="3515034" y="2819881"/>
                  <a:pt x="3462761" y="2935096"/>
                </a:cubicBezTo>
                <a:cubicBezTo>
                  <a:pt x="3443558" y="2978835"/>
                  <a:pt x="3415821" y="3018306"/>
                  <a:pt x="3392352" y="3060978"/>
                </a:cubicBezTo>
                <a:cubicBezTo>
                  <a:pt x="3334745" y="3168725"/>
                  <a:pt x="3276071" y="3275405"/>
                  <a:pt x="3220597" y="3384219"/>
                </a:cubicBezTo>
                <a:cubicBezTo>
                  <a:pt x="3138453" y="3546373"/>
                  <a:pt x="3060577" y="3709593"/>
                  <a:pt x="2978433" y="3871747"/>
                </a:cubicBezTo>
                <a:cubicBezTo>
                  <a:pt x="2886689" y="4053103"/>
                  <a:pt x="2792810" y="4232325"/>
                  <a:pt x="2701065" y="4412614"/>
                </a:cubicBezTo>
                <a:cubicBezTo>
                  <a:pt x="2691464" y="4432884"/>
                  <a:pt x="2688264" y="4456353"/>
                  <a:pt x="2681863" y="4480890"/>
                </a:cubicBezTo>
                <a:cubicBezTo>
                  <a:pt x="2874954" y="4568367"/>
                  <a:pt x="3061644" y="4653711"/>
                  <a:pt x="3248334" y="4739055"/>
                </a:cubicBezTo>
                <a:cubicBezTo>
                  <a:pt x="3265403" y="4746523"/>
                  <a:pt x="3282471" y="4755057"/>
                  <a:pt x="3298473" y="4762525"/>
                </a:cubicBezTo>
                <a:cubicBezTo>
                  <a:pt x="3358214" y="4789195"/>
                  <a:pt x="3373149" y="4787061"/>
                  <a:pt x="3413688" y="4734788"/>
                </a:cubicBezTo>
                <a:cubicBezTo>
                  <a:pt x="3435024" y="4707051"/>
                  <a:pt x="3448892" y="4675047"/>
                  <a:pt x="3468095" y="4646244"/>
                </a:cubicBezTo>
                <a:cubicBezTo>
                  <a:pt x="3532103" y="4552365"/>
                  <a:pt x="3603578" y="4461687"/>
                  <a:pt x="3661186" y="4364608"/>
                </a:cubicBezTo>
                <a:cubicBezTo>
                  <a:pt x="3749730" y="4216323"/>
                  <a:pt x="3806270" y="4050969"/>
                  <a:pt x="3907616" y="3909085"/>
                </a:cubicBezTo>
                <a:cubicBezTo>
                  <a:pt x="3914017" y="3900550"/>
                  <a:pt x="3912950" y="3888815"/>
                  <a:pt x="3917218" y="3878147"/>
                </a:cubicBezTo>
                <a:cubicBezTo>
                  <a:pt x="3935353" y="3831208"/>
                  <a:pt x="3951355" y="3783202"/>
                  <a:pt x="3973758" y="3738397"/>
                </a:cubicBezTo>
                <a:cubicBezTo>
                  <a:pt x="4024964" y="3635984"/>
                  <a:pt x="4080438" y="3534638"/>
                  <a:pt x="4131644" y="3432225"/>
                </a:cubicBezTo>
                <a:cubicBezTo>
                  <a:pt x="4156181" y="3384219"/>
                  <a:pt x="4178584" y="3336213"/>
                  <a:pt x="4196719" y="3286073"/>
                </a:cubicBezTo>
                <a:cubicBezTo>
                  <a:pt x="4223389" y="3211397"/>
                  <a:pt x="4244725" y="3133521"/>
                  <a:pt x="4269262" y="3057778"/>
                </a:cubicBezTo>
                <a:cubicBezTo>
                  <a:pt x="4298065" y="2969234"/>
                  <a:pt x="4333270" y="2881756"/>
                  <a:pt x="4354606" y="2791078"/>
                </a:cubicBezTo>
                <a:cubicBezTo>
                  <a:pt x="4385543" y="2659861"/>
                  <a:pt x="4405812" y="2526511"/>
                  <a:pt x="4432482" y="2394228"/>
                </a:cubicBezTo>
                <a:cubicBezTo>
                  <a:pt x="4454885" y="2284348"/>
                  <a:pt x="4482622" y="2175534"/>
                  <a:pt x="4492223" y="2062453"/>
                </a:cubicBezTo>
                <a:cubicBezTo>
                  <a:pt x="4501824" y="1954706"/>
                  <a:pt x="4524227" y="1846960"/>
                  <a:pt x="4541296" y="1740280"/>
                </a:cubicBezTo>
                <a:cubicBezTo>
                  <a:pt x="4555164" y="1656002"/>
                  <a:pt x="4573300" y="1572792"/>
                  <a:pt x="4585034" y="1487448"/>
                </a:cubicBezTo>
                <a:cubicBezTo>
                  <a:pt x="4601036" y="1360499"/>
                  <a:pt x="4617038" y="1233549"/>
                  <a:pt x="4625573" y="1105533"/>
                </a:cubicBezTo>
                <a:cubicBezTo>
                  <a:pt x="4637308" y="938046"/>
                  <a:pt x="4668245" y="771625"/>
                  <a:pt x="4642642" y="603070"/>
                </a:cubicBezTo>
                <a:cubicBezTo>
                  <a:pt x="4626640" y="497457"/>
                  <a:pt x="4611704" y="391844"/>
                  <a:pt x="4591435" y="287298"/>
                </a:cubicBezTo>
                <a:cubicBezTo>
                  <a:pt x="4582901" y="244625"/>
                  <a:pt x="4563698" y="204087"/>
                  <a:pt x="4547696" y="158215"/>
                </a:cubicBezTo>
                <a:cubicBezTo>
                  <a:pt x="4431415" y="190219"/>
                  <a:pt x="4321535" y="214755"/>
                  <a:pt x="4216988" y="252093"/>
                </a:cubicBezTo>
                <a:cubicBezTo>
                  <a:pt x="3987626" y="332103"/>
                  <a:pt x="3788135" y="469720"/>
                  <a:pt x="3595044" y="611605"/>
                </a:cubicBezTo>
                <a:cubicBezTo>
                  <a:pt x="3439291" y="725752"/>
                  <a:pt x="3297407" y="859102"/>
                  <a:pt x="3162990" y="1000987"/>
                </a:cubicBezTo>
                <a:cubicBezTo>
                  <a:pt x="3025373" y="1146072"/>
                  <a:pt x="2887755" y="1290090"/>
                  <a:pt x="2767207" y="1451177"/>
                </a:cubicBezTo>
                <a:cubicBezTo>
                  <a:pt x="2696798" y="1545055"/>
                  <a:pt x="2619988" y="1633600"/>
                  <a:pt x="2555980" y="1731745"/>
                </a:cubicBezTo>
                <a:cubicBezTo>
                  <a:pt x="2479171" y="1850160"/>
                  <a:pt x="2414096" y="1974976"/>
                  <a:pt x="2343687" y="2096591"/>
                </a:cubicBezTo>
                <a:cubicBezTo>
                  <a:pt x="2334086" y="2112593"/>
                  <a:pt x="2324485" y="2128595"/>
                  <a:pt x="2314884" y="2144597"/>
                </a:cubicBezTo>
                <a:cubicBezTo>
                  <a:pt x="2278612" y="2202204"/>
                  <a:pt x="2237007" y="2258744"/>
                  <a:pt x="2205003" y="2319552"/>
                </a:cubicBezTo>
                <a:cubicBezTo>
                  <a:pt x="2137795" y="2443301"/>
                  <a:pt x="2079121" y="2572384"/>
                  <a:pt x="2010845" y="2695066"/>
                </a:cubicBezTo>
                <a:cubicBezTo>
                  <a:pt x="1871095" y="2942564"/>
                  <a:pt x="1770815" y="3207130"/>
                  <a:pt x="1674803" y="3472763"/>
                </a:cubicBezTo>
                <a:cubicBezTo>
                  <a:pt x="1619330" y="3627449"/>
                  <a:pt x="1576658" y="3787469"/>
                  <a:pt x="1528652" y="3945356"/>
                </a:cubicBezTo>
                <a:cubicBezTo>
                  <a:pt x="1522251" y="3967759"/>
                  <a:pt x="1520117" y="3990162"/>
                  <a:pt x="1516917" y="4006164"/>
                </a:cubicBezTo>
                <a:cubicBezTo>
                  <a:pt x="1776149" y="4108576"/>
                  <a:pt x="2026847" y="4203522"/>
                  <a:pt x="2272212" y="4297400"/>
                </a:cubicBezTo>
                <a:close/>
                <a:moveTo>
                  <a:pt x="3372083" y="2835883"/>
                </a:moveTo>
                <a:cubicBezTo>
                  <a:pt x="3323010" y="2816681"/>
                  <a:pt x="3284605" y="2798545"/>
                  <a:pt x="3244067" y="2787877"/>
                </a:cubicBezTo>
                <a:cubicBezTo>
                  <a:pt x="3180059" y="2769742"/>
                  <a:pt x="3166190" y="2778276"/>
                  <a:pt x="3138453" y="2836950"/>
                </a:cubicBezTo>
                <a:cubicBezTo>
                  <a:pt x="3104316" y="2909493"/>
                  <a:pt x="3073379" y="2984169"/>
                  <a:pt x="3037107" y="3055644"/>
                </a:cubicBezTo>
                <a:cubicBezTo>
                  <a:pt x="2970966" y="3186861"/>
                  <a:pt x="2900557" y="3315944"/>
                  <a:pt x="2833348" y="3446093"/>
                </a:cubicBezTo>
                <a:cubicBezTo>
                  <a:pt x="2744804" y="3616781"/>
                  <a:pt x="2658393" y="3788536"/>
                  <a:pt x="2569849" y="3960291"/>
                </a:cubicBezTo>
                <a:cubicBezTo>
                  <a:pt x="2500507" y="4095775"/>
                  <a:pt x="2424764" y="4228058"/>
                  <a:pt x="2361823" y="4366742"/>
                </a:cubicBezTo>
                <a:cubicBezTo>
                  <a:pt x="2280746" y="4545964"/>
                  <a:pt x="2206070" y="4729454"/>
                  <a:pt x="2133527" y="4911877"/>
                </a:cubicBezTo>
                <a:cubicBezTo>
                  <a:pt x="2097256" y="5002555"/>
                  <a:pt x="2071653" y="5097500"/>
                  <a:pt x="2038582" y="5197779"/>
                </a:cubicBezTo>
                <a:cubicBezTo>
                  <a:pt x="2075920" y="5208447"/>
                  <a:pt x="2102590" y="5215915"/>
                  <a:pt x="2129260" y="5223383"/>
                </a:cubicBezTo>
                <a:cubicBezTo>
                  <a:pt x="2137795" y="5209514"/>
                  <a:pt x="2145262" y="5200980"/>
                  <a:pt x="2149529" y="5191379"/>
                </a:cubicBezTo>
                <a:cubicBezTo>
                  <a:pt x="2229540" y="5037759"/>
                  <a:pt x="2310616" y="4884140"/>
                  <a:pt x="2390626" y="4729454"/>
                </a:cubicBezTo>
                <a:cubicBezTo>
                  <a:pt x="2438632" y="4637709"/>
                  <a:pt x="2487705" y="4545964"/>
                  <a:pt x="2533578" y="4453153"/>
                </a:cubicBezTo>
                <a:cubicBezTo>
                  <a:pt x="2599719" y="4320870"/>
                  <a:pt x="2664794" y="4187520"/>
                  <a:pt x="2729869" y="4054170"/>
                </a:cubicBezTo>
                <a:cubicBezTo>
                  <a:pt x="2783209" y="3947490"/>
                  <a:pt x="2838682" y="3841876"/>
                  <a:pt x="2888822" y="3733063"/>
                </a:cubicBezTo>
                <a:cubicBezTo>
                  <a:pt x="2999769" y="3494099"/>
                  <a:pt x="3138453" y="3270071"/>
                  <a:pt x="3265403" y="3038576"/>
                </a:cubicBezTo>
                <a:cubicBezTo>
                  <a:pt x="3300607" y="2976701"/>
                  <a:pt x="3332611" y="2912693"/>
                  <a:pt x="3372083" y="2835883"/>
                </a:cubicBezTo>
                <a:close/>
                <a:moveTo>
                  <a:pt x="1434773" y="4244060"/>
                </a:moveTo>
                <a:cubicBezTo>
                  <a:pt x="1682271" y="4331538"/>
                  <a:pt x="1921234" y="4415815"/>
                  <a:pt x="2163398" y="4501159"/>
                </a:cubicBezTo>
                <a:cubicBezTo>
                  <a:pt x="2177266" y="4474489"/>
                  <a:pt x="2192201" y="4444618"/>
                  <a:pt x="2210337" y="4411548"/>
                </a:cubicBezTo>
                <a:cubicBezTo>
                  <a:pt x="1964973" y="4309135"/>
                  <a:pt x="1727076" y="4208856"/>
                  <a:pt x="1485980" y="4107510"/>
                </a:cubicBezTo>
                <a:cubicBezTo>
                  <a:pt x="1467844" y="4158716"/>
                  <a:pt x="1452909" y="4198188"/>
                  <a:pt x="1434773" y="4244060"/>
                </a:cubicBezTo>
                <a:close/>
                <a:moveTo>
                  <a:pt x="3279271" y="4917211"/>
                </a:moveTo>
                <a:cubicBezTo>
                  <a:pt x="3223797" y="4888407"/>
                  <a:pt x="3177925" y="4862804"/>
                  <a:pt x="3130986" y="4840401"/>
                </a:cubicBezTo>
                <a:cubicBezTo>
                  <a:pt x="3013638" y="4784928"/>
                  <a:pt x="2895223" y="4731588"/>
                  <a:pt x="2777875" y="4676114"/>
                </a:cubicBezTo>
                <a:cubicBezTo>
                  <a:pt x="2725602" y="4651578"/>
                  <a:pt x="2675462" y="4623841"/>
                  <a:pt x="2618922" y="4593970"/>
                </a:cubicBezTo>
                <a:cubicBezTo>
                  <a:pt x="2599719" y="4636642"/>
                  <a:pt x="2582650" y="4673980"/>
                  <a:pt x="2563448" y="4716652"/>
                </a:cubicBezTo>
                <a:cubicBezTo>
                  <a:pt x="2754405" y="4805197"/>
                  <a:pt x="2938962" y="4891608"/>
                  <a:pt x="3124585" y="4975885"/>
                </a:cubicBezTo>
                <a:cubicBezTo>
                  <a:pt x="3155522" y="4989753"/>
                  <a:pt x="3190727" y="4994020"/>
                  <a:pt x="3225931" y="5003622"/>
                </a:cubicBezTo>
                <a:cubicBezTo>
                  <a:pt x="3240866" y="4976952"/>
                  <a:pt x="3255801" y="4952415"/>
                  <a:pt x="3279271" y="4917211"/>
                </a:cubicBezTo>
                <a:close/>
                <a:moveTo>
                  <a:pt x="1162739" y="6165367"/>
                </a:moveTo>
                <a:cubicBezTo>
                  <a:pt x="1192610" y="6281649"/>
                  <a:pt x="1220346" y="6398997"/>
                  <a:pt x="1250217" y="6515278"/>
                </a:cubicBezTo>
                <a:cubicBezTo>
                  <a:pt x="1292889" y="6680632"/>
                  <a:pt x="1334494" y="6847053"/>
                  <a:pt x="1379300" y="7012407"/>
                </a:cubicBezTo>
                <a:cubicBezTo>
                  <a:pt x="1417704" y="7154291"/>
                  <a:pt x="1459310" y="7295109"/>
                  <a:pt x="1500915" y="7436993"/>
                </a:cubicBezTo>
                <a:cubicBezTo>
                  <a:pt x="1514783" y="7481799"/>
                  <a:pt x="1538253" y="7520203"/>
                  <a:pt x="1596927" y="7526605"/>
                </a:cubicBezTo>
                <a:cubicBezTo>
                  <a:pt x="1609728" y="7513803"/>
                  <a:pt x="1626797" y="7499935"/>
                  <a:pt x="1638532" y="7482865"/>
                </a:cubicBezTo>
                <a:cubicBezTo>
                  <a:pt x="1689738" y="7404989"/>
                  <a:pt x="1744145" y="7328179"/>
                  <a:pt x="1786817" y="7246036"/>
                </a:cubicBezTo>
                <a:cubicBezTo>
                  <a:pt x="1864694" y="7097751"/>
                  <a:pt x="1934036" y="6945198"/>
                  <a:pt x="2009779" y="6794779"/>
                </a:cubicBezTo>
                <a:cubicBezTo>
                  <a:pt x="2048183" y="6719037"/>
                  <a:pt x="2096189" y="6648628"/>
                  <a:pt x="2123926" y="6566484"/>
                </a:cubicBezTo>
                <a:cubicBezTo>
                  <a:pt x="2147396" y="6499276"/>
                  <a:pt x="2189001" y="6438468"/>
                  <a:pt x="2223139" y="6375527"/>
                </a:cubicBezTo>
                <a:cubicBezTo>
                  <a:pt x="2234874" y="6352057"/>
                  <a:pt x="2247675" y="6329655"/>
                  <a:pt x="2260477" y="6302985"/>
                </a:cubicBezTo>
                <a:cubicBezTo>
                  <a:pt x="2301015" y="6324321"/>
                  <a:pt x="2334086" y="6339256"/>
                  <a:pt x="2366090" y="6358458"/>
                </a:cubicBezTo>
                <a:cubicBezTo>
                  <a:pt x="2510108" y="6444869"/>
                  <a:pt x="2654126" y="6533413"/>
                  <a:pt x="2799211" y="6618757"/>
                </a:cubicBezTo>
                <a:cubicBezTo>
                  <a:pt x="2840816" y="6643294"/>
                  <a:pt x="2885622" y="6662496"/>
                  <a:pt x="2930427" y="6679565"/>
                </a:cubicBezTo>
                <a:cubicBezTo>
                  <a:pt x="2980567" y="6697701"/>
                  <a:pt x="3009371" y="6679565"/>
                  <a:pt x="3011504" y="6627292"/>
                </a:cubicBezTo>
                <a:cubicBezTo>
                  <a:pt x="3013638" y="6595288"/>
                  <a:pt x="3009371" y="6563284"/>
                  <a:pt x="3005103" y="6531280"/>
                </a:cubicBezTo>
                <a:cubicBezTo>
                  <a:pt x="2974166" y="6322187"/>
                  <a:pt x="2944296" y="6114161"/>
                  <a:pt x="2909091" y="5906135"/>
                </a:cubicBezTo>
                <a:cubicBezTo>
                  <a:pt x="2901624" y="5863463"/>
                  <a:pt x="2879221" y="5820791"/>
                  <a:pt x="2855751" y="5782386"/>
                </a:cubicBezTo>
                <a:cubicBezTo>
                  <a:pt x="2846150" y="5766384"/>
                  <a:pt x="2815213" y="5755716"/>
                  <a:pt x="2796010" y="5756783"/>
                </a:cubicBezTo>
                <a:cubicBezTo>
                  <a:pt x="2784276" y="5757850"/>
                  <a:pt x="2769340" y="5788787"/>
                  <a:pt x="2768274" y="5806922"/>
                </a:cubicBezTo>
                <a:cubicBezTo>
                  <a:pt x="2766140" y="5841060"/>
                  <a:pt x="2771474" y="5876264"/>
                  <a:pt x="2777875" y="5909335"/>
                </a:cubicBezTo>
                <a:cubicBezTo>
                  <a:pt x="2786409" y="5954141"/>
                  <a:pt x="2799211" y="5997880"/>
                  <a:pt x="2806678" y="6042685"/>
                </a:cubicBezTo>
                <a:cubicBezTo>
                  <a:pt x="2830148" y="6179236"/>
                  <a:pt x="2851484" y="6316853"/>
                  <a:pt x="2872820" y="6454470"/>
                </a:cubicBezTo>
                <a:cubicBezTo>
                  <a:pt x="2874954" y="6471539"/>
                  <a:pt x="2874954" y="6488608"/>
                  <a:pt x="2876021" y="6512077"/>
                </a:cubicBezTo>
                <a:cubicBezTo>
                  <a:pt x="2809879" y="6471539"/>
                  <a:pt x="2750138" y="6434201"/>
                  <a:pt x="2690397" y="6398997"/>
                </a:cubicBezTo>
                <a:cubicBezTo>
                  <a:pt x="2541045" y="6311519"/>
                  <a:pt x="2390626" y="6224041"/>
                  <a:pt x="2242341" y="6136564"/>
                </a:cubicBezTo>
                <a:cubicBezTo>
                  <a:pt x="2205003" y="6115228"/>
                  <a:pt x="2178333" y="6115228"/>
                  <a:pt x="2150596" y="6148298"/>
                </a:cubicBezTo>
                <a:cubicBezTo>
                  <a:pt x="2133527" y="6168568"/>
                  <a:pt x="2120726" y="6193104"/>
                  <a:pt x="2108991" y="6216574"/>
                </a:cubicBezTo>
                <a:cubicBezTo>
                  <a:pt x="2052451" y="6337122"/>
                  <a:pt x="1996977" y="6457671"/>
                  <a:pt x="1941503" y="6579286"/>
                </a:cubicBezTo>
                <a:cubicBezTo>
                  <a:pt x="1903099" y="6663563"/>
                  <a:pt x="1866827" y="6749974"/>
                  <a:pt x="1829489" y="6835318"/>
                </a:cubicBezTo>
                <a:cubicBezTo>
                  <a:pt x="1760147" y="6991071"/>
                  <a:pt x="1689738" y="7146823"/>
                  <a:pt x="1619330" y="7302577"/>
                </a:cubicBezTo>
                <a:cubicBezTo>
                  <a:pt x="1612929" y="7317511"/>
                  <a:pt x="1604394" y="7331380"/>
                  <a:pt x="1588392" y="7362317"/>
                </a:cubicBezTo>
                <a:cubicBezTo>
                  <a:pt x="1577724" y="7304710"/>
                  <a:pt x="1572390" y="7265239"/>
                  <a:pt x="1562789" y="7226833"/>
                </a:cubicBezTo>
                <a:cubicBezTo>
                  <a:pt x="1524384" y="7076415"/>
                  <a:pt x="1485980" y="6927063"/>
                  <a:pt x="1446508" y="6776644"/>
                </a:cubicBezTo>
                <a:cubicBezTo>
                  <a:pt x="1410237" y="6636893"/>
                  <a:pt x="1372899" y="6497142"/>
                  <a:pt x="1338761" y="6357391"/>
                </a:cubicBezTo>
                <a:cubicBezTo>
                  <a:pt x="1307824" y="6230442"/>
                  <a:pt x="1263018" y="6107760"/>
                  <a:pt x="1264085" y="5974410"/>
                </a:cubicBezTo>
                <a:cubicBezTo>
                  <a:pt x="1264085" y="5924270"/>
                  <a:pt x="1234215" y="5908268"/>
                  <a:pt x="1179808" y="5925337"/>
                </a:cubicBezTo>
                <a:cubicBezTo>
                  <a:pt x="1054992" y="5964809"/>
                  <a:pt x="931244" y="6005347"/>
                  <a:pt x="807495" y="6048019"/>
                </a:cubicBezTo>
                <a:cubicBezTo>
                  <a:pt x="666677" y="6096025"/>
                  <a:pt x="525859" y="6146165"/>
                  <a:pt x="385042" y="6195238"/>
                </a:cubicBezTo>
                <a:cubicBezTo>
                  <a:pt x="359439" y="6203772"/>
                  <a:pt x="333835" y="6209106"/>
                  <a:pt x="308232" y="6215507"/>
                </a:cubicBezTo>
                <a:cubicBezTo>
                  <a:pt x="282629" y="6222975"/>
                  <a:pt x="257026" y="6230442"/>
                  <a:pt x="231423" y="6236843"/>
                </a:cubicBezTo>
                <a:cubicBezTo>
                  <a:pt x="325301" y="6124829"/>
                  <a:pt x="424513" y="6028817"/>
                  <a:pt x="520525" y="5928538"/>
                </a:cubicBezTo>
                <a:cubicBezTo>
                  <a:pt x="636807" y="5806922"/>
                  <a:pt x="750954" y="5684240"/>
                  <a:pt x="862968" y="5559425"/>
                </a:cubicBezTo>
                <a:cubicBezTo>
                  <a:pt x="950446" y="5462346"/>
                  <a:pt x="1032590" y="5362067"/>
                  <a:pt x="1116867" y="5262854"/>
                </a:cubicBezTo>
                <a:cubicBezTo>
                  <a:pt x="1163806" y="5208447"/>
                  <a:pt x="1211812" y="5155107"/>
                  <a:pt x="1254484" y="5097500"/>
                </a:cubicBezTo>
                <a:cubicBezTo>
                  <a:pt x="1281154" y="5061229"/>
                  <a:pt x="1302490" y="5020690"/>
                  <a:pt x="1320626" y="4979085"/>
                </a:cubicBezTo>
                <a:cubicBezTo>
                  <a:pt x="1328093" y="4962016"/>
                  <a:pt x="1324893" y="4936413"/>
                  <a:pt x="1319559" y="4917211"/>
                </a:cubicBezTo>
                <a:cubicBezTo>
                  <a:pt x="1306757" y="4875606"/>
                  <a:pt x="1276887" y="4864938"/>
                  <a:pt x="1239549" y="4889474"/>
                </a:cubicBezTo>
                <a:cubicBezTo>
                  <a:pt x="1212879" y="4906543"/>
                  <a:pt x="1187276" y="4927879"/>
                  <a:pt x="1167006" y="4951348"/>
                </a:cubicBezTo>
                <a:cubicBezTo>
                  <a:pt x="1094464" y="5036692"/>
                  <a:pt x="1026189" y="5124170"/>
                  <a:pt x="953646" y="5209514"/>
                </a:cubicBezTo>
                <a:cubicBezTo>
                  <a:pt x="856568" y="5323662"/>
                  <a:pt x="756288" y="5433542"/>
                  <a:pt x="661343" y="5547690"/>
                </a:cubicBezTo>
                <a:cubicBezTo>
                  <a:pt x="441582" y="5806922"/>
                  <a:pt x="226089" y="6068288"/>
                  <a:pt x="10595" y="6330721"/>
                </a:cubicBezTo>
                <a:cubicBezTo>
                  <a:pt x="-73" y="6343523"/>
                  <a:pt x="-2207" y="6370193"/>
                  <a:pt x="2061" y="6387262"/>
                </a:cubicBezTo>
                <a:cubicBezTo>
                  <a:pt x="9528" y="6413932"/>
                  <a:pt x="32998" y="6407531"/>
                  <a:pt x="55401" y="6401130"/>
                </a:cubicBezTo>
                <a:cubicBezTo>
                  <a:pt x="173815" y="6366993"/>
                  <a:pt x="292230" y="6337122"/>
                  <a:pt x="409578" y="6301918"/>
                </a:cubicBezTo>
                <a:cubicBezTo>
                  <a:pt x="593068" y="6246444"/>
                  <a:pt x="775491" y="6185636"/>
                  <a:pt x="958980" y="6129096"/>
                </a:cubicBezTo>
                <a:cubicBezTo>
                  <a:pt x="1014454" y="6112027"/>
                  <a:pt x="1070994" y="6097092"/>
                  <a:pt x="1133936" y="6078956"/>
                </a:cubicBezTo>
                <a:cubicBezTo>
                  <a:pt x="1144604" y="6110960"/>
                  <a:pt x="1155272" y="6137630"/>
                  <a:pt x="1162739" y="6165367"/>
                </a:cubicBezTo>
                <a:close/>
                <a:moveTo>
                  <a:pt x="1256618" y="5567959"/>
                </a:moveTo>
                <a:cubicBezTo>
                  <a:pt x="1314225" y="5496484"/>
                  <a:pt x="1372899" y="5423941"/>
                  <a:pt x="1430506" y="5352465"/>
                </a:cubicBezTo>
                <a:cubicBezTo>
                  <a:pt x="1442241" y="5337530"/>
                  <a:pt x="1458243" y="5325795"/>
                  <a:pt x="1467844" y="5310860"/>
                </a:cubicBezTo>
                <a:cubicBezTo>
                  <a:pt x="1496648" y="5266055"/>
                  <a:pt x="1473178" y="5192445"/>
                  <a:pt x="1421972" y="5165775"/>
                </a:cubicBezTo>
                <a:cubicBezTo>
                  <a:pt x="1380366" y="5143372"/>
                  <a:pt x="1346229" y="5161508"/>
                  <a:pt x="1315292" y="5218049"/>
                </a:cubicBezTo>
                <a:cubicBezTo>
                  <a:pt x="1295022" y="5255387"/>
                  <a:pt x="1271553" y="5291658"/>
                  <a:pt x="1245950" y="5325795"/>
                </a:cubicBezTo>
                <a:cubicBezTo>
                  <a:pt x="1162739" y="5436743"/>
                  <a:pt x="1078462" y="5546623"/>
                  <a:pt x="994185" y="5656504"/>
                </a:cubicBezTo>
                <a:cubicBezTo>
                  <a:pt x="984584" y="5669305"/>
                  <a:pt x="973916" y="5682107"/>
                  <a:pt x="967515" y="5695975"/>
                </a:cubicBezTo>
                <a:cubicBezTo>
                  <a:pt x="955780" y="5727979"/>
                  <a:pt x="955780" y="5758916"/>
                  <a:pt x="981383" y="5785586"/>
                </a:cubicBezTo>
                <a:cubicBezTo>
                  <a:pt x="1005920" y="5811190"/>
                  <a:pt x="1031523" y="5805856"/>
                  <a:pt x="1061393" y="5795188"/>
                </a:cubicBezTo>
                <a:cubicBezTo>
                  <a:pt x="1210745" y="5747182"/>
                  <a:pt x="1361164" y="5700242"/>
                  <a:pt x="1510516" y="5654370"/>
                </a:cubicBezTo>
                <a:cubicBezTo>
                  <a:pt x="1552121" y="5641568"/>
                  <a:pt x="1594793" y="5633034"/>
                  <a:pt x="1640666" y="5621299"/>
                </a:cubicBezTo>
                <a:cubicBezTo>
                  <a:pt x="1649200" y="5701309"/>
                  <a:pt x="1657734" y="5772785"/>
                  <a:pt x="1663068" y="5845327"/>
                </a:cubicBezTo>
                <a:cubicBezTo>
                  <a:pt x="1671603" y="5948807"/>
                  <a:pt x="1674803" y="6053353"/>
                  <a:pt x="1686538" y="6155766"/>
                </a:cubicBezTo>
                <a:cubicBezTo>
                  <a:pt x="1692939" y="6208039"/>
                  <a:pt x="1704674" y="6262446"/>
                  <a:pt x="1727076" y="6309385"/>
                </a:cubicBezTo>
                <a:cubicBezTo>
                  <a:pt x="1754813" y="6366993"/>
                  <a:pt x="1791084" y="6366993"/>
                  <a:pt x="1829489" y="6316853"/>
                </a:cubicBezTo>
                <a:cubicBezTo>
                  <a:pt x="1834823" y="6310452"/>
                  <a:pt x="1839090" y="6304051"/>
                  <a:pt x="1843358" y="6296584"/>
                </a:cubicBezTo>
                <a:cubicBezTo>
                  <a:pt x="1916967" y="6169634"/>
                  <a:pt x="1989509" y="6041618"/>
                  <a:pt x="2063119" y="5914669"/>
                </a:cubicBezTo>
                <a:cubicBezTo>
                  <a:pt x="2086588" y="5874131"/>
                  <a:pt x="2115392" y="5836793"/>
                  <a:pt x="2142062" y="5797321"/>
                </a:cubicBezTo>
                <a:cubicBezTo>
                  <a:pt x="2251942" y="5864530"/>
                  <a:pt x="2352222" y="5926404"/>
                  <a:pt x="2451434" y="5988278"/>
                </a:cubicBezTo>
                <a:cubicBezTo>
                  <a:pt x="2505841" y="6022416"/>
                  <a:pt x="2541045" y="6008548"/>
                  <a:pt x="2541045" y="5944540"/>
                </a:cubicBezTo>
                <a:cubicBezTo>
                  <a:pt x="2539978" y="5851728"/>
                  <a:pt x="2528244" y="5758916"/>
                  <a:pt x="2518642" y="5666105"/>
                </a:cubicBezTo>
                <a:cubicBezTo>
                  <a:pt x="2515442" y="5639435"/>
                  <a:pt x="2497306" y="5624500"/>
                  <a:pt x="2454634" y="5633034"/>
                </a:cubicBezTo>
                <a:cubicBezTo>
                  <a:pt x="2436499" y="5683174"/>
                  <a:pt x="2416230" y="5738647"/>
                  <a:pt x="2393827" y="5800522"/>
                </a:cubicBezTo>
                <a:cubicBezTo>
                  <a:pt x="2373558" y="5787720"/>
                  <a:pt x="2352222" y="5773852"/>
                  <a:pt x="2329819" y="5761050"/>
                </a:cubicBezTo>
                <a:cubicBezTo>
                  <a:pt x="2270078" y="5725846"/>
                  <a:pt x="2209270" y="5691708"/>
                  <a:pt x="2149529" y="5656504"/>
                </a:cubicBezTo>
                <a:cubicBezTo>
                  <a:pt x="2110058" y="5634101"/>
                  <a:pt x="2076987" y="5642635"/>
                  <a:pt x="2051384" y="5678906"/>
                </a:cubicBezTo>
                <a:cubicBezTo>
                  <a:pt x="2036449" y="5700242"/>
                  <a:pt x="2021513" y="5723712"/>
                  <a:pt x="2010845" y="5747182"/>
                </a:cubicBezTo>
                <a:cubicBezTo>
                  <a:pt x="1954305" y="5864530"/>
                  <a:pt x="1898831" y="5982944"/>
                  <a:pt x="1841224" y="6101359"/>
                </a:cubicBezTo>
                <a:cubicBezTo>
                  <a:pt x="1835890" y="6110960"/>
                  <a:pt x="1824155" y="6117361"/>
                  <a:pt x="1808153" y="6132296"/>
                </a:cubicBezTo>
                <a:cubicBezTo>
                  <a:pt x="1799619" y="6065088"/>
                  <a:pt x="1791084" y="6007481"/>
                  <a:pt x="1786817" y="5949874"/>
                </a:cubicBezTo>
                <a:cubicBezTo>
                  <a:pt x="1777216" y="5821858"/>
                  <a:pt x="1771882" y="5693842"/>
                  <a:pt x="1763348" y="5565826"/>
                </a:cubicBezTo>
                <a:cubicBezTo>
                  <a:pt x="1756947" y="5461279"/>
                  <a:pt x="1683338" y="5419674"/>
                  <a:pt x="1588392" y="5461279"/>
                </a:cubicBezTo>
                <a:cubicBezTo>
                  <a:pt x="1483846" y="5506085"/>
                  <a:pt x="1377166" y="5546623"/>
                  <a:pt x="1271553" y="5589295"/>
                </a:cubicBezTo>
                <a:cubicBezTo>
                  <a:pt x="1269419" y="5581828"/>
                  <a:pt x="1263018" y="5574360"/>
                  <a:pt x="1256618" y="5567959"/>
                </a:cubicBezTo>
                <a:close/>
                <a:moveTo>
                  <a:pt x="4257527" y="2051785"/>
                </a:moveTo>
                <a:cubicBezTo>
                  <a:pt x="4168982" y="2205404"/>
                  <a:pt x="4043100" y="2290748"/>
                  <a:pt x="3869212" y="2320619"/>
                </a:cubicBezTo>
                <a:cubicBezTo>
                  <a:pt x="3757198" y="2339821"/>
                  <a:pt x="3648384" y="2348356"/>
                  <a:pt x="3537437" y="2321686"/>
                </a:cubicBezTo>
                <a:cubicBezTo>
                  <a:pt x="3320876" y="2269412"/>
                  <a:pt x="3166190" y="2146730"/>
                  <a:pt x="3078713" y="1937638"/>
                </a:cubicBezTo>
                <a:cubicBezTo>
                  <a:pt x="3047775" y="1864028"/>
                  <a:pt x="3032840" y="1790419"/>
                  <a:pt x="3020039" y="1713610"/>
                </a:cubicBezTo>
                <a:cubicBezTo>
                  <a:pt x="3008304" y="1637867"/>
                  <a:pt x="3036041" y="1567458"/>
                  <a:pt x="3071245" y="1507717"/>
                </a:cubicBezTo>
                <a:cubicBezTo>
                  <a:pt x="3127785" y="1411705"/>
                  <a:pt x="3201395" y="1327428"/>
                  <a:pt x="3299540" y="1265553"/>
                </a:cubicBezTo>
                <a:cubicBezTo>
                  <a:pt x="3364615" y="1223948"/>
                  <a:pt x="3430757" y="1199412"/>
                  <a:pt x="3509700" y="1210080"/>
                </a:cubicBezTo>
                <a:cubicBezTo>
                  <a:pt x="3556639" y="1215414"/>
                  <a:pt x="3605712" y="1204746"/>
                  <a:pt x="3652651" y="1207946"/>
                </a:cubicBezTo>
                <a:cubicBezTo>
                  <a:pt x="3820139" y="1216481"/>
                  <a:pt x="3958823" y="1284756"/>
                  <a:pt x="4076171" y="1406371"/>
                </a:cubicBezTo>
                <a:cubicBezTo>
                  <a:pt x="4160448" y="1493849"/>
                  <a:pt x="4223389" y="1595195"/>
                  <a:pt x="4290598" y="1693340"/>
                </a:cubicBezTo>
                <a:cubicBezTo>
                  <a:pt x="4325802" y="1744547"/>
                  <a:pt x="4333270" y="1809622"/>
                  <a:pt x="4317268" y="1871496"/>
                </a:cubicBezTo>
                <a:cubicBezTo>
                  <a:pt x="4301266" y="1932304"/>
                  <a:pt x="4277796" y="1992044"/>
                  <a:pt x="4257527" y="2051785"/>
                </a:cubicBezTo>
                <a:close/>
                <a:moveTo>
                  <a:pt x="4146580" y="1932304"/>
                </a:moveTo>
                <a:cubicBezTo>
                  <a:pt x="4187118" y="1853360"/>
                  <a:pt x="4214855" y="1798954"/>
                  <a:pt x="4180717" y="1740280"/>
                </a:cubicBezTo>
                <a:cubicBezTo>
                  <a:pt x="4141246" y="1670938"/>
                  <a:pt x="4106041" y="1597328"/>
                  <a:pt x="4055902" y="1537588"/>
                </a:cubicBezTo>
                <a:cubicBezTo>
                  <a:pt x="3901216" y="1357298"/>
                  <a:pt x="3699590" y="1300758"/>
                  <a:pt x="3472362" y="1357298"/>
                </a:cubicBezTo>
                <a:cubicBezTo>
                  <a:pt x="3330477" y="1392503"/>
                  <a:pt x="3236599" y="1492782"/>
                  <a:pt x="3177925" y="1628266"/>
                </a:cubicBezTo>
                <a:cubicBezTo>
                  <a:pt x="3145921" y="1702942"/>
                  <a:pt x="3158723" y="1772284"/>
                  <a:pt x="3175791" y="1845893"/>
                </a:cubicBezTo>
                <a:cubicBezTo>
                  <a:pt x="3203528" y="1962174"/>
                  <a:pt x="3277137" y="2044318"/>
                  <a:pt x="3367815" y="2110459"/>
                </a:cubicBezTo>
                <a:cubicBezTo>
                  <a:pt x="3404087" y="2137129"/>
                  <a:pt x="3457427" y="2141396"/>
                  <a:pt x="3503299" y="2154198"/>
                </a:cubicBezTo>
                <a:cubicBezTo>
                  <a:pt x="3643050" y="2195803"/>
                  <a:pt x="3777467" y="2196870"/>
                  <a:pt x="3915084" y="2137129"/>
                </a:cubicBezTo>
                <a:cubicBezTo>
                  <a:pt x="4029232" y="2088056"/>
                  <a:pt x="4088972" y="1993111"/>
                  <a:pt x="4146580" y="19323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7654537" y="4059075"/>
            <a:ext cx="585429" cy="786782"/>
          </a:xfrm>
          <a:custGeom>
            <a:rect b="b" l="l" r="r" t="t"/>
            <a:pathLst>
              <a:path extrusionOk="0" h="1573564" w="1170857">
                <a:moveTo>
                  <a:pt x="773976" y="1409613"/>
                </a:moveTo>
                <a:cubicBezTo>
                  <a:pt x="764236" y="1416912"/>
                  <a:pt x="754984" y="1421777"/>
                  <a:pt x="748166" y="1429076"/>
                </a:cubicBezTo>
                <a:cubicBezTo>
                  <a:pt x="718948" y="1460217"/>
                  <a:pt x="702878" y="1463623"/>
                  <a:pt x="673173" y="1437834"/>
                </a:cubicBezTo>
                <a:cubicBezTo>
                  <a:pt x="644441" y="1412532"/>
                  <a:pt x="619606" y="1383824"/>
                  <a:pt x="608405" y="1345385"/>
                </a:cubicBezTo>
                <a:cubicBezTo>
                  <a:pt x="584544" y="1264126"/>
                  <a:pt x="562143" y="1182382"/>
                  <a:pt x="536334" y="1102096"/>
                </a:cubicBezTo>
                <a:cubicBezTo>
                  <a:pt x="525133" y="1066090"/>
                  <a:pt x="507602" y="1032029"/>
                  <a:pt x="492019" y="994563"/>
                </a:cubicBezTo>
                <a:cubicBezTo>
                  <a:pt x="452575" y="1021811"/>
                  <a:pt x="433096" y="1064630"/>
                  <a:pt x="407773" y="1101610"/>
                </a:cubicBezTo>
                <a:cubicBezTo>
                  <a:pt x="355180" y="1178489"/>
                  <a:pt x="304048" y="1256341"/>
                  <a:pt x="254864" y="1335167"/>
                </a:cubicBezTo>
                <a:cubicBezTo>
                  <a:pt x="224185" y="1384798"/>
                  <a:pt x="198376" y="1437348"/>
                  <a:pt x="169644" y="1488438"/>
                </a:cubicBezTo>
                <a:cubicBezTo>
                  <a:pt x="158444" y="1507901"/>
                  <a:pt x="146270" y="1526878"/>
                  <a:pt x="132147" y="1544395"/>
                </a:cubicBezTo>
                <a:cubicBezTo>
                  <a:pt x="103416" y="1579915"/>
                  <a:pt x="102929" y="1579428"/>
                  <a:pt x="64458" y="1561912"/>
                </a:cubicBezTo>
                <a:cubicBezTo>
                  <a:pt x="37188" y="1549747"/>
                  <a:pt x="25014" y="1526878"/>
                  <a:pt x="33292" y="1494764"/>
                </a:cubicBezTo>
                <a:cubicBezTo>
                  <a:pt x="40110" y="1468489"/>
                  <a:pt x="49849" y="1441727"/>
                  <a:pt x="63484" y="1418371"/>
                </a:cubicBezTo>
                <a:cubicBezTo>
                  <a:pt x="86372" y="1379932"/>
                  <a:pt x="114616" y="1344898"/>
                  <a:pt x="137991" y="1306945"/>
                </a:cubicBezTo>
                <a:cubicBezTo>
                  <a:pt x="175488" y="1246123"/>
                  <a:pt x="208602" y="1182868"/>
                  <a:pt x="247073" y="1122533"/>
                </a:cubicBezTo>
                <a:cubicBezTo>
                  <a:pt x="272395" y="1082633"/>
                  <a:pt x="297231" y="1042734"/>
                  <a:pt x="330832" y="1008187"/>
                </a:cubicBezTo>
                <a:cubicBezTo>
                  <a:pt x="347876" y="991157"/>
                  <a:pt x="355180" y="964395"/>
                  <a:pt x="370276" y="935687"/>
                </a:cubicBezTo>
                <a:cubicBezTo>
                  <a:pt x="353719" y="935687"/>
                  <a:pt x="340571" y="932281"/>
                  <a:pt x="330345" y="936174"/>
                </a:cubicBezTo>
                <a:cubicBezTo>
                  <a:pt x="260221" y="964395"/>
                  <a:pt x="186688" y="973640"/>
                  <a:pt x="112669" y="976073"/>
                </a:cubicBezTo>
                <a:cubicBezTo>
                  <a:pt x="83450" y="977046"/>
                  <a:pt x="52284" y="964395"/>
                  <a:pt x="24040" y="952231"/>
                </a:cubicBezTo>
                <a:cubicBezTo>
                  <a:pt x="2126" y="942986"/>
                  <a:pt x="-11022" y="924009"/>
                  <a:pt x="12353" y="892382"/>
                </a:cubicBezTo>
                <a:cubicBezTo>
                  <a:pt x="149678" y="881191"/>
                  <a:pt x="288952" y="836425"/>
                  <a:pt x="428713" y="798473"/>
                </a:cubicBezTo>
                <a:cubicBezTo>
                  <a:pt x="392677" y="664177"/>
                  <a:pt x="355180" y="534748"/>
                  <a:pt x="324501" y="404345"/>
                </a:cubicBezTo>
                <a:cubicBezTo>
                  <a:pt x="293822" y="272970"/>
                  <a:pt x="269473" y="141107"/>
                  <a:pt x="240255" y="0"/>
                </a:cubicBezTo>
                <a:cubicBezTo>
                  <a:pt x="276291" y="6812"/>
                  <a:pt x="304048" y="11678"/>
                  <a:pt x="329371" y="16544"/>
                </a:cubicBezTo>
                <a:cubicBezTo>
                  <a:pt x="355667" y="106074"/>
                  <a:pt x="381964" y="192198"/>
                  <a:pt x="405825" y="278809"/>
                </a:cubicBezTo>
                <a:cubicBezTo>
                  <a:pt x="419947" y="330386"/>
                  <a:pt x="430174" y="382936"/>
                  <a:pt x="442835" y="435486"/>
                </a:cubicBezTo>
                <a:cubicBezTo>
                  <a:pt x="448679" y="458842"/>
                  <a:pt x="455009" y="482684"/>
                  <a:pt x="461827" y="506040"/>
                </a:cubicBezTo>
                <a:cubicBezTo>
                  <a:pt x="479358" y="565402"/>
                  <a:pt x="496402" y="625251"/>
                  <a:pt x="514907" y="684614"/>
                </a:cubicBezTo>
                <a:cubicBezTo>
                  <a:pt x="525133" y="717214"/>
                  <a:pt x="538282" y="720134"/>
                  <a:pt x="560682" y="695805"/>
                </a:cubicBezTo>
                <a:cubicBezTo>
                  <a:pt x="567500" y="688506"/>
                  <a:pt x="571883" y="678288"/>
                  <a:pt x="577726" y="670016"/>
                </a:cubicBezTo>
                <a:cubicBezTo>
                  <a:pt x="590874" y="652500"/>
                  <a:pt x="604023" y="634496"/>
                  <a:pt x="617171" y="617466"/>
                </a:cubicBezTo>
                <a:cubicBezTo>
                  <a:pt x="623501" y="609681"/>
                  <a:pt x="634215" y="602869"/>
                  <a:pt x="636163" y="594110"/>
                </a:cubicBezTo>
                <a:cubicBezTo>
                  <a:pt x="641519" y="569781"/>
                  <a:pt x="657589" y="556644"/>
                  <a:pt x="676094" y="542047"/>
                </a:cubicBezTo>
                <a:cubicBezTo>
                  <a:pt x="691190" y="530369"/>
                  <a:pt x="699956" y="509932"/>
                  <a:pt x="712617" y="494362"/>
                </a:cubicBezTo>
                <a:cubicBezTo>
                  <a:pt x="744757" y="455436"/>
                  <a:pt x="779332" y="417969"/>
                  <a:pt x="810498" y="378557"/>
                </a:cubicBezTo>
                <a:cubicBezTo>
                  <a:pt x="830464" y="352768"/>
                  <a:pt x="840691" y="317248"/>
                  <a:pt x="864552" y="297298"/>
                </a:cubicBezTo>
                <a:cubicBezTo>
                  <a:pt x="913736" y="256913"/>
                  <a:pt x="930293" y="189765"/>
                  <a:pt x="987756" y="157651"/>
                </a:cubicBezTo>
                <a:cubicBezTo>
                  <a:pt x="990191" y="156191"/>
                  <a:pt x="991165" y="152785"/>
                  <a:pt x="993113" y="150352"/>
                </a:cubicBezTo>
                <a:cubicBezTo>
                  <a:pt x="1011618" y="120671"/>
                  <a:pt x="1030122" y="90503"/>
                  <a:pt x="1048627" y="60822"/>
                </a:cubicBezTo>
                <a:cubicBezTo>
                  <a:pt x="1090507" y="68607"/>
                  <a:pt x="1126056" y="74933"/>
                  <a:pt x="1170857" y="83205"/>
                </a:cubicBezTo>
                <a:cubicBezTo>
                  <a:pt x="1013565" y="300218"/>
                  <a:pt x="852865" y="505067"/>
                  <a:pt x="688269" y="715755"/>
                </a:cubicBezTo>
                <a:cubicBezTo>
                  <a:pt x="747192" y="724513"/>
                  <a:pt x="794428" y="712348"/>
                  <a:pt x="840691" y="702130"/>
                </a:cubicBezTo>
                <a:cubicBezTo>
                  <a:pt x="893770" y="690452"/>
                  <a:pt x="946363" y="679748"/>
                  <a:pt x="999930" y="669530"/>
                </a:cubicBezTo>
                <a:cubicBezTo>
                  <a:pt x="1003339" y="669043"/>
                  <a:pt x="1008209" y="666124"/>
                  <a:pt x="1009670" y="667097"/>
                </a:cubicBezTo>
                <a:cubicBezTo>
                  <a:pt x="1049114" y="697265"/>
                  <a:pt x="1096838" y="678775"/>
                  <a:pt x="1139691" y="688506"/>
                </a:cubicBezTo>
                <a:cubicBezTo>
                  <a:pt x="1140665" y="695318"/>
                  <a:pt x="1143587" y="704077"/>
                  <a:pt x="1141639" y="705050"/>
                </a:cubicBezTo>
                <a:cubicBezTo>
                  <a:pt x="1112421" y="722080"/>
                  <a:pt x="1100246" y="759060"/>
                  <a:pt x="1061776" y="766845"/>
                </a:cubicBezTo>
                <a:cubicBezTo>
                  <a:pt x="967790" y="786308"/>
                  <a:pt x="874292" y="809664"/>
                  <a:pt x="780793" y="831560"/>
                </a:cubicBezTo>
                <a:cubicBezTo>
                  <a:pt x="770567" y="833993"/>
                  <a:pt x="760340" y="837885"/>
                  <a:pt x="750114" y="837399"/>
                </a:cubicBezTo>
                <a:cubicBezTo>
                  <a:pt x="693625" y="833506"/>
                  <a:pt x="645902" y="856862"/>
                  <a:pt x="594283" y="884597"/>
                </a:cubicBezTo>
                <a:cubicBezTo>
                  <a:pt x="640545" y="1062684"/>
                  <a:pt x="721383" y="1230553"/>
                  <a:pt x="773976" y="1409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/>
        </p:nvSpPr>
        <p:spPr>
          <a:xfrm>
            <a:off x="950979" y="509588"/>
            <a:ext cx="7242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278" name="Google Shape;278;p26"/>
          <p:cNvPicPr preferRelativeResize="0"/>
          <p:nvPr/>
        </p:nvPicPr>
        <p:blipFill rotWithShape="1">
          <a:blip r:embed="rId3">
            <a:alphaModFix/>
          </a:blip>
          <a:srcRect b="34923" l="0" r="0" t="6470"/>
          <a:stretch/>
        </p:blipFill>
        <p:spPr>
          <a:xfrm>
            <a:off x="514350" y="1464336"/>
            <a:ext cx="8115301" cy="316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/>
          <p:nvPr/>
        </p:nvSpPr>
        <p:spPr>
          <a:xfrm>
            <a:off x="0" y="0"/>
            <a:ext cx="5914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7"/>
          <p:cNvSpPr txBox="1"/>
          <p:nvPr/>
        </p:nvSpPr>
        <p:spPr>
          <a:xfrm>
            <a:off x="6475670" y="2248959"/>
            <a:ext cx="2154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91919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a caption</a:t>
            </a:r>
            <a:endParaRPr sz="7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91919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for the photos.</a:t>
            </a:r>
            <a:endParaRPr sz="700"/>
          </a:p>
        </p:txBody>
      </p:sp>
      <p:pic>
        <p:nvPicPr>
          <p:cNvPr id="285" name="Google Shape;285;p27"/>
          <p:cNvPicPr preferRelativeResize="0"/>
          <p:nvPr/>
        </p:nvPicPr>
        <p:blipFill rotWithShape="1">
          <a:blip r:embed="rId3">
            <a:alphaModFix/>
          </a:blip>
          <a:srcRect b="0" l="9117" r="9109" t="0"/>
          <a:stretch/>
        </p:blipFill>
        <p:spPr>
          <a:xfrm>
            <a:off x="492434" y="514350"/>
            <a:ext cx="2235618" cy="410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7"/>
          <p:cNvPicPr preferRelativeResize="0"/>
          <p:nvPr/>
        </p:nvPicPr>
        <p:blipFill rotWithShape="1">
          <a:blip r:embed="rId4">
            <a:alphaModFix/>
          </a:blip>
          <a:srcRect b="38206" l="22079" r="22079" t="0"/>
          <a:stretch/>
        </p:blipFill>
        <p:spPr>
          <a:xfrm>
            <a:off x="2963018" y="514350"/>
            <a:ext cx="2470587" cy="4101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8"/>
          <p:cNvPicPr preferRelativeResize="0"/>
          <p:nvPr/>
        </p:nvPicPr>
        <p:blipFill rotWithShape="1">
          <a:blip r:embed="rId3">
            <a:alphaModFix/>
          </a:blip>
          <a:srcRect b="6476" l="0" r="0" t="6468"/>
          <a:stretch/>
        </p:blipFill>
        <p:spPr>
          <a:xfrm>
            <a:off x="5170568" y="-22562"/>
            <a:ext cx="3973432" cy="518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28"/>
          <p:cNvGrpSpPr/>
          <p:nvPr/>
        </p:nvGrpSpPr>
        <p:grpSpPr>
          <a:xfrm>
            <a:off x="1090467" y="1889988"/>
            <a:ext cx="3061463" cy="1561885"/>
            <a:chOff x="0" y="-9525"/>
            <a:chExt cx="8163900" cy="4165028"/>
          </a:xfrm>
        </p:grpSpPr>
        <p:sp>
          <p:nvSpPr>
            <p:cNvPr id="293" name="Google Shape;293;p28"/>
            <p:cNvSpPr txBox="1"/>
            <p:nvPr/>
          </p:nvSpPr>
          <p:spPr>
            <a:xfrm>
              <a:off x="0" y="-9525"/>
              <a:ext cx="8163900" cy="16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rgbClr val="191919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123,456,789</a:t>
              </a:r>
              <a:endParaRPr sz="700"/>
            </a:p>
          </p:txBody>
        </p:sp>
        <p:sp>
          <p:nvSpPr>
            <p:cNvPr id="294" name="Google Shape;294;p28"/>
            <p:cNvSpPr txBox="1"/>
            <p:nvPr/>
          </p:nvSpPr>
          <p:spPr>
            <a:xfrm>
              <a:off x="757915" y="2530103"/>
              <a:ext cx="66480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91919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Elaborate on the featured statistic.</a:t>
              </a:r>
              <a:endParaRPr sz="700"/>
            </a:p>
          </p:txBody>
        </p:sp>
      </p:grpSp>
      <p:sp>
        <p:nvSpPr>
          <p:cNvPr id="295" name="Google Shape;295;p28"/>
          <p:cNvSpPr/>
          <p:nvPr/>
        </p:nvSpPr>
        <p:spPr>
          <a:xfrm flipH="1">
            <a:off x="-377208" y="-106810"/>
            <a:ext cx="890273" cy="2295463"/>
          </a:xfrm>
          <a:custGeom>
            <a:rect b="b" l="l" r="r" t="t"/>
            <a:pathLst>
              <a:path extrusionOk="0" h="4590925" w="1780545">
                <a:moveTo>
                  <a:pt x="1772556" y="4503233"/>
                </a:moveTo>
                <a:cubicBezTo>
                  <a:pt x="1751247" y="4528082"/>
                  <a:pt x="1740245" y="4543384"/>
                  <a:pt x="1726840" y="4556094"/>
                </a:cubicBezTo>
                <a:cubicBezTo>
                  <a:pt x="1678911" y="4601683"/>
                  <a:pt x="1660384" y="4601810"/>
                  <a:pt x="1608598" y="4560647"/>
                </a:cubicBezTo>
                <a:cubicBezTo>
                  <a:pt x="1512614" y="4484263"/>
                  <a:pt x="1405753" y="4418060"/>
                  <a:pt x="1322921" y="4329411"/>
                </a:cubicBezTo>
                <a:cubicBezTo>
                  <a:pt x="1219980" y="4219325"/>
                  <a:pt x="1090989" y="4141488"/>
                  <a:pt x="989124" y="4031087"/>
                </a:cubicBezTo>
                <a:cubicBezTo>
                  <a:pt x="910528" y="3945599"/>
                  <a:pt x="815681" y="3874400"/>
                  <a:pt x="733987" y="3791252"/>
                </a:cubicBezTo>
                <a:cubicBezTo>
                  <a:pt x="663522" y="3718358"/>
                  <a:pt x="596771" y="3641962"/>
                  <a:pt x="533987" y="3562356"/>
                </a:cubicBezTo>
                <a:cubicBezTo>
                  <a:pt x="426495" y="3428875"/>
                  <a:pt x="321468" y="3293245"/>
                  <a:pt x="241987" y="3140605"/>
                </a:cubicBezTo>
                <a:cubicBezTo>
                  <a:pt x="204231" y="3066700"/>
                  <a:pt x="170728" y="2990699"/>
                  <a:pt x="141639" y="2912973"/>
                </a:cubicBezTo>
                <a:cubicBezTo>
                  <a:pt x="119571" y="2855370"/>
                  <a:pt x="87071" y="2800675"/>
                  <a:pt x="66268" y="2740100"/>
                </a:cubicBezTo>
                <a:cubicBezTo>
                  <a:pt x="30479" y="2635706"/>
                  <a:pt x="1140" y="2531248"/>
                  <a:pt x="2" y="2420215"/>
                </a:cubicBezTo>
                <a:cubicBezTo>
                  <a:pt x="-378" y="2381960"/>
                  <a:pt x="65193" y="2284837"/>
                  <a:pt x="105218" y="2269282"/>
                </a:cubicBezTo>
                <a:cubicBezTo>
                  <a:pt x="122354" y="2262643"/>
                  <a:pt x="146381" y="2265172"/>
                  <a:pt x="158016" y="2253917"/>
                </a:cubicBezTo>
                <a:cubicBezTo>
                  <a:pt x="266520" y="2149270"/>
                  <a:pt x="383245" y="2197009"/>
                  <a:pt x="498894" y="2233367"/>
                </a:cubicBezTo>
                <a:cubicBezTo>
                  <a:pt x="662473" y="2284458"/>
                  <a:pt x="804047" y="2381517"/>
                  <a:pt x="956370" y="2456256"/>
                </a:cubicBezTo>
                <a:cubicBezTo>
                  <a:pt x="997218" y="2476300"/>
                  <a:pt x="1036421" y="2499822"/>
                  <a:pt x="1084793" y="2513543"/>
                </a:cubicBezTo>
                <a:cubicBezTo>
                  <a:pt x="1047297" y="2468839"/>
                  <a:pt x="1007777" y="2425652"/>
                  <a:pt x="972621" y="2379177"/>
                </a:cubicBezTo>
                <a:cubicBezTo>
                  <a:pt x="885552" y="2264287"/>
                  <a:pt x="807778" y="2141366"/>
                  <a:pt x="712552" y="2033810"/>
                </a:cubicBezTo>
                <a:cubicBezTo>
                  <a:pt x="614544" y="1923219"/>
                  <a:pt x="551945" y="1793532"/>
                  <a:pt x="487892" y="1665236"/>
                </a:cubicBezTo>
                <a:cubicBezTo>
                  <a:pt x="446602" y="1582657"/>
                  <a:pt x="415429" y="1486862"/>
                  <a:pt x="466963" y="1401121"/>
                </a:cubicBezTo>
                <a:cubicBezTo>
                  <a:pt x="528170" y="1383732"/>
                  <a:pt x="579956" y="1360526"/>
                  <a:pt x="633260" y="1356416"/>
                </a:cubicBezTo>
                <a:cubicBezTo>
                  <a:pt x="679861" y="1352876"/>
                  <a:pt x="730320" y="1364700"/>
                  <a:pt x="775214" y="1380571"/>
                </a:cubicBezTo>
                <a:cubicBezTo>
                  <a:pt x="848309" y="1406432"/>
                  <a:pt x="918242" y="1441083"/>
                  <a:pt x="1010749" y="1481234"/>
                </a:cubicBezTo>
                <a:cubicBezTo>
                  <a:pt x="973759" y="1424896"/>
                  <a:pt x="948467" y="1384744"/>
                  <a:pt x="921214" y="1346363"/>
                </a:cubicBezTo>
                <a:cubicBezTo>
                  <a:pt x="898135" y="1313609"/>
                  <a:pt x="871325" y="1283132"/>
                  <a:pt x="848562" y="1250505"/>
                </a:cubicBezTo>
                <a:cubicBezTo>
                  <a:pt x="731795" y="1081425"/>
                  <a:pt x="615450" y="912050"/>
                  <a:pt x="499526" y="742380"/>
                </a:cubicBezTo>
                <a:cubicBezTo>
                  <a:pt x="397535" y="593471"/>
                  <a:pt x="319571" y="431790"/>
                  <a:pt x="253937" y="264417"/>
                </a:cubicBezTo>
                <a:cubicBezTo>
                  <a:pt x="234968" y="216046"/>
                  <a:pt x="227886" y="162299"/>
                  <a:pt x="220235" y="110260"/>
                </a:cubicBezTo>
                <a:cubicBezTo>
                  <a:pt x="212711" y="59675"/>
                  <a:pt x="244200" y="20599"/>
                  <a:pt x="294848" y="10102"/>
                </a:cubicBezTo>
                <a:cubicBezTo>
                  <a:pt x="431806" y="-18415"/>
                  <a:pt x="605881" y="14718"/>
                  <a:pt x="725261" y="93378"/>
                </a:cubicBezTo>
                <a:cubicBezTo>
                  <a:pt x="833386" y="164386"/>
                  <a:pt x="941574" y="235774"/>
                  <a:pt x="1048308" y="308932"/>
                </a:cubicBezTo>
                <a:cubicBezTo>
                  <a:pt x="1098893" y="343646"/>
                  <a:pt x="1146759" y="382533"/>
                  <a:pt x="1195131" y="420345"/>
                </a:cubicBezTo>
                <a:cubicBezTo>
                  <a:pt x="1371482" y="558125"/>
                  <a:pt x="1525070" y="718732"/>
                  <a:pt x="1663609" y="893819"/>
                </a:cubicBezTo>
                <a:cubicBezTo>
                  <a:pt x="1703634" y="944403"/>
                  <a:pt x="1738095" y="999667"/>
                  <a:pt x="1772683" y="1054362"/>
                </a:cubicBezTo>
                <a:cubicBezTo>
                  <a:pt x="1790261" y="1082057"/>
                  <a:pt x="1775781" y="1168620"/>
                  <a:pt x="1754662" y="1185313"/>
                </a:cubicBezTo>
                <a:cubicBezTo>
                  <a:pt x="1716028" y="1215854"/>
                  <a:pt x="1641794" y="1212692"/>
                  <a:pt x="1603540" y="1171023"/>
                </a:cubicBezTo>
                <a:cubicBezTo>
                  <a:pt x="1532531" y="1093881"/>
                  <a:pt x="1466076" y="1012060"/>
                  <a:pt x="1397407" y="932326"/>
                </a:cubicBezTo>
                <a:cubicBezTo>
                  <a:pt x="1326841" y="850126"/>
                  <a:pt x="1254821" y="769254"/>
                  <a:pt x="1185836" y="685725"/>
                </a:cubicBezTo>
                <a:cubicBezTo>
                  <a:pt x="1065065" y="539788"/>
                  <a:pt x="929434" y="408963"/>
                  <a:pt x="785078" y="287370"/>
                </a:cubicBezTo>
                <a:cubicBezTo>
                  <a:pt x="676131" y="195243"/>
                  <a:pt x="550111" y="134414"/>
                  <a:pt x="414165" y="93757"/>
                </a:cubicBezTo>
                <a:cubicBezTo>
                  <a:pt x="385964" y="133276"/>
                  <a:pt x="380020" y="163311"/>
                  <a:pt x="395195" y="203905"/>
                </a:cubicBezTo>
                <a:cubicBezTo>
                  <a:pt x="450396" y="349147"/>
                  <a:pt x="518938" y="486864"/>
                  <a:pt x="609422" y="613326"/>
                </a:cubicBezTo>
                <a:cubicBezTo>
                  <a:pt x="689978" y="726004"/>
                  <a:pt x="762947" y="844562"/>
                  <a:pt x="849004" y="952750"/>
                </a:cubicBezTo>
                <a:cubicBezTo>
                  <a:pt x="958204" y="1089961"/>
                  <a:pt x="1077331" y="1219332"/>
                  <a:pt x="1192032" y="1352243"/>
                </a:cubicBezTo>
                <a:cubicBezTo>
                  <a:pt x="1246285" y="1415095"/>
                  <a:pt x="1300916" y="1477693"/>
                  <a:pt x="1353967" y="1541557"/>
                </a:cubicBezTo>
                <a:cubicBezTo>
                  <a:pt x="1389123" y="1583985"/>
                  <a:pt x="1423521" y="1627488"/>
                  <a:pt x="1455137" y="1672255"/>
                </a:cubicBezTo>
                <a:cubicBezTo>
                  <a:pt x="1525070" y="1769631"/>
                  <a:pt x="1596964" y="1865868"/>
                  <a:pt x="1660384" y="1967417"/>
                </a:cubicBezTo>
                <a:cubicBezTo>
                  <a:pt x="1681946" y="2001878"/>
                  <a:pt x="1685677" y="2050503"/>
                  <a:pt x="1687194" y="2093057"/>
                </a:cubicBezTo>
                <a:cubicBezTo>
                  <a:pt x="1687890" y="2112786"/>
                  <a:pt x="1667719" y="2138584"/>
                  <a:pt x="1649888" y="2152558"/>
                </a:cubicBezTo>
                <a:cubicBezTo>
                  <a:pt x="1591399" y="2198463"/>
                  <a:pt x="1502813" y="2194670"/>
                  <a:pt x="1445715" y="2141429"/>
                </a:cubicBezTo>
                <a:cubicBezTo>
                  <a:pt x="1323553" y="2027613"/>
                  <a:pt x="1207714" y="1906526"/>
                  <a:pt x="1082706" y="1795935"/>
                </a:cubicBezTo>
                <a:cubicBezTo>
                  <a:pt x="944799" y="1674026"/>
                  <a:pt x="802719" y="1555657"/>
                  <a:pt x="622890" y="1467134"/>
                </a:cubicBezTo>
                <a:cubicBezTo>
                  <a:pt x="636906" y="1546515"/>
                  <a:pt x="663615" y="1623120"/>
                  <a:pt x="701992" y="1694007"/>
                </a:cubicBezTo>
                <a:cubicBezTo>
                  <a:pt x="781094" y="1845761"/>
                  <a:pt x="886310" y="1979052"/>
                  <a:pt x="997850" y="2106589"/>
                </a:cubicBezTo>
                <a:cubicBezTo>
                  <a:pt x="1127726" y="2254992"/>
                  <a:pt x="1271514" y="2391508"/>
                  <a:pt x="1398229" y="2542440"/>
                </a:cubicBezTo>
                <a:cubicBezTo>
                  <a:pt x="1481314" y="2641586"/>
                  <a:pt x="1574074" y="2730552"/>
                  <a:pt x="1659626" y="2826979"/>
                </a:cubicBezTo>
                <a:cubicBezTo>
                  <a:pt x="1708819" y="2882243"/>
                  <a:pt x="1726397" y="2951481"/>
                  <a:pt x="1740308" y="3021604"/>
                </a:cubicBezTo>
                <a:cubicBezTo>
                  <a:pt x="1747580" y="3058278"/>
                  <a:pt x="1726271" y="3081484"/>
                  <a:pt x="1696363" y="3095268"/>
                </a:cubicBezTo>
                <a:cubicBezTo>
                  <a:pt x="1634966" y="3123596"/>
                  <a:pt x="1572051" y="3132385"/>
                  <a:pt x="1509895" y="3097102"/>
                </a:cubicBezTo>
                <a:cubicBezTo>
                  <a:pt x="1490964" y="3086297"/>
                  <a:pt x="1473188" y="3073584"/>
                  <a:pt x="1456844" y="3059163"/>
                </a:cubicBezTo>
                <a:cubicBezTo>
                  <a:pt x="1261460" y="2886796"/>
                  <a:pt x="1052165" y="2732259"/>
                  <a:pt x="836358" y="2587397"/>
                </a:cubicBezTo>
                <a:cubicBezTo>
                  <a:pt x="689662" y="2488251"/>
                  <a:pt x="531142" y="2410098"/>
                  <a:pt x="365793" y="2346993"/>
                </a:cubicBezTo>
                <a:cubicBezTo>
                  <a:pt x="331838" y="2334031"/>
                  <a:pt x="293646" y="2330426"/>
                  <a:pt x="256972" y="2326633"/>
                </a:cubicBezTo>
                <a:cubicBezTo>
                  <a:pt x="202151" y="2320942"/>
                  <a:pt x="175973" y="2345602"/>
                  <a:pt x="180084" y="2400044"/>
                </a:cubicBezTo>
                <a:cubicBezTo>
                  <a:pt x="190896" y="2543831"/>
                  <a:pt x="235031" y="2680031"/>
                  <a:pt x="294215" y="2809148"/>
                </a:cubicBezTo>
                <a:cubicBezTo>
                  <a:pt x="349290" y="2929287"/>
                  <a:pt x="419666" y="3042471"/>
                  <a:pt x="485679" y="3157361"/>
                </a:cubicBezTo>
                <a:cubicBezTo>
                  <a:pt x="579008" y="3319675"/>
                  <a:pt x="699210" y="3462451"/>
                  <a:pt x="829908" y="3594351"/>
                </a:cubicBezTo>
                <a:cubicBezTo>
                  <a:pt x="990831" y="3756728"/>
                  <a:pt x="1160543" y="3910505"/>
                  <a:pt x="1329433" y="4064979"/>
                </a:cubicBezTo>
                <a:cubicBezTo>
                  <a:pt x="1444830" y="4170638"/>
                  <a:pt x="1566929" y="4268962"/>
                  <a:pt x="1681756" y="4375253"/>
                </a:cubicBezTo>
                <a:cubicBezTo>
                  <a:pt x="1718178" y="4409082"/>
                  <a:pt x="1741067" y="4457770"/>
                  <a:pt x="1772556" y="45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8"/>
          <p:cNvSpPr/>
          <p:nvPr/>
        </p:nvSpPr>
        <p:spPr>
          <a:xfrm rot="5400000">
            <a:off x="4118737" y="4444267"/>
            <a:ext cx="2104679" cy="1898515"/>
          </a:xfrm>
          <a:custGeom>
            <a:rect b="b" l="l" r="r" t="t"/>
            <a:pathLst>
              <a:path extrusionOk="0" h="3797030" w="4209358">
                <a:moveTo>
                  <a:pt x="1093447" y="2877014"/>
                </a:moveTo>
                <a:cubicBezTo>
                  <a:pt x="1052874" y="2880206"/>
                  <a:pt x="1013669" y="2882029"/>
                  <a:pt x="974464" y="2886588"/>
                </a:cubicBezTo>
                <a:cubicBezTo>
                  <a:pt x="913377" y="2893882"/>
                  <a:pt x="852746" y="2900720"/>
                  <a:pt x="792571" y="2881117"/>
                </a:cubicBezTo>
                <a:cubicBezTo>
                  <a:pt x="780262" y="2877014"/>
                  <a:pt x="766130" y="2877470"/>
                  <a:pt x="752910" y="2877926"/>
                </a:cubicBezTo>
                <a:cubicBezTo>
                  <a:pt x="652618" y="2880206"/>
                  <a:pt x="560532" y="2851030"/>
                  <a:pt x="470725" y="2810457"/>
                </a:cubicBezTo>
                <a:cubicBezTo>
                  <a:pt x="421034" y="2788119"/>
                  <a:pt x="371800" y="2768517"/>
                  <a:pt x="326669" y="2735238"/>
                </a:cubicBezTo>
                <a:cubicBezTo>
                  <a:pt x="235494" y="2668681"/>
                  <a:pt x="167113" y="2584800"/>
                  <a:pt x="116967" y="2484964"/>
                </a:cubicBezTo>
                <a:cubicBezTo>
                  <a:pt x="43572" y="2339996"/>
                  <a:pt x="10749" y="2185455"/>
                  <a:pt x="2543" y="2022709"/>
                </a:cubicBezTo>
                <a:cubicBezTo>
                  <a:pt x="-4295" y="1885035"/>
                  <a:pt x="2999" y="1749185"/>
                  <a:pt x="20322" y="1613335"/>
                </a:cubicBezTo>
                <a:cubicBezTo>
                  <a:pt x="32175" y="1520336"/>
                  <a:pt x="48586" y="1427794"/>
                  <a:pt x="85056" y="1340723"/>
                </a:cubicBezTo>
                <a:cubicBezTo>
                  <a:pt x="106938" y="1288753"/>
                  <a:pt x="132011" y="1237695"/>
                  <a:pt x="156172" y="1186637"/>
                </a:cubicBezTo>
                <a:cubicBezTo>
                  <a:pt x="169393" y="1158829"/>
                  <a:pt x="181701" y="1130565"/>
                  <a:pt x="196745" y="1104124"/>
                </a:cubicBezTo>
                <a:cubicBezTo>
                  <a:pt x="251906" y="1006568"/>
                  <a:pt x="319831" y="918128"/>
                  <a:pt x="386388" y="828321"/>
                </a:cubicBezTo>
                <a:cubicBezTo>
                  <a:pt x="448843" y="743529"/>
                  <a:pt x="519047" y="665575"/>
                  <a:pt x="586972" y="585797"/>
                </a:cubicBezTo>
                <a:cubicBezTo>
                  <a:pt x="647147" y="514681"/>
                  <a:pt x="712793" y="448579"/>
                  <a:pt x="777527" y="381566"/>
                </a:cubicBezTo>
                <a:cubicBezTo>
                  <a:pt x="828129" y="327317"/>
                  <a:pt x="879643" y="273068"/>
                  <a:pt x="934803" y="223378"/>
                </a:cubicBezTo>
                <a:cubicBezTo>
                  <a:pt x="985405" y="177790"/>
                  <a:pt x="1041022" y="138130"/>
                  <a:pt x="1094815" y="96645"/>
                </a:cubicBezTo>
                <a:cubicBezTo>
                  <a:pt x="1137211" y="64278"/>
                  <a:pt x="1180063" y="33735"/>
                  <a:pt x="1226106" y="0"/>
                </a:cubicBezTo>
                <a:cubicBezTo>
                  <a:pt x="1241606" y="9117"/>
                  <a:pt x="1243885" y="25529"/>
                  <a:pt x="1229753" y="41940"/>
                </a:cubicBezTo>
                <a:cubicBezTo>
                  <a:pt x="1191460" y="85704"/>
                  <a:pt x="1152711" y="129468"/>
                  <a:pt x="1111682" y="170952"/>
                </a:cubicBezTo>
                <a:cubicBezTo>
                  <a:pt x="1081139" y="201496"/>
                  <a:pt x="1045125" y="227025"/>
                  <a:pt x="1015037" y="257568"/>
                </a:cubicBezTo>
                <a:cubicBezTo>
                  <a:pt x="932068" y="341449"/>
                  <a:pt x="848187" y="424874"/>
                  <a:pt x="768866" y="512401"/>
                </a:cubicBezTo>
                <a:cubicBezTo>
                  <a:pt x="701852" y="586253"/>
                  <a:pt x="639853" y="665119"/>
                  <a:pt x="576031" y="742161"/>
                </a:cubicBezTo>
                <a:cubicBezTo>
                  <a:pt x="533635" y="793219"/>
                  <a:pt x="488960" y="843365"/>
                  <a:pt x="449299" y="896702"/>
                </a:cubicBezTo>
                <a:cubicBezTo>
                  <a:pt x="404623" y="956877"/>
                  <a:pt x="363139" y="1019332"/>
                  <a:pt x="321654" y="1081787"/>
                </a:cubicBezTo>
                <a:cubicBezTo>
                  <a:pt x="296125" y="1120080"/>
                  <a:pt x="273332" y="1160653"/>
                  <a:pt x="250538" y="1200769"/>
                </a:cubicBezTo>
                <a:cubicBezTo>
                  <a:pt x="188083" y="1312002"/>
                  <a:pt x="152981" y="1433265"/>
                  <a:pt x="123805" y="1556806"/>
                </a:cubicBezTo>
                <a:cubicBezTo>
                  <a:pt x="100556" y="1654819"/>
                  <a:pt x="93262" y="1754655"/>
                  <a:pt x="88247" y="1854491"/>
                </a:cubicBezTo>
                <a:cubicBezTo>
                  <a:pt x="85056" y="1913755"/>
                  <a:pt x="80041" y="1973930"/>
                  <a:pt x="85512" y="2032738"/>
                </a:cubicBezTo>
                <a:cubicBezTo>
                  <a:pt x="92806" y="2112060"/>
                  <a:pt x="107394" y="2190926"/>
                  <a:pt x="121982" y="2269336"/>
                </a:cubicBezTo>
                <a:cubicBezTo>
                  <a:pt x="129276" y="2309909"/>
                  <a:pt x="142496" y="2349570"/>
                  <a:pt x="154805" y="2388775"/>
                </a:cubicBezTo>
                <a:cubicBezTo>
                  <a:pt x="184892" y="2485875"/>
                  <a:pt x="238685" y="2568844"/>
                  <a:pt x="313448" y="2636770"/>
                </a:cubicBezTo>
                <a:cubicBezTo>
                  <a:pt x="370888" y="2688739"/>
                  <a:pt x="441549" y="2719283"/>
                  <a:pt x="513577" y="2745267"/>
                </a:cubicBezTo>
                <a:cubicBezTo>
                  <a:pt x="549135" y="2758032"/>
                  <a:pt x="586060" y="2781281"/>
                  <a:pt x="621163" y="2778546"/>
                </a:cubicBezTo>
                <a:cubicBezTo>
                  <a:pt x="660368" y="2775355"/>
                  <a:pt x="689999" y="2795869"/>
                  <a:pt x="725558" y="2798148"/>
                </a:cubicBezTo>
                <a:cubicBezTo>
                  <a:pt x="746072" y="2799516"/>
                  <a:pt x="770233" y="2797693"/>
                  <a:pt x="786189" y="2807722"/>
                </a:cubicBezTo>
                <a:cubicBezTo>
                  <a:pt x="811262" y="2823221"/>
                  <a:pt x="834055" y="2784472"/>
                  <a:pt x="855937" y="2810001"/>
                </a:cubicBezTo>
                <a:cubicBezTo>
                  <a:pt x="908819" y="2793590"/>
                  <a:pt x="963979" y="2808634"/>
                  <a:pt x="1017772" y="2796781"/>
                </a:cubicBezTo>
                <a:cubicBezTo>
                  <a:pt x="1037831" y="2792222"/>
                  <a:pt x="1057889" y="2792678"/>
                  <a:pt x="1072933" y="2778546"/>
                </a:cubicBezTo>
                <a:cubicBezTo>
                  <a:pt x="1072933" y="2706518"/>
                  <a:pt x="1069286" y="2635402"/>
                  <a:pt x="1073845" y="2564286"/>
                </a:cubicBezTo>
                <a:cubicBezTo>
                  <a:pt x="1080227" y="2469464"/>
                  <a:pt x="1098918" y="2376466"/>
                  <a:pt x="1140858" y="2289394"/>
                </a:cubicBezTo>
                <a:cubicBezTo>
                  <a:pt x="1175960" y="2215543"/>
                  <a:pt x="1208783" y="2140780"/>
                  <a:pt x="1247988" y="2069208"/>
                </a:cubicBezTo>
                <a:cubicBezTo>
                  <a:pt x="1288561" y="1994900"/>
                  <a:pt x="1329589" y="1919681"/>
                  <a:pt x="1381559" y="1853124"/>
                </a:cubicBezTo>
                <a:cubicBezTo>
                  <a:pt x="1460881" y="1752376"/>
                  <a:pt x="1545673" y="1655275"/>
                  <a:pt x="1657362" y="1586438"/>
                </a:cubicBezTo>
                <a:cubicBezTo>
                  <a:pt x="1694288" y="1563644"/>
                  <a:pt x="1728934" y="1539483"/>
                  <a:pt x="1769963" y="1523528"/>
                </a:cubicBezTo>
                <a:cubicBezTo>
                  <a:pt x="1808256" y="1508940"/>
                  <a:pt x="1841991" y="1482499"/>
                  <a:pt x="1878461" y="1462896"/>
                </a:cubicBezTo>
                <a:cubicBezTo>
                  <a:pt x="1890769" y="1456514"/>
                  <a:pt x="1906269" y="1456058"/>
                  <a:pt x="1920401" y="1452867"/>
                </a:cubicBezTo>
                <a:cubicBezTo>
                  <a:pt x="1929974" y="1450588"/>
                  <a:pt x="1940459" y="1451044"/>
                  <a:pt x="1949121" y="1446941"/>
                </a:cubicBezTo>
                <a:cubicBezTo>
                  <a:pt x="1996076" y="1423236"/>
                  <a:pt x="2043486" y="1405456"/>
                  <a:pt x="2097280" y="1417765"/>
                </a:cubicBezTo>
                <a:cubicBezTo>
                  <a:pt x="2104118" y="1419133"/>
                  <a:pt x="2112323" y="1414118"/>
                  <a:pt x="2120073" y="1412750"/>
                </a:cubicBezTo>
                <a:cubicBezTo>
                  <a:pt x="2145602" y="1407280"/>
                  <a:pt x="2169763" y="1402265"/>
                  <a:pt x="2196660" y="1413662"/>
                </a:cubicBezTo>
                <a:cubicBezTo>
                  <a:pt x="2216718" y="1422324"/>
                  <a:pt x="2242247" y="1421868"/>
                  <a:pt x="2265041" y="1420956"/>
                </a:cubicBezTo>
                <a:cubicBezTo>
                  <a:pt x="2291937" y="1420044"/>
                  <a:pt x="2316555" y="1420956"/>
                  <a:pt x="2338892" y="1438279"/>
                </a:cubicBezTo>
                <a:cubicBezTo>
                  <a:pt x="2346186" y="1443750"/>
                  <a:pt x="2356671" y="1445573"/>
                  <a:pt x="2366245" y="1448309"/>
                </a:cubicBezTo>
                <a:cubicBezTo>
                  <a:pt x="2370803" y="1450132"/>
                  <a:pt x="2379009" y="1450132"/>
                  <a:pt x="2379921" y="1452867"/>
                </a:cubicBezTo>
                <a:cubicBezTo>
                  <a:pt x="2398612" y="1503469"/>
                  <a:pt x="2454684" y="1516690"/>
                  <a:pt x="2483404" y="1557718"/>
                </a:cubicBezTo>
                <a:cubicBezTo>
                  <a:pt x="2512124" y="1598747"/>
                  <a:pt x="2537653" y="1640231"/>
                  <a:pt x="2556800" y="1687186"/>
                </a:cubicBezTo>
                <a:cubicBezTo>
                  <a:pt x="2594637" y="1779272"/>
                  <a:pt x="2579137" y="1867256"/>
                  <a:pt x="2547682" y="1954783"/>
                </a:cubicBezTo>
                <a:cubicBezTo>
                  <a:pt x="2530359" y="2003106"/>
                  <a:pt x="2512580" y="2053708"/>
                  <a:pt x="2483860" y="2095648"/>
                </a:cubicBezTo>
                <a:cubicBezTo>
                  <a:pt x="2415023" y="2197764"/>
                  <a:pt x="2340716" y="2295777"/>
                  <a:pt x="2239056" y="2369172"/>
                </a:cubicBezTo>
                <a:cubicBezTo>
                  <a:pt x="2175690" y="2414759"/>
                  <a:pt x="2116426" y="2467185"/>
                  <a:pt x="2051236" y="2509125"/>
                </a:cubicBezTo>
                <a:cubicBezTo>
                  <a:pt x="1985591" y="2551065"/>
                  <a:pt x="1915842" y="2587079"/>
                  <a:pt x="1845638" y="2621270"/>
                </a:cubicBezTo>
                <a:cubicBezTo>
                  <a:pt x="1759022" y="2663666"/>
                  <a:pt x="1671038" y="2702871"/>
                  <a:pt x="1582599" y="2740709"/>
                </a:cubicBezTo>
                <a:cubicBezTo>
                  <a:pt x="1470454" y="2789031"/>
                  <a:pt x="1352383" y="2818663"/>
                  <a:pt x="1234768" y="2850574"/>
                </a:cubicBezTo>
                <a:cubicBezTo>
                  <a:pt x="1218812" y="2855133"/>
                  <a:pt x="1202857" y="2859236"/>
                  <a:pt x="1185078" y="2864250"/>
                </a:cubicBezTo>
                <a:cubicBezTo>
                  <a:pt x="1182798" y="2915764"/>
                  <a:pt x="1204680" y="2959983"/>
                  <a:pt x="1216989" y="3005571"/>
                </a:cubicBezTo>
                <a:cubicBezTo>
                  <a:pt x="1246621" y="3115436"/>
                  <a:pt x="1305428" y="3211625"/>
                  <a:pt x="1369250" y="3303256"/>
                </a:cubicBezTo>
                <a:cubicBezTo>
                  <a:pt x="1437631" y="3401724"/>
                  <a:pt x="1528350" y="3477399"/>
                  <a:pt x="1638671" y="3528001"/>
                </a:cubicBezTo>
                <a:cubicBezTo>
                  <a:pt x="1676053" y="3544868"/>
                  <a:pt x="1711155" y="3564927"/>
                  <a:pt x="1752184" y="3574500"/>
                </a:cubicBezTo>
                <a:cubicBezTo>
                  <a:pt x="1800050" y="3585897"/>
                  <a:pt x="1844726" y="3608691"/>
                  <a:pt x="1890769" y="3626014"/>
                </a:cubicBezTo>
                <a:cubicBezTo>
                  <a:pt x="1902166" y="3630573"/>
                  <a:pt x="1914930" y="3632396"/>
                  <a:pt x="1927239" y="3635131"/>
                </a:cubicBezTo>
                <a:cubicBezTo>
                  <a:pt x="1938636" y="3637411"/>
                  <a:pt x="1952768" y="3635587"/>
                  <a:pt x="1961429" y="3641514"/>
                </a:cubicBezTo>
                <a:cubicBezTo>
                  <a:pt x="1999267" y="3668410"/>
                  <a:pt x="2044854" y="3667498"/>
                  <a:pt x="2085883" y="3672969"/>
                </a:cubicBezTo>
                <a:cubicBezTo>
                  <a:pt x="2136029" y="3679351"/>
                  <a:pt x="2185719" y="3698042"/>
                  <a:pt x="2237688" y="3688013"/>
                </a:cubicBezTo>
                <a:cubicBezTo>
                  <a:pt x="2244071" y="3686645"/>
                  <a:pt x="2250909" y="3689836"/>
                  <a:pt x="2257291" y="3690748"/>
                </a:cubicBezTo>
                <a:cubicBezTo>
                  <a:pt x="2365789" y="3708983"/>
                  <a:pt x="2474743" y="3688924"/>
                  <a:pt x="2583696" y="3695306"/>
                </a:cubicBezTo>
                <a:cubicBezTo>
                  <a:pt x="2631107" y="3672513"/>
                  <a:pt x="2682165" y="3686189"/>
                  <a:pt x="2731399" y="3681175"/>
                </a:cubicBezTo>
                <a:cubicBezTo>
                  <a:pt x="2780178" y="3676160"/>
                  <a:pt x="2828500" y="3665219"/>
                  <a:pt x="2877278" y="3656101"/>
                </a:cubicBezTo>
                <a:cubicBezTo>
                  <a:pt x="2886852" y="3654278"/>
                  <a:pt x="2896881" y="3652455"/>
                  <a:pt x="2905543" y="3647896"/>
                </a:cubicBezTo>
                <a:cubicBezTo>
                  <a:pt x="2936086" y="3631940"/>
                  <a:pt x="2967997" y="3626014"/>
                  <a:pt x="3001732" y="3627837"/>
                </a:cubicBezTo>
                <a:cubicBezTo>
                  <a:pt x="3010849" y="3628293"/>
                  <a:pt x="3022246" y="3626926"/>
                  <a:pt x="3029540" y="3621911"/>
                </a:cubicBezTo>
                <a:cubicBezTo>
                  <a:pt x="3065098" y="3596838"/>
                  <a:pt x="3102936" y="3578147"/>
                  <a:pt x="3145787" y="3566294"/>
                </a:cubicBezTo>
                <a:cubicBezTo>
                  <a:pt x="3173596" y="3558545"/>
                  <a:pt x="3197757" y="3538942"/>
                  <a:pt x="3224198" y="3525722"/>
                </a:cubicBezTo>
                <a:cubicBezTo>
                  <a:pt x="3286652" y="3494722"/>
                  <a:pt x="3350019" y="3466002"/>
                  <a:pt x="3411562" y="3433636"/>
                </a:cubicBezTo>
                <a:cubicBezTo>
                  <a:pt x="3452134" y="3412209"/>
                  <a:pt x="3489972" y="3386681"/>
                  <a:pt x="3528721" y="3362063"/>
                </a:cubicBezTo>
                <a:cubicBezTo>
                  <a:pt x="3568382" y="3336990"/>
                  <a:pt x="3605763" y="3307359"/>
                  <a:pt x="3647704" y="3286389"/>
                </a:cubicBezTo>
                <a:cubicBezTo>
                  <a:pt x="3708335" y="3255389"/>
                  <a:pt x="3763951" y="3219831"/>
                  <a:pt x="3813641" y="3171964"/>
                </a:cubicBezTo>
                <a:cubicBezTo>
                  <a:pt x="3843729" y="3142789"/>
                  <a:pt x="3882934" y="3123186"/>
                  <a:pt x="3917581" y="3099481"/>
                </a:cubicBezTo>
                <a:cubicBezTo>
                  <a:pt x="3911198" y="3044320"/>
                  <a:pt x="3882478" y="3011041"/>
                  <a:pt x="3839626" y="2986880"/>
                </a:cubicBezTo>
                <a:cubicBezTo>
                  <a:pt x="3807259" y="2968645"/>
                  <a:pt x="3798142" y="2947219"/>
                  <a:pt x="3805436" y="2908926"/>
                </a:cubicBezTo>
                <a:cubicBezTo>
                  <a:pt x="3831421" y="2903911"/>
                  <a:pt x="3858773" y="2925793"/>
                  <a:pt x="3884758" y="2907102"/>
                </a:cubicBezTo>
                <a:cubicBezTo>
                  <a:pt x="3892508" y="2901632"/>
                  <a:pt x="3903905" y="2900720"/>
                  <a:pt x="3911198" y="2894794"/>
                </a:cubicBezTo>
                <a:cubicBezTo>
                  <a:pt x="3963624" y="2856044"/>
                  <a:pt x="4028358" y="2849206"/>
                  <a:pt x="4086709" y="2825501"/>
                </a:cubicBezTo>
                <a:cubicBezTo>
                  <a:pt x="4103121" y="2819119"/>
                  <a:pt x="4126371" y="2827324"/>
                  <a:pt x="4137311" y="2804531"/>
                </a:cubicBezTo>
                <a:cubicBezTo>
                  <a:pt x="4157826" y="2823221"/>
                  <a:pt x="4177428" y="2838721"/>
                  <a:pt x="4193840" y="2856956"/>
                </a:cubicBezTo>
                <a:cubicBezTo>
                  <a:pt x="4202045" y="2865618"/>
                  <a:pt x="4209795" y="2879294"/>
                  <a:pt x="4209340" y="2890691"/>
                </a:cubicBezTo>
                <a:cubicBezTo>
                  <a:pt x="4208428" y="2927160"/>
                  <a:pt x="4206604" y="2964086"/>
                  <a:pt x="4199766" y="3000100"/>
                </a:cubicBezTo>
                <a:cubicBezTo>
                  <a:pt x="4188825" y="3060275"/>
                  <a:pt x="4174237" y="3119995"/>
                  <a:pt x="4160105" y="3179258"/>
                </a:cubicBezTo>
                <a:cubicBezTo>
                  <a:pt x="4157370" y="3191567"/>
                  <a:pt x="4148708" y="3202508"/>
                  <a:pt x="4140958" y="3218008"/>
                </a:cubicBezTo>
                <a:cubicBezTo>
                  <a:pt x="4104944" y="3204787"/>
                  <a:pt x="4070754" y="3195214"/>
                  <a:pt x="4038843" y="3180170"/>
                </a:cubicBezTo>
                <a:cubicBezTo>
                  <a:pt x="3994623" y="3158744"/>
                  <a:pt x="3987329" y="3156921"/>
                  <a:pt x="3954506" y="3188832"/>
                </a:cubicBezTo>
                <a:cubicBezTo>
                  <a:pt x="3844185" y="3296874"/>
                  <a:pt x="3717908" y="3381210"/>
                  <a:pt x="3581146" y="3452326"/>
                </a:cubicBezTo>
                <a:cubicBezTo>
                  <a:pt x="3436635" y="3527545"/>
                  <a:pt x="3293490" y="3606411"/>
                  <a:pt x="3146699" y="3677072"/>
                </a:cubicBezTo>
                <a:cubicBezTo>
                  <a:pt x="3082877" y="3707615"/>
                  <a:pt x="3010849" y="3721747"/>
                  <a:pt x="2942468" y="3742717"/>
                </a:cubicBezTo>
                <a:cubicBezTo>
                  <a:pt x="2913748" y="3751379"/>
                  <a:pt x="2885028" y="3760497"/>
                  <a:pt x="2855852" y="3765055"/>
                </a:cubicBezTo>
                <a:cubicBezTo>
                  <a:pt x="2803427" y="3772805"/>
                  <a:pt x="2749178" y="3770526"/>
                  <a:pt x="2698576" y="3784202"/>
                </a:cubicBezTo>
                <a:cubicBezTo>
                  <a:pt x="2647974" y="3797422"/>
                  <a:pt x="2597828" y="3787849"/>
                  <a:pt x="2547682" y="3794687"/>
                </a:cubicBezTo>
                <a:cubicBezTo>
                  <a:pt x="2499360" y="3801069"/>
                  <a:pt x="2449214" y="3792408"/>
                  <a:pt x="2399979" y="3791952"/>
                </a:cubicBezTo>
                <a:cubicBezTo>
                  <a:pt x="2374451" y="3791952"/>
                  <a:pt x="2348010" y="3799701"/>
                  <a:pt x="2323393" y="3796055"/>
                </a:cubicBezTo>
                <a:cubicBezTo>
                  <a:pt x="2238600" y="3784202"/>
                  <a:pt x="2150617" y="3800157"/>
                  <a:pt x="2069015" y="3765055"/>
                </a:cubicBezTo>
                <a:cubicBezTo>
                  <a:pt x="2067648" y="3764599"/>
                  <a:pt x="2065824" y="3764599"/>
                  <a:pt x="2064001" y="3765055"/>
                </a:cubicBezTo>
                <a:cubicBezTo>
                  <a:pt x="2004282" y="3772349"/>
                  <a:pt x="1956415" y="3736791"/>
                  <a:pt x="1903078" y="3720836"/>
                </a:cubicBezTo>
                <a:cubicBezTo>
                  <a:pt x="1883931" y="3714909"/>
                  <a:pt x="1864784" y="3710350"/>
                  <a:pt x="1845182" y="3705792"/>
                </a:cubicBezTo>
                <a:cubicBezTo>
                  <a:pt x="1832417" y="3702601"/>
                  <a:pt x="1817374" y="3702601"/>
                  <a:pt x="1806433" y="3696218"/>
                </a:cubicBezTo>
                <a:cubicBezTo>
                  <a:pt x="1782271" y="3682542"/>
                  <a:pt x="1760845" y="3662484"/>
                  <a:pt x="1735772" y="3650631"/>
                </a:cubicBezTo>
                <a:cubicBezTo>
                  <a:pt x="1710699" y="3639234"/>
                  <a:pt x="1681979" y="3636499"/>
                  <a:pt x="1655539" y="3627382"/>
                </a:cubicBezTo>
                <a:cubicBezTo>
                  <a:pt x="1567099" y="3595926"/>
                  <a:pt x="1497807" y="3537119"/>
                  <a:pt x="1427602" y="3476032"/>
                </a:cubicBezTo>
                <a:cubicBezTo>
                  <a:pt x="1335060" y="3395798"/>
                  <a:pt x="1266223" y="3297785"/>
                  <a:pt x="1205592" y="3194758"/>
                </a:cubicBezTo>
                <a:cubicBezTo>
                  <a:pt x="1159549" y="3116804"/>
                  <a:pt x="1122623" y="3031556"/>
                  <a:pt x="1108035" y="2939469"/>
                </a:cubicBezTo>
                <a:cubicBezTo>
                  <a:pt x="1105300" y="2920322"/>
                  <a:pt x="1098918" y="2899352"/>
                  <a:pt x="1093447" y="2877014"/>
                </a:cubicBezTo>
                <a:close/>
                <a:moveTo>
                  <a:pt x="1165019" y="2763958"/>
                </a:moveTo>
                <a:cubicBezTo>
                  <a:pt x="1226106" y="2748002"/>
                  <a:pt x="1282179" y="2753473"/>
                  <a:pt x="1333236" y="2723841"/>
                </a:cubicBezTo>
                <a:cubicBezTo>
                  <a:pt x="1358765" y="2708797"/>
                  <a:pt x="1387485" y="2696033"/>
                  <a:pt x="1421220" y="2700136"/>
                </a:cubicBezTo>
                <a:cubicBezTo>
                  <a:pt x="1435352" y="2701959"/>
                  <a:pt x="1451763" y="2690563"/>
                  <a:pt x="1466351" y="2683724"/>
                </a:cubicBezTo>
                <a:cubicBezTo>
                  <a:pt x="1490057" y="2672783"/>
                  <a:pt x="1513762" y="2651813"/>
                  <a:pt x="1537012" y="2652269"/>
                </a:cubicBezTo>
                <a:cubicBezTo>
                  <a:pt x="1576673" y="2652725"/>
                  <a:pt x="1601290" y="2623093"/>
                  <a:pt x="1636848" y="2615799"/>
                </a:cubicBezTo>
                <a:cubicBezTo>
                  <a:pt x="1676053" y="2608049"/>
                  <a:pt x="1711155" y="2582065"/>
                  <a:pt x="1748537" y="2564741"/>
                </a:cubicBezTo>
                <a:cubicBezTo>
                  <a:pt x="1845638" y="2520066"/>
                  <a:pt x="1938180" y="2466729"/>
                  <a:pt x="2026163" y="2405642"/>
                </a:cubicBezTo>
                <a:cubicBezTo>
                  <a:pt x="2086794" y="2363246"/>
                  <a:pt x="2146058" y="2318114"/>
                  <a:pt x="2204866" y="2272527"/>
                </a:cubicBezTo>
                <a:cubicBezTo>
                  <a:pt x="2291026" y="2206425"/>
                  <a:pt x="2366701" y="2130295"/>
                  <a:pt x="2420949" y="2035017"/>
                </a:cubicBezTo>
                <a:cubicBezTo>
                  <a:pt x="2457875" y="1969827"/>
                  <a:pt x="2492521" y="1903726"/>
                  <a:pt x="2507109" y="1828051"/>
                </a:cubicBezTo>
                <a:cubicBezTo>
                  <a:pt x="2520330" y="1761949"/>
                  <a:pt x="2512580" y="1699950"/>
                  <a:pt x="2482036" y="1642966"/>
                </a:cubicBezTo>
                <a:cubicBezTo>
                  <a:pt x="2456508" y="1595100"/>
                  <a:pt x="2433258" y="1539483"/>
                  <a:pt x="2367612" y="1528542"/>
                </a:cubicBezTo>
                <a:cubicBezTo>
                  <a:pt x="2356671" y="1526719"/>
                  <a:pt x="2347554" y="1516234"/>
                  <a:pt x="2337069" y="1511675"/>
                </a:cubicBezTo>
                <a:cubicBezTo>
                  <a:pt x="2320202" y="1504837"/>
                  <a:pt x="2302878" y="1497543"/>
                  <a:pt x="2285099" y="1494352"/>
                </a:cubicBezTo>
                <a:cubicBezTo>
                  <a:pt x="2123720" y="1462441"/>
                  <a:pt x="1979664" y="1518513"/>
                  <a:pt x="1839711" y="1587350"/>
                </a:cubicBezTo>
                <a:cubicBezTo>
                  <a:pt x="1738507" y="1637040"/>
                  <a:pt x="1652803" y="1709524"/>
                  <a:pt x="1570746" y="1786110"/>
                </a:cubicBezTo>
                <a:cubicBezTo>
                  <a:pt x="1551600" y="1804345"/>
                  <a:pt x="1531541" y="1822580"/>
                  <a:pt x="1515586" y="1843550"/>
                </a:cubicBezTo>
                <a:cubicBezTo>
                  <a:pt x="1448116" y="1932902"/>
                  <a:pt x="1384750" y="2024076"/>
                  <a:pt x="1335516" y="2125280"/>
                </a:cubicBezTo>
                <a:cubicBezTo>
                  <a:pt x="1289473" y="2219646"/>
                  <a:pt x="1234312" y="2308541"/>
                  <a:pt x="1203768" y="2410201"/>
                </a:cubicBezTo>
                <a:cubicBezTo>
                  <a:pt x="1179151" y="2492714"/>
                  <a:pt x="1170946" y="2576138"/>
                  <a:pt x="1165019" y="2660475"/>
                </a:cubicBezTo>
                <a:cubicBezTo>
                  <a:pt x="1163196" y="2692842"/>
                  <a:pt x="1165019" y="2725209"/>
                  <a:pt x="1165019" y="276395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9"/>
          <p:cNvGrpSpPr/>
          <p:nvPr/>
        </p:nvGrpSpPr>
        <p:grpSpPr>
          <a:xfrm>
            <a:off x="4673511" y="711339"/>
            <a:ext cx="3848625" cy="3690693"/>
            <a:chOff x="0" y="-9525"/>
            <a:chExt cx="10263000" cy="9841847"/>
          </a:xfrm>
        </p:grpSpPr>
        <p:sp>
          <p:nvSpPr>
            <p:cNvPr id="302" name="Google Shape;302;p29"/>
            <p:cNvSpPr txBox="1"/>
            <p:nvPr/>
          </p:nvSpPr>
          <p:spPr>
            <a:xfrm>
              <a:off x="0" y="-9525"/>
              <a:ext cx="10263000" cy="16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 out 5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03" name="Google Shape;303;p29"/>
            <p:cNvSpPr txBox="1"/>
            <p:nvPr/>
          </p:nvSpPr>
          <p:spPr>
            <a:xfrm>
              <a:off x="0" y="1847081"/>
              <a:ext cx="102630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04" name="Google Shape;304;p29"/>
            <p:cNvSpPr txBox="1"/>
            <p:nvPr/>
          </p:nvSpPr>
          <p:spPr>
            <a:xfrm>
              <a:off x="0" y="3716245"/>
              <a:ext cx="10263000" cy="16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95%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05" name="Google Shape;305;p29"/>
            <p:cNvSpPr txBox="1"/>
            <p:nvPr/>
          </p:nvSpPr>
          <p:spPr>
            <a:xfrm>
              <a:off x="0" y="5572851"/>
              <a:ext cx="102630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06" name="Google Shape;306;p29"/>
            <p:cNvSpPr txBox="1"/>
            <p:nvPr/>
          </p:nvSpPr>
          <p:spPr>
            <a:xfrm>
              <a:off x="0" y="7442016"/>
              <a:ext cx="10263000" cy="16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123 million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07" name="Google Shape;307;p29"/>
            <p:cNvSpPr txBox="1"/>
            <p:nvPr/>
          </p:nvSpPr>
          <p:spPr>
            <a:xfrm>
              <a:off x="0" y="9298622"/>
              <a:ext cx="102630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08" name="Google Shape;308;p29"/>
          <p:cNvSpPr/>
          <p:nvPr/>
        </p:nvSpPr>
        <p:spPr>
          <a:xfrm>
            <a:off x="1492772" y="1416191"/>
            <a:ext cx="1817021" cy="3098005"/>
          </a:xfrm>
          <a:custGeom>
            <a:rect b="b" l="l" r="r" t="t"/>
            <a:pathLst>
              <a:path extrusionOk="0" h="6196010" w="3634041">
                <a:moveTo>
                  <a:pt x="0" y="1849767"/>
                </a:moveTo>
                <a:cubicBezTo>
                  <a:pt x="2114" y="1597162"/>
                  <a:pt x="7398" y="1368866"/>
                  <a:pt x="75042" y="1145855"/>
                </a:cubicBezTo>
                <a:cubicBezTo>
                  <a:pt x="82440" y="1120488"/>
                  <a:pt x="88782" y="1094065"/>
                  <a:pt x="100408" y="1069756"/>
                </a:cubicBezTo>
                <a:cubicBezTo>
                  <a:pt x="198702" y="876339"/>
                  <a:pt x="313907" y="695604"/>
                  <a:pt x="453421" y="525439"/>
                </a:cubicBezTo>
                <a:cubicBezTo>
                  <a:pt x="572854" y="378527"/>
                  <a:pt x="714482" y="269663"/>
                  <a:pt x="877248" y="185109"/>
                </a:cubicBezTo>
                <a:cubicBezTo>
                  <a:pt x="1092861" y="74132"/>
                  <a:pt x="1327499" y="31855"/>
                  <a:pt x="1568478" y="7546"/>
                </a:cubicBezTo>
                <a:cubicBezTo>
                  <a:pt x="1816855" y="-17821"/>
                  <a:pt x="2055720" y="24456"/>
                  <a:pt x="2292472" y="79417"/>
                </a:cubicBezTo>
                <a:cubicBezTo>
                  <a:pt x="2742722" y="182995"/>
                  <a:pt x="3124272" y="401779"/>
                  <a:pt x="3398016" y="782272"/>
                </a:cubicBezTo>
                <a:cubicBezTo>
                  <a:pt x="3568181" y="1020080"/>
                  <a:pt x="3649564" y="1289596"/>
                  <a:pt x="3631596" y="1581308"/>
                </a:cubicBezTo>
                <a:cubicBezTo>
                  <a:pt x="3619970" y="1763099"/>
                  <a:pt x="3602002" y="1947004"/>
                  <a:pt x="3565010" y="2125625"/>
                </a:cubicBezTo>
                <a:cubicBezTo>
                  <a:pt x="3515335" y="2365547"/>
                  <a:pt x="3431838" y="2597013"/>
                  <a:pt x="3296551" y="2804171"/>
                </a:cubicBezTo>
                <a:cubicBezTo>
                  <a:pt x="3200371" y="2950027"/>
                  <a:pt x="3093621" y="3088484"/>
                  <a:pt x="2990043" y="3229055"/>
                </a:cubicBezTo>
                <a:cubicBezTo>
                  <a:pt x="2974189" y="3250193"/>
                  <a:pt x="2953050" y="3267104"/>
                  <a:pt x="2931912" y="3284015"/>
                </a:cubicBezTo>
                <a:cubicBezTo>
                  <a:pt x="2821991" y="3375968"/>
                  <a:pt x="2701502" y="3458408"/>
                  <a:pt x="2604265" y="3561987"/>
                </a:cubicBezTo>
                <a:cubicBezTo>
                  <a:pt x="2462637" y="3713127"/>
                  <a:pt x="2293529" y="3845242"/>
                  <a:pt x="2212145" y="4046058"/>
                </a:cubicBezTo>
                <a:cubicBezTo>
                  <a:pt x="2163527" y="4166548"/>
                  <a:pt x="2122307" y="4289151"/>
                  <a:pt x="2118079" y="4421267"/>
                </a:cubicBezTo>
                <a:cubicBezTo>
                  <a:pt x="2117022" y="4462487"/>
                  <a:pt x="2109624" y="4505821"/>
                  <a:pt x="2094827" y="4544927"/>
                </a:cubicBezTo>
                <a:cubicBezTo>
                  <a:pt x="2073688" y="4600944"/>
                  <a:pt x="2015557" y="4616798"/>
                  <a:pt x="1976451" y="4572408"/>
                </a:cubicBezTo>
                <a:cubicBezTo>
                  <a:pt x="1945800" y="4538586"/>
                  <a:pt x="1920434" y="4487854"/>
                  <a:pt x="1919377" y="4443463"/>
                </a:cubicBezTo>
                <a:cubicBezTo>
                  <a:pt x="1917263" y="4371592"/>
                  <a:pt x="1932060" y="4298664"/>
                  <a:pt x="1946857" y="4227850"/>
                </a:cubicBezTo>
                <a:cubicBezTo>
                  <a:pt x="1971166" y="4116872"/>
                  <a:pt x="1990191" y="4001668"/>
                  <a:pt x="2031411" y="3897032"/>
                </a:cubicBezTo>
                <a:cubicBezTo>
                  <a:pt x="2107510" y="3705728"/>
                  <a:pt x="2237512" y="3551417"/>
                  <a:pt x="2404506" y="3429871"/>
                </a:cubicBezTo>
                <a:cubicBezTo>
                  <a:pt x="2428815" y="3411903"/>
                  <a:pt x="2451010" y="3391821"/>
                  <a:pt x="2473206" y="3370683"/>
                </a:cubicBezTo>
                <a:cubicBezTo>
                  <a:pt x="2628574" y="3221656"/>
                  <a:pt x="2789227" y="3076858"/>
                  <a:pt x="2937196" y="2921490"/>
                </a:cubicBezTo>
                <a:cubicBezTo>
                  <a:pt x="3000612" y="2854903"/>
                  <a:pt x="3042889" y="2767178"/>
                  <a:pt x="3090450" y="2685795"/>
                </a:cubicBezTo>
                <a:cubicBezTo>
                  <a:pt x="3139069" y="2603355"/>
                  <a:pt x="3180289" y="2516687"/>
                  <a:pt x="3226794" y="2434247"/>
                </a:cubicBezTo>
                <a:cubicBezTo>
                  <a:pt x="3353625" y="2211236"/>
                  <a:pt x="3402244" y="1966029"/>
                  <a:pt x="3440293" y="1715537"/>
                </a:cubicBezTo>
                <a:cubicBezTo>
                  <a:pt x="3464602" y="1561226"/>
                  <a:pt x="3455090" y="1411143"/>
                  <a:pt x="3430781" y="1260002"/>
                </a:cubicBezTo>
                <a:cubicBezTo>
                  <a:pt x="3395902" y="1045447"/>
                  <a:pt x="3271185" y="881623"/>
                  <a:pt x="3123215" y="734710"/>
                </a:cubicBezTo>
                <a:cubicBezTo>
                  <a:pt x="2945652" y="559261"/>
                  <a:pt x="2734267" y="433487"/>
                  <a:pt x="2504914" y="345762"/>
                </a:cubicBezTo>
                <a:cubicBezTo>
                  <a:pt x="2171982" y="217874"/>
                  <a:pt x="1826367" y="170312"/>
                  <a:pt x="1470184" y="212589"/>
                </a:cubicBezTo>
                <a:cubicBezTo>
                  <a:pt x="1147821" y="251695"/>
                  <a:pt x="869850" y="393324"/>
                  <a:pt x="637326" y="612107"/>
                </a:cubicBezTo>
                <a:cubicBezTo>
                  <a:pt x="533747" y="709344"/>
                  <a:pt x="471389" y="848858"/>
                  <a:pt x="382607" y="963006"/>
                </a:cubicBezTo>
                <a:cubicBezTo>
                  <a:pt x="287484" y="1083496"/>
                  <a:pt x="242036" y="1221953"/>
                  <a:pt x="205044" y="1366752"/>
                </a:cubicBezTo>
                <a:cubicBezTo>
                  <a:pt x="154311" y="1562283"/>
                  <a:pt x="155368" y="1762042"/>
                  <a:pt x="175450" y="1958630"/>
                </a:cubicBezTo>
                <a:cubicBezTo>
                  <a:pt x="198702" y="2182699"/>
                  <a:pt x="245207" y="2403596"/>
                  <a:pt x="275858" y="2626607"/>
                </a:cubicBezTo>
                <a:cubicBezTo>
                  <a:pt x="309679" y="2871814"/>
                  <a:pt x="382607" y="3104338"/>
                  <a:pt x="486186" y="3326292"/>
                </a:cubicBezTo>
                <a:cubicBezTo>
                  <a:pt x="606675" y="3584182"/>
                  <a:pt x="661635" y="3856869"/>
                  <a:pt x="665863" y="4136954"/>
                </a:cubicBezTo>
                <a:cubicBezTo>
                  <a:pt x="667977" y="4269070"/>
                  <a:pt x="636269" y="4401186"/>
                  <a:pt x="618301" y="4533301"/>
                </a:cubicBezTo>
                <a:cubicBezTo>
                  <a:pt x="613017" y="4568180"/>
                  <a:pt x="599277" y="4605172"/>
                  <a:pt x="555943" y="4600944"/>
                </a:cubicBezTo>
                <a:cubicBezTo>
                  <a:pt x="508381" y="4596717"/>
                  <a:pt x="484072" y="4566066"/>
                  <a:pt x="483015" y="4515334"/>
                </a:cubicBezTo>
                <a:cubicBezTo>
                  <a:pt x="480901" y="4412812"/>
                  <a:pt x="472446" y="4309233"/>
                  <a:pt x="470332" y="4206711"/>
                </a:cubicBezTo>
                <a:cubicBezTo>
                  <a:pt x="461877" y="3885406"/>
                  <a:pt x="384721" y="3581011"/>
                  <a:pt x="267402" y="3282958"/>
                </a:cubicBezTo>
                <a:cubicBezTo>
                  <a:pt x="203987" y="3123362"/>
                  <a:pt x="152197" y="2958482"/>
                  <a:pt x="112034" y="2791488"/>
                </a:cubicBezTo>
                <a:cubicBezTo>
                  <a:pt x="72928" y="2625550"/>
                  <a:pt x="50732" y="2454328"/>
                  <a:pt x="30651" y="2284164"/>
                </a:cubicBezTo>
                <a:cubicBezTo>
                  <a:pt x="12683" y="2131966"/>
                  <a:pt x="8455" y="1978712"/>
                  <a:pt x="0" y="1849767"/>
                </a:cubicBezTo>
                <a:close/>
                <a:moveTo>
                  <a:pt x="1663601" y="4247931"/>
                </a:moveTo>
                <a:cubicBezTo>
                  <a:pt x="1678398" y="4073538"/>
                  <a:pt x="1700593" y="3900203"/>
                  <a:pt x="1729130" y="3726867"/>
                </a:cubicBezTo>
                <a:cubicBezTo>
                  <a:pt x="1750269" y="3598979"/>
                  <a:pt x="1772464" y="3470034"/>
                  <a:pt x="1816855" y="3349544"/>
                </a:cubicBezTo>
                <a:cubicBezTo>
                  <a:pt x="1846449" y="3267104"/>
                  <a:pt x="1903523" y="3187835"/>
                  <a:pt x="1966939" y="3125476"/>
                </a:cubicBezTo>
                <a:cubicBezTo>
                  <a:pt x="2069460" y="3024011"/>
                  <a:pt x="2188893" y="2939457"/>
                  <a:pt x="2295642" y="2842220"/>
                </a:cubicBezTo>
                <a:cubicBezTo>
                  <a:pt x="2348489" y="2794658"/>
                  <a:pt x="2402392" y="2739699"/>
                  <a:pt x="2434100" y="2677340"/>
                </a:cubicBezTo>
                <a:cubicBezTo>
                  <a:pt x="2514426" y="2519858"/>
                  <a:pt x="2535565" y="2348636"/>
                  <a:pt x="2490117" y="2176357"/>
                </a:cubicBezTo>
                <a:cubicBezTo>
                  <a:pt x="2454181" y="2041071"/>
                  <a:pt x="2392880" y="1921638"/>
                  <a:pt x="2261821" y="1846596"/>
                </a:cubicBezTo>
                <a:cubicBezTo>
                  <a:pt x="2165641" y="1791636"/>
                  <a:pt x="2070517" y="1758871"/>
                  <a:pt x="1956369" y="1787408"/>
                </a:cubicBezTo>
                <a:cubicBezTo>
                  <a:pt x="1944743" y="1752530"/>
                  <a:pt x="1935231" y="1723993"/>
                  <a:pt x="1924662" y="1696513"/>
                </a:cubicBezTo>
                <a:cubicBezTo>
                  <a:pt x="1832709" y="1462932"/>
                  <a:pt x="1496607" y="1309678"/>
                  <a:pt x="1272538" y="1407972"/>
                </a:cubicBezTo>
                <a:cubicBezTo>
                  <a:pt x="1085463" y="1489355"/>
                  <a:pt x="960745" y="1630983"/>
                  <a:pt x="902614" y="1830742"/>
                </a:cubicBezTo>
                <a:cubicBezTo>
                  <a:pt x="858224" y="1983997"/>
                  <a:pt x="860337" y="2138308"/>
                  <a:pt x="863508" y="2295790"/>
                </a:cubicBezTo>
                <a:cubicBezTo>
                  <a:pt x="869850" y="2562135"/>
                  <a:pt x="911070" y="2822139"/>
                  <a:pt x="1000909" y="3069459"/>
                </a:cubicBezTo>
                <a:cubicBezTo>
                  <a:pt x="1081235" y="3292471"/>
                  <a:pt x="1120341" y="3518653"/>
                  <a:pt x="1133024" y="3751176"/>
                </a:cubicBezTo>
                <a:cubicBezTo>
                  <a:pt x="1138309" y="3845242"/>
                  <a:pt x="1119284" y="3940366"/>
                  <a:pt x="1111886" y="4034432"/>
                </a:cubicBezTo>
                <a:cubicBezTo>
                  <a:pt x="1099203" y="4194028"/>
                  <a:pt x="1086520" y="4354681"/>
                  <a:pt x="1072780" y="4514277"/>
                </a:cubicBezTo>
                <a:cubicBezTo>
                  <a:pt x="1068552" y="4558667"/>
                  <a:pt x="1062210" y="4602001"/>
                  <a:pt x="1054812" y="4658019"/>
                </a:cubicBezTo>
                <a:cubicBezTo>
                  <a:pt x="856110" y="4661189"/>
                  <a:pt x="666920" y="4663303"/>
                  <a:pt x="476673" y="4666474"/>
                </a:cubicBezTo>
                <a:cubicBezTo>
                  <a:pt x="457649" y="4666474"/>
                  <a:pt x="438624" y="4664360"/>
                  <a:pt x="419599" y="4666474"/>
                </a:cubicBezTo>
                <a:cubicBezTo>
                  <a:pt x="363582" y="4672816"/>
                  <a:pt x="331875" y="4716150"/>
                  <a:pt x="359355" y="4760540"/>
                </a:cubicBezTo>
                <a:cubicBezTo>
                  <a:pt x="379436" y="4793305"/>
                  <a:pt x="414315" y="4822899"/>
                  <a:pt x="450250" y="4839810"/>
                </a:cubicBezTo>
                <a:cubicBezTo>
                  <a:pt x="483015" y="4855664"/>
                  <a:pt x="525292" y="4856721"/>
                  <a:pt x="562284" y="4855664"/>
                </a:cubicBezTo>
                <a:cubicBezTo>
                  <a:pt x="702856" y="4854607"/>
                  <a:pt x="843427" y="4850379"/>
                  <a:pt x="985055" y="4847208"/>
                </a:cubicBezTo>
                <a:cubicBezTo>
                  <a:pt x="1061153" y="4845094"/>
                  <a:pt x="1137252" y="4842981"/>
                  <a:pt x="1214408" y="4841924"/>
                </a:cubicBezTo>
                <a:cubicBezTo>
                  <a:pt x="1526201" y="4838753"/>
                  <a:pt x="1839051" y="4837696"/>
                  <a:pt x="2150844" y="4831354"/>
                </a:cubicBezTo>
                <a:cubicBezTo>
                  <a:pt x="2178324" y="4830297"/>
                  <a:pt x="2224828" y="4805988"/>
                  <a:pt x="2230113" y="4783793"/>
                </a:cubicBezTo>
                <a:cubicBezTo>
                  <a:pt x="2237512" y="4753142"/>
                  <a:pt x="2222715" y="4708751"/>
                  <a:pt x="2202633" y="4682328"/>
                </a:cubicBezTo>
                <a:cubicBezTo>
                  <a:pt x="2183608" y="4658019"/>
                  <a:pt x="2144502" y="4642165"/>
                  <a:pt x="2112794" y="4637937"/>
                </a:cubicBezTo>
                <a:cubicBezTo>
                  <a:pt x="2030354" y="4626311"/>
                  <a:pt x="1945800" y="4621026"/>
                  <a:pt x="1862303" y="4615742"/>
                </a:cubicBezTo>
                <a:cubicBezTo>
                  <a:pt x="1798887" y="4612571"/>
                  <a:pt x="1735472" y="4614685"/>
                  <a:pt x="1663601" y="4614685"/>
                </a:cubicBezTo>
                <a:cubicBezTo>
                  <a:pt x="1661487" y="4483626"/>
                  <a:pt x="1654089" y="4364193"/>
                  <a:pt x="1663601" y="4247931"/>
                </a:cubicBezTo>
                <a:close/>
                <a:moveTo>
                  <a:pt x="1691081" y="1849767"/>
                </a:moveTo>
                <a:cubicBezTo>
                  <a:pt x="1514574" y="1915296"/>
                  <a:pt x="1400426" y="2045298"/>
                  <a:pt x="1339125" y="2215463"/>
                </a:cubicBezTo>
                <a:cubicBezTo>
                  <a:pt x="1274652" y="2391970"/>
                  <a:pt x="1387743" y="2576932"/>
                  <a:pt x="1569535" y="2624494"/>
                </a:cubicBezTo>
                <a:cubicBezTo>
                  <a:pt x="1618153" y="2637177"/>
                  <a:pt x="1658316" y="2626607"/>
                  <a:pt x="1700593" y="2602298"/>
                </a:cubicBezTo>
                <a:cubicBezTo>
                  <a:pt x="1818969" y="2534655"/>
                  <a:pt x="1874986" y="2424735"/>
                  <a:pt x="1908808" y="2300017"/>
                </a:cubicBezTo>
                <a:cubicBezTo>
                  <a:pt x="1927832" y="2230260"/>
                  <a:pt x="1937345" y="2158389"/>
                  <a:pt x="1947914" y="2086518"/>
                </a:cubicBezTo>
                <a:cubicBezTo>
                  <a:pt x="1962711" y="1994566"/>
                  <a:pt x="1994419" y="1969200"/>
                  <a:pt x="2087428" y="1981883"/>
                </a:cubicBezTo>
                <a:cubicBezTo>
                  <a:pt x="2252309" y="2006192"/>
                  <a:pt x="2300927" y="2067494"/>
                  <a:pt x="2330521" y="2234488"/>
                </a:cubicBezTo>
                <a:cubicBezTo>
                  <a:pt x="2361172" y="2408881"/>
                  <a:pt x="2296699" y="2539940"/>
                  <a:pt x="2179381" y="2655144"/>
                </a:cubicBezTo>
                <a:cubicBezTo>
                  <a:pt x="2111737" y="2721731"/>
                  <a:pt x="2041980" y="2788317"/>
                  <a:pt x="1964825" y="2843277"/>
                </a:cubicBezTo>
                <a:cubicBezTo>
                  <a:pt x="1752383" y="2996531"/>
                  <a:pt x="1631893" y="3200518"/>
                  <a:pt x="1586445" y="3459465"/>
                </a:cubicBezTo>
                <a:cubicBezTo>
                  <a:pt x="1543111" y="3704671"/>
                  <a:pt x="1519859" y="3950935"/>
                  <a:pt x="1501891" y="4198256"/>
                </a:cubicBezTo>
                <a:cubicBezTo>
                  <a:pt x="1494493" y="4293379"/>
                  <a:pt x="1470184" y="4386389"/>
                  <a:pt x="1458557" y="4480455"/>
                </a:cubicBezTo>
                <a:cubicBezTo>
                  <a:pt x="1452216" y="4529074"/>
                  <a:pt x="1457500" y="4578749"/>
                  <a:pt x="1457500" y="4634766"/>
                </a:cubicBezTo>
                <a:cubicBezTo>
                  <a:pt x="1369776" y="4643221"/>
                  <a:pt x="1285222" y="4674929"/>
                  <a:pt x="1192212" y="4622083"/>
                </a:cubicBezTo>
                <a:cubicBezTo>
                  <a:pt x="1214408" y="4460373"/>
                  <a:pt x="1239774" y="4295493"/>
                  <a:pt x="1258798" y="4128499"/>
                </a:cubicBezTo>
                <a:cubicBezTo>
                  <a:pt x="1283108" y="3917114"/>
                  <a:pt x="1334897" y="3705728"/>
                  <a:pt x="1287335" y="3491172"/>
                </a:cubicBezTo>
                <a:cubicBezTo>
                  <a:pt x="1254571" y="3342146"/>
                  <a:pt x="1217578" y="3193120"/>
                  <a:pt x="1171074" y="3048321"/>
                </a:cubicBezTo>
                <a:cubicBezTo>
                  <a:pt x="1116113" y="2876042"/>
                  <a:pt x="1071723" y="2702706"/>
                  <a:pt x="1063267" y="2521972"/>
                </a:cubicBezTo>
                <a:cubicBezTo>
                  <a:pt x="1054812" y="2350750"/>
                  <a:pt x="1045299" y="2178471"/>
                  <a:pt x="1049527" y="2007249"/>
                </a:cubicBezTo>
                <a:cubicBezTo>
                  <a:pt x="1053755" y="1831799"/>
                  <a:pt x="1197497" y="1615130"/>
                  <a:pt x="1413110" y="1577080"/>
                </a:cubicBezTo>
                <a:cubicBezTo>
                  <a:pt x="1531485" y="1555942"/>
                  <a:pt x="1635064" y="1590820"/>
                  <a:pt x="1724903" y="1658463"/>
                </a:cubicBezTo>
                <a:cubicBezTo>
                  <a:pt x="1759781" y="1684887"/>
                  <a:pt x="1773521" y="1739847"/>
                  <a:pt x="1802058" y="1790579"/>
                </a:cubicBezTo>
                <a:cubicBezTo>
                  <a:pt x="1756610" y="1815945"/>
                  <a:pt x="1724903" y="1837084"/>
                  <a:pt x="1691081" y="1849767"/>
                </a:cubicBezTo>
                <a:close/>
                <a:moveTo>
                  <a:pt x="1743927" y="2097088"/>
                </a:moveTo>
                <a:cubicBezTo>
                  <a:pt x="1744984" y="2116112"/>
                  <a:pt x="1751326" y="2135137"/>
                  <a:pt x="1746041" y="2147820"/>
                </a:cubicBezTo>
                <a:cubicBezTo>
                  <a:pt x="1715390" y="2216520"/>
                  <a:pt x="1680512" y="2283107"/>
                  <a:pt x="1648804" y="2351807"/>
                </a:cubicBezTo>
                <a:cubicBezTo>
                  <a:pt x="1621324" y="2412051"/>
                  <a:pt x="1577990" y="2420507"/>
                  <a:pt x="1521973" y="2406767"/>
                </a:cubicBezTo>
                <a:cubicBezTo>
                  <a:pt x="1504005" y="2261968"/>
                  <a:pt x="1556851" y="2187983"/>
                  <a:pt x="1743927" y="2097088"/>
                </a:cubicBezTo>
                <a:close/>
                <a:moveTo>
                  <a:pt x="2072631" y="5650471"/>
                </a:moveTo>
                <a:cubicBezTo>
                  <a:pt x="1980679" y="5695920"/>
                  <a:pt x="1881328" y="5726570"/>
                  <a:pt x="1788318" y="5772018"/>
                </a:cubicBezTo>
                <a:cubicBezTo>
                  <a:pt x="1698479" y="5816409"/>
                  <a:pt x="1603356" y="5838605"/>
                  <a:pt x="1507176" y="5856572"/>
                </a:cubicBezTo>
                <a:cubicBezTo>
                  <a:pt x="1387743" y="5878768"/>
                  <a:pt x="1267254" y="5902020"/>
                  <a:pt x="1147821" y="5921045"/>
                </a:cubicBezTo>
                <a:cubicBezTo>
                  <a:pt x="1035787" y="5939013"/>
                  <a:pt x="923753" y="5959094"/>
                  <a:pt x="810662" y="5963322"/>
                </a:cubicBezTo>
                <a:cubicBezTo>
                  <a:pt x="678546" y="5967549"/>
                  <a:pt x="545374" y="5951695"/>
                  <a:pt x="412201" y="5951695"/>
                </a:cubicBezTo>
                <a:cubicBezTo>
                  <a:pt x="305452" y="5951695"/>
                  <a:pt x="198702" y="5958037"/>
                  <a:pt x="99351" y="6004541"/>
                </a:cubicBezTo>
                <a:cubicBezTo>
                  <a:pt x="59188" y="6023567"/>
                  <a:pt x="21139" y="6039421"/>
                  <a:pt x="30651" y="6094380"/>
                </a:cubicBezTo>
                <a:cubicBezTo>
                  <a:pt x="39106" y="6141942"/>
                  <a:pt x="85611" y="6187390"/>
                  <a:pt x="132116" y="6189503"/>
                </a:cubicBezTo>
                <a:cubicBezTo>
                  <a:pt x="211385" y="6192675"/>
                  <a:pt x="290655" y="6196902"/>
                  <a:pt x="369924" y="6195845"/>
                </a:cubicBezTo>
                <a:cubicBezTo>
                  <a:pt x="595049" y="6190561"/>
                  <a:pt x="819117" y="6185276"/>
                  <a:pt x="1044243" y="6175764"/>
                </a:cubicBezTo>
                <a:cubicBezTo>
                  <a:pt x="1127740" y="6172593"/>
                  <a:pt x="1213351" y="6165194"/>
                  <a:pt x="1292620" y="6142999"/>
                </a:cubicBezTo>
                <a:cubicBezTo>
                  <a:pt x="1490265" y="6085925"/>
                  <a:pt x="1687910" y="6026737"/>
                  <a:pt x="1879214" y="5952752"/>
                </a:cubicBezTo>
                <a:cubicBezTo>
                  <a:pt x="1998646" y="5906248"/>
                  <a:pt x="2114908" y="5841775"/>
                  <a:pt x="2218487" y="5766733"/>
                </a:cubicBezTo>
                <a:cubicBezTo>
                  <a:pt x="2369627" y="5655756"/>
                  <a:pt x="2350603" y="5470794"/>
                  <a:pt x="2191007" y="5370386"/>
                </a:cubicBezTo>
                <a:cubicBezTo>
                  <a:pt x="2169868" y="5356646"/>
                  <a:pt x="2148730" y="5343963"/>
                  <a:pt x="2120193" y="5325995"/>
                </a:cubicBezTo>
                <a:cubicBezTo>
                  <a:pt x="2147673" y="5301686"/>
                  <a:pt x="2168811" y="5284775"/>
                  <a:pt x="2186779" y="5266808"/>
                </a:cubicBezTo>
                <a:cubicBezTo>
                  <a:pt x="2218487" y="5234043"/>
                  <a:pt x="2254422" y="5203392"/>
                  <a:pt x="2277675" y="5166400"/>
                </a:cubicBezTo>
                <a:cubicBezTo>
                  <a:pt x="2337919" y="5070220"/>
                  <a:pt x="2301984" y="4976153"/>
                  <a:pt x="2194178" y="4939161"/>
                </a:cubicBezTo>
                <a:cubicBezTo>
                  <a:pt x="2158242" y="4926478"/>
                  <a:pt x="2120193" y="4920136"/>
                  <a:pt x="2083200" y="4913794"/>
                </a:cubicBezTo>
                <a:cubicBezTo>
                  <a:pt x="1882385" y="4877859"/>
                  <a:pt x="1680512" y="4881030"/>
                  <a:pt x="1479696" y="4898998"/>
                </a:cubicBezTo>
                <a:cubicBezTo>
                  <a:pt x="1274652" y="4916965"/>
                  <a:pt x="1070666" y="4939161"/>
                  <a:pt x="865622" y="4960299"/>
                </a:cubicBezTo>
                <a:cubicBezTo>
                  <a:pt x="721880" y="4975096"/>
                  <a:pt x="577081" y="4988836"/>
                  <a:pt x="433340" y="5008918"/>
                </a:cubicBezTo>
                <a:cubicBezTo>
                  <a:pt x="367810" y="5018430"/>
                  <a:pt x="298053" y="5026886"/>
                  <a:pt x="240979" y="5074447"/>
                </a:cubicBezTo>
                <a:cubicBezTo>
                  <a:pt x="248378" y="5126237"/>
                  <a:pt x="273744" y="5154774"/>
                  <a:pt x="323419" y="5155830"/>
                </a:cubicBezTo>
                <a:cubicBezTo>
                  <a:pt x="365696" y="5156887"/>
                  <a:pt x="407973" y="5154774"/>
                  <a:pt x="449193" y="5152660"/>
                </a:cubicBezTo>
                <a:cubicBezTo>
                  <a:pt x="658465" y="5141033"/>
                  <a:pt x="868793" y="5129407"/>
                  <a:pt x="1078064" y="5118838"/>
                </a:cubicBezTo>
                <a:cubicBezTo>
                  <a:pt x="1238717" y="5110383"/>
                  <a:pt x="1398313" y="5104041"/>
                  <a:pt x="1558965" y="5096643"/>
                </a:cubicBezTo>
                <a:cubicBezTo>
                  <a:pt x="1696366" y="5090301"/>
                  <a:pt x="1833766" y="5082903"/>
                  <a:pt x="1970109" y="5078675"/>
                </a:cubicBezTo>
                <a:cubicBezTo>
                  <a:pt x="2001817" y="5077618"/>
                  <a:pt x="2032468" y="5090301"/>
                  <a:pt x="2081086" y="5099813"/>
                </a:cubicBezTo>
                <a:cubicBezTo>
                  <a:pt x="1957426" y="5202335"/>
                  <a:pt x="1852791" y="5291117"/>
                  <a:pt x="1692138" y="5248840"/>
                </a:cubicBezTo>
                <a:cubicBezTo>
                  <a:pt x="1627665" y="5231929"/>
                  <a:pt x="1555794" y="5239328"/>
                  <a:pt x="1487094" y="5237214"/>
                </a:cubicBezTo>
                <a:cubicBezTo>
                  <a:pt x="1342296" y="5234043"/>
                  <a:pt x="1196440" y="5239328"/>
                  <a:pt x="1051641" y="5226644"/>
                </a:cubicBezTo>
                <a:cubicBezTo>
                  <a:pt x="856110" y="5209734"/>
                  <a:pt x="663749" y="5225587"/>
                  <a:pt x="470332" y="5256238"/>
                </a:cubicBezTo>
                <a:cubicBezTo>
                  <a:pt x="376266" y="5271035"/>
                  <a:pt x="298053" y="5311199"/>
                  <a:pt x="224068" y="5367215"/>
                </a:cubicBezTo>
                <a:cubicBezTo>
                  <a:pt x="114148" y="5450713"/>
                  <a:pt x="99351" y="5562747"/>
                  <a:pt x="186019" y="5671610"/>
                </a:cubicBezTo>
                <a:cubicBezTo>
                  <a:pt x="246264" y="5747709"/>
                  <a:pt x="330818" y="5765677"/>
                  <a:pt x="419599" y="5776246"/>
                </a:cubicBezTo>
                <a:cubicBezTo>
                  <a:pt x="732449" y="5813238"/>
                  <a:pt x="1038958" y="5759335"/>
                  <a:pt x="1339125" y="5687464"/>
                </a:cubicBezTo>
                <a:cubicBezTo>
                  <a:pt x="1530428" y="5642016"/>
                  <a:pt x="1712220" y="5551121"/>
                  <a:pt x="1895068" y="5476079"/>
                </a:cubicBezTo>
                <a:cubicBezTo>
                  <a:pt x="1989134" y="5438030"/>
                  <a:pt x="2107510" y="5460225"/>
                  <a:pt x="2193121" y="5554291"/>
                </a:cubicBezTo>
                <a:cubicBezTo>
                  <a:pt x="2152958" y="5588113"/>
                  <a:pt x="2117022" y="5628276"/>
                  <a:pt x="2072631" y="5650471"/>
                </a:cubicBezTo>
                <a:close/>
                <a:moveTo>
                  <a:pt x="1381402" y="5439086"/>
                </a:moveTo>
                <a:cubicBezTo>
                  <a:pt x="1045299" y="5582829"/>
                  <a:pt x="694400" y="5591284"/>
                  <a:pt x="338216" y="5544779"/>
                </a:cubicBezTo>
                <a:cubicBezTo>
                  <a:pt x="673262" y="5387297"/>
                  <a:pt x="1029446" y="5434859"/>
                  <a:pt x="1381402" y="543908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3148087" y="810987"/>
            <a:ext cx="580628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821318" y="2964661"/>
            <a:ext cx="385521" cy="518119"/>
          </a:xfrm>
          <a:custGeom>
            <a:rect b="b" l="l" r="r" t="t"/>
            <a:pathLst>
              <a:path extrusionOk="0" h="1036237" w="771042">
                <a:moveTo>
                  <a:pt x="509685" y="928271"/>
                </a:moveTo>
                <a:cubicBezTo>
                  <a:pt x="503271" y="933077"/>
                  <a:pt x="497178" y="936281"/>
                  <a:pt x="492688" y="941088"/>
                </a:cubicBezTo>
                <a:cubicBezTo>
                  <a:pt x="473447" y="961595"/>
                  <a:pt x="462865" y="963838"/>
                  <a:pt x="443303" y="946855"/>
                </a:cubicBezTo>
                <a:cubicBezTo>
                  <a:pt x="424383" y="930193"/>
                  <a:pt x="408028" y="911288"/>
                  <a:pt x="400652" y="885975"/>
                </a:cubicBezTo>
                <a:cubicBezTo>
                  <a:pt x="384938" y="832464"/>
                  <a:pt x="370187" y="778632"/>
                  <a:pt x="353191" y="725762"/>
                </a:cubicBezTo>
                <a:cubicBezTo>
                  <a:pt x="345815" y="702051"/>
                  <a:pt x="334270" y="679621"/>
                  <a:pt x="324008" y="654948"/>
                </a:cubicBezTo>
                <a:cubicBezTo>
                  <a:pt x="298033" y="672892"/>
                  <a:pt x="285206" y="701089"/>
                  <a:pt x="268530" y="725442"/>
                </a:cubicBezTo>
                <a:cubicBezTo>
                  <a:pt x="233896" y="776069"/>
                  <a:pt x="200224" y="827337"/>
                  <a:pt x="167835" y="879246"/>
                </a:cubicBezTo>
                <a:cubicBezTo>
                  <a:pt x="147632" y="911929"/>
                  <a:pt x="130636" y="946535"/>
                  <a:pt x="111715" y="980179"/>
                </a:cubicBezTo>
                <a:cubicBezTo>
                  <a:pt x="104340" y="992996"/>
                  <a:pt x="96323" y="1005493"/>
                  <a:pt x="87023" y="1017028"/>
                </a:cubicBezTo>
                <a:cubicBezTo>
                  <a:pt x="68102" y="1040419"/>
                  <a:pt x="67782" y="1040099"/>
                  <a:pt x="42448" y="1028564"/>
                </a:cubicBezTo>
                <a:cubicBezTo>
                  <a:pt x="24489" y="1020553"/>
                  <a:pt x="16472" y="1005493"/>
                  <a:pt x="21924" y="984345"/>
                </a:cubicBezTo>
                <a:cubicBezTo>
                  <a:pt x="26413" y="967042"/>
                  <a:pt x="32827" y="949419"/>
                  <a:pt x="41806" y="934038"/>
                </a:cubicBezTo>
                <a:cubicBezTo>
                  <a:pt x="56878" y="908725"/>
                  <a:pt x="75478" y="885654"/>
                  <a:pt x="90871" y="860661"/>
                </a:cubicBezTo>
                <a:cubicBezTo>
                  <a:pt x="115564" y="820608"/>
                  <a:pt x="137370" y="778953"/>
                  <a:pt x="162704" y="739220"/>
                </a:cubicBezTo>
                <a:cubicBezTo>
                  <a:pt x="179380" y="712945"/>
                  <a:pt x="195735" y="686670"/>
                  <a:pt x="217862" y="663920"/>
                </a:cubicBezTo>
                <a:cubicBezTo>
                  <a:pt x="229086" y="652705"/>
                  <a:pt x="233896" y="635082"/>
                  <a:pt x="243837" y="616177"/>
                </a:cubicBezTo>
                <a:cubicBezTo>
                  <a:pt x="232934" y="616177"/>
                  <a:pt x="224276" y="613934"/>
                  <a:pt x="217541" y="616497"/>
                </a:cubicBezTo>
                <a:cubicBezTo>
                  <a:pt x="171363" y="635082"/>
                  <a:pt x="122939" y="641170"/>
                  <a:pt x="74195" y="642772"/>
                </a:cubicBezTo>
                <a:cubicBezTo>
                  <a:pt x="54954" y="643413"/>
                  <a:pt x="34431" y="635082"/>
                  <a:pt x="15831" y="627071"/>
                </a:cubicBezTo>
                <a:cubicBezTo>
                  <a:pt x="1400" y="620983"/>
                  <a:pt x="-7258" y="608487"/>
                  <a:pt x="8134" y="587659"/>
                </a:cubicBezTo>
                <a:cubicBezTo>
                  <a:pt x="98567" y="580289"/>
                  <a:pt x="190283" y="550810"/>
                  <a:pt x="282319" y="525817"/>
                </a:cubicBezTo>
                <a:cubicBezTo>
                  <a:pt x="258589" y="437380"/>
                  <a:pt x="233896" y="352147"/>
                  <a:pt x="213693" y="266273"/>
                </a:cubicBezTo>
                <a:cubicBezTo>
                  <a:pt x="193490" y="179758"/>
                  <a:pt x="177456" y="92923"/>
                  <a:pt x="158215" y="0"/>
                </a:cubicBezTo>
                <a:cubicBezTo>
                  <a:pt x="181945" y="4486"/>
                  <a:pt x="200224" y="7690"/>
                  <a:pt x="216900" y="10894"/>
                </a:cubicBezTo>
                <a:cubicBezTo>
                  <a:pt x="234217" y="69853"/>
                  <a:pt x="251534" y="126568"/>
                  <a:pt x="267247" y="183603"/>
                </a:cubicBezTo>
                <a:cubicBezTo>
                  <a:pt x="276547" y="217568"/>
                  <a:pt x="283281" y="252174"/>
                  <a:pt x="291619" y="286780"/>
                </a:cubicBezTo>
                <a:cubicBezTo>
                  <a:pt x="295468" y="302161"/>
                  <a:pt x="299636" y="317861"/>
                  <a:pt x="304126" y="333242"/>
                </a:cubicBezTo>
                <a:cubicBezTo>
                  <a:pt x="315671" y="372334"/>
                  <a:pt x="326895" y="411746"/>
                  <a:pt x="339081" y="450838"/>
                </a:cubicBezTo>
                <a:cubicBezTo>
                  <a:pt x="345815" y="472306"/>
                  <a:pt x="354473" y="474229"/>
                  <a:pt x="369225" y="458207"/>
                </a:cubicBezTo>
                <a:cubicBezTo>
                  <a:pt x="373714" y="453401"/>
                  <a:pt x="376601" y="446672"/>
                  <a:pt x="380449" y="441225"/>
                </a:cubicBezTo>
                <a:cubicBezTo>
                  <a:pt x="389107" y="429690"/>
                  <a:pt x="397766" y="417834"/>
                  <a:pt x="406424" y="406619"/>
                </a:cubicBezTo>
                <a:cubicBezTo>
                  <a:pt x="410593" y="401492"/>
                  <a:pt x="417648" y="397006"/>
                  <a:pt x="418931" y="391239"/>
                </a:cubicBezTo>
                <a:cubicBezTo>
                  <a:pt x="422458" y="375217"/>
                  <a:pt x="433041" y="366566"/>
                  <a:pt x="445227" y="356953"/>
                </a:cubicBezTo>
                <a:cubicBezTo>
                  <a:pt x="455168" y="349263"/>
                  <a:pt x="460941" y="335805"/>
                  <a:pt x="469278" y="325552"/>
                </a:cubicBezTo>
                <a:cubicBezTo>
                  <a:pt x="490443" y="299918"/>
                  <a:pt x="513212" y="275245"/>
                  <a:pt x="533736" y="249290"/>
                </a:cubicBezTo>
                <a:cubicBezTo>
                  <a:pt x="546884" y="232308"/>
                  <a:pt x="553618" y="208917"/>
                  <a:pt x="569332" y="195780"/>
                </a:cubicBezTo>
                <a:cubicBezTo>
                  <a:pt x="601721" y="169184"/>
                  <a:pt x="612624" y="124966"/>
                  <a:pt x="650465" y="103818"/>
                </a:cubicBezTo>
                <a:cubicBezTo>
                  <a:pt x="652068" y="102856"/>
                  <a:pt x="652710" y="100613"/>
                  <a:pt x="653992" y="99011"/>
                </a:cubicBezTo>
                <a:cubicBezTo>
                  <a:pt x="666178" y="79465"/>
                  <a:pt x="678364" y="59599"/>
                  <a:pt x="690550" y="40053"/>
                </a:cubicBezTo>
                <a:cubicBezTo>
                  <a:pt x="718129" y="45180"/>
                  <a:pt x="741539" y="49345"/>
                  <a:pt x="771042" y="54793"/>
                </a:cubicBezTo>
                <a:cubicBezTo>
                  <a:pt x="667461" y="197702"/>
                  <a:pt x="561635" y="332601"/>
                  <a:pt x="453244" y="471345"/>
                </a:cubicBezTo>
                <a:cubicBezTo>
                  <a:pt x="492047" y="477112"/>
                  <a:pt x="523153" y="469102"/>
                  <a:pt x="553618" y="462373"/>
                </a:cubicBezTo>
                <a:cubicBezTo>
                  <a:pt x="588573" y="454683"/>
                  <a:pt x="623207" y="447633"/>
                  <a:pt x="658482" y="440905"/>
                </a:cubicBezTo>
                <a:cubicBezTo>
                  <a:pt x="660727" y="440584"/>
                  <a:pt x="663934" y="438662"/>
                  <a:pt x="664896" y="439302"/>
                </a:cubicBezTo>
                <a:cubicBezTo>
                  <a:pt x="690871" y="459169"/>
                  <a:pt x="722298" y="446993"/>
                  <a:pt x="750518" y="453401"/>
                </a:cubicBezTo>
                <a:cubicBezTo>
                  <a:pt x="751160" y="457887"/>
                  <a:pt x="753084" y="463655"/>
                  <a:pt x="751801" y="464295"/>
                </a:cubicBezTo>
                <a:cubicBezTo>
                  <a:pt x="732560" y="475510"/>
                  <a:pt x="724543" y="499863"/>
                  <a:pt x="699209" y="504989"/>
                </a:cubicBezTo>
                <a:cubicBezTo>
                  <a:pt x="637317" y="517806"/>
                  <a:pt x="575745" y="533187"/>
                  <a:pt x="514174" y="547606"/>
                </a:cubicBezTo>
                <a:cubicBezTo>
                  <a:pt x="507440" y="549208"/>
                  <a:pt x="500705" y="551771"/>
                  <a:pt x="493971" y="551451"/>
                </a:cubicBezTo>
                <a:cubicBezTo>
                  <a:pt x="456772" y="548888"/>
                  <a:pt x="425345" y="564268"/>
                  <a:pt x="391352" y="582532"/>
                </a:cubicBezTo>
                <a:cubicBezTo>
                  <a:pt x="421817" y="699808"/>
                  <a:pt x="475051" y="810354"/>
                  <a:pt x="509685" y="9282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/>
        </p:nvSpPr>
        <p:spPr>
          <a:xfrm>
            <a:off x="3286675" y="2693246"/>
            <a:ext cx="2570700" cy="18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1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Click on the "PowerPoint"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33350" lvl="1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33350" lvl="1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Download and install the fonts used in this presentation as listed on page 21.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3265070" y="1961068"/>
            <a:ext cx="2171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PowerPoint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7" name="Google Shape;57;p12"/>
          <p:cNvSpPr txBox="1"/>
          <p:nvPr/>
        </p:nvSpPr>
        <p:spPr>
          <a:xfrm>
            <a:off x="6059000" y="2693246"/>
            <a:ext cx="2570700" cy="1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1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Click on the "Canva" button under this presentation preview. </a:t>
            </a:r>
            <a:endParaRPr sz="700">
              <a:solidFill>
                <a:schemeClr val="dk1"/>
              </a:solidFill>
            </a:endParaRPr>
          </a:p>
          <a:p>
            <a:pPr indent="-133350" lvl="1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33350" lvl="1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You need to sign in to your Canva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8" name="Google Shape;58;p12"/>
          <p:cNvSpPr txBox="1"/>
          <p:nvPr/>
        </p:nvSpPr>
        <p:spPr>
          <a:xfrm>
            <a:off x="6122157" y="1961068"/>
            <a:ext cx="208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Canva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9" name="Google Shape;59;p12"/>
          <p:cNvSpPr txBox="1"/>
          <p:nvPr/>
        </p:nvSpPr>
        <p:spPr>
          <a:xfrm>
            <a:off x="514350" y="2693246"/>
            <a:ext cx="2570700" cy="18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1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Click on the "Google Slides"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33350" lvl="1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Click on "Make a copy."</a:t>
            </a:r>
            <a:endParaRPr sz="700">
              <a:solidFill>
                <a:schemeClr val="dk1"/>
              </a:solidFill>
            </a:endParaRPr>
          </a:p>
          <a:p>
            <a:pPr indent="-133350" lvl="1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33350" lvl="1" marL="279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You need to sign in to your Google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0" name="Google Shape;60;p12"/>
          <p:cNvSpPr txBox="1"/>
          <p:nvPr/>
        </p:nvSpPr>
        <p:spPr>
          <a:xfrm>
            <a:off x="514350" y="1961068"/>
            <a:ext cx="2150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Google Slides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61" name="Google Shape;61;p12"/>
          <p:cNvGrpSpPr/>
          <p:nvPr/>
        </p:nvGrpSpPr>
        <p:grpSpPr>
          <a:xfrm>
            <a:off x="514350" y="510778"/>
            <a:ext cx="8115300" cy="830073"/>
            <a:chOff x="0" y="-9525"/>
            <a:chExt cx="21640800" cy="2213527"/>
          </a:xfrm>
        </p:grpSpPr>
        <p:sp>
          <p:nvSpPr>
            <p:cNvPr id="62" name="Google Shape;62;p12"/>
            <p:cNvSpPr txBox="1"/>
            <p:nvPr/>
          </p:nvSpPr>
          <p:spPr>
            <a:xfrm>
              <a:off x="0" y="-9525"/>
              <a:ext cx="21640800" cy="16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How to Use This Presentation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13760233" y="1665147"/>
              <a:ext cx="3559824" cy="538855"/>
            </a:xfrm>
            <a:custGeom>
              <a:rect b="b" l="l" r="r" t="t"/>
              <a:pathLst>
                <a:path extrusionOk="0" h="538855" w="3559824">
                  <a:moveTo>
                    <a:pt x="2964863" y="386210"/>
                  </a:moveTo>
                  <a:cubicBezTo>
                    <a:pt x="2966776" y="422367"/>
                    <a:pt x="2968497" y="457184"/>
                    <a:pt x="2970602" y="497359"/>
                  </a:cubicBezTo>
                  <a:cubicBezTo>
                    <a:pt x="2952428" y="496593"/>
                    <a:pt x="2935019" y="496976"/>
                    <a:pt x="2917801" y="494872"/>
                  </a:cubicBezTo>
                  <a:cubicBezTo>
                    <a:pt x="2820809" y="483011"/>
                    <a:pt x="2724008" y="468280"/>
                    <a:pt x="2626633" y="459097"/>
                  </a:cubicBezTo>
                  <a:cubicBezTo>
                    <a:pt x="2529832" y="449915"/>
                    <a:pt x="2432458" y="445323"/>
                    <a:pt x="2335274" y="439776"/>
                  </a:cubicBezTo>
                  <a:cubicBezTo>
                    <a:pt x="2264108" y="435758"/>
                    <a:pt x="2191986" y="438819"/>
                    <a:pt x="2121776" y="428489"/>
                  </a:cubicBezTo>
                  <a:cubicBezTo>
                    <a:pt x="2062663" y="419688"/>
                    <a:pt x="2005462" y="430019"/>
                    <a:pt x="1947305" y="427915"/>
                  </a:cubicBezTo>
                  <a:cubicBezTo>
                    <a:pt x="1885705" y="425619"/>
                    <a:pt x="1823913" y="424662"/>
                    <a:pt x="1762121" y="424088"/>
                  </a:cubicBezTo>
                  <a:cubicBezTo>
                    <a:pt x="1742608" y="423897"/>
                    <a:pt x="1722903" y="427532"/>
                    <a:pt x="1703390" y="428297"/>
                  </a:cubicBezTo>
                  <a:cubicBezTo>
                    <a:pt x="1623998" y="431741"/>
                    <a:pt x="1544606" y="433080"/>
                    <a:pt x="1465405" y="438819"/>
                  </a:cubicBezTo>
                  <a:cubicBezTo>
                    <a:pt x="1395961" y="443984"/>
                    <a:pt x="1327091" y="454315"/>
                    <a:pt x="1257838" y="461776"/>
                  </a:cubicBezTo>
                  <a:cubicBezTo>
                    <a:pt x="1199681" y="468089"/>
                    <a:pt x="1141141" y="471341"/>
                    <a:pt x="1083367" y="479567"/>
                  </a:cubicBezTo>
                  <a:cubicBezTo>
                    <a:pt x="1027697" y="487411"/>
                    <a:pt x="972792" y="500611"/>
                    <a:pt x="917313" y="509602"/>
                  </a:cubicBezTo>
                  <a:cubicBezTo>
                    <a:pt x="851504" y="520315"/>
                    <a:pt x="785503" y="530455"/>
                    <a:pt x="719311" y="538298"/>
                  </a:cubicBezTo>
                  <a:cubicBezTo>
                    <a:pt x="679902" y="542890"/>
                    <a:pt x="656371" y="518594"/>
                    <a:pt x="664406" y="484350"/>
                  </a:cubicBezTo>
                  <a:cubicBezTo>
                    <a:pt x="666702" y="474785"/>
                    <a:pt x="674928" y="464454"/>
                    <a:pt x="683346" y="458906"/>
                  </a:cubicBezTo>
                  <a:cubicBezTo>
                    <a:pt x="693867" y="451828"/>
                    <a:pt x="707259" y="447619"/>
                    <a:pt x="719885" y="444941"/>
                  </a:cubicBezTo>
                  <a:cubicBezTo>
                    <a:pt x="775555" y="433845"/>
                    <a:pt x="831608" y="424280"/>
                    <a:pt x="887278" y="413567"/>
                  </a:cubicBezTo>
                  <a:cubicBezTo>
                    <a:pt x="911191" y="408975"/>
                    <a:pt x="934339" y="401132"/>
                    <a:pt x="958444" y="397497"/>
                  </a:cubicBezTo>
                  <a:cubicBezTo>
                    <a:pt x="1063279" y="381619"/>
                    <a:pt x="1168307" y="366697"/>
                    <a:pt x="1273334" y="351201"/>
                  </a:cubicBezTo>
                  <a:cubicBezTo>
                    <a:pt x="1274864" y="351010"/>
                    <a:pt x="1276395" y="349670"/>
                    <a:pt x="1277925" y="349670"/>
                  </a:cubicBezTo>
                  <a:cubicBezTo>
                    <a:pt x="1327473" y="350244"/>
                    <a:pt x="1377022" y="350818"/>
                    <a:pt x="1426570" y="351392"/>
                  </a:cubicBezTo>
                  <a:cubicBezTo>
                    <a:pt x="1432883" y="351392"/>
                    <a:pt x="1441109" y="353114"/>
                    <a:pt x="1445318" y="350053"/>
                  </a:cubicBezTo>
                  <a:cubicBezTo>
                    <a:pt x="1484344" y="322122"/>
                    <a:pt x="1528345" y="328627"/>
                    <a:pt x="1571771" y="329009"/>
                  </a:cubicBezTo>
                  <a:cubicBezTo>
                    <a:pt x="1586119" y="329201"/>
                    <a:pt x="1600658" y="323462"/>
                    <a:pt x="1615198" y="323079"/>
                  </a:cubicBezTo>
                  <a:cubicBezTo>
                    <a:pt x="1644085" y="322122"/>
                    <a:pt x="1673163" y="323079"/>
                    <a:pt x="1702242" y="323079"/>
                  </a:cubicBezTo>
                  <a:cubicBezTo>
                    <a:pt x="1726155" y="323079"/>
                    <a:pt x="1750451" y="330731"/>
                    <a:pt x="1773982" y="316766"/>
                  </a:cubicBezTo>
                  <a:cubicBezTo>
                    <a:pt x="1781443" y="312366"/>
                    <a:pt x="1792921" y="314661"/>
                    <a:pt x="1802678" y="314661"/>
                  </a:cubicBezTo>
                  <a:cubicBezTo>
                    <a:pt x="1874991" y="314470"/>
                    <a:pt x="1947305" y="314470"/>
                    <a:pt x="2019619" y="314470"/>
                  </a:cubicBezTo>
                  <a:cubicBezTo>
                    <a:pt x="2021341" y="314470"/>
                    <a:pt x="2023445" y="313896"/>
                    <a:pt x="2024401" y="314661"/>
                  </a:cubicBezTo>
                  <a:cubicBezTo>
                    <a:pt x="2054054" y="337044"/>
                    <a:pt x="2085811" y="319253"/>
                    <a:pt x="2116802" y="320592"/>
                  </a:cubicBezTo>
                  <a:cubicBezTo>
                    <a:pt x="2196003" y="324227"/>
                    <a:pt x="2274821" y="333601"/>
                    <a:pt x="2354022" y="335131"/>
                  </a:cubicBezTo>
                  <a:cubicBezTo>
                    <a:pt x="2404909" y="336088"/>
                    <a:pt x="2454649" y="356749"/>
                    <a:pt x="2506684" y="342401"/>
                  </a:cubicBezTo>
                  <a:cubicBezTo>
                    <a:pt x="2519502" y="338957"/>
                    <a:pt x="2535380" y="345653"/>
                    <a:pt x="2549728" y="348523"/>
                  </a:cubicBezTo>
                  <a:cubicBezTo>
                    <a:pt x="2583015" y="355410"/>
                    <a:pt x="2614772" y="365740"/>
                    <a:pt x="2650546" y="358662"/>
                  </a:cubicBezTo>
                  <a:cubicBezTo>
                    <a:pt x="2671208" y="354644"/>
                    <a:pt x="2694547" y="364592"/>
                    <a:pt x="2716738" y="366505"/>
                  </a:cubicBezTo>
                  <a:cubicBezTo>
                    <a:pt x="2800339" y="373201"/>
                    <a:pt x="2883749" y="379705"/>
                    <a:pt x="2964863" y="386210"/>
                  </a:cubicBezTo>
                  <a:close/>
                  <a:moveTo>
                    <a:pt x="3453267" y="21963"/>
                  </a:moveTo>
                  <a:cubicBezTo>
                    <a:pt x="3402762" y="22537"/>
                    <a:pt x="3351109" y="30572"/>
                    <a:pt x="3302326" y="21772"/>
                  </a:cubicBezTo>
                  <a:cubicBezTo>
                    <a:pt x="3259474" y="13928"/>
                    <a:pt x="3218343" y="19285"/>
                    <a:pt x="3176638" y="16798"/>
                  </a:cubicBezTo>
                  <a:cubicBezTo>
                    <a:pt x="3084620" y="11633"/>
                    <a:pt x="2992793" y="3789"/>
                    <a:pt x="2900584" y="13354"/>
                  </a:cubicBezTo>
                  <a:cubicBezTo>
                    <a:pt x="2897714" y="13737"/>
                    <a:pt x="2894653" y="9911"/>
                    <a:pt x="2891592" y="9720"/>
                  </a:cubicBezTo>
                  <a:cubicBezTo>
                    <a:pt x="2823870" y="5893"/>
                    <a:pt x="2756147" y="-4246"/>
                    <a:pt x="2688234" y="7807"/>
                  </a:cubicBezTo>
                  <a:cubicBezTo>
                    <a:pt x="2676755" y="9911"/>
                    <a:pt x="2663938" y="16798"/>
                    <a:pt x="2654181" y="13737"/>
                  </a:cubicBezTo>
                  <a:cubicBezTo>
                    <a:pt x="2561972" y="-14768"/>
                    <a:pt x="2468232" y="11059"/>
                    <a:pt x="2375257" y="4172"/>
                  </a:cubicBezTo>
                  <a:cubicBezTo>
                    <a:pt x="2292995" y="-1759"/>
                    <a:pt x="2209395" y="9720"/>
                    <a:pt x="2126368" y="12207"/>
                  </a:cubicBezTo>
                  <a:cubicBezTo>
                    <a:pt x="2038558" y="14885"/>
                    <a:pt x="1950557" y="15459"/>
                    <a:pt x="1862748" y="17754"/>
                  </a:cubicBezTo>
                  <a:cubicBezTo>
                    <a:pt x="1818939" y="18902"/>
                    <a:pt x="1775130" y="21198"/>
                    <a:pt x="1731321" y="24833"/>
                  </a:cubicBezTo>
                  <a:cubicBezTo>
                    <a:pt x="1671442" y="29807"/>
                    <a:pt x="1611754" y="36502"/>
                    <a:pt x="1551875" y="42242"/>
                  </a:cubicBezTo>
                  <a:cubicBezTo>
                    <a:pt x="1499075" y="47407"/>
                    <a:pt x="1446274" y="51616"/>
                    <a:pt x="1393474" y="57546"/>
                  </a:cubicBezTo>
                  <a:cubicBezTo>
                    <a:pt x="1361334" y="61181"/>
                    <a:pt x="1329578" y="69407"/>
                    <a:pt x="1297438" y="71511"/>
                  </a:cubicBezTo>
                  <a:cubicBezTo>
                    <a:pt x="1222064" y="76677"/>
                    <a:pt x="1145158" y="72468"/>
                    <a:pt x="1071314" y="85668"/>
                  </a:cubicBezTo>
                  <a:cubicBezTo>
                    <a:pt x="1022531" y="94277"/>
                    <a:pt x="974705" y="102312"/>
                    <a:pt x="924965" y="105947"/>
                  </a:cubicBezTo>
                  <a:cubicBezTo>
                    <a:pt x="855521" y="110921"/>
                    <a:pt x="786842" y="125842"/>
                    <a:pt x="717972" y="136747"/>
                  </a:cubicBezTo>
                  <a:cubicBezTo>
                    <a:pt x="700372" y="139616"/>
                    <a:pt x="682772" y="143443"/>
                    <a:pt x="665171" y="145930"/>
                  </a:cubicBezTo>
                  <a:cubicBezTo>
                    <a:pt x="578510" y="158173"/>
                    <a:pt x="490318" y="164678"/>
                    <a:pt x="405378" y="183999"/>
                  </a:cubicBezTo>
                  <a:cubicBezTo>
                    <a:pt x="357742" y="194904"/>
                    <a:pt x="309916" y="201026"/>
                    <a:pt x="263046" y="201982"/>
                  </a:cubicBezTo>
                  <a:cubicBezTo>
                    <a:pt x="177723" y="203704"/>
                    <a:pt x="96801" y="226278"/>
                    <a:pt x="10904" y="239478"/>
                  </a:cubicBezTo>
                  <a:cubicBezTo>
                    <a:pt x="7461" y="258035"/>
                    <a:pt x="4400" y="275444"/>
                    <a:pt x="0" y="300887"/>
                  </a:cubicBezTo>
                  <a:cubicBezTo>
                    <a:pt x="26400" y="312940"/>
                    <a:pt x="48974" y="330922"/>
                    <a:pt x="72696" y="332262"/>
                  </a:cubicBezTo>
                  <a:cubicBezTo>
                    <a:pt x="117653" y="334940"/>
                    <a:pt x="163184" y="328627"/>
                    <a:pt x="208332" y="324801"/>
                  </a:cubicBezTo>
                  <a:cubicBezTo>
                    <a:pt x="300351" y="316957"/>
                    <a:pt x="392560" y="310644"/>
                    <a:pt x="484196" y="299548"/>
                  </a:cubicBezTo>
                  <a:cubicBezTo>
                    <a:pt x="556892" y="290748"/>
                    <a:pt x="628632" y="273913"/>
                    <a:pt x="701328" y="264539"/>
                  </a:cubicBezTo>
                  <a:cubicBezTo>
                    <a:pt x="832373" y="247704"/>
                    <a:pt x="963609" y="233930"/>
                    <a:pt x="1094845" y="218243"/>
                  </a:cubicBezTo>
                  <a:cubicBezTo>
                    <a:pt x="1194324" y="206382"/>
                    <a:pt x="1292464" y="183617"/>
                    <a:pt x="1393283" y="179982"/>
                  </a:cubicBezTo>
                  <a:cubicBezTo>
                    <a:pt x="1454692" y="177686"/>
                    <a:pt x="1515718" y="166208"/>
                    <a:pt x="1577128" y="161234"/>
                  </a:cubicBezTo>
                  <a:cubicBezTo>
                    <a:pt x="1663216" y="154156"/>
                    <a:pt x="1749303" y="148990"/>
                    <a:pt x="1835391" y="143060"/>
                  </a:cubicBezTo>
                  <a:cubicBezTo>
                    <a:pt x="1915166" y="137703"/>
                    <a:pt x="1994940" y="131582"/>
                    <a:pt x="2074906" y="127755"/>
                  </a:cubicBezTo>
                  <a:cubicBezTo>
                    <a:pt x="2139950" y="124695"/>
                    <a:pt x="2205186" y="121442"/>
                    <a:pt x="2270039" y="124121"/>
                  </a:cubicBezTo>
                  <a:cubicBezTo>
                    <a:pt x="2335848" y="126990"/>
                    <a:pt x="2401275" y="119529"/>
                    <a:pt x="2467084" y="121251"/>
                  </a:cubicBezTo>
                  <a:cubicBezTo>
                    <a:pt x="2564076" y="124121"/>
                    <a:pt x="2661068" y="119529"/>
                    <a:pt x="2758252" y="123738"/>
                  </a:cubicBezTo>
                  <a:cubicBezTo>
                    <a:pt x="2880688" y="128903"/>
                    <a:pt x="3003315" y="127947"/>
                    <a:pt x="3125942" y="131199"/>
                  </a:cubicBezTo>
                  <a:cubicBezTo>
                    <a:pt x="3239769" y="134260"/>
                    <a:pt x="3353597" y="139808"/>
                    <a:pt x="3467424" y="143251"/>
                  </a:cubicBezTo>
                  <a:cubicBezTo>
                    <a:pt x="3496120" y="144016"/>
                    <a:pt x="3525007" y="140764"/>
                    <a:pt x="3552746" y="139425"/>
                  </a:cubicBezTo>
                  <a:cubicBezTo>
                    <a:pt x="3555233" y="97529"/>
                    <a:pt x="3557529" y="59842"/>
                    <a:pt x="3559825" y="20815"/>
                  </a:cubicBezTo>
                  <a:cubicBezTo>
                    <a:pt x="3524050" y="21198"/>
                    <a:pt x="3488659" y="21581"/>
                    <a:pt x="3453267" y="21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/>
          <p:nvPr/>
        </p:nvSpPr>
        <p:spPr>
          <a:xfrm>
            <a:off x="514350" y="509588"/>
            <a:ext cx="4057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Credits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16" name="Google Shape;316;p30"/>
          <p:cNvGrpSpPr/>
          <p:nvPr/>
        </p:nvGrpSpPr>
        <p:grpSpPr>
          <a:xfrm>
            <a:off x="514350" y="2276064"/>
            <a:ext cx="3746363" cy="2287485"/>
            <a:chOff x="0" y="-76200"/>
            <a:chExt cx="9990300" cy="6099959"/>
          </a:xfrm>
        </p:grpSpPr>
        <p:sp>
          <p:nvSpPr>
            <p:cNvPr id="317" name="Google Shape;317;p30"/>
            <p:cNvSpPr txBox="1"/>
            <p:nvPr/>
          </p:nvSpPr>
          <p:spPr>
            <a:xfrm>
              <a:off x="0" y="-76200"/>
              <a:ext cx="99903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18" name="Google Shape;318;p30"/>
            <p:cNvSpPr txBox="1"/>
            <p:nvPr/>
          </p:nvSpPr>
          <p:spPr>
            <a:xfrm>
              <a:off x="0" y="3197414"/>
              <a:ext cx="99903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Presentation template by </a:t>
              </a:r>
              <a:r>
                <a:rPr lang="en" sz="1300" u="sng">
                  <a:solidFill>
                    <a:schemeClr val="hlink"/>
                  </a:solidFill>
                  <a:latin typeface="Fira Sans"/>
                  <a:ea typeface="Fira Sans"/>
                  <a:cs typeface="Fira Sans"/>
                  <a:sym typeface="Fira Sans"/>
                  <a:hlinkClick r:id="rId3"/>
                </a:rPr>
                <a:t>SlidesCarnival</a:t>
              </a:r>
              <a:endParaRPr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Photographs by </a:t>
              </a:r>
              <a:r>
                <a:rPr lang="en" sz="1300" u="sng">
                  <a:solidFill>
                    <a:schemeClr val="hlink"/>
                  </a:solidFill>
                  <a:latin typeface="Fira Sans"/>
                  <a:ea typeface="Fira Sans"/>
                  <a:cs typeface="Fira Sans"/>
                  <a:sym typeface="Fira Sans"/>
                  <a:hlinkClick r:id="rId4"/>
                </a:rPr>
                <a:t>Pexels</a:t>
              </a:r>
              <a:endParaRPr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19" name="Google Shape;319;p30"/>
            <p:cNvSpPr txBox="1"/>
            <p:nvPr/>
          </p:nvSpPr>
          <p:spPr>
            <a:xfrm>
              <a:off x="0" y="5284859"/>
              <a:ext cx="9990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320" name="Google Shape;320;p30"/>
          <p:cNvPicPr preferRelativeResize="0"/>
          <p:nvPr/>
        </p:nvPicPr>
        <p:blipFill rotWithShape="1">
          <a:blip r:embed="rId5">
            <a:alphaModFix/>
          </a:blip>
          <a:srcRect b="445" l="0" r="960" t="445"/>
          <a:stretch/>
        </p:blipFill>
        <p:spPr>
          <a:xfrm>
            <a:off x="5715000" y="0"/>
            <a:ext cx="3428999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/>
          <p:nvPr/>
        </p:nvSpPr>
        <p:spPr>
          <a:xfrm>
            <a:off x="514350" y="509588"/>
            <a:ext cx="4229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Fonts In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26" name="Google Shape;326;p31"/>
          <p:cNvGrpSpPr/>
          <p:nvPr/>
        </p:nvGrpSpPr>
        <p:grpSpPr>
          <a:xfrm>
            <a:off x="514350" y="2240097"/>
            <a:ext cx="4228875" cy="2355323"/>
            <a:chOff x="0" y="-76200"/>
            <a:chExt cx="11277000" cy="6280861"/>
          </a:xfrm>
        </p:grpSpPr>
        <p:sp>
          <p:nvSpPr>
            <p:cNvPr id="327" name="Google Shape;327;p31"/>
            <p:cNvSpPr txBox="1"/>
            <p:nvPr/>
          </p:nvSpPr>
          <p:spPr>
            <a:xfrm>
              <a:off x="0" y="-76200"/>
              <a:ext cx="112770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This presentation template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uses the following fonts: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8" name="Google Shape;328;p31"/>
            <p:cNvSpPr txBox="1"/>
            <p:nvPr/>
          </p:nvSpPr>
          <p:spPr>
            <a:xfrm>
              <a:off x="0" y="2122771"/>
              <a:ext cx="11277000" cy="18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Titles:</a:t>
              </a: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Fira Sans Medium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Headers: </a:t>
              </a: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Fira Sans Medium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Body Copy:</a:t>
              </a: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FIra Sans Light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9" name="Google Shape;329;p31"/>
            <p:cNvSpPr txBox="1"/>
            <p:nvPr/>
          </p:nvSpPr>
          <p:spPr>
            <a:xfrm>
              <a:off x="0" y="4579261"/>
              <a:ext cx="112770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You can find these fonts online too. 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330" name="Google Shape;330;p31"/>
          <p:cNvPicPr preferRelativeResize="0"/>
          <p:nvPr/>
        </p:nvPicPr>
        <p:blipFill rotWithShape="1">
          <a:blip r:embed="rId3">
            <a:alphaModFix/>
          </a:blip>
          <a:srcRect b="0" l="11607" r="4647" t="0"/>
          <a:stretch/>
        </p:blipFill>
        <p:spPr>
          <a:xfrm>
            <a:off x="5698106" y="0"/>
            <a:ext cx="34458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4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p32"/>
          <p:cNvCxnSpPr/>
          <p:nvPr/>
        </p:nvCxnSpPr>
        <p:spPr>
          <a:xfrm>
            <a:off x="514350" y="3015721"/>
            <a:ext cx="8115300" cy="0"/>
          </a:xfrm>
          <a:prstGeom prst="straightConnector1">
            <a:avLst/>
          </a:prstGeom>
          <a:noFill/>
          <a:ln cap="rnd" cmpd="sng" w="57150">
            <a:solidFill>
              <a:srgbClr val="191919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36" name="Google Shape;336;p32"/>
          <p:cNvSpPr/>
          <p:nvPr/>
        </p:nvSpPr>
        <p:spPr>
          <a:xfrm>
            <a:off x="514711" y="2949046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F73E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2"/>
          <p:cNvSpPr/>
          <p:nvPr/>
        </p:nvSpPr>
        <p:spPr>
          <a:xfrm>
            <a:off x="2658990" y="294428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A5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2"/>
          <p:cNvSpPr/>
          <p:nvPr/>
        </p:nvSpPr>
        <p:spPr>
          <a:xfrm>
            <a:off x="4803270" y="294428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ACEC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2"/>
          <p:cNvSpPr/>
          <p:nvPr/>
        </p:nvSpPr>
        <p:spPr>
          <a:xfrm>
            <a:off x="6947548" y="294428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F73E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"/>
          <p:cNvSpPr txBox="1"/>
          <p:nvPr/>
        </p:nvSpPr>
        <p:spPr>
          <a:xfrm>
            <a:off x="514350" y="1031944"/>
            <a:ext cx="5580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191919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Timeline Page</a:t>
            </a:r>
            <a:endParaRPr sz="700"/>
          </a:p>
        </p:txBody>
      </p:sp>
      <p:grpSp>
        <p:nvGrpSpPr>
          <p:cNvPr id="341" name="Google Shape;341;p32"/>
          <p:cNvGrpSpPr/>
          <p:nvPr/>
        </p:nvGrpSpPr>
        <p:grpSpPr>
          <a:xfrm>
            <a:off x="514350" y="3430059"/>
            <a:ext cx="1682438" cy="1226586"/>
            <a:chOff x="0" y="-76200"/>
            <a:chExt cx="4486500" cy="3270896"/>
          </a:xfrm>
        </p:grpSpPr>
        <p:sp>
          <p:nvSpPr>
            <p:cNvPr id="342" name="Google Shape;342;p32"/>
            <p:cNvSpPr txBox="1"/>
            <p:nvPr/>
          </p:nvSpPr>
          <p:spPr>
            <a:xfrm>
              <a:off x="0" y="-76200"/>
              <a:ext cx="44865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91919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/>
            </a:p>
          </p:txBody>
        </p:sp>
        <p:sp>
          <p:nvSpPr>
            <p:cNvPr id="343" name="Google Shape;343;p32"/>
            <p:cNvSpPr txBox="1"/>
            <p:nvPr/>
          </p:nvSpPr>
          <p:spPr>
            <a:xfrm>
              <a:off x="0" y="2065796"/>
              <a:ext cx="4486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9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344" name="Google Shape;344;p32"/>
          <p:cNvGrpSpPr/>
          <p:nvPr/>
        </p:nvGrpSpPr>
        <p:grpSpPr>
          <a:xfrm>
            <a:off x="2658629" y="3430059"/>
            <a:ext cx="1682438" cy="1226586"/>
            <a:chOff x="0" y="-76200"/>
            <a:chExt cx="4486500" cy="3270896"/>
          </a:xfrm>
        </p:grpSpPr>
        <p:sp>
          <p:nvSpPr>
            <p:cNvPr id="345" name="Google Shape;345;p32"/>
            <p:cNvSpPr txBox="1"/>
            <p:nvPr/>
          </p:nvSpPr>
          <p:spPr>
            <a:xfrm>
              <a:off x="0" y="-76200"/>
              <a:ext cx="44865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91919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/>
            </a:p>
          </p:txBody>
        </p:sp>
        <p:sp>
          <p:nvSpPr>
            <p:cNvPr id="346" name="Google Shape;346;p32"/>
            <p:cNvSpPr txBox="1"/>
            <p:nvPr/>
          </p:nvSpPr>
          <p:spPr>
            <a:xfrm>
              <a:off x="0" y="2065796"/>
              <a:ext cx="4486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9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347" name="Google Shape;347;p32"/>
          <p:cNvGrpSpPr/>
          <p:nvPr/>
        </p:nvGrpSpPr>
        <p:grpSpPr>
          <a:xfrm>
            <a:off x="6947188" y="3430059"/>
            <a:ext cx="1682438" cy="1226586"/>
            <a:chOff x="0" y="-76200"/>
            <a:chExt cx="4486500" cy="3270896"/>
          </a:xfrm>
        </p:grpSpPr>
        <p:sp>
          <p:nvSpPr>
            <p:cNvPr id="348" name="Google Shape;348;p32"/>
            <p:cNvSpPr txBox="1"/>
            <p:nvPr/>
          </p:nvSpPr>
          <p:spPr>
            <a:xfrm>
              <a:off x="0" y="-76200"/>
              <a:ext cx="44865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91919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/>
            </a:p>
          </p:txBody>
        </p:sp>
        <p:sp>
          <p:nvSpPr>
            <p:cNvPr id="349" name="Google Shape;349;p32"/>
            <p:cNvSpPr txBox="1"/>
            <p:nvPr/>
          </p:nvSpPr>
          <p:spPr>
            <a:xfrm>
              <a:off x="0" y="2065796"/>
              <a:ext cx="4486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9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350" name="Google Shape;350;p32"/>
          <p:cNvGrpSpPr/>
          <p:nvPr/>
        </p:nvGrpSpPr>
        <p:grpSpPr>
          <a:xfrm>
            <a:off x="4802909" y="3430059"/>
            <a:ext cx="1682438" cy="1226586"/>
            <a:chOff x="0" y="-76200"/>
            <a:chExt cx="4486500" cy="3270896"/>
          </a:xfrm>
        </p:grpSpPr>
        <p:sp>
          <p:nvSpPr>
            <p:cNvPr id="351" name="Google Shape;351;p32"/>
            <p:cNvSpPr txBox="1"/>
            <p:nvPr/>
          </p:nvSpPr>
          <p:spPr>
            <a:xfrm>
              <a:off x="0" y="-76200"/>
              <a:ext cx="44865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91919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/>
            </a:p>
          </p:txBody>
        </p:sp>
        <p:sp>
          <p:nvSpPr>
            <p:cNvPr id="352" name="Google Shape;352;p32"/>
            <p:cNvSpPr txBox="1"/>
            <p:nvPr/>
          </p:nvSpPr>
          <p:spPr>
            <a:xfrm>
              <a:off x="0" y="2065796"/>
              <a:ext cx="4486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9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Elaborate on what you want to discuss. </a:t>
              </a:r>
              <a:endParaRPr sz="7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33"/>
          <p:cNvGrpSpPr/>
          <p:nvPr/>
        </p:nvGrpSpPr>
        <p:grpSpPr>
          <a:xfrm>
            <a:off x="291108" y="1323811"/>
            <a:ext cx="1850175" cy="2252370"/>
            <a:chOff x="0" y="85725"/>
            <a:chExt cx="4933800" cy="6006321"/>
          </a:xfrm>
        </p:grpSpPr>
        <p:sp>
          <p:nvSpPr>
            <p:cNvPr id="358" name="Google Shape;358;p33"/>
            <p:cNvSpPr txBox="1"/>
            <p:nvPr/>
          </p:nvSpPr>
          <p:spPr>
            <a:xfrm>
              <a:off x="0" y="85725"/>
              <a:ext cx="49338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S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359" name="Google Shape;359;p33"/>
            <p:cNvSpPr txBox="1"/>
            <p:nvPr/>
          </p:nvSpPr>
          <p:spPr>
            <a:xfrm>
              <a:off x="0" y="2393950"/>
              <a:ext cx="4933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STRENGTHS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60" name="Google Shape;360;p33"/>
            <p:cNvSpPr txBox="1"/>
            <p:nvPr/>
          </p:nvSpPr>
          <p:spPr>
            <a:xfrm>
              <a:off x="0" y="3637446"/>
              <a:ext cx="4933800" cy="24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1" name="Google Shape;361;p33"/>
          <p:cNvGrpSpPr/>
          <p:nvPr/>
        </p:nvGrpSpPr>
        <p:grpSpPr>
          <a:xfrm>
            <a:off x="2492611" y="1323811"/>
            <a:ext cx="1850175" cy="2492445"/>
            <a:chOff x="0" y="85725"/>
            <a:chExt cx="4933800" cy="6646521"/>
          </a:xfrm>
        </p:grpSpPr>
        <p:sp>
          <p:nvSpPr>
            <p:cNvPr id="362" name="Google Shape;362;p33"/>
            <p:cNvSpPr txBox="1"/>
            <p:nvPr/>
          </p:nvSpPr>
          <p:spPr>
            <a:xfrm>
              <a:off x="0" y="85725"/>
              <a:ext cx="49338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accent1"/>
                  </a:solidFill>
                  <a:latin typeface="Fira Sans"/>
                  <a:ea typeface="Fira Sans"/>
                  <a:cs typeface="Fira Sans"/>
                  <a:sym typeface="Fira Sans"/>
                </a:rPr>
                <a:t>W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63" name="Google Shape;363;p33"/>
            <p:cNvSpPr txBox="1"/>
            <p:nvPr/>
          </p:nvSpPr>
          <p:spPr>
            <a:xfrm>
              <a:off x="0" y="2393950"/>
              <a:ext cx="4933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WEAKNESSES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64" name="Google Shape;364;p33"/>
            <p:cNvSpPr txBox="1"/>
            <p:nvPr/>
          </p:nvSpPr>
          <p:spPr>
            <a:xfrm>
              <a:off x="0" y="3637446"/>
              <a:ext cx="4933800" cy="30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Where do you need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to improve?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Are resources adequate?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5" name="Google Shape;365;p33"/>
          <p:cNvGrpSpPr/>
          <p:nvPr/>
        </p:nvGrpSpPr>
        <p:grpSpPr>
          <a:xfrm>
            <a:off x="4694113" y="1323811"/>
            <a:ext cx="1850175" cy="2013029"/>
            <a:chOff x="0" y="85725"/>
            <a:chExt cx="4933800" cy="5368077"/>
          </a:xfrm>
        </p:grpSpPr>
        <p:sp>
          <p:nvSpPr>
            <p:cNvPr id="366" name="Google Shape;366;p33"/>
            <p:cNvSpPr txBox="1"/>
            <p:nvPr/>
          </p:nvSpPr>
          <p:spPr>
            <a:xfrm>
              <a:off x="0" y="85725"/>
              <a:ext cx="49338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rPr>
                <a:t>O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367" name="Google Shape;367;p33"/>
            <p:cNvSpPr txBox="1"/>
            <p:nvPr/>
          </p:nvSpPr>
          <p:spPr>
            <a:xfrm>
              <a:off x="0" y="2395907"/>
              <a:ext cx="4933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OPPORTUNITIES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68" name="Google Shape;368;p33"/>
            <p:cNvSpPr txBox="1"/>
            <p:nvPr/>
          </p:nvSpPr>
          <p:spPr>
            <a:xfrm>
              <a:off x="0" y="3639402"/>
              <a:ext cx="4933800" cy="18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9" name="Google Shape;369;p33"/>
          <p:cNvGrpSpPr/>
          <p:nvPr/>
        </p:nvGrpSpPr>
        <p:grpSpPr>
          <a:xfrm>
            <a:off x="6895616" y="1323811"/>
            <a:ext cx="1850175" cy="2252370"/>
            <a:chOff x="0" y="85725"/>
            <a:chExt cx="4933800" cy="6006321"/>
          </a:xfrm>
        </p:grpSpPr>
        <p:sp>
          <p:nvSpPr>
            <p:cNvPr id="370" name="Google Shape;370;p33"/>
            <p:cNvSpPr txBox="1"/>
            <p:nvPr/>
          </p:nvSpPr>
          <p:spPr>
            <a:xfrm>
              <a:off x="0" y="85725"/>
              <a:ext cx="49338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T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371" name="Google Shape;371;p33"/>
            <p:cNvSpPr txBox="1"/>
            <p:nvPr/>
          </p:nvSpPr>
          <p:spPr>
            <a:xfrm>
              <a:off x="0" y="2393950"/>
              <a:ext cx="4933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THREATS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72" name="Google Shape;372;p33"/>
            <p:cNvSpPr txBox="1"/>
            <p:nvPr/>
          </p:nvSpPr>
          <p:spPr>
            <a:xfrm>
              <a:off x="0" y="3637446"/>
              <a:ext cx="4933800" cy="24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34"/>
          <p:cNvGrpSpPr/>
          <p:nvPr/>
        </p:nvGrpSpPr>
        <p:grpSpPr>
          <a:xfrm>
            <a:off x="5067920" y="743389"/>
            <a:ext cx="3561648" cy="3618174"/>
            <a:chOff x="0" y="-47625"/>
            <a:chExt cx="9497729" cy="9648463"/>
          </a:xfrm>
        </p:grpSpPr>
        <p:sp>
          <p:nvSpPr>
            <p:cNvPr id="379" name="Google Shape;379;p34"/>
            <p:cNvSpPr txBox="1"/>
            <p:nvPr/>
          </p:nvSpPr>
          <p:spPr>
            <a:xfrm>
              <a:off x="954976" y="9190438"/>
              <a:ext cx="984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Item 1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0" name="Google Shape;380;p34"/>
            <p:cNvSpPr txBox="1"/>
            <p:nvPr/>
          </p:nvSpPr>
          <p:spPr>
            <a:xfrm>
              <a:off x="2758474" y="9190438"/>
              <a:ext cx="1004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Item 2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1" name="Google Shape;381;p34"/>
            <p:cNvSpPr txBox="1"/>
            <p:nvPr/>
          </p:nvSpPr>
          <p:spPr>
            <a:xfrm>
              <a:off x="4571548" y="9190438"/>
              <a:ext cx="1005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Item 3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2" name="Google Shape;382;p34"/>
            <p:cNvSpPr txBox="1"/>
            <p:nvPr/>
          </p:nvSpPr>
          <p:spPr>
            <a:xfrm>
              <a:off x="6378080" y="9190438"/>
              <a:ext cx="1020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Item 4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3" name="Google Shape;383;p34"/>
            <p:cNvSpPr txBox="1"/>
            <p:nvPr/>
          </p:nvSpPr>
          <p:spPr>
            <a:xfrm>
              <a:off x="8197127" y="9190438"/>
              <a:ext cx="1009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Item 5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384" name="Google Shape;384;p34"/>
            <p:cNvGrpSpPr/>
            <p:nvPr/>
          </p:nvGrpSpPr>
          <p:grpSpPr>
            <a:xfrm>
              <a:off x="650909" y="207764"/>
              <a:ext cx="8846820" cy="8857742"/>
              <a:chOff x="0" y="-6350"/>
              <a:chExt cx="10287000" cy="10299700"/>
            </a:xfrm>
          </p:grpSpPr>
          <p:sp>
            <p:nvSpPr>
              <p:cNvPr id="385" name="Google Shape;385;p34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386" name="Google Shape;386;p34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387" name="Google Shape;387;p34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388" name="Google Shape;388;p34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389" name="Google Shape;389;p34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390" name="Google Shape;390;p34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</p:grpSp>
        <p:sp>
          <p:nvSpPr>
            <p:cNvPr id="391" name="Google Shape;391;p34"/>
            <p:cNvSpPr txBox="1"/>
            <p:nvPr/>
          </p:nvSpPr>
          <p:spPr>
            <a:xfrm>
              <a:off x="18962" y="-47625"/>
              <a:ext cx="454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25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2" name="Google Shape;392;p34"/>
            <p:cNvSpPr txBox="1"/>
            <p:nvPr/>
          </p:nvSpPr>
          <p:spPr>
            <a:xfrm>
              <a:off x="0" y="1721783"/>
              <a:ext cx="473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3" name="Google Shape;393;p34"/>
            <p:cNvSpPr txBox="1"/>
            <p:nvPr/>
          </p:nvSpPr>
          <p:spPr>
            <a:xfrm>
              <a:off x="39252" y="3491190"/>
              <a:ext cx="433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15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4" name="Google Shape;394;p34"/>
            <p:cNvSpPr txBox="1"/>
            <p:nvPr/>
          </p:nvSpPr>
          <p:spPr>
            <a:xfrm>
              <a:off x="20290" y="5260598"/>
              <a:ext cx="452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5" name="Google Shape;395;p34"/>
            <p:cNvSpPr txBox="1"/>
            <p:nvPr/>
          </p:nvSpPr>
          <p:spPr>
            <a:xfrm>
              <a:off x="199104" y="7030006"/>
              <a:ext cx="273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6" name="Google Shape;396;p34"/>
            <p:cNvSpPr txBox="1"/>
            <p:nvPr/>
          </p:nvSpPr>
          <p:spPr>
            <a:xfrm>
              <a:off x="180331" y="8799413"/>
              <a:ext cx="292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397" name="Google Shape;397;p34"/>
            <p:cNvGrpSpPr/>
            <p:nvPr/>
          </p:nvGrpSpPr>
          <p:grpSpPr>
            <a:xfrm>
              <a:off x="650909" y="1269382"/>
              <a:ext cx="8846820" cy="7790663"/>
              <a:chOff x="0" y="1228090"/>
              <a:chExt cx="10287000" cy="9058910"/>
            </a:xfrm>
          </p:grpSpPr>
          <p:sp>
            <p:nvSpPr>
              <p:cNvPr id="398" name="Google Shape;398;p34"/>
              <p:cNvSpPr/>
              <p:nvPr/>
            </p:nvSpPr>
            <p:spPr>
              <a:xfrm>
                <a:off x="0" y="8634730"/>
                <a:ext cx="1851660" cy="1652270"/>
              </a:xfrm>
              <a:custGeom>
                <a:rect b="b" l="l" r="r" t="t"/>
                <a:pathLst>
                  <a:path extrusionOk="0" h="1652270" w="1851660">
                    <a:moveTo>
                      <a:pt x="0" y="1652270"/>
                    </a:moveTo>
                    <a:lnTo>
                      <a:pt x="0" y="148133"/>
                    </a:lnTo>
                    <a:cubicBezTo>
                      <a:pt x="0" y="108846"/>
                      <a:pt x="15607" y="71168"/>
                      <a:pt x="43387" y="43388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3" y="15607"/>
                      <a:pt x="1808273" y="43388"/>
                    </a:cubicBezTo>
                    <a:cubicBezTo>
                      <a:pt x="1836053" y="71168"/>
                      <a:pt x="1851660" y="108846"/>
                      <a:pt x="1851660" y="148133"/>
                    </a:cubicBezTo>
                    <a:lnTo>
                      <a:pt x="1851660" y="16522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4"/>
              <p:cNvSpPr/>
              <p:nvPr/>
            </p:nvSpPr>
            <p:spPr>
              <a:xfrm>
                <a:off x="2108835" y="6988810"/>
                <a:ext cx="1851660" cy="3298190"/>
              </a:xfrm>
              <a:custGeom>
                <a:rect b="b" l="l" r="r" t="t"/>
                <a:pathLst>
                  <a:path extrusionOk="0" h="3298190" w="1851660">
                    <a:moveTo>
                      <a:pt x="0" y="3298190"/>
                    </a:moveTo>
                    <a:lnTo>
                      <a:pt x="0" y="148133"/>
                    </a:lnTo>
                    <a:cubicBezTo>
                      <a:pt x="0" y="108845"/>
                      <a:pt x="15607" y="71168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8"/>
                      <a:pt x="1851660" y="108845"/>
                      <a:pt x="1851660" y="148133"/>
                    </a:cubicBezTo>
                    <a:lnTo>
                      <a:pt x="1851660" y="329819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4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34"/>
              <p:cNvSpPr/>
              <p:nvPr/>
            </p:nvSpPr>
            <p:spPr>
              <a:xfrm>
                <a:off x="6326505" y="2874010"/>
                <a:ext cx="1851660" cy="7412990"/>
              </a:xfrm>
              <a:custGeom>
                <a:rect b="b" l="l" r="r" t="t"/>
                <a:pathLst>
                  <a:path extrusionOk="0" h="7412990" w="1851660">
                    <a:moveTo>
                      <a:pt x="0" y="741299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741299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34"/>
              <p:cNvSpPr/>
              <p:nvPr/>
            </p:nvSpPr>
            <p:spPr>
              <a:xfrm>
                <a:off x="8435340" y="1228090"/>
                <a:ext cx="1851660" cy="9058910"/>
              </a:xfrm>
              <a:custGeom>
                <a:rect b="b" l="l" r="r" t="t"/>
                <a:pathLst>
                  <a:path extrusionOk="0" h="9058910" w="1851660">
                    <a:moveTo>
                      <a:pt x="0" y="905891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90589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03" name="Google Shape;403;p34"/>
          <p:cNvGrpSpPr/>
          <p:nvPr/>
        </p:nvGrpSpPr>
        <p:grpSpPr>
          <a:xfrm>
            <a:off x="514350" y="1581016"/>
            <a:ext cx="3441150" cy="1989463"/>
            <a:chOff x="0" y="-9525"/>
            <a:chExt cx="9176400" cy="5305234"/>
          </a:xfrm>
        </p:grpSpPr>
        <p:sp>
          <p:nvSpPr>
            <p:cNvPr id="404" name="Google Shape;404;p34"/>
            <p:cNvSpPr txBox="1"/>
            <p:nvPr/>
          </p:nvSpPr>
          <p:spPr>
            <a:xfrm>
              <a:off x="0" y="-9525"/>
              <a:ext cx="9176400" cy="3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5" name="Google Shape;405;p34"/>
            <p:cNvSpPr txBox="1"/>
            <p:nvPr/>
          </p:nvSpPr>
          <p:spPr>
            <a:xfrm>
              <a:off x="0" y="3670309"/>
              <a:ext cx="69666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406" name="Google Shape;406;p34"/>
          <p:cNvSpPr/>
          <p:nvPr/>
        </p:nvSpPr>
        <p:spPr>
          <a:xfrm>
            <a:off x="5312575" y="3904625"/>
            <a:ext cx="595200" cy="25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4"/>
          <p:cNvSpPr/>
          <p:nvPr/>
        </p:nvSpPr>
        <p:spPr>
          <a:xfrm>
            <a:off x="5991950" y="3774125"/>
            <a:ext cx="595200" cy="3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5992400" y="3388325"/>
            <a:ext cx="595200" cy="3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4"/>
          <p:cNvSpPr/>
          <p:nvPr/>
        </p:nvSpPr>
        <p:spPr>
          <a:xfrm>
            <a:off x="6671325" y="3347125"/>
            <a:ext cx="595200" cy="81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4"/>
          <p:cNvSpPr/>
          <p:nvPr/>
        </p:nvSpPr>
        <p:spPr>
          <a:xfrm>
            <a:off x="6671775" y="2651350"/>
            <a:ext cx="595200" cy="6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4"/>
          <p:cNvSpPr/>
          <p:nvPr/>
        </p:nvSpPr>
        <p:spPr>
          <a:xfrm>
            <a:off x="7350250" y="3124475"/>
            <a:ext cx="595200" cy="103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4"/>
          <p:cNvSpPr/>
          <p:nvPr/>
        </p:nvSpPr>
        <p:spPr>
          <a:xfrm>
            <a:off x="7350700" y="2226300"/>
            <a:ext cx="595200" cy="89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4"/>
          <p:cNvSpPr/>
          <p:nvPr/>
        </p:nvSpPr>
        <p:spPr>
          <a:xfrm>
            <a:off x="8029625" y="2863475"/>
            <a:ext cx="595200" cy="129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4"/>
          <p:cNvSpPr/>
          <p:nvPr/>
        </p:nvSpPr>
        <p:spPr>
          <a:xfrm>
            <a:off x="8030075" y="1719625"/>
            <a:ext cx="595200" cy="114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" name="Google Shape;419;p35"/>
          <p:cNvCxnSpPr/>
          <p:nvPr/>
        </p:nvCxnSpPr>
        <p:spPr>
          <a:xfrm>
            <a:off x="2475566" y="2778257"/>
            <a:ext cx="419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0" name="Google Shape;420;p35"/>
          <p:cNvCxnSpPr/>
          <p:nvPr/>
        </p:nvCxnSpPr>
        <p:spPr>
          <a:xfrm rot="-5400000">
            <a:off x="1993092" y="3275020"/>
            <a:ext cx="98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1" name="Google Shape;421;p35"/>
          <p:cNvCxnSpPr/>
          <p:nvPr/>
        </p:nvCxnSpPr>
        <p:spPr>
          <a:xfrm rot="-5400000">
            <a:off x="6164509" y="3275001"/>
            <a:ext cx="988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35"/>
          <p:cNvCxnSpPr/>
          <p:nvPr/>
        </p:nvCxnSpPr>
        <p:spPr>
          <a:xfrm rot="-5400000">
            <a:off x="4498570" y="2696527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3" name="Google Shape;423;p35"/>
          <p:cNvCxnSpPr/>
          <p:nvPr/>
        </p:nvCxnSpPr>
        <p:spPr>
          <a:xfrm rot="-5400000">
            <a:off x="1394789" y="3848745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35"/>
          <p:cNvCxnSpPr/>
          <p:nvPr/>
        </p:nvCxnSpPr>
        <p:spPr>
          <a:xfrm rot="-5400000">
            <a:off x="7590511" y="3848745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35"/>
          <p:cNvCxnSpPr/>
          <p:nvPr/>
        </p:nvCxnSpPr>
        <p:spPr>
          <a:xfrm>
            <a:off x="1476521" y="3771782"/>
            <a:ext cx="619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35"/>
          <p:cNvCxnSpPr/>
          <p:nvPr/>
        </p:nvCxnSpPr>
        <p:spPr>
          <a:xfrm rot="-5400000">
            <a:off x="3419009" y="3848745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p35"/>
          <p:cNvCxnSpPr/>
          <p:nvPr/>
        </p:nvCxnSpPr>
        <p:spPr>
          <a:xfrm rot="-5400000">
            <a:off x="5616231" y="3848745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8" name="Google Shape;428;p35"/>
          <p:cNvSpPr/>
          <p:nvPr/>
        </p:nvSpPr>
        <p:spPr>
          <a:xfrm>
            <a:off x="3612211" y="1930098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9" name="Google Shape;429;p35"/>
          <p:cNvPicPr preferRelativeResize="0"/>
          <p:nvPr/>
        </p:nvPicPr>
        <p:blipFill rotWithShape="1">
          <a:blip r:embed="rId3">
            <a:alphaModFix/>
          </a:blip>
          <a:srcRect b="49273" l="58812" r="13026" t="3384"/>
          <a:stretch/>
        </p:blipFill>
        <p:spPr>
          <a:xfrm>
            <a:off x="3660317" y="1973455"/>
            <a:ext cx="539868" cy="6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5"/>
          <p:cNvSpPr txBox="1"/>
          <p:nvPr/>
        </p:nvSpPr>
        <p:spPr>
          <a:xfrm>
            <a:off x="2250831" y="3297404"/>
            <a:ext cx="1027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Job Title</a:t>
            </a:r>
            <a:endParaRPr sz="700"/>
          </a:p>
        </p:txBody>
      </p:sp>
      <p:sp>
        <p:nvSpPr>
          <p:cNvPr id="431" name="Google Shape;431;p35"/>
          <p:cNvSpPr/>
          <p:nvPr/>
        </p:nvSpPr>
        <p:spPr>
          <a:xfrm>
            <a:off x="1522921" y="2936271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35"/>
          <p:cNvPicPr preferRelativeResize="0"/>
          <p:nvPr/>
        </p:nvPicPr>
        <p:blipFill rotWithShape="1">
          <a:blip r:embed="rId4">
            <a:alphaModFix/>
          </a:blip>
          <a:srcRect b="12642" l="0" r="0" t="12635"/>
          <a:stretch/>
        </p:blipFill>
        <p:spPr>
          <a:xfrm>
            <a:off x="1571028" y="2979628"/>
            <a:ext cx="539867" cy="6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5"/>
          <p:cNvSpPr/>
          <p:nvPr/>
        </p:nvSpPr>
        <p:spPr>
          <a:xfrm>
            <a:off x="5571430" y="2936271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4" name="Google Shape;434;p35"/>
          <p:cNvPicPr preferRelativeResize="0"/>
          <p:nvPr/>
        </p:nvPicPr>
        <p:blipFill rotWithShape="1">
          <a:blip r:embed="rId5">
            <a:alphaModFix/>
          </a:blip>
          <a:srcRect b="0" l="0" r="40518" t="0"/>
          <a:stretch/>
        </p:blipFill>
        <p:spPr>
          <a:xfrm>
            <a:off x="5619536" y="2979628"/>
            <a:ext cx="539866" cy="6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5"/>
          <p:cNvSpPr/>
          <p:nvPr/>
        </p:nvSpPr>
        <p:spPr>
          <a:xfrm>
            <a:off x="522651" y="3932602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6" name="Google Shape;436;p35"/>
          <p:cNvPicPr preferRelativeResize="0"/>
          <p:nvPr/>
        </p:nvPicPr>
        <p:blipFill rotWithShape="1">
          <a:blip r:embed="rId6">
            <a:alphaModFix/>
          </a:blip>
          <a:srcRect b="34715" l="17505" r="28463" t="24913"/>
          <a:stretch/>
        </p:blipFill>
        <p:spPr>
          <a:xfrm>
            <a:off x="570757" y="3978333"/>
            <a:ext cx="539866" cy="6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5"/>
          <p:cNvSpPr/>
          <p:nvPr/>
        </p:nvSpPr>
        <p:spPr>
          <a:xfrm>
            <a:off x="2551632" y="3932602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8" name="Google Shape;438;p35"/>
          <p:cNvPicPr preferRelativeResize="0"/>
          <p:nvPr/>
        </p:nvPicPr>
        <p:blipFill rotWithShape="1">
          <a:blip r:embed="rId7">
            <a:alphaModFix/>
          </a:blip>
          <a:srcRect b="50173" l="24158" r="19931" t="8050"/>
          <a:stretch/>
        </p:blipFill>
        <p:spPr>
          <a:xfrm>
            <a:off x="2599738" y="3978333"/>
            <a:ext cx="539868" cy="60508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5"/>
          <p:cNvSpPr/>
          <p:nvPr/>
        </p:nvSpPr>
        <p:spPr>
          <a:xfrm>
            <a:off x="4689391" y="3932602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0" name="Google Shape;440;p35"/>
          <p:cNvPicPr preferRelativeResize="0"/>
          <p:nvPr/>
        </p:nvPicPr>
        <p:blipFill rotWithShape="1">
          <a:blip r:embed="rId8">
            <a:alphaModFix/>
          </a:blip>
          <a:srcRect b="25278" l="0" r="0" t="0"/>
          <a:stretch/>
        </p:blipFill>
        <p:spPr>
          <a:xfrm>
            <a:off x="4737497" y="3978333"/>
            <a:ext cx="539866" cy="605087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5"/>
          <p:cNvSpPr/>
          <p:nvPr/>
        </p:nvSpPr>
        <p:spPr>
          <a:xfrm>
            <a:off x="6718373" y="3932602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2" name="Google Shape;442;p35"/>
          <p:cNvPicPr preferRelativeResize="0"/>
          <p:nvPr/>
        </p:nvPicPr>
        <p:blipFill rotWithShape="1">
          <a:blip r:embed="rId9">
            <a:alphaModFix/>
          </a:blip>
          <a:srcRect b="28732" l="14873" r="2495" t="9371"/>
          <a:stretch/>
        </p:blipFill>
        <p:spPr>
          <a:xfrm>
            <a:off x="6766478" y="3978333"/>
            <a:ext cx="539867" cy="60508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5"/>
          <p:cNvSpPr/>
          <p:nvPr/>
        </p:nvSpPr>
        <p:spPr>
          <a:xfrm>
            <a:off x="75" y="0"/>
            <a:ext cx="9144000" cy="151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5"/>
          <p:cNvSpPr txBox="1"/>
          <p:nvPr/>
        </p:nvSpPr>
        <p:spPr>
          <a:xfrm>
            <a:off x="938516" y="509588"/>
            <a:ext cx="7266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Chart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45" name="Google Shape;445;p35"/>
          <p:cNvGrpSpPr/>
          <p:nvPr/>
        </p:nvGrpSpPr>
        <p:grpSpPr>
          <a:xfrm>
            <a:off x="4341277" y="2054323"/>
            <a:ext cx="1027463" cy="404977"/>
            <a:chOff x="0" y="-38100"/>
            <a:chExt cx="2739900" cy="1079938"/>
          </a:xfrm>
        </p:grpSpPr>
        <p:sp>
          <p:nvSpPr>
            <p:cNvPr id="446" name="Google Shape;446;p35"/>
            <p:cNvSpPr txBox="1"/>
            <p:nvPr/>
          </p:nvSpPr>
          <p:spPr>
            <a:xfrm>
              <a:off x="0" y="-38100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47" name="Google Shape;447;p35"/>
            <p:cNvSpPr txBox="1"/>
            <p:nvPr/>
          </p:nvSpPr>
          <p:spPr>
            <a:xfrm>
              <a:off x="0" y="590338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48" name="Google Shape;448;p35"/>
          <p:cNvGrpSpPr/>
          <p:nvPr/>
        </p:nvGrpSpPr>
        <p:grpSpPr>
          <a:xfrm>
            <a:off x="2251988" y="3051818"/>
            <a:ext cx="1027463" cy="416301"/>
            <a:chOff x="0" y="-38100"/>
            <a:chExt cx="2739900" cy="1110136"/>
          </a:xfrm>
        </p:grpSpPr>
        <p:sp>
          <p:nvSpPr>
            <p:cNvPr id="449" name="Google Shape;449;p35"/>
            <p:cNvSpPr txBox="1"/>
            <p:nvPr/>
          </p:nvSpPr>
          <p:spPr>
            <a:xfrm>
              <a:off x="0" y="-38100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50" name="Google Shape;450;p35"/>
            <p:cNvSpPr txBox="1"/>
            <p:nvPr/>
          </p:nvSpPr>
          <p:spPr>
            <a:xfrm>
              <a:off x="0" y="62053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51" name="Google Shape;451;p35"/>
          <p:cNvGrpSpPr/>
          <p:nvPr/>
        </p:nvGrpSpPr>
        <p:grpSpPr>
          <a:xfrm>
            <a:off x="6300496" y="3060496"/>
            <a:ext cx="1027463" cy="404977"/>
            <a:chOff x="0" y="-38100"/>
            <a:chExt cx="2739900" cy="1079938"/>
          </a:xfrm>
        </p:grpSpPr>
        <p:sp>
          <p:nvSpPr>
            <p:cNvPr id="452" name="Google Shape;452;p35"/>
            <p:cNvSpPr txBox="1"/>
            <p:nvPr/>
          </p:nvSpPr>
          <p:spPr>
            <a:xfrm>
              <a:off x="0" y="-38100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53" name="Google Shape;453;p35"/>
            <p:cNvSpPr txBox="1"/>
            <p:nvPr/>
          </p:nvSpPr>
          <p:spPr>
            <a:xfrm>
              <a:off x="0" y="590338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54" name="Google Shape;454;p35"/>
          <p:cNvGrpSpPr/>
          <p:nvPr/>
        </p:nvGrpSpPr>
        <p:grpSpPr>
          <a:xfrm>
            <a:off x="1251717" y="4056827"/>
            <a:ext cx="1027463" cy="404977"/>
            <a:chOff x="0" y="-38100"/>
            <a:chExt cx="2739900" cy="1079938"/>
          </a:xfrm>
        </p:grpSpPr>
        <p:sp>
          <p:nvSpPr>
            <p:cNvPr id="455" name="Google Shape;455;p35"/>
            <p:cNvSpPr txBox="1"/>
            <p:nvPr/>
          </p:nvSpPr>
          <p:spPr>
            <a:xfrm>
              <a:off x="0" y="-38100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35"/>
            <p:cNvSpPr txBox="1"/>
            <p:nvPr/>
          </p:nvSpPr>
          <p:spPr>
            <a:xfrm>
              <a:off x="0" y="590338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57" name="Google Shape;457;p35"/>
          <p:cNvGrpSpPr/>
          <p:nvPr/>
        </p:nvGrpSpPr>
        <p:grpSpPr>
          <a:xfrm>
            <a:off x="3280699" y="4056827"/>
            <a:ext cx="1027463" cy="404977"/>
            <a:chOff x="0" y="-38100"/>
            <a:chExt cx="2739900" cy="1079938"/>
          </a:xfrm>
        </p:grpSpPr>
        <p:sp>
          <p:nvSpPr>
            <p:cNvPr id="458" name="Google Shape;458;p35"/>
            <p:cNvSpPr txBox="1"/>
            <p:nvPr/>
          </p:nvSpPr>
          <p:spPr>
            <a:xfrm>
              <a:off x="0" y="-38100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59" name="Google Shape;459;p35"/>
            <p:cNvSpPr txBox="1"/>
            <p:nvPr/>
          </p:nvSpPr>
          <p:spPr>
            <a:xfrm>
              <a:off x="0" y="590338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60" name="Google Shape;460;p35"/>
          <p:cNvGrpSpPr/>
          <p:nvPr/>
        </p:nvGrpSpPr>
        <p:grpSpPr>
          <a:xfrm>
            <a:off x="5418457" y="4056827"/>
            <a:ext cx="1027463" cy="404977"/>
            <a:chOff x="0" y="-38100"/>
            <a:chExt cx="2739900" cy="1079938"/>
          </a:xfrm>
        </p:grpSpPr>
        <p:sp>
          <p:nvSpPr>
            <p:cNvPr id="461" name="Google Shape;461;p35"/>
            <p:cNvSpPr txBox="1"/>
            <p:nvPr/>
          </p:nvSpPr>
          <p:spPr>
            <a:xfrm>
              <a:off x="0" y="-38100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35"/>
            <p:cNvSpPr txBox="1"/>
            <p:nvPr/>
          </p:nvSpPr>
          <p:spPr>
            <a:xfrm>
              <a:off x="0" y="590338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63" name="Google Shape;463;p35"/>
          <p:cNvGrpSpPr/>
          <p:nvPr/>
        </p:nvGrpSpPr>
        <p:grpSpPr>
          <a:xfrm>
            <a:off x="7446282" y="4057620"/>
            <a:ext cx="1027463" cy="404977"/>
            <a:chOff x="0" y="-38100"/>
            <a:chExt cx="2739900" cy="1079938"/>
          </a:xfrm>
        </p:grpSpPr>
        <p:sp>
          <p:nvSpPr>
            <p:cNvPr id="464" name="Google Shape;464;p35"/>
            <p:cNvSpPr txBox="1"/>
            <p:nvPr/>
          </p:nvSpPr>
          <p:spPr>
            <a:xfrm>
              <a:off x="0" y="-38100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65" name="Google Shape;465;p35"/>
            <p:cNvSpPr txBox="1"/>
            <p:nvPr/>
          </p:nvSpPr>
          <p:spPr>
            <a:xfrm>
              <a:off x="0" y="590338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6"/>
          <p:cNvSpPr/>
          <p:nvPr/>
        </p:nvSpPr>
        <p:spPr>
          <a:xfrm>
            <a:off x="0" y="-549"/>
            <a:ext cx="3582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6"/>
          <p:cNvSpPr txBox="1"/>
          <p:nvPr/>
        </p:nvSpPr>
        <p:spPr>
          <a:xfrm>
            <a:off x="514350" y="509588"/>
            <a:ext cx="25296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Icons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72" name="Google Shape;472;p36"/>
          <p:cNvSpPr txBox="1"/>
          <p:nvPr/>
        </p:nvSpPr>
        <p:spPr>
          <a:xfrm>
            <a:off x="514350" y="3154680"/>
            <a:ext cx="2622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Use these design resources in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your Presentation.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473" name="Google Shape;473;p36"/>
          <p:cNvGrpSpPr/>
          <p:nvPr/>
        </p:nvGrpSpPr>
        <p:grpSpPr>
          <a:xfrm>
            <a:off x="3945359" y="824580"/>
            <a:ext cx="423429" cy="364319"/>
            <a:chOff x="3945359" y="824580"/>
            <a:chExt cx="423429" cy="364319"/>
          </a:xfrm>
        </p:grpSpPr>
        <p:sp>
          <p:nvSpPr>
            <p:cNvPr id="474" name="Google Shape;474;p36"/>
            <p:cNvSpPr/>
            <p:nvPr/>
          </p:nvSpPr>
          <p:spPr>
            <a:xfrm>
              <a:off x="3949595" y="828815"/>
              <a:ext cx="414958" cy="355869"/>
            </a:xfrm>
            <a:custGeom>
              <a:rect b="b" l="l" r="r" t="t"/>
              <a:pathLst>
                <a:path extrusionOk="0" h="711739" w="829917">
                  <a:moveTo>
                    <a:pt x="103736" y="416332"/>
                  </a:moveTo>
                  <a:cubicBezTo>
                    <a:pt x="31410" y="345345"/>
                    <a:pt x="0" y="267547"/>
                    <a:pt x="0" y="197933"/>
                  </a:cubicBezTo>
                  <a:cubicBezTo>
                    <a:pt x="0" y="79187"/>
                    <a:pt x="79187" y="0"/>
                    <a:pt x="199271" y="0"/>
                  </a:cubicBezTo>
                  <a:cubicBezTo>
                    <a:pt x="311173" y="0"/>
                    <a:pt x="349444" y="51893"/>
                    <a:pt x="414959" y="126946"/>
                  </a:cubicBezTo>
                  <a:cubicBezTo>
                    <a:pt x="480473" y="51893"/>
                    <a:pt x="518677" y="0"/>
                    <a:pt x="630596" y="0"/>
                  </a:cubicBezTo>
                  <a:cubicBezTo>
                    <a:pt x="750748" y="0"/>
                    <a:pt x="829918" y="79187"/>
                    <a:pt x="829918" y="197933"/>
                  </a:cubicBezTo>
                  <a:cubicBezTo>
                    <a:pt x="829918" y="267547"/>
                    <a:pt x="798508" y="345362"/>
                    <a:pt x="726199" y="416332"/>
                  </a:cubicBezTo>
                  <a:lnTo>
                    <a:pt x="439762" y="701499"/>
                  </a:lnTo>
                  <a:cubicBezTo>
                    <a:pt x="426056" y="715154"/>
                    <a:pt x="403879" y="715154"/>
                    <a:pt x="390173" y="701499"/>
                  </a:cubicBezTo>
                  <a:lnTo>
                    <a:pt x="103736" y="416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3945359" y="824580"/>
              <a:ext cx="423429" cy="364319"/>
            </a:xfrm>
            <a:custGeom>
              <a:rect b="b" l="l" r="r" t="t"/>
              <a:pathLst>
                <a:path extrusionOk="0" h="728639" w="846859">
                  <a:moveTo>
                    <a:pt x="639067" y="0"/>
                  </a:moveTo>
                  <a:cubicBezTo>
                    <a:pt x="529690" y="0"/>
                    <a:pt x="487047" y="49166"/>
                    <a:pt x="428021" y="117221"/>
                  </a:cubicBezTo>
                  <a:cubicBezTo>
                    <a:pt x="426496" y="118966"/>
                    <a:pt x="424972" y="120728"/>
                    <a:pt x="423430" y="122507"/>
                  </a:cubicBezTo>
                  <a:cubicBezTo>
                    <a:pt x="421922" y="120762"/>
                    <a:pt x="420414" y="119034"/>
                    <a:pt x="418940" y="117323"/>
                  </a:cubicBezTo>
                  <a:cubicBezTo>
                    <a:pt x="359847" y="49216"/>
                    <a:pt x="317170" y="0"/>
                    <a:pt x="207742" y="0"/>
                  </a:cubicBezTo>
                  <a:cubicBezTo>
                    <a:pt x="83490" y="0"/>
                    <a:pt x="0" y="82948"/>
                    <a:pt x="0" y="206404"/>
                  </a:cubicBezTo>
                  <a:cubicBezTo>
                    <a:pt x="0" y="283879"/>
                    <a:pt x="37730" y="363574"/>
                    <a:pt x="106243" y="430817"/>
                  </a:cubicBezTo>
                  <a:lnTo>
                    <a:pt x="392646" y="715967"/>
                  </a:lnTo>
                  <a:cubicBezTo>
                    <a:pt x="401134" y="724421"/>
                    <a:pt x="412282" y="728640"/>
                    <a:pt x="423430" y="728640"/>
                  </a:cubicBezTo>
                  <a:cubicBezTo>
                    <a:pt x="434578" y="728640"/>
                    <a:pt x="445726" y="724421"/>
                    <a:pt x="454196" y="715967"/>
                  </a:cubicBezTo>
                  <a:lnTo>
                    <a:pt x="740600" y="430834"/>
                  </a:lnTo>
                  <a:cubicBezTo>
                    <a:pt x="809130" y="363591"/>
                    <a:pt x="846860" y="283879"/>
                    <a:pt x="846860" y="206387"/>
                  </a:cubicBezTo>
                  <a:cubicBezTo>
                    <a:pt x="846860" y="82948"/>
                    <a:pt x="763353" y="0"/>
                    <a:pt x="639067" y="0"/>
                  </a:cubicBezTo>
                  <a:close/>
                  <a:moveTo>
                    <a:pt x="728690" y="418788"/>
                  </a:moveTo>
                  <a:lnTo>
                    <a:pt x="442252" y="703955"/>
                  </a:lnTo>
                  <a:cubicBezTo>
                    <a:pt x="431867" y="714290"/>
                    <a:pt x="414993" y="714290"/>
                    <a:pt x="404607" y="703955"/>
                  </a:cubicBezTo>
                  <a:lnTo>
                    <a:pt x="118170" y="418788"/>
                  </a:lnTo>
                  <a:cubicBezTo>
                    <a:pt x="118153" y="418771"/>
                    <a:pt x="118136" y="418754"/>
                    <a:pt x="118119" y="418737"/>
                  </a:cubicBezTo>
                  <a:cubicBezTo>
                    <a:pt x="52876" y="354714"/>
                    <a:pt x="16942" y="279288"/>
                    <a:pt x="16942" y="206404"/>
                  </a:cubicBezTo>
                  <a:cubicBezTo>
                    <a:pt x="16942" y="150377"/>
                    <a:pt x="34968" y="102838"/>
                    <a:pt x="69055" y="68920"/>
                  </a:cubicBezTo>
                  <a:cubicBezTo>
                    <a:pt x="103210" y="34917"/>
                    <a:pt x="151173" y="16942"/>
                    <a:pt x="207742" y="16942"/>
                  </a:cubicBezTo>
                  <a:cubicBezTo>
                    <a:pt x="309445" y="16942"/>
                    <a:pt x="347903" y="61296"/>
                    <a:pt x="406132" y="128437"/>
                  </a:cubicBezTo>
                  <a:cubicBezTo>
                    <a:pt x="409690" y="132537"/>
                    <a:pt x="413333" y="136739"/>
                    <a:pt x="417043" y="140991"/>
                  </a:cubicBezTo>
                  <a:cubicBezTo>
                    <a:pt x="418652" y="142838"/>
                    <a:pt x="420973" y="143888"/>
                    <a:pt x="423430" y="143888"/>
                  </a:cubicBezTo>
                  <a:cubicBezTo>
                    <a:pt x="425870" y="143888"/>
                    <a:pt x="428208" y="142838"/>
                    <a:pt x="429817" y="140991"/>
                  </a:cubicBezTo>
                  <a:cubicBezTo>
                    <a:pt x="433561" y="136688"/>
                    <a:pt x="437238" y="132469"/>
                    <a:pt x="440829" y="128318"/>
                  </a:cubicBezTo>
                  <a:cubicBezTo>
                    <a:pt x="498991" y="61245"/>
                    <a:pt x="537415" y="16942"/>
                    <a:pt x="639067" y="16942"/>
                  </a:cubicBezTo>
                  <a:cubicBezTo>
                    <a:pt x="695670" y="16942"/>
                    <a:pt x="743633" y="34917"/>
                    <a:pt x="777805" y="68903"/>
                  </a:cubicBezTo>
                  <a:cubicBezTo>
                    <a:pt x="811892" y="102821"/>
                    <a:pt x="829918" y="150360"/>
                    <a:pt x="829918" y="206387"/>
                  </a:cubicBezTo>
                  <a:cubicBezTo>
                    <a:pt x="829918" y="279305"/>
                    <a:pt x="793984" y="354714"/>
                    <a:pt x="728690" y="418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36"/>
          <p:cNvGrpSpPr/>
          <p:nvPr/>
        </p:nvGrpSpPr>
        <p:grpSpPr>
          <a:xfrm>
            <a:off x="5256764" y="798706"/>
            <a:ext cx="289694" cy="415967"/>
            <a:chOff x="5256764" y="798706"/>
            <a:chExt cx="289694" cy="415967"/>
          </a:xfrm>
        </p:grpSpPr>
        <p:sp>
          <p:nvSpPr>
            <p:cNvPr id="477" name="Google Shape;477;p36"/>
            <p:cNvSpPr/>
            <p:nvPr/>
          </p:nvSpPr>
          <p:spPr>
            <a:xfrm>
              <a:off x="5260929" y="802865"/>
              <a:ext cx="281362" cy="407648"/>
            </a:xfrm>
            <a:custGeom>
              <a:rect b="b" l="l" r="r" t="t"/>
              <a:pathLst>
                <a:path extrusionOk="0" h="815295" w="562724">
                  <a:moveTo>
                    <a:pt x="561888" y="785226"/>
                  </a:moveTo>
                  <a:cubicBezTo>
                    <a:pt x="517453" y="803347"/>
                    <a:pt x="469105" y="813863"/>
                    <a:pt x="418459" y="815161"/>
                  </a:cubicBezTo>
                  <a:cubicBezTo>
                    <a:pt x="186809" y="821069"/>
                    <a:pt x="-4385" y="631223"/>
                    <a:pt x="77" y="399643"/>
                  </a:cubicBezTo>
                  <a:cubicBezTo>
                    <a:pt x="4339" y="178198"/>
                    <a:pt x="185277" y="0"/>
                    <a:pt x="407854" y="0"/>
                  </a:cubicBezTo>
                  <a:cubicBezTo>
                    <a:pt x="462362" y="0"/>
                    <a:pt x="514373" y="10683"/>
                    <a:pt x="561888" y="30069"/>
                  </a:cubicBezTo>
                  <a:cubicBezTo>
                    <a:pt x="563004" y="30518"/>
                    <a:pt x="563004" y="32115"/>
                    <a:pt x="561888" y="32581"/>
                  </a:cubicBezTo>
                  <a:cubicBezTo>
                    <a:pt x="416178" y="94765"/>
                    <a:pt x="314072" y="239284"/>
                    <a:pt x="314072" y="407647"/>
                  </a:cubicBezTo>
                  <a:cubicBezTo>
                    <a:pt x="314072" y="575994"/>
                    <a:pt x="416178" y="720530"/>
                    <a:pt x="561888" y="782713"/>
                  </a:cubicBezTo>
                  <a:cubicBezTo>
                    <a:pt x="563004" y="783179"/>
                    <a:pt x="563004" y="784760"/>
                    <a:pt x="561888" y="785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5256764" y="798706"/>
              <a:ext cx="289694" cy="415967"/>
            </a:xfrm>
            <a:custGeom>
              <a:rect b="b" l="l" r="r" t="t"/>
              <a:pathLst>
                <a:path extrusionOk="0" h="831934" w="579389">
                  <a:moveTo>
                    <a:pt x="573495" y="783379"/>
                  </a:moveTo>
                  <a:cubicBezTo>
                    <a:pt x="426021" y="720446"/>
                    <a:pt x="330723" y="576227"/>
                    <a:pt x="330723" y="415967"/>
                  </a:cubicBezTo>
                  <a:cubicBezTo>
                    <a:pt x="330723" y="255707"/>
                    <a:pt x="426021" y="111488"/>
                    <a:pt x="573495" y="48556"/>
                  </a:cubicBezTo>
                  <a:cubicBezTo>
                    <a:pt x="577108" y="47008"/>
                    <a:pt x="579422" y="43480"/>
                    <a:pt x="579389" y="39570"/>
                  </a:cubicBezTo>
                  <a:cubicBezTo>
                    <a:pt x="579356" y="35660"/>
                    <a:pt x="576992" y="32165"/>
                    <a:pt x="573362" y="30684"/>
                  </a:cubicBezTo>
                  <a:cubicBezTo>
                    <a:pt x="523433" y="10333"/>
                    <a:pt x="470540" y="0"/>
                    <a:pt x="416181" y="0"/>
                  </a:cubicBezTo>
                  <a:cubicBezTo>
                    <a:pt x="306433" y="0"/>
                    <a:pt x="202878" y="42316"/>
                    <a:pt x="124579" y="119159"/>
                  </a:cubicBezTo>
                  <a:cubicBezTo>
                    <a:pt x="46396" y="195903"/>
                    <a:pt x="2177" y="298422"/>
                    <a:pt x="80" y="407814"/>
                  </a:cubicBezTo>
                  <a:cubicBezTo>
                    <a:pt x="-1036" y="465505"/>
                    <a:pt x="9586" y="521615"/>
                    <a:pt x="31629" y="574597"/>
                  </a:cubicBezTo>
                  <a:cubicBezTo>
                    <a:pt x="52873" y="625648"/>
                    <a:pt x="83673" y="671425"/>
                    <a:pt x="123164" y="710662"/>
                  </a:cubicBezTo>
                  <a:cubicBezTo>
                    <a:pt x="162671" y="749899"/>
                    <a:pt x="208672" y="780400"/>
                    <a:pt x="259900" y="801317"/>
                  </a:cubicBezTo>
                  <a:cubicBezTo>
                    <a:pt x="309713" y="821651"/>
                    <a:pt x="362223" y="831934"/>
                    <a:pt x="416131" y="831934"/>
                  </a:cubicBezTo>
                  <a:cubicBezTo>
                    <a:pt x="419744" y="831934"/>
                    <a:pt x="423374" y="831885"/>
                    <a:pt x="426986" y="831801"/>
                  </a:cubicBezTo>
                  <a:cubicBezTo>
                    <a:pt x="477565" y="830503"/>
                    <a:pt x="526812" y="820237"/>
                    <a:pt x="573345" y="801250"/>
                  </a:cubicBezTo>
                  <a:cubicBezTo>
                    <a:pt x="576975" y="799769"/>
                    <a:pt x="579339" y="796292"/>
                    <a:pt x="579372" y="792381"/>
                  </a:cubicBezTo>
                  <a:cubicBezTo>
                    <a:pt x="579406" y="788454"/>
                    <a:pt x="577108" y="784926"/>
                    <a:pt x="573495" y="783379"/>
                  </a:cubicBezTo>
                  <a:close/>
                  <a:moveTo>
                    <a:pt x="426570" y="815161"/>
                  </a:moveTo>
                  <a:cubicBezTo>
                    <a:pt x="371163" y="816559"/>
                    <a:pt x="317205" y="806725"/>
                    <a:pt x="266193" y="785908"/>
                  </a:cubicBezTo>
                  <a:cubicBezTo>
                    <a:pt x="217013" y="765840"/>
                    <a:pt x="172843" y="736537"/>
                    <a:pt x="134901" y="698864"/>
                  </a:cubicBezTo>
                  <a:cubicBezTo>
                    <a:pt x="96959" y="661191"/>
                    <a:pt x="67390" y="617228"/>
                    <a:pt x="46996" y="568223"/>
                  </a:cubicBezTo>
                  <a:cubicBezTo>
                    <a:pt x="25835" y="517372"/>
                    <a:pt x="15663" y="463524"/>
                    <a:pt x="16728" y="408146"/>
                  </a:cubicBezTo>
                  <a:cubicBezTo>
                    <a:pt x="18743" y="303131"/>
                    <a:pt x="61197" y="204722"/>
                    <a:pt x="136266" y="131057"/>
                  </a:cubicBezTo>
                  <a:cubicBezTo>
                    <a:pt x="211402" y="57275"/>
                    <a:pt x="310828" y="16640"/>
                    <a:pt x="416181" y="16640"/>
                  </a:cubicBezTo>
                  <a:cubicBezTo>
                    <a:pt x="462798" y="16640"/>
                    <a:pt x="508282" y="24544"/>
                    <a:pt x="551619" y="40169"/>
                  </a:cubicBezTo>
                  <a:cubicBezTo>
                    <a:pt x="406775" y="108959"/>
                    <a:pt x="314075" y="254659"/>
                    <a:pt x="314075" y="415967"/>
                  </a:cubicBezTo>
                  <a:cubicBezTo>
                    <a:pt x="314075" y="577276"/>
                    <a:pt x="406775" y="722992"/>
                    <a:pt x="551619" y="791765"/>
                  </a:cubicBezTo>
                  <a:cubicBezTo>
                    <a:pt x="511562" y="806209"/>
                    <a:pt x="469574" y="814063"/>
                    <a:pt x="426570" y="815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36"/>
          <p:cNvGrpSpPr/>
          <p:nvPr/>
        </p:nvGrpSpPr>
        <p:grpSpPr>
          <a:xfrm>
            <a:off x="4604836" y="798706"/>
            <a:ext cx="415700" cy="415693"/>
            <a:chOff x="4604836" y="798706"/>
            <a:chExt cx="415700" cy="415693"/>
          </a:xfrm>
        </p:grpSpPr>
        <p:sp>
          <p:nvSpPr>
            <p:cNvPr id="480" name="Google Shape;480;p36"/>
            <p:cNvSpPr/>
            <p:nvPr/>
          </p:nvSpPr>
          <p:spPr>
            <a:xfrm>
              <a:off x="4604836" y="798706"/>
              <a:ext cx="415700" cy="415693"/>
            </a:xfrm>
            <a:custGeom>
              <a:rect b="b" l="l" r="r" t="t"/>
              <a:pathLst>
                <a:path extrusionOk="0" h="831385" w="831401">
                  <a:moveTo>
                    <a:pt x="831402" y="415684"/>
                  </a:moveTo>
                  <a:cubicBezTo>
                    <a:pt x="831402" y="422690"/>
                    <a:pt x="827126" y="428747"/>
                    <a:pt x="820519" y="431110"/>
                  </a:cubicBezTo>
                  <a:lnTo>
                    <a:pt x="653104" y="490631"/>
                  </a:lnTo>
                  <a:cubicBezTo>
                    <a:pt x="648728" y="504476"/>
                    <a:pt x="643170" y="517804"/>
                    <a:pt x="636547" y="530484"/>
                  </a:cubicBezTo>
                  <a:lnTo>
                    <a:pt x="712858" y="691027"/>
                  </a:lnTo>
                  <a:cubicBezTo>
                    <a:pt x="715854" y="697367"/>
                    <a:pt x="714606" y="704655"/>
                    <a:pt x="709647" y="709614"/>
                  </a:cubicBezTo>
                  <a:cubicBezTo>
                    <a:pt x="706469" y="712792"/>
                    <a:pt x="702342" y="714456"/>
                    <a:pt x="698115" y="714456"/>
                  </a:cubicBezTo>
                  <a:cubicBezTo>
                    <a:pt x="695736" y="714456"/>
                    <a:pt x="693323" y="713923"/>
                    <a:pt x="691043" y="712842"/>
                  </a:cubicBezTo>
                  <a:lnTo>
                    <a:pt x="530501" y="636531"/>
                  </a:lnTo>
                  <a:cubicBezTo>
                    <a:pt x="517821" y="643153"/>
                    <a:pt x="504492" y="648711"/>
                    <a:pt x="490648" y="653088"/>
                  </a:cubicBezTo>
                  <a:lnTo>
                    <a:pt x="431126" y="820503"/>
                  </a:lnTo>
                  <a:cubicBezTo>
                    <a:pt x="428763" y="827109"/>
                    <a:pt x="422723" y="831385"/>
                    <a:pt x="415701" y="831385"/>
                  </a:cubicBezTo>
                  <a:cubicBezTo>
                    <a:pt x="408696" y="831385"/>
                    <a:pt x="402639" y="827109"/>
                    <a:pt x="400276" y="820503"/>
                  </a:cubicBezTo>
                  <a:lnTo>
                    <a:pt x="340754" y="653088"/>
                  </a:lnTo>
                  <a:cubicBezTo>
                    <a:pt x="326910" y="648711"/>
                    <a:pt x="313581" y="643153"/>
                    <a:pt x="300902" y="636531"/>
                  </a:cubicBezTo>
                  <a:lnTo>
                    <a:pt x="140375" y="712842"/>
                  </a:lnTo>
                  <a:cubicBezTo>
                    <a:pt x="138079" y="713923"/>
                    <a:pt x="135666" y="714456"/>
                    <a:pt x="133287" y="714456"/>
                  </a:cubicBezTo>
                  <a:cubicBezTo>
                    <a:pt x="129060" y="714456"/>
                    <a:pt x="124933" y="712792"/>
                    <a:pt x="121755" y="709614"/>
                  </a:cubicBezTo>
                  <a:cubicBezTo>
                    <a:pt x="116796" y="704655"/>
                    <a:pt x="115548" y="697367"/>
                    <a:pt x="118544" y="691027"/>
                  </a:cubicBezTo>
                  <a:lnTo>
                    <a:pt x="194855" y="530484"/>
                  </a:lnTo>
                  <a:cubicBezTo>
                    <a:pt x="188232" y="517804"/>
                    <a:pt x="182674" y="504476"/>
                    <a:pt x="178298" y="490631"/>
                  </a:cubicBezTo>
                  <a:lnTo>
                    <a:pt x="10883" y="431110"/>
                  </a:lnTo>
                  <a:cubicBezTo>
                    <a:pt x="4276" y="428747"/>
                    <a:pt x="0" y="422690"/>
                    <a:pt x="0" y="415684"/>
                  </a:cubicBezTo>
                  <a:cubicBezTo>
                    <a:pt x="0" y="408662"/>
                    <a:pt x="4276" y="402622"/>
                    <a:pt x="10883" y="400259"/>
                  </a:cubicBezTo>
                  <a:lnTo>
                    <a:pt x="178298" y="340738"/>
                  </a:lnTo>
                  <a:cubicBezTo>
                    <a:pt x="182674" y="326893"/>
                    <a:pt x="188232" y="313565"/>
                    <a:pt x="194855" y="300885"/>
                  </a:cubicBezTo>
                  <a:lnTo>
                    <a:pt x="118544" y="140359"/>
                  </a:lnTo>
                  <a:cubicBezTo>
                    <a:pt x="115548" y="134019"/>
                    <a:pt x="116813" y="126714"/>
                    <a:pt x="121772" y="121755"/>
                  </a:cubicBezTo>
                  <a:cubicBezTo>
                    <a:pt x="126730" y="116796"/>
                    <a:pt x="134035" y="115532"/>
                    <a:pt x="140359" y="118527"/>
                  </a:cubicBezTo>
                  <a:lnTo>
                    <a:pt x="300902" y="194838"/>
                  </a:lnTo>
                  <a:cubicBezTo>
                    <a:pt x="313581" y="188215"/>
                    <a:pt x="326910" y="182658"/>
                    <a:pt x="340754" y="178281"/>
                  </a:cubicBezTo>
                  <a:lnTo>
                    <a:pt x="400276" y="10866"/>
                  </a:lnTo>
                  <a:cubicBezTo>
                    <a:pt x="401457" y="7555"/>
                    <a:pt x="403554" y="4842"/>
                    <a:pt x="406249" y="2962"/>
                  </a:cubicBezTo>
                  <a:cubicBezTo>
                    <a:pt x="408929" y="1065"/>
                    <a:pt x="412207" y="0"/>
                    <a:pt x="415701" y="0"/>
                  </a:cubicBezTo>
                  <a:cubicBezTo>
                    <a:pt x="422706" y="0"/>
                    <a:pt x="428763" y="4260"/>
                    <a:pt x="431126" y="10866"/>
                  </a:cubicBezTo>
                  <a:lnTo>
                    <a:pt x="490648" y="178281"/>
                  </a:lnTo>
                  <a:cubicBezTo>
                    <a:pt x="504492" y="182658"/>
                    <a:pt x="517821" y="188215"/>
                    <a:pt x="530501" y="194838"/>
                  </a:cubicBezTo>
                  <a:lnTo>
                    <a:pt x="691027" y="118527"/>
                  </a:lnTo>
                  <a:cubicBezTo>
                    <a:pt x="697367" y="115532"/>
                    <a:pt x="704672" y="116796"/>
                    <a:pt x="709630" y="121755"/>
                  </a:cubicBezTo>
                  <a:cubicBezTo>
                    <a:pt x="714589" y="126714"/>
                    <a:pt x="715854" y="134019"/>
                    <a:pt x="712858" y="140342"/>
                  </a:cubicBezTo>
                  <a:lnTo>
                    <a:pt x="636547" y="300885"/>
                  </a:lnTo>
                  <a:cubicBezTo>
                    <a:pt x="643170" y="313565"/>
                    <a:pt x="648728" y="326893"/>
                    <a:pt x="653104" y="340738"/>
                  </a:cubicBezTo>
                  <a:lnTo>
                    <a:pt x="820503" y="400259"/>
                  </a:lnTo>
                  <a:cubicBezTo>
                    <a:pt x="827126" y="402622"/>
                    <a:pt x="831402" y="408662"/>
                    <a:pt x="831402" y="41568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613421" y="807283"/>
              <a:ext cx="398528" cy="398528"/>
            </a:xfrm>
            <a:custGeom>
              <a:rect b="b" l="l" r="r" t="t"/>
              <a:pathLst>
                <a:path extrusionOk="0" h="797056" w="797056">
                  <a:moveTo>
                    <a:pt x="530883" y="187766"/>
                  </a:moveTo>
                  <a:lnTo>
                    <a:pt x="680327" y="116730"/>
                  </a:lnTo>
                  <a:lnTo>
                    <a:pt x="609291" y="266174"/>
                  </a:lnTo>
                  <a:cubicBezTo>
                    <a:pt x="589356" y="234558"/>
                    <a:pt x="562499" y="207701"/>
                    <a:pt x="530883" y="187766"/>
                  </a:cubicBezTo>
                  <a:close/>
                  <a:moveTo>
                    <a:pt x="797057" y="398528"/>
                  </a:moveTo>
                  <a:lnTo>
                    <a:pt x="641256" y="343134"/>
                  </a:lnTo>
                  <a:cubicBezTo>
                    <a:pt x="645317" y="360955"/>
                    <a:pt x="647480" y="379492"/>
                    <a:pt x="647480" y="398528"/>
                  </a:cubicBezTo>
                  <a:cubicBezTo>
                    <a:pt x="647480" y="417565"/>
                    <a:pt x="645317" y="436102"/>
                    <a:pt x="641256" y="453923"/>
                  </a:cubicBezTo>
                  <a:lnTo>
                    <a:pt x="797057" y="398528"/>
                  </a:lnTo>
                  <a:close/>
                  <a:moveTo>
                    <a:pt x="530883" y="609291"/>
                  </a:moveTo>
                  <a:lnTo>
                    <a:pt x="680311" y="680327"/>
                  </a:lnTo>
                  <a:lnTo>
                    <a:pt x="609291" y="530883"/>
                  </a:lnTo>
                  <a:cubicBezTo>
                    <a:pt x="589356" y="562499"/>
                    <a:pt x="562499" y="589356"/>
                    <a:pt x="530883" y="609291"/>
                  </a:cubicBezTo>
                  <a:close/>
                  <a:moveTo>
                    <a:pt x="343134" y="641256"/>
                  </a:moveTo>
                  <a:lnTo>
                    <a:pt x="398529" y="797057"/>
                  </a:lnTo>
                  <a:lnTo>
                    <a:pt x="453923" y="641256"/>
                  </a:lnTo>
                  <a:cubicBezTo>
                    <a:pt x="436102" y="645317"/>
                    <a:pt x="417565" y="647480"/>
                    <a:pt x="398529" y="647480"/>
                  </a:cubicBezTo>
                  <a:cubicBezTo>
                    <a:pt x="379492" y="647480"/>
                    <a:pt x="360955" y="645317"/>
                    <a:pt x="343134" y="641256"/>
                  </a:cubicBezTo>
                  <a:close/>
                  <a:moveTo>
                    <a:pt x="187766" y="530883"/>
                  </a:moveTo>
                  <a:lnTo>
                    <a:pt x="116730" y="680327"/>
                  </a:lnTo>
                  <a:lnTo>
                    <a:pt x="266174" y="609291"/>
                  </a:lnTo>
                  <a:cubicBezTo>
                    <a:pt x="234558" y="589356"/>
                    <a:pt x="207701" y="562499"/>
                    <a:pt x="187766" y="530883"/>
                  </a:cubicBezTo>
                  <a:close/>
                  <a:moveTo>
                    <a:pt x="149577" y="398528"/>
                  </a:moveTo>
                  <a:cubicBezTo>
                    <a:pt x="149577" y="379492"/>
                    <a:pt x="151740" y="360955"/>
                    <a:pt x="155801" y="343134"/>
                  </a:cubicBezTo>
                  <a:lnTo>
                    <a:pt x="0" y="398528"/>
                  </a:lnTo>
                  <a:lnTo>
                    <a:pt x="155801" y="453923"/>
                  </a:lnTo>
                  <a:cubicBezTo>
                    <a:pt x="151740" y="436102"/>
                    <a:pt x="149577" y="417565"/>
                    <a:pt x="149577" y="398528"/>
                  </a:cubicBezTo>
                  <a:close/>
                  <a:moveTo>
                    <a:pt x="266174" y="187766"/>
                  </a:moveTo>
                  <a:lnTo>
                    <a:pt x="116730" y="116730"/>
                  </a:lnTo>
                  <a:lnTo>
                    <a:pt x="187766" y="266174"/>
                  </a:lnTo>
                  <a:cubicBezTo>
                    <a:pt x="207701" y="234558"/>
                    <a:pt x="234558" y="207701"/>
                    <a:pt x="266174" y="187766"/>
                  </a:cubicBezTo>
                  <a:close/>
                  <a:moveTo>
                    <a:pt x="398529" y="166217"/>
                  </a:moveTo>
                  <a:cubicBezTo>
                    <a:pt x="270434" y="166217"/>
                    <a:pt x="166217" y="270434"/>
                    <a:pt x="166217" y="398528"/>
                  </a:cubicBezTo>
                  <a:cubicBezTo>
                    <a:pt x="166217" y="526623"/>
                    <a:pt x="270434" y="630840"/>
                    <a:pt x="398529" y="630840"/>
                  </a:cubicBezTo>
                  <a:cubicBezTo>
                    <a:pt x="526623" y="630840"/>
                    <a:pt x="630840" y="526623"/>
                    <a:pt x="630840" y="398528"/>
                  </a:cubicBezTo>
                  <a:cubicBezTo>
                    <a:pt x="630840" y="270434"/>
                    <a:pt x="526623" y="166217"/>
                    <a:pt x="398529" y="166217"/>
                  </a:cubicBezTo>
                  <a:close/>
                  <a:moveTo>
                    <a:pt x="453923" y="155801"/>
                  </a:moveTo>
                  <a:lnTo>
                    <a:pt x="398529" y="0"/>
                  </a:lnTo>
                  <a:lnTo>
                    <a:pt x="343134" y="155801"/>
                  </a:lnTo>
                  <a:cubicBezTo>
                    <a:pt x="360955" y="151740"/>
                    <a:pt x="379492" y="149577"/>
                    <a:pt x="398529" y="149577"/>
                  </a:cubicBezTo>
                  <a:cubicBezTo>
                    <a:pt x="417565" y="149577"/>
                    <a:pt x="436102" y="151740"/>
                    <a:pt x="453923" y="155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604836" y="798706"/>
              <a:ext cx="415700" cy="415693"/>
            </a:xfrm>
            <a:custGeom>
              <a:rect b="b" l="l" r="r" t="t"/>
              <a:pathLst>
                <a:path extrusionOk="0" h="831385" w="831401">
                  <a:moveTo>
                    <a:pt x="820503" y="400259"/>
                  </a:moveTo>
                  <a:lnTo>
                    <a:pt x="653104" y="340738"/>
                  </a:lnTo>
                  <a:cubicBezTo>
                    <a:pt x="648728" y="326893"/>
                    <a:pt x="643170" y="313565"/>
                    <a:pt x="636547" y="300885"/>
                  </a:cubicBezTo>
                  <a:lnTo>
                    <a:pt x="712858" y="140342"/>
                  </a:lnTo>
                  <a:cubicBezTo>
                    <a:pt x="715854" y="134019"/>
                    <a:pt x="714589" y="126714"/>
                    <a:pt x="709630" y="121755"/>
                  </a:cubicBezTo>
                  <a:cubicBezTo>
                    <a:pt x="704672" y="116796"/>
                    <a:pt x="697367" y="115532"/>
                    <a:pt x="691027" y="118527"/>
                  </a:cubicBezTo>
                  <a:lnTo>
                    <a:pt x="530501" y="194838"/>
                  </a:lnTo>
                  <a:cubicBezTo>
                    <a:pt x="517821" y="188215"/>
                    <a:pt x="504492" y="182658"/>
                    <a:pt x="490648" y="178281"/>
                  </a:cubicBezTo>
                  <a:lnTo>
                    <a:pt x="431126" y="10866"/>
                  </a:lnTo>
                  <a:cubicBezTo>
                    <a:pt x="428763" y="4260"/>
                    <a:pt x="422706" y="0"/>
                    <a:pt x="415701" y="0"/>
                  </a:cubicBezTo>
                  <a:cubicBezTo>
                    <a:pt x="412207" y="0"/>
                    <a:pt x="408929" y="1065"/>
                    <a:pt x="406249" y="2962"/>
                  </a:cubicBezTo>
                  <a:cubicBezTo>
                    <a:pt x="403554" y="4842"/>
                    <a:pt x="401457" y="7555"/>
                    <a:pt x="400276" y="10866"/>
                  </a:cubicBezTo>
                  <a:lnTo>
                    <a:pt x="340754" y="178281"/>
                  </a:lnTo>
                  <a:cubicBezTo>
                    <a:pt x="326910" y="182658"/>
                    <a:pt x="313581" y="188215"/>
                    <a:pt x="300902" y="194838"/>
                  </a:cubicBezTo>
                  <a:lnTo>
                    <a:pt x="140359" y="118527"/>
                  </a:lnTo>
                  <a:cubicBezTo>
                    <a:pt x="134035" y="115532"/>
                    <a:pt x="126730" y="116796"/>
                    <a:pt x="121772" y="121755"/>
                  </a:cubicBezTo>
                  <a:cubicBezTo>
                    <a:pt x="116813" y="126714"/>
                    <a:pt x="115548" y="134019"/>
                    <a:pt x="118544" y="140359"/>
                  </a:cubicBezTo>
                  <a:lnTo>
                    <a:pt x="194855" y="300885"/>
                  </a:lnTo>
                  <a:cubicBezTo>
                    <a:pt x="188232" y="313565"/>
                    <a:pt x="182674" y="326893"/>
                    <a:pt x="178298" y="340738"/>
                  </a:cubicBezTo>
                  <a:lnTo>
                    <a:pt x="10883" y="400259"/>
                  </a:lnTo>
                  <a:cubicBezTo>
                    <a:pt x="4276" y="402622"/>
                    <a:pt x="0" y="408662"/>
                    <a:pt x="0" y="415684"/>
                  </a:cubicBezTo>
                  <a:cubicBezTo>
                    <a:pt x="0" y="422690"/>
                    <a:pt x="4276" y="428747"/>
                    <a:pt x="10883" y="431110"/>
                  </a:cubicBezTo>
                  <a:lnTo>
                    <a:pt x="178298" y="490631"/>
                  </a:lnTo>
                  <a:cubicBezTo>
                    <a:pt x="182674" y="504476"/>
                    <a:pt x="188232" y="517804"/>
                    <a:pt x="194855" y="530484"/>
                  </a:cubicBezTo>
                  <a:lnTo>
                    <a:pt x="118544" y="691027"/>
                  </a:lnTo>
                  <a:cubicBezTo>
                    <a:pt x="115548" y="697367"/>
                    <a:pt x="116796" y="704655"/>
                    <a:pt x="121755" y="709614"/>
                  </a:cubicBezTo>
                  <a:cubicBezTo>
                    <a:pt x="124933" y="712792"/>
                    <a:pt x="129060" y="714456"/>
                    <a:pt x="133287" y="714456"/>
                  </a:cubicBezTo>
                  <a:cubicBezTo>
                    <a:pt x="135666" y="714456"/>
                    <a:pt x="138079" y="713923"/>
                    <a:pt x="140375" y="712842"/>
                  </a:cubicBezTo>
                  <a:lnTo>
                    <a:pt x="300902" y="636531"/>
                  </a:lnTo>
                  <a:cubicBezTo>
                    <a:pt x="313581" y="643153"/>
                    <a:pt x="326910" y="648711"/>
                    <a:pt x="340754" y="653088"/>
                  </a:cubicBezTo>
                  <a:lnTo>
                    <a:pt x="400276" y="820503"/>
                  </a:lnTo>
                  <a:cubicBezTo>
                    <a:pt x="402639" y="827109"/>
                    <a:pt x="408696" y="831385"/>
                    <a:pt x="415701" y="831385"/>
                  </a:cubicBezTo>
                  <a:cubicBezTo>
                    <a:pt x="422723" y="831385"/>
                    <a:pt x="428763" y="827109"/>
                    <a:pt x="431126" y="820503"/>
                  </a:cubicBezTo>
                  <a:lnTo>
                    <a:pt x="490648" y="653088"/>
                  </a:lnTo>
                  <a:cubicBezTo>
                    <a:pt x="504492" y="648711"/>
                    <a:pt x="517821" y="643153"/>
                    <a:pt x="530501" y="636531"/>
                  </a:cubicBezTo>
                  <a:lnTo>
                    <a:pt x="691043" y="712842"/>
                  </a:lnTo>
                  <a:cubicBezTo>
                    <a:pt x="693323" y="713923"/>
                    <a:pt x="695736" y="714456"/>
                    <a:pt x="698115" y="714456"/>
                  </a:cubicBezTo>
                  <a:cubicBezTo>
                    <a:pt x="702342" y="714456"/>
                    <a:pt x="706469" y="712792"/>
                    <a:pt x="709647" y="709614"/>
                  </a:cubicBezTo>
                  <a:cubicBezTo>
                    <a:pt x="714606" y="704655"/>
                    <a:pt x="715854" y="697367"/>
                    <a:pt x="712858" y="691027"/>
                  </a:cubicBezTo>
                  <a:lnTo>
                    <a:pt x="636547" y="530484"/>
                  </a:lnTo>
                  <a:cubicBezTo>
                    <a:pt x="643170" y="517804"/>
                    <a:pt x="648728" y="504476"/>
                    <a:pt x="653104" y="490631"/>
                  </a:cubicBezTo>
                  <a:lnTo>
                    <a:pt x="820519" y="431110"/>
                  </a:lnTo>
                  <a:cubicBezTo>
                    <a:pt x="827126" y="428747"/>
                    <a:pt x="831402" y="422690"/>
                    <a:pt x="831402" y="415684"/>
                  </a:cubicBezTo>
                  <a:cubicBezTo>
                    <a:pt x="831402" y="408662"/>
                    <a:pt x="827126" y="402622"/>
                    <a:pt x="820503" y="400259"/>
                  </a:cubicBezTo>
                  <a:close/>
                  <a:moveTo>
                    <a:pt x="172973" y="471079"/>
                  </a:moveTo>
                  <a:lnTo>
                    <a:pt x="17173" y="415684"/>
                  </a:lnTo>
                  <a:lnTo>
                    <a:pt x="172973" y="360290"/>
                  </a:lnTo>
                  <a:cubicBezTo>
                    <a:pt x="168913" y="378111"/>
                    <a:pt x="166750" y="396648"/>
                    <a:pt x="166750" y="415684"/>
                  </a:cubicBezTo>
                  <a:cubicBezTo>
                    <a:pt x="166750" y="434721"/>
                    <a:pt x="168913" y="453258"/>
                    <a:pt x="172973" y="471079"/>
                  </a:cubicBezTo>
                  <a:close/>
                  <a:moveTo>
                    <a:pt x="697500" y="133886"/>
                  </a:moveTo>
                  <a:lnTo>
                    <a:pt x="626464" y="283330"/>
                  </a:lnTo>
                  <a:cubicBezTo>
                    <a:pt x="606529" y="251714"/>
                    <a:pt x="579672" y="224857"/>
                    <a:pt x="548056" y="204922"/>
                  </a:cubicBezTo>
                  <a:lnTo>
                    <a:pt x="697500" y="133886"/>
                  </a:lnTo>
                  <a:close/>
                  <a:moveTo>
                    <a:pt x="415701" y="17156"/>
                  </a:moveTo>
                  <a:lnTo>
                    <a:pt x="471096" y="172956"/>
                  </a:lnTo>
                  <a:cubicBezTo>
                    <a:pt x="453274" y="168896"/>
                    <a:pt x="434737" y="166733"/>
                    <a:pt x="415701" y="166733"/>
                  </a:cubicBezTo>
                  <a:cubicBezTo>
                    <a:pt x="396665" y="166733"/>
                    <a:pt x="378128" y="168896"/>
                    <a:pt x="360306" y="172956"/>
                  </a:cubicBezTo>
                  <a:lnTo>
                    <a:pt x="415701" y="17156"/>
                  </a:lnTo>
                  <a:close/>
                  <a:moveTo>
                    <a:pt x="133902" y="133886"/>
                  </a:moveTo>
                  <a:lnTo>
                    <a:pt x="283346" y="204922"/>
                  </a:lnTo>
                  <a:cubicBezTo>
                    <a:pt x="251730" y="224857"/>
                    <a:pt x="224873" y="251714"/>
                    <a:pt x="204939" y="283330"/>
                  </a:cubicBezTo>
                  <a:lnTo>
                    <a:pt x="133902" y="133886"/>
                  </a:lnTo>
                  <a:close/>
                  <a:moveTo>
                    <a:pt x="133902" y="697483"/>
                  </a:moveTo>
                  <a:lnTo>
                    <a:pt x="204939" y="548039"/>
                  </a:lnTo>
                  <a:cubicBezTo>
                    <a:pt x="224873" y="579655"/>
                    <a:pt x="251730" y="606512"/>
                    <a:pt x="283346" y="626447"/>
                  </a:cubicBezTo>
                  <a:lnTo>
                    <a:pt x="133902" y="697483"/>
                  </a:lnTo>
                  <a:close/>
                  <a:moveTo>
                    <a:pt x="415701" y="814213"/>
                  </a:moveTo>
                  <a:lnTo>
                    <a:pt x="360306" y="658412"/>
                  </a:lnTo>
                  <a:cubicBezTo>
                    <a:pt x="378128" y="662472"/>
                    <a:pt x="396665" y="664636"/>
                    <a:pt x="415701" y="664636"/>
                  </a:cubicBezTo>
                  <a:cubicBezTo>
                    <a:pt x="434737" y="664636"/>
                    <a:pt x="453274" y="662472"/>
                    <a:pt x="471096" y="658412"/>
                  </a:cubicBezTo>
                  <a:lnTo>
                    <a:pt x="415701" y="814213"/>
                  </a:lnTo>
                  <a:close/>
                  <a:moveTo>
                    <a:pt x="697483" y="697483"/>
                  </a:moveTo>
                  <a:lnTo>
                    <a:pt x="548056" y="626447"/>
                  </a:lnTo>
                  <a:cubicBezTo>
                    <a:pt x="579672" y="606512"/>
                    <a:pt x="606529" y="579655"/>
                    <a:pt x="626464" y="548039"/>
                  </a:cubicBezTo>
                  <a:lnTo>
                    <a:pt x="697483" y="697483"/>
                  </a:lnTo>
                  <a:close/>
                  <a:moveTo>
                    <a:pt x="415701" y="647996"/>
                  </a:moveTo>
                  <a:cubicBezTo>
                    <a:pt x="287606" y="647996"/>
                    <a:pt x="183390" y="543779"/>
                    <a:pt x="183390" y="415684"/>
                  </a:cubicBezTo>
                  <a:cubicBezTo>
                    <a:pt x="183390" y="287589"/>
                    <a:pt x="287606" y="183373"/>
                    <a:pt x="415701" y="183373"/>
                  </a:cubicBezTo>
                  <a:cubicBezTo>
                    <a:pt x="543796" y="183373"/>
                    <a:pt x="648012" y="287589"/>
                    <a:pt x="648012" y="415684"/>
                  </a:cubicBezTo>
                  <a:cubicBezTo>
                    <a:pt x="648012" y="543779"/>
                    <a:pt x="543796" y="647996"/>
                    <a:pt x="415701" y="647996"/>
                  </a:cubicBezTo>
                  <a:close/>
                  <a:moveTo>
                    <a:pt x="658429" y="471079"/>
                  </a:moveTo>
                  <a:cubicBezTo>
                    <a:pt x="662489" y="453258"/>
                    <a:pt x="664652" y="434721"/>
                    <a:pt x="664652" y="415684"/>
                  </a:cubicBezTo>
                  <a:cubicBezTo>
                    <a:pt x="664652" y="396648"/>
                    <a:pt x="662489" y="378111"/>
                    <a:pt x="658429" y="360290"/>
                  </a:cubicBezTo>
                  <a:lnTo>
                    <a:pt x="814230" y="415684"/>
                  </a:lnTo>
                  <a:lnTo>
                    <a:pt x="658429" y="4710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36"/>
          <p:cNvGrpSpPr/>
          <p:nvPr/>
        </p:nvGrpSpPr>
        <p:grpSpPr>
          <a:xfrm>
            <a:off x="5782378" y="850454"/>
            <a:ext cx="508439" cy="312360"/>
            <a:chOff x="5782378" y="850454"/>
            <a:chExt cx="508439" cy="312360"/>
          </a:xfrm>
        </p:grpSpPr>
        <p:sp>
          <p:nvSpPr>
            <p:cNvPr id="484" name="Google Shape;484;p36"/>
            <p:cNvSpPr/>
            <p:nvPr/>
          </p:nvSpPr>
          <p:spPr>
            <a:xfrm>
              <a:off x="5787473" y="855544"/>
              <a:ext cx="498249" cy="302191"/>
            </a:xfrm>
            <a:custGeom>
              <a:rect b="b" l="l" r="r" t="t"/>
              <a:pathLst>
                <a:path extrusionOk="0" h="604382" w="996498">
                  <a:moveTo>
                    <a:pt x="996253" y="424353"/>
                  </a:moveTo>
                  <a:cubicBezTo>
                    <a:pt x="1001470" y="522847"/>
                    <a:pt x="923043" y="604383"/>
                    <a:pt x="825540" y="604383"/>
                  </a:cubicBezTo>
                  <a:lnTo>
                    <a:pt x="193866" y="604383"/>
                  </a:lnTo>
                  <a:cubicBezTo>
                    <a:pt x="86783" y="604362"/>
                    <a:pt x="0" y="517656"/>
                    <a:pt x="0" y="410712"/>
                  </a:cubicBezTo>
                  <a:cubicBezTo>
                    <a:pt x="0" y="337768"/>
                    <a:pt x="40396" y="274249"/>
                    <a:pt x="100031" y="241208"/>
                  </a:cubicBezTo>
                  <a:cubicBezTo>
                    <a:pt x="108326" y="236607"/>
                    <a:pt x="113136" y="227689"/>
                    <a:pt x="112565" y="218243"/>
                  </a:cubicBezTo>
                  <a:cubicBezTo>
                    <a:pt x="112300" y="213988"/>
                    <a:pt x="112178" y="209672"/>
                    <a:pt x="112178" y="205336"/>
                  </a:cubicBezTo>
                  <a:cubicBezTo>
                    <a:pt x="112158" y="91939"/>
                    <a:pt x="204199" y="0"/>
                    <a:pt x="317763" y="0"/>
                  </a:cubicBezTo>
                  <a:cubicBezTo>
                    <a:pt x="413657" y="0"/>
                    <a:pt x="494223" y="65615"/>
                    <a:pt x="516928" y="154358"/>
                  </a:cubicBezTo>
                  <a:cubicBezTo>
                    <a:pt x="519313" y="163723"/>
                    <a:pt x="529707" y="168528"/>
                    <a:pt x="538450" y="164395"/>
                  </a:cubicBezTo>
                  <a:cubicBezTo>
                    <a:pt x="560544" y="153971"/>
                    <a:pt x="585246" y="148149"/>
                    <a:pt x="611313" y="148149"/>
                  </a:cubicBezTo>
                  <a:cubicBezTo>
                    <a:pt x="683218" y="148149"/>
                    <a:pt x="744728" y="192469"/>
                    <a:pt x="770001" y="255255"/>
                  </a:cubicBezTo>
                  <a:cubicBezTo>
                    <a:pt x="773323" y="263520"/>
                    <a:pt x="781965" y="268203"/>
                    <a:pt x="790688" y="266391"/>
                  </a:cubicBezTo>
                  <a:cubicBezTo>
                    <a:pt x="803814" y="263683"/>
                    <a:pt x="817510" y="262462"/>
                    <a:pt x="831573" y="262950"/>
                  </a:cubicBezTo>
                  <a:cubicBezTo>
                    <a:pt x="919517" y="265963"/>
                    <a:pt x="991606" y="336546"/>
                    <a:pt x="996253" y="4243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5782378" y="850454"/>
              <a:ext cx="508439" cy="312360"/>
            </a:xfrm>
            <a:custGeom>
              <a:rect b="b" l="l" r="r" t="t"/>
              <a:pathLst>
                <a:path extrusionOk="0" h="624720" w="1016878">
                  <a:moveTo>
                    <a:pt x="1016613" y="433982"/>
                  </a:moveTo>
                  <a:cubicBezTo>
                    <a:pt x="1011702" y="341270"/>
                    <a:pt x="935068" y="266147"/>
                    <a:pt x="842110" y="262950"/>
                  </a:cubicBezTo>
                  <a:cubicBezTo>
                    <a:pt x="827537" y="262441"/>
                    <a:pt x="812965" y="263683"/>
                    <a:pt x="798820" y="266595"/>
                  </a:cubicBezTo>
                  <a:cubicBezTo>
                    <a:pt x="794927" y="267409"/>
                    <a:pt x="791157" y="265353"/>
                    <a:pt x="789649" y="261627"/>
                  </a:cubicBezTo>
                  <a:cubicBezTo>
                    <a:pt x="761910" y="192693"/>
                    <a:pt x="695895" y="148149"/>
                    <a:pt x="621504" y="148149"/>
                  </a:cubicBezTo>
                  <a:cubicBezTo>
                    <a:pt x="594519" y="148149"/>
                    <a:pt x="568533" y="153951"/>
                    <a:pt x="544300" y="165372"/>
                  </a:cubicBezTo>
                  <a:cubicBezTo>
                    <a:pt x="542343" y="166288"/>
                    <a:pt x="540631" y="165779"/>
                    <a:pt x="539796" y="165372"/>
                  </a:cubicBezTo>
                  <a:cubicBezTo>
                    <a:pt x="538980" y="164985"/>
                    <a:pt x="537513" y="164028"/>
                    <a:pt x="537003" y="162013"/>
                  </a:cubicBezTo>
                  <a:cubicBezTo>
                    <a:pt x="512587" y="66633"/>
                    <a:pt x="426639" y="0"/>
                    <a:pt x="327954" y="0"/>
                  </a:cubicBezTo>
                  <a:cubicBezTo>
                    <a:pt x="208968" y="0"/>
                    <a:pt x="112158" y="96683"/>
                    <a:pt x="112158" y="215515"/>
                  </a:cubicBezTo>
                  <a:cubicBezTo>
                    <a:pt x="112158" y="220035"/>
                    <a:pt x="112300" y="224595"/>
                    <a:pt x="112565" y="229054"/>
                  </a:cubicBezTo>
                  <a:cubicBezTo>
                    <a:pt x="112912" y="234652"/>
                    <a:pt x="110120" y="239803"/>
                    <a:pt x="105269" y="242490"/>
                  </a:cubicBezTo>
                  <a:cubicBezTo>
                    <a:pt x="40334" y="278464"/>
                    <a:pt x="0" y="346827"/>
                    <a:pt x="0" y="420892"/>
                  </a:cubicBezTo>
                  <a:cubicBezTo>
                    <a:pt x="0" y="533291"/>
                    <a:pt x="91532" y="624721"/>
                    <a:pt x="204056" y="624721"/>
                  </a:cubicBezTo>
                  <a:lnTo>
                    <a:pt x="835730" y="624721"/>
                  </a:lnTo>
                  <a:cubicBezTo>
                    <a:pt x="885929" y="624721"/>
                    <a:pt x="932602" y="604688"/>
                    <a:pt x="967169" y="568287"/>
                  </a:cubicBezTo>
                  <a:cubicBezTo>
                    <a:pt x="1001715" y="531907"/>
                    <a:pt x="1019283" y="484227"/>
                    <a:pt x="1016613" y="433982"/>
                  </a:cubicBezTo>
                  <a:close/>
                  <a:moveTo>
                    <a:pt x="952392" y="554281"/>
                  </a:moveTo>
                  <a:cubicBezTo>
                    <a:pt x="921719" y="586590"/>
                    <a:pt x="880284" y="604362"/>
                    <a:pt x="835730" y="604362"/>
                  </a:cubicBezTo>
                  <a:lnTo>
                    <a:pt x="204056" y="604362"/>
                  </a:lnTo>
                  <a:cubicBezTo>
                    <a:pt x="102782" y="604362"/>
                    <a:pt x="20381" y="522053"/>
                    <a:pt x="20381" y="420892"/>
                  </a:cubicBezTo>
                  <a:cubicBezTo>
                    <a:pt x="20381" y="354218"/>
                    <a:pt x="56700" y="292674"/>
                    <a:pt x="115154" y="260283"/>
                  </a:cubicBezTo>
                  <a:cubicBezTo>
                    <a:pt x="126771" y="253850"/>
                    <a:pt x="133741" y="241106"/>
                    <a:pt x="132906" y="227791"/>
                  </a:cubicBezTo>
                  <a:cubicBezTo>
                    <a:pt x="132661" y="223760"/>
                    <a:pt x="132518" y="219628"/>
                    <a:pt x="132518" y="215515"/>
                  </a:cubicBezTo>
                  <a:cubicBezTo>
                    <a:pt x="132539" y="107900"/>
                    <a:pt x="220198" y="20359"/>
                    <a:pt x="327954" y="20359"/>
                  </a:cubicBezTo>
                  <a:cubicBezTo>
                    <a:pt x="417325" y="20359"/>
                    <a:pt x="495161" y="80681"/>
                    <a:pt x="517254" y="167062"/>
                  </a:cubicBezTo>
                  <a:cubicBezTo>
                    <a:pt x="519149" y="174452"/>
                    <a:pt x="524204" y="180539"/>
                    <a:pt x="531113" y="183797"/>
                  </a:cubicBezTo>
                  <a:cubicBezTo>
                    <a:pt x="538063" y="187074"/>
                    <a:pt x="546053" y="187074"/>
                    <a:pt x="553003" y="183797"/>
                  </a:cubicBezTo>
                  <a:cubicBezTo>
                    <a:pt x="574505" y="173658"/>
                    <a:pt x="597556" y="168528"/>
                    <a:pt x="621524" y="168528"/>
                  </a:cubicBezTo>
                  <a:cubicBezTo>
                    <a:pt x="687559" y="168528"/>
                    <a:pt x="746135" y="208064"/>
                    <a:pt x="770755" y="269241"/>
                  </a:cubicBezTo>
                  <a:cubicBezTo>
                    <a:pt x="775912" y="282067"/>
                    <a:pt x="789445" y="289355"/>
                    <a:pt x="802957" y="286546"/>
                  </a:cubicBezTo>
                  <a:cubicBezTo>
                    <a:pt x="815512" y="283940"/>
                    <a:pt x="828454" y="282861"/>
                    <a:pt x="841417" y="283309"/>
                  </a:cubicBezTo>
                  <a:cubicBezTo>
                    <a:pt x="923899" y="286139"/>
                    <a:pt x="991932" y="352792"/>
                    <a:pt x="996273" y="435061"/>
                  </a:cubicBezTo>
                  <a:cubicBezTo>
                    <a:pt x="998617" y="479667"/>
                    <a:pt x="983046" y="521992"/>
                    <a:pt x="952392" y="554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36"/>
          <p:cNvGrpSpPr/>
          <p:nvPr/>
        </p:nvGrpSpPr>
        <p:grpSpPr>
          <a:xfrm>
            <a:off x="6526815" y="820866"/>
            <a:ext cx="371992" cy="371992"/>
            <a:chOff x="6526815" y="820866"/>
            <a:chExt cx="371992" cy="371992"/>
          </a:xfrm>
        </p:grpSpPr>
        <p:sp>
          <p:nvSpPr>
            <p:cNvPr id="487" name="Google Shape;487;p36"/>
            <p:cNvSpPr/>
            <p:nvPr/>
          </p:nvSpPr>
          <p:spPr>
            <a:xfrm>
              <a:off x="6530539" y="824590"/>
              <a:ext cx="364544" cy="364544"/>
            </a:xfrm>
            <a:custGeom>
              <a:rect b="b" l="l" r="r" t="t"/>
              <a:pathLst>
                <a:path extrusionOk="0" h="729088" w="729088">
                  <a:moveTo>
                    <a:pt x="729089" y="364544"/>
                  </a:moveTo>
                  <a:cubicBezTo>
                    <a:pt x="729089" y="565877"/>
                    <a:pt x="565877" y="729089"/>
                    <a:pt x="364544" y="729089"/>
                  </a:cubicBezTo>
                  <a:cubicBezTo>
                    <a:pt x="163211" y="729089"/>
                    <a:pt x="0" y="565877"/>
                    <a:pt x="0" y="364544"/>
                  </a:cubicBezTo>
                  <a:cubicBezTo>
                    <a:pt x="0" y="163211"/>
                    <a:pt x="163211" y="0"/>
                    <a:pt x="364544" y="0"/>
                  </a:cubicBezTo>
                  <a:cubicBezTo>
                    <a:pt x="565877" y="0"/>
                    <a:pt x="729089" y="163211"/>
                    <a:pt x="729089" y="364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6526815" y="820866"/>
              <a:ext cx="371992" cy="371992"/>
            </a:xfrm>
            <a:custGeom>
              <a:rect b="b" l="l" r="r" t="t"/>
              <a:pathLst>
                <a:path extrusionOk="0" h="743985" w="743985">
                  <a:moveTo>
                    <a:pt x="635029" y="108957"/>
                  </a:moveTo>
                  <a:cubicBezTo>
                    <a:pt x="564775" y="38687"/>
                    <a:pt x="471356" y="0"/>
                    <a:pt x="371993" y="0"/>
                  </a:cubicBezTo>
                  <a:cubicBezTo>
                    <a:pt x="272630" y="0"/>
                    <a:pt x="179211" y="38687"/>
                    <a:pt x="108957" y="108957"/>
                  </a:cubicBezTo>
                  <a:cubicBezTo>
                    <a:pt x="38702" y="179226"/>
                    <a:pt x="0" y="272630"/>
                    <a:pt x="0" y="371993"/>
                  </a:cubicBezTo>
                  <a:cubicBezTo>
                    <a:pt x="0" y="471356"/>
                    <a:pt x="38687" y="564775"/>
                    <a:pt x="108957" y="635029"/>
                  </a:cubicBezTo>
                  <a:cubicBezTo>
                    <a:pt x="179226" y="705283"/>
                    <a:pt x="272630" y="743986"/>
                    <a:pt x="371993" y="743986"/>
                  </a:cubicBezTo>
                  <a:cubicBezTo>
                    <a:pt x="471356" y="743986"/>
                    <a:pt x="564775" y="705298"/>
                    <a:pt x="635029" y="635029"/>
                  </a:cubicBezTo>
                  <a:cubicBezTo>
                    <a:pt x="705283" y="564760"/>
                    <a:pt x="743986" y="471356"/>
                    <a:pt x="743986" y="371993"/>
                  </a:cubicBezTo>
                  <a:cubicBezTo>
                    <a:pt x="743986" y="272630"/>
                    <a:pt x="705298" y="179211"/>
                    <a:pt x="635029" y="108957"/>
                  </a:cubicBezTo>
                  <a:close/>
                  <a:moveTo>
                    <a:pt x="624497" y="624497"/>
                  </a:moveTo>
                  <a:cubicBezTo>
                    <a:pt x="557043" y="691950"/>
                    <a:pt x="467378" y="729089"/>
                    <a:pt x="371993" y="729089"/>
                  </a:cubicBezTo>
                  <a:cubicBezTo>
                    <a:pt x="276607" y="729089"/>
                    <a:pt x="186927" y="691950"/>
                    <a:pt x="119489" y="624497"/>
                  </a:cubicBezTo>
                  <a:cubicBezTo>
                    <a:pt x="52035" y="557058"/>
                    <a:pt x="14897" y="467378"/>
                    <a:pt x="14897" y="371993"/>
                  </a:cubicBezTo>
                  <a:cubicBezTo>
                    <a:pt x="14897" y="276607"/>
                    <a:pt x="52035" y="186927"/>
                    <a:pt x="119489" y="119489"/>
                  </a:cubicBezTo>
                  <a:cubicBezTo>
                    <a:pt x="186942" y="52035"/>
                    <a:pt x="276607" y="14897"/>
                    <a:pt x="371993" y="14897"/>
                  </a:cubicBezTo>
                  <a:cubicBezTo>
                    <a:pt x="467378" y="14897"/>
                    <a:pt x="557058" y="52035"/>
                    <a:pt x="624497" y="119489"/>
                  </a:cubicBezTo>
                  <a:cubicBezTo>
                    <a:pt x="691950" y="186942"/>
                    <a:pt x="729089" y="276607"/>
                    <a:pt x="729089" y="371993"/>
                  </a:cubicBezTo>
                  <a:cubicBezTo>
                    <a:pt x="729089" y="467378"/>
                    <a:pt x="691950" y="557058"/>
                    <a:pt x="624497" y="624497"/>
                  </a:cubicBezTo>
                  <a:close/>
                  <a:moveTo>
                    <a:pt x="379441" y="664197"/>
                  </a:moveTo>
                  <a:lnTo>
                    <a:pt x="379441" y="705939"/>
                  </a:lnTo>
                  <a:cubicBezTo>
                    <a:pt x="379441" y="710050"/>
                    <a:pt x="376104" y="713387"/>
                    <a:pt x="371993" y="713387"/>
                  </a:cubicBezTo>
                  <a:cubicBezTo>
                    <a:pt x="367881" y="713387"/>
                    <a:pt x="364544" y="710050"/>
                    <a:pt x="364544" y="705939"/>
                  </a:cubicBezTo>
                  <a:lnTo>
                    <a:pt x="364544" y="664197"/>
                  </a:lnTo>
                  <a:cubicBezTo>
                    <a:pt x="364544" y="660086"/>
                    <a:pt x="367881" y="656749"/>
                    <a:pt x="371993" y="656749"/>
                  </a:cubicBezTo>
                  <a:cubicBezTo>
                    <a:pt x="376104" y="656749"/>
                    <a:pt x="379441" y="660086"/>
                    <a:pt x="379441" y="664197"/>
                  </a:cubicBezTo>
                  <a:close/>
                  <a:moveTo>
                    <a:pt x="545424" y="657494"/>
                  </a:moveTo>
                  <a:cubicBezTo>
                    <a:pt x="547479" y="661054"/>
                    <a:pt x="546258" y="665613"/>
                    <a:pt x="542698" y="667668"/>
                  </a:cubicBezTo>
                  <a:cubicBezTo>
                    <a:pt x="541521" y="668354"/>
                    <a:pt x="540240" y="668666"/>
                    <a:pt x="538973" y="668666"/>
                  </a:cubicBezTo>
                  <a:cubicBezTo>
                    <a:pt x="536396" y="668666"/>
                    <a:pt x="533893" y="667326"/>
                    <a:pt x="532523" y="664942"/>
                  </a:cubicBezTo>
                  <a:lnTo>
                    <a:pt x="511667" y="628832"/>
                  </a:lnTo>
                  <a:cubicBezTo>
                    <a:pt x="509611" y="625272"/>
                    <a:pt x="510833" y="620713"/>
                    <a:pt x="514393" y="618657"/>
                  </a:cubicBezTo>
                  <a:cubicBezTo>
                    <a:pt x="517954" y="616602"/>
                    <a:pt x="522512" y="617823"/>
                    <a:pt x="524568" y="621383"/>
                  </a:cubicBezTo>
                  <a:lnTo>
                    <a:pt x="545424" y="657494"/>
                  </a:lnTo>
                  <a:close/>
                  <a:moveTo>
                    <a:pt x="667668" y="542698"/>
                  </a:moveTo>
                  <a:cubicBezTo>
                    <a:pt x="666283" y="545081"/>
                    <a:pt x="663780" y="546422"/>
                    <a:pt x="661218" y="546422"/>
                  </a:cubicBezTo>
                  <a:cubicBezTo>
                    <a:pt x="659952" y="546422"/>
                    <a:pt x="658671" y="546094"/>
                    <a:pt x="657494" y="545424"/>
                  </a:cubicBezTo>
                  <a:lnTo>
                    <a:pt x="621383" y="524568"/>
                  </a:lnTo>
                  <a:cubicBezTo>
                    <a:pt x="617823" y="522512"/>
                    <a:pt x="616602" y="517954"/>
                    <a:pt x="618657" y="514393"/>
                  </a:cubicBezTo>
                  <a:cubicBezTo>
                    <a:pt x="620713" y="510833"/>
                    <a:pt x="625272" y="509611"/>
                    <a:pt x="628832" y="511667"/>
                  </a:cubicBezTo>
                  <a:lnTo>
                    <a:pt x="664942" y="532523"/>
                  </a:lnTo>
                  <a:cubicBezTo>
                    <a:pt x="668503" y="534579"/>
                    <a:pt x="669724" y="539137"/>
                    <a:pt x="667668" y="542698"/>
                  </a:cubicBezTo>
                  <a:close/>
                  <a:moveTo>
                    <a:pt x="713402" y="371993"/>
                  </a:moveTo>
                  <a:cubicBezTo>
                    <a:pt x="713402" y="376104"/>
                    <a:pt x="710065" y="379441"/>
                    <a:pt x="705954" y="379441"/>
                  </a:cubicBezTo>
                  <a:lnTo>
                    <a:pt x="664212" y="379441"/>
                  </a:lnTo>
                  <a:cubicBezTo>
                    <a:pt x="660101" y="379441"/>
                    <a:pt x="656764" y="376104"/>
                    <a:pt x="656764" y="371993"/>
                  </a:cubicBezTo>
                  <a:cubicBezTo>
                    <a:pt x="656764" y="367881"/>
                    <a:pt x="660101" y="364544"/>
                    <a:pt x="664212" y="364544"/>
                  </a:cubicBezTo>
                  <a:lnTo>
                    <a:pt x="705954" y="364544"/>
                  </a:lnTo>
                  <a:cubicBezTo>
                    <a:pt x="710065" y="364544"/>
                    <a:pt x="713402" y="367881"/>
                    <a:pt x="713402" y="371993"/>
                  </a:cubicBezTo>
                  <a:close/>
                  <a:moveTo>
                    <a:pt x="618642" y="229592"/>
                  </a:moveTo>
                  <a:cubicBezTo>
                    <a:pt x="616587" y="226032"/>
                    <a:pt x="617808" y="221474"/>
                    <a:pt x="621369" y="219418"/>
                  </a:cubicBezTo>
                  <a:lnTo>
                    <a:pt x="657479" y="198562"/>
                  </a:lnTo>
                  <a:cubicBezTo>
                    <a:pt x="661039" y="196506"/>
                    <a:pt x="665598" y="197728"/>
                    <a:pt x="667653" y="201288"/>
                  </a:cubicBezTo>
                  <a:cubicBezTo>
                    <a:pt x="669709" y="204849"/>
                    <a:pt x="668488" y="209407"/>
                    <a:pt x="664927" y="211463"/>
                  </a:cubicBezTo>
                  <a:lnTo>
                    <a:pt x="628817" y="232319"/>
                  </a:lnTo>
                  <a:cubicBezTo>
                    <a:pt x="627640" y="232989"/>
                    <a:pt x="626359" y="233317"/>
                    <a:pt x="625093" y="233317"/>
                  </a:cubicBezTo>
                  <a:cubicBezTo>
                    <a:pt x="622531" y="233317"/>
                    <a:pt x="620028" y="231976"/>
                    <a:pt x="618642" y="229592"/>
                  </a:cubicBezTo>
                  <a:close/>
                  <a:moveTo>
                    <a:pt x="545424" y="86492"/>
                  </a:moveTo>
                  <a:lnTo>
                    <a:pt x="524568" y="122602"/>
                  </a:lnTo>
                  <a:cubicBezTo>
                    <a:pt x="523182" y="124986"/>
                    <a:pt x="520680" y="126327"/>
                    <a:pt x="518117" y="126327"/>
                  </a:cubicBezTo>
                  <a:cubicBezTo>
                    <a:pt x="516851" y="126327"/>
                    <a:pt x="515570" y="125999"/>
                    <a:pt x="514393" y="125328"/>
                  </a:cubicBezTo>
                  <a:cubicBezTo>
                    <a:pt x="510833" y="123273"/>
                    <a:pt x="509611" y="118714"/>
                    <a:pt x="511667" y="115154"/>
                  </a:cubicBezTo>
                  <a:lnTo>
                    <a:pt x="532523" y="79043"/>
                  </a:lnTo>
                  <a:cubicBezTo>
                    <a:pt x="534579" y="75483"/>
                    <a:pt x="539137" y="74262"/>
                    <a:pt x="542698" y="76317"/>
                  </a:cubicBezTo>
                  <a:cubicBezTo>
                    <a:pt x="546258" y="78373"/>
                    <a:pt x="547479" y="82932"/>
                    <a:pt x="545424" y="86492"/>
                  </a:cubicBezTo>
                  <a:close/>
                  <a:moveTo>
                    <a:pt x="364544" y="79788"/>
                  </a:moveTo>
                  <a:lnTo>
                    <a:pt x="364544" y="38047"/>
                  </a:lnTo>
                  <a:cubicBezTo>
                    <a:pt x="364544" y="33935"/>
                    <a:pt x="367881" y="30598"/>
                    <a:pt x="371993" y="30598"/>
                  </a:cubicBezTo>
                  <a:cubicBezTo>
                    <a:pt x="376104" y="30598"/>
                    <a:pt x="379441" y="33935"/>
                    <a:pt x="379441" y="38047"/>
                  </a:cubicBezTo>
                  <a:lnTo>
                    <a:pt x="379441" y="79788"/>
                  </a:lnTo>
                  <a:cubicBezTo>
                    <a:pt x="379441" y="83900"/>
                    <a:pt x="376104" y="87237"/>
                    <a:pt x="371993" y="87237"/>
                  </a:cubicBezTo>
                  <a:cubicBezTo>
                    <a:pt x="367881" y="87237"/>
                    <a:pt x="364544" y="83900"/>
                    <a:pt x="364544" y="79788"/>
                  </a:cubicBezTo>
                  <a:close/>
                  <a:moveTo>
                    <a:pt x="232319" y="115169"/>
                  </a:moveTo>
                  <a:cubicBezTo>
                    <a:pt x="234374" y="118729"/>
                    <a:pt x="233153" y="123288"/>
                    <a:pt x="229592" y="125343"/>
                  </a:cubicBezTo>
                  <a:cubicBezTo>
                    <a:pt x="228416" y="126014"/>
                    <a:pt x="227134" y="126341"/>
                    <a:pt x="225868" y="126341"/>
                  </a:cubicBezTo>
                  <a:cubicBezTo>
                    <a:pt x="223291" y="126341"/>
                    <a:pt x="220788" y="125001"/>
                    <a:pt x="219418" y="122617"/>
                  </a:cubicBezTo>
                  <a:lnTo>
                    <a:pt x="198562" y="86507"/>
                  </a:lnTo>
                  <a:cubicBezTo>
                    <a:pt x="196506" y="82946"/>
                    <a:pt x="197728" y="78388"/>
                    <a:pt x="201288" y="76332"/>
                  </a:cubicBezTo>
                  <a:cubicBezTo>
                    <a:pt x="204849" y="74276"/>
                    <a:pt x="209407" y="75498"/>
                    <a:pt x="211463" y="79058"/>
                  </a:cubicBezTo>
                  <a:lnTo>
                    <a:pt x="232319" y="115169"/>
                  </a:lnTo>
                  <a:close/>
                  <a:moveTo>
                    <a:pt x="125343" y="229592"/>
                  </a:moveTo>
                  <a:cubicBezTo>
                    <a:pt x="123958" y="231976"/>
                    <a:pt x="121455" y="233317"/>
                    <a:pt x="118893" y="233317"/>
                  </a:cubicBezTo>
                  <a:cubicBezTo>
                    <a:pt x="117627" y="233317"/>
                    <a:pt x="116346" y="232989"/>
                    <a:pt x="115169" y="232319"/>
                  </a:cubicBezTo>
                  <a:lnTo>
                    <a:pt x="79058" y="211463"/>
                  </a:lnTo>
                  <a:cubicBezTo>
                    <a:pt x="75498" y="209407"/>
                    <a:pt x="74276" y="204849"/>
                    <a:pt x="76332" y="201288"/>
                  </a:cubicBezTo>
                  <a:cubicBezTo>
                    <a:pt x="78388" y="197728"/>
                    <a:pt x="82946" y="196506"/>
                    <a:pt x="86507" y="198562"/>
                  </a:cubicBezTo>
                  <a:lnTo>
                    <a:pt x="122617" y="219418"/>
                  </a:lnTo>
                  <a:cubicBezTo>
                    <a:pt x="126178" y="221474"/>
                    <a:pt x="127399" y="226032"/>
                    <a:pt x="125343" y="229592"/>
                  </a:cubicBezTo>
                  <a:close/>
                  <a:moveTo>
                    <a:pt x="79788" y="379441"/>
                  </a:moveTo>
                  <a:lnTo>
                    <a:pt x="38047" y="379441"/>
                  </a:lnTo>
                  <a:cubicBezTo>
                    <a:pt x="33935" y="379441"/>
                    <a:pt x="30598" y="376104"/>
                    <a:pt x="30598" y="371993"/>
                  </a:cubicBezTo>
                  <a:cubicBezTo>
                    <a:pt x="30598" y="367881"/>
                    <a:pt x="33935" y="364544"/>
                    <a:pt x="38047" y="364544"/>
                  </a:cubicBezTo>
                  <a:lnTo>
                    <a:pt x="79788" y="364544"/>
                  </a:lnTo>
                  <a:cubicBezTo>
                    <a:pt x="83900" y="364544"/>
                    <a:pt x="87237" y="367881"/>
                    <a:pt x="87237" y="371993"/>
                  </a:cubicBezTo>
                  <a:cubicBezTo>
                    <a:pt x="87237" y="376104"/>
                    <a:pt x="83900" y="379441"/>
                    <a:pt x="79788" y="379441"/>
                  </a:cubicBezTo>
                  <a:close/>
                  <a:moveTo>
                    <a:pt x="125343" y="514393"/>
                  </a:moveTo>
                  <a:cubicBezTo>
                    <a:pt x="127399" y="517954"/>
                    <a:pt x="126178" y="522512"/>
                    <a:pt x="122617" y="524568"/>
                  </a:cubicBezTo>
                  <a:lnTo>
                    <a:pt x="86507" y="545424"/>
                  </a:lnTo>
                  <a:cubicBezTo>
                    <a:pt x="85330" y="546109"/>
                    <a:pt x="84049" y="546422"/>
                    <a:pt x="82783" y="546422"/>
                  </a:cubicBezTo>
                  <a:cubicBezTo>
                    <a:pt x="80205" y="546422"/>
                    <a:pt x="77703" y="545081"/>
                    <a:pt x="76332" y="542698"/>
                  </a:cubicBezTo>
                  <a:cubicBezTo>
                    <a:pt x="74276" y="539137"/>
                    <a:pt x="75498" y="534579"/>
                    <a:pt x="79058" y="532523"/>
                  </a:cubicBezTo>
                  <a:lnTo>
                    <a:pt x="115169" y="511667"/>
                  </a:lnTo>
                  <a:cubicBezTo>
                    <a:pt x="118729" y="509611"/>
                    <a:pt x="123288" y="510833"/>
                    <a:pt x="125343" y="514393"/>
                  </a:cubicBezTo>
                  <a:close/>
                  <a:moveTo>
                    <a:pt x="232319" y="628817"/>
                  </a:moveTo>
                  <a:lnTo>
                    <a:pt x="211463" y="664927"/>
                  </a:lnTo>
                  <a:cubicBezTo>
                    <a:pt x="210077" y="667311"/>
                    <a:pt x="207575" y="668652"/>
                    <a:pt x="205012" y="668652"/>
                  </a:cubicBezTo>
                  <a:cubicBezTo>
                    <a:pt x="203746" y="668652"/>
                    <a:pt x="202465" y="668324"/>
                    <a:pt x="201288" y="667653"/>
                  </a:cubicBezTo>
                  <a:cubicBezTo>
                    <a:pt x="197728" y="665598"/>
                    <a:pt x="196506" y="661039"/>
                    <a:pt x="198562" y="657479"/>
                  </a:cubicBezTo>
                  <a:lnTo>
                    <a:pt x="219418" y="621369"/>
                  </a:lnTo>
                  <a:cubicBezTo>
                    <a:pt x="221474" y="617808"/>
                    <a:pt x="226032" y="616587"/>
                    <a:pt x="229592" y="618642"/>
                  </a:cubicBezTo>
                  <a:cubicBezTo>
                    <a:pt x="233153" y="620713"/>
                    <a:pt x="234374" y="625257"/>
                    <a:pt x="232319" y="628817"/>
                  </a:cubicBezTo>
                  <a:close/>
                  <a:moveTo>
                    <a:pt x="502878" y="371993"/>
                  </a:moveTo>
                  <a:cubicBezTo>
                    <a:pt x="502878" y="376104"/>
                    <a:pt x="499541" y="379441"/>
                    <a:pt x="495429" y="379441"/>
                  </a:cubicBezTo>
                  <a:lnTo>
                    <a:pt x="371993" y="379441"/>
                  </a:lnTo>
                  <a:cubicBezTo>
                    <a:pt x="367881" y="379441"/>
                    <a:pt x="364544" y="376104"/>
                    <a:pt x="364544" y="371993"/>
                  </a:cubicBezTo>
                  <a:lnTo>
                    <a:pt x="364544" y="161647"/>
                  </a:lnTo>
                  <a:cubicBezTo>
                    <a:pt x="364544" y="157536"/>
                    <a:pt x="367881" y="154199"/>
                    <a:pt x="371993" y="154199"/>
                  </a:cubicBezTo>
                  <a:cubicBezTo>
                    <a:pt x="376104" y="154199"/>
                    <a:pt x="379441" y="157536"/>
                    <a:pt x="379441" y="161647"/>
                  </a:cubicBezTo>
                  <a:lnTo>
                    <a:pt x="379441" y="364544"/>
                  </a:lnTo>
                  <a:lnTo>
                    <a:pt x="495429" y="364544"/>
                  </a:lnTo>
                  <a:cubicBezTo>
                    <a:pt x="499556" y="364544"/>
                    <a:pt x="502878" y="367881"/>
                    <a:pt x="502878" y="37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36"/>
          <p:cNvGrpSpPr/>
          <p:nvPr/>
        </p:nvGrpSpPr>
        <p:grpSpPr>
          <a:xfrm>
            <a:off x="7134423" y="820862"/>
            <a:ext cx="411027" cy="371733"/>
            <a:chOff x="7134423" y="820862"/>
            <a:chExt cx="411027" cy="371733"/>
          </a:xfrm>
        </p:grpSpPr>
        <p:sp>
          <p:nvSpPr>
            <p:cNvPr id="490" name="Google Shape;490;p36"/>
            <p:cNvSpPr/>
            <p:nvPr/>
          </p:nvSpPr>
          <p:spPr>
            <a:xfrm>
              <a:off x="7134423" y="820862"/>
              <a:ext cx="411027" cy="371733"/>
            </a:xfrm>
            <a:custGeom>
              <a:rect b="b" l="l" r="r" t="t"/>
              <a:pathLst>
                <a:path extrusionOk="0" h="743466" w="822054">
                  <a:moveTo>
                    <a:pt x="822055" y="287495"/>
                  </a:moveTo>
                  <a:cubicBezTo>
                    <a:pt x="822055" y="324086"/>
                    <a:pt x="794392" y="354315"/>
                    <a:pt x="758882" y="358419"/>
                  </a:cubicBezTo>
                  <a:lnTo>
                    <a:pt x="758882" y="557462"/>
                  </a:lnTo>
                  <a:cubicBezTo>
                    <a:pt x="758882" y="564533"/>
                    <a:pt x="754860" y="570681"/>
                    <a:pt x="748381" y="573499"/>
                  </a:cubicBezTo>
                  <a:cubicBezTo>
                    <a:pt x="746073" y="574504"/>
                    <a:pt x="743682" y="574999"/>
                    <a:pt x="741325" y="574999"/>
                  </a:cubicBezTo>
                  <a:cubicBezTo>
                    <a:pt x="737039" y="574999"/>
                    <a:pt x="732851" y="573384"/>
                    <a:pt x="729521" y="570301"/>
                  </a:cubicBezTo>
                  <a:cubicBezTo>
                    <a:pt x="692231" y="535639"/>
                    <a:pt x="584943" y="455056"/>
                    <a:pt x="394501" y="455056"/>
                  </a:cubicBezTo>
                  <a:cubicBezTo>
                    <a:pt x="394468" y="455056"/>
                    <a:pt x="394435" y="455039"/>
                    <a:pt x="394402" y="455039"/>
                  </a:cubicBezTo>
                  <a:lnTo>
                    <a:pt x="257604" y="455039"/>
                  </a:lnTo>
                  <a:lnTo>
                    <a:pt x="338219" y="713798"/>
                  </a:lnTo>
                  <a:cubicBezTo>
                    <a:pt x="340411" y="720819"/>
                    <a:pt x="339158" y="728237"/>
                    <a:pt x="334806" y="734154"/>
                  </a:cubicBezTo>
                  <a:cubicBezTo>
                    <a:pt x="330454" y="740071"/>
                    <a:pt x="323744" y="743466"/>
                    <a:pt x="316392" y="743466"/>
                  </a:cubicBezTo>
                  <a:lnTo>
                    <a:pt x="226067" y="743466"/>
                  </a:lnTo>
                  <a:cubicBezTo>
                    <a:pt x="216011" y="743466"/>
                    <a:pt x="207224" y="737005"/>
                    <a:pt x="204240" y="727396"/>
                  </a:cubicBezTo>
                  <a:lnTo>
                    <a:pt x="116932" y="447210"/>
                  </a:lnTo>
                  <a:cubicBezTo>
                    <a:pt x="47874" y="425338"/>
                    <a:pt x="0" y="360331"/>
                    <a:pt x="0" y="287495"/>
                  </a:cubicBezTo>
                  <a:cubicBezTo>
                    <a:pt x="0" y="242745"/>
                    <a:pt x="17442" y="200682"/>
                    <a:pt x="49078" y="169019"/>
                  </a:cubicBezTo>
                  <a:cubicBezTo>
                    <a:pt x="80730" y="137372"/>
                    <a:pt x="122818" y="119950"/>
                    <a:pt x="167593" y="119950"/>
                  </a:cubicBezTo>
                  <a:lnTo>
                    <a:pt x="394484" y="119950"/>
                  </a:lnTo>
                  <a:cubicBezTo>
                    <a:pt x="394501" y="119950"/>
                    <a:pt x="394501" y="119950"/>
                    <a:pt x="394517" y="119950"/>
                  </a:cubicBezTo>
                  <a:cubicBezTo>
                    <a:pt x="584943" y="119950"/>
                    <a:pt x="692231" y="39351"/>
                    <a:pt x="729521" y="4705"/>
                  </a:cubicBezTo>
                  <a:cubicBezTo>
                    <a:pt x="734681" y="-91"/>
                    <a:pt x="741902" y="-1328"/>
                    <a:pt x="748381" y="1491"/>
                  </a:cubicBezTo>
                  <a:cubicBezTo>
                    <a:pt x="754860" y="4326"/>
                    <a:pt x="758882" y="10474"/>
                    <a:pt x="758882" y="17528"/>
                  </a:cubicBezTo>
                  <a:lnTo>
                    <a:pt x="758882" y="216587"/>
                  </a:lnTo>
                  <a:cubicBezTo>
                    <a:pt x="794392" y="220691"/>
                    <a:pt x="822055" y="250904"/>
                    <a:pt x="822055" y="28749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7142665" y="829111"/>
              <a:ext cx="394541" cy="355243"/>
            </a:xfrm>
            <a:custGeom>
              <a:rect b="b" l="l" r="r" t="t"/>
              <a:pathLst>
                <a:path extrusionOk="0" h="710486" w="789083">
                  <a:moveTo>
                    <a:pt x="306006" y="702213"/>
                  </a:moveTo>
                  <a:cubicBezTo>
                    <a:pt x="306616" y="704158"/>
                    <a:pt x="306253" y="706234"/>
                    <a:pt x="305050" y="707883"/>
                  </a:cubicBezTo>
                  <a:cubicBezTo>
                    <a:pt x="303830" y="709547"/>
                    <a:pt x="301950" y="710487"/>
                    <a:pt x="299906" y="710487"/>
                  </a:cubicBezTo>
                  <a:lnTo>
                    <a:pt x="209582" y="710487"/>
                  </a:lnTo>
                  <a:cubicBezTo>
                    <a:pt x="206779" y="710487"/>
                    <a:pt x="204323" y="708690"/>
                    <a:pt x="203482" y="706004"/>
                  </a:cubicBezTo>
                  <a:lnTo>
                    <a:pt x="119207" y="435477"/>
                  </a:lnTo>
                  <a:cubicBezTo>
                    <a:pt x="129676" y="437504"/>
                    <a:pt x="140342" y="438542"/>
                    <a:pt x="151107" y="438542"/>
                  </a:cubicBezTo>
                  <a:lnTo>
                    <a:pt x="223842" y="438542"/>
                  </a:lnTo>
                  <a:lnTo>
                    <a:pt x="306006" y="702213"/>
                  </a:lnTo>
                  <a:close/>
                  <a:moveTo>
                    <a:pt x="299544" y="422060"/>
                  </a:moveTo>
                  <a:lnTo>
                    <a:pt x="299544" y="119936"/>
                  </a:lnTo>
                  <a:lnTo>
                    <a:pt x="151107" y="119936"/>
                  </a:lnTo>
                  <a:cubicBezTo>
                    <a:pt x="110734" y="119936"/>
                    <a:pt x="72784" y="135644"/>
                    <a:pt x="44247" y="164175"/>
                  </a:cubicBezTo>
                  <a:cubicBezTo>
                    <a:pt x="15727" y="192723"/>
                    <a:pt x="0" y="230649"/>
                    <a:pt x="0" y="270998"/>
                  </a:cubicBezTo>
                  <a:cubicBezTo>
                    <a:pt x="0" y="338032"/>
                    <a:pt x="44956" y="397732"/>
                    <a:pt x="109300" y="416192"/>
                  </a:cubicBezTo>
                  <a:cubicBezTo>
                    <a:pt x="122834" y="420082"/>
                    <a:pt x="136897" y="422060"/>
                    <a:pt x="151107" y="422060"/>
                  </a:cubicBezTo>
                  <a:lnTo>
                    <a:pt x="299544" y="422060"/>
                  </a:lnTo>
                  <a:close/>
                  <a:moveTo>
                    <a:pt x="377982" y="119936"/>
                  </a:moveTo>
                  <a:lnTo>
                    <a:pt x="316029" y="119936"/>
                  </a:lnTo>
                  <a:lnTo>
                    <a:pt x="316029" y="422060"/>
                  </a:lnTo>
                  <a:lnTo>
                    <a:pt x="377999" y="422060"/>
                  </a:lnTo>
                  <a:cubicBezTo>
                    <a:pt x="378032" y="422060"/>
                    <a:pt x="378065" y="422076"/>
                    <a:pt x="378098" y="422076"/>
                  </a:cubicBezTo>
                  <a:cubicBezTo>
                    <a:pt x="500338" y="422093"/>
                    <a:pt x="589575" y="454547"/>
                    <a:pt x="648857" y="487726"/>
                  </a:cubicBezTo>
                  <a:lnTo>
                    <a:pt x="648857" y="54270"/>
                  </a:lnTo>
                  <a:cubicBezTo>
                    <a:pt x="589558" y="87465"/>
                    <a:pt x="500289" y="119936"/>
                    <a:pt x="378015" y="119936"/>
                  </a:cubicBezTo>
                  <a:cubicBezTo>
                    <a:pt x="377999" y="119936"/>
                    <a:pt x="377999" y="119936"/>
                    <a:pt x="377982" y="119936"/>
                  </a:cubicBezTo>
                  <a:close/>
                  <a:moveTo>
                    <a:pt x="725301" y="108"/>
                  </a:moveTo>
                  <a:cubicBezTo>
                    <a:pt x="724724" y="-155"/>
                    <a:pt x="724411" y="125"/>
                    <a:pt x="724246" y="290"/>
                  </a:cubicBezTo>
                  <a:cubicBezTo>
                    <a:pt x="712014" y="11663"/>
                    <a:pt x="692495" y="27815"/>
                    <a:pt x="665343" y="44578"/>
                  </a:cubicBezTo>
                  <a:lnTo>
                    <a:pt x="665343" y="497418"/>
                  </a:lnTo>
                  <a:cubicBezTo>
                    <a:pt x="692495" y="514197"/>
                    <a:pt x="712014" y="530350"/>
                    <a:pt x="724262" y="541723"/>
                  </a:cubicBezTo>
                  <a:cubicBezTo>
                    <a:pt x="724411" y="541871"/>
                    <a:pt x="724724" y="542151"/>
                    <a:pt x="725301" y="541904"/>
                  </a:cubicBezTo>
                  <a:cubicBezTo>
                    <a:pt x="725911" y="541624"/>
                    <a:pt x="725911" y="541179"/>
                    <a:pt x="725911" y="540965"/>
                  </a:cubicBezTo>
                  <a:lnTo>
                    <a:pt x="725911" y="270998"/>
                  </a:lnTo>
                  <a:lnTo>
                    <a:pt x="725911" y="1031"/>
                  </a:lnTo>
                  <a:cubicBezTo>
                    <a:pt x="725911" y="817"/>
                    <a:pt x="725911" y="372"/>
                    <a:pt x="725301" y="108"/>
                  </a:cubicBezTo>
                  <a:close/>
                  <a:moveTo>
                    <a:pt x="742397" y="216705"/>
                  </a:moveTo>
                  <a:lnTo>
                    <a:pt x="742397" y="270998"/>
                  </a:lnTo>
                  <a:lnTo>
                    <a:pt x="742397" y="325308"/>
                  </a:lnTo>
                  <a:cubicBezTo>
                    <a:pt x="768790" y="321319"/>
                    <a:pt x="789084" y="298491"/>
                    <a:pt x="789084" y="270998"/>
                  </a:cubicBezTo>
                  <a:cubicBezTo>
                    <a:pt x="789084" y="243522"/>
                    <a:pt x="768790" y="220693"/>
                    <a:pt x="742397" y="216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7134423" y="820862"/>
              <a:ext cx="411027" cy="371733"/>
            </a:xfrm>
            <a:custGeom>
              <a:rect b="b" l="l" r="r" t="t"/>
              <a:pathLst>
                <a:path extrusionOk="0" h="743466" w="822054">
                  <a:moveTo>
                    <a:pt x="758882" y="216587"/>
                  </a:moveTo>
                  <a:lnTo>
                    <a:pt x="758882" y="17528"/>
                  </a:lnTo>
                  <a:cubicBezTo>
                    <a:pt x="758882" y="10474"/>
                    <a:pt x="754860" y="4326"/>
                    <a:pt x="748381" y="1491"/>
                  </a:cubicBezTo>
                  <a:cubicBezTo>
                    <a:pt x="741902" y="-1328"/>
                    <a:pt x="734681" y="-91"/>
                    <a:pt x="729521" y="4705"/>
                  </a:cubicBezTo>
                  <a:cubicBezTo>
                    <a:pt x="692231" y="39351"/>
                    <a:pt x="584943" y="119950"/>
                    <a:pt x="394517" y="119950"/>
                  </a:cubicBezTo>
                  <a:cubicBezTo>
                    <a:pt x="394501" y="119950"/>
                    <a:pt x="394501" y="119950"/>
                    <a:pt x="394484" y="119950"/>
                  </a:cubicBezTo>
                  <a:lnTo>
                    <a:pt x="167593" y="119950"/>
                  </a:lnTo>
                  <a:cubicBezTo>
                    <a:pt x="122818" y="119950"/>
                    <a:pt x="80730" y="137372"/>
                    <a:pt x="49078" y="169019"/>
                  </a:cubicBezTo>
                  <a:cubicBezTo>
                    <a:pt x="17442" y="200682"/>
                    <a:pt x="0" y="242745"/>
                    <a:pt x="0" y="287495"/>
                  </a:cubicBezTo>
                  <a:cubicBezTo>
                    <a:pt x="0" y="360331"/>
                    <a:pt x="47874" y="425338"/>
                    <a:pt x="116932" y="447210"/>
                  </a:cubicBezTo>
                  <a:lnTo>
                    <a:pt x="204240" y="727396"/>
                  </a:lnTo>
                  <a:cubicBezTo>
                    <a:pt x="207224" y="737005"/>
                    <a:pt x="216011" y="743466"/>
                    <a:pt x="226067" y="743466"/>
                  </a:cubicBezTo>
                  <a:lnTo>
                    <a:pt x="316392" y="743466"/>
                  </a:lnTo>
                  <a:cubicBezTo>
                    <a:pt x="323744" y="743466"/>
                    <a:pt x="330454" y="740071"/>
                    <a:pt x="334806" y="734154"/>
                  </a:cubicBezTo>
                  <a:cubicBezTo>
                    <a:pt x="339158" y="728237"/>
                    <a:pt x="340411" y="720819"/>
                    <a:pt x="338219" y="713798"/>
                  </a:cubicBezTo>
                  <a:lnTo>
                    <a:pt x="257604" y="455039"/>
                  </a:lnTo>
                  <a:lnTo>
                    <a:pt x="394402" y="455039"/>
                  </a:lnTo>
                  <a:cubicBezTo>
                    <a:pt x="394435" y="455039"/>
                    <a:pt x="394468" y="455056"/>
                    <a:pt x="394501" y="455056"/>
                  </a:cubicBezTo>
                  <a:cubicBezTo>
                    <a:pt x="584943" y="455056"/>
                    <a:pt x="692231" y="535639"/>
                    <a:pt x="729521" y="570301"/>
                  </a:cubicBezTo>
                  <a:cubicBezTo>
                    <a:pt x="732851" y="573384"/>
                    <a:pt x="737039" y="574999"/>
                    <a:pt x="741325" y="574999"/>
                  </a:cubicBezTo>
                  <a:cubicBezTo>
                    <a:pt x="743682" y="574999"/>
                    <a:pt x="746073" y="574504"/>
                    <a:pt x="748381" y="573499"/>
                  </a:cubicBezTo>
                  <a:cubicBezTo>
                    <a:pt x="754860" y="570681"/>
                    <a:pt x="758882" y="564533"/>
                    <a:pt x="758882" y="557462"/>
                  </a:cubicBezTo>
                  <a:lnTo>
                    <a:pt x="758882" y="358419"/>
                  </a:lnTo>
                  <a:cubicBezTo>
                    <a:pt x="794392" y="354315"/>
                    <a:pt x="822055" y="324086"/>
                    <a:pt x="822055" y="287495"/>
                  </a:cubicBezTo>
                  <a:cubicBezTo>
                    <a:pt x="822055" y="250904"/>
                    <a:pt x="794392" y="220691"/>
                    <a:pt x="758882" y="216587"/>
                  </a:cubicBezTo>
                  <a:close/>
                  <a:moveTo>
                    <a:pt x="322492" y="718710"/>
                  </a:moveTo>
                  <a:cubicBezTo>
                    <a:pt x="323102" y="720655"/>
                    <a:pt x="322739" y="722731"/>
                    <a:pt x="321535" y="724380"/>
                  </a:cubicBezTo>
                  <a:cubicBezTo>
                    <a:pt x="320315" y="726044"/>
                    <a:pt x="318436" y="726984"/>
                    <a:pt x="316392" y="726984"/>
                  </a:cubicBezTo>
                  <a:lnTo>
                    <a:pt x="226067" y="726984"/>
                  </a:lnTo>
                  <a:cubicBezTo>
                    <a:pt x="223265" y="726984"/>
                    <a:pt x="220808" y="725187"/>
                    <a:pt x="219968" y="722501"/>
                  </a:cubicBezTo>
                  <a:lnTo>
                    <a:pt x="135693" y="451974"/>
                  </a:lnTo>
                  <a:cubicBezTo>
                    <a:pt x="146161" y="454001"/>
                    <a:pt x="156828" y="455039"/>
                    <a:pt x="167593" y="455039"/>
                  </a:cubicBezTo>
                  <a:lnTo>
                    <a:pt x="240327" y="455039"/>
                  </a:lnTo>
                  <a:lnTo>
                    <a:pt x="322492" y="718710"/>
                  </a:lnTo>
                  <a:close/>
                  <a:moveTo>
                    <a:pt x="316029" y="438557"/>
                  </a:moveTo>
                  <a:lnTo>
                    <a:pt x="167593" y="438557"/>
                  </a:lnTo>
                  <a:cubicBezTo>
                    <a:pt x="153382" y="438557"/>
                    <a:pt x="139320" y="436579"/>
                    <a:pt x="125785" y="432689"/>
                  </a:cubicBezTo>
                  <a:cubicBezTo>
                    <a:pt x="61442" y="414229"/>
                    <a:pt x="16486" y="354529"/>
                    <a:pt x="16486" y="287495"/>
                  </a:cubicBezTo>
                  <a:cubicBezTo>
                    <a:pt x="16486" y="247146"/>
                    <a:pt x="32213" y="209220"/>
                    <a:pt x="60733" y="180672"/>
                  </a:cubicBezTo>
                  <a:cubicBezTo>
                    <a:pt x="89270" y="152141"/>
                    <a:pt x="127219" y="136433"/>
                    <a:pt x="167593" y="136433"/>
                  </a:cubicBezTo>
                  <a:lnTo>
                    <a:pt x="316029" y="136433"/>
                  </a:lnTo>
                  <a:lnTo>
                    <a:pt x="316029" y="438557"/>
                  </a:lnTo>
                  <a:close/>
                  <a:moveTo>
                    <a:pt x="665343" y="504223"/>
                  </a:moveTo>
                  <a:cubicBezTo>
                    <a:pt x="606061" y="471044"/>
                    <a:pt x="516824" y="438590"/>
                    <a:pt x="394583" y="438573"/>
                  </a:cubicBezTo>
                  <a:cubicBezTo>
                    <a:pt x="394550" y="438573"/>
                    <a:pt x="394517" y="438557"/>
                    <a:pt x="394484" y="438557"/>
                  </a:cubicBezTo>
                  <a:lnTo>
                    <a:pt x="332515" y="438557"/>
                  </a:lnTo>
                  <a:lnTo>
                    <a:pt x="332515" y="136433"/>
                  </a:lnTo>
                  <a:lnTo>
                    <a:pt x="394468" y="136433"/>
                  </a:lnTo>
                  <a:cubicBezTo>
                    <a:pt x="394484" y="136433"/>
                    <a:pt x="394484" y="136433"/>
                    <a:pt x="394501" y="136433"/>
                  </a:cubicBezTo>
                  <a:cubicBezTo>
                    <a:pt x="516774" y="136433"/>
                    <a:pt x="606044" y="103962"/>
                    <a:pt x="665343" y="70767"/>
                  </a:cubicBezTo>
                  <a:lnTo>
                    <a:pt x="665343" y="504223"/>
                  </a:lnTo>
                  <a:close/>
                  <a:moveTo>
                    <a:pt x="742397" y="287495"/>
                  </a:moveTo>
                  <a:lnTo>
                    <a:pt x="742397" y="557462"/>
                  </a:lnTo>
                  <a:cubicBezTo>
                    <a:pt x="742397" y="557676"/>
                    <a:pt x="742397" y="558121"/>
                    <a:pt x="741787" y="558401"/>
                  </a:cubicBezTo>
                  <a:cubicBezTo>
                    <a:pt x="741210" y="558648"/>
                    <a:pt x="740896" y="558368"/>
                    <a:pt x="740748" y="558220"/>
                  </a:cubicBezTo>
                  <a:cubicBezTo>
                    <a:pt x="728499" y="546847"/>
                    <a:pt x="708980" y="530694"/>
                    <a:pt x="681828" y="513915"/>
                  </a:cubicBezTo>
                  <a:lnTo>
                    <a:pt x="681828" y="61075"/>
                  </a:lnTo>
                  <a:cubicBezTo>
                    <a:pt x="708980" y="44312"/>
                    <a:pt x="728499" y="28160"/>
                    <a:pt x="740732" y="16787"/>
                  </a:cubicBezTo>
                  <a:cubicBezTo>
                    <a:pt x="740896" y="16622"/>
                    <a:pt x="741210" y="16342"/>
                    <a:pt x="741787" y="16605"/>
                  </a:cubicBezTo>
                  <a:cubicBezTo>
                    <a:pt x="742397" y="16869"/>
                    <a:pt x="742397" y="17314"/>
                    <a:pt x="742397" y="17528"/>
                  </a:cubicBezTo>
                  <a:lnTo>
                    <a:pt x="742397" y="287495"/>
                  </a:lnTo>
                  <a:close/>
                  <a:moveTo>
                    <a:pt x="758882" y="341805"/>
                  </a:moveTo>
                  <a:lnTo>
                    <a:pt x="758882" y="287495"/>
                  </a:lnTo>
                  <a:lnTo>
                    <a:pt x="758882" y="233202"/>
                  </a:lnTo>
                  <a:cubicBezTo>
                    <a:pt x="785276" y="237190"/>
                    <a:pt x="805569" y="260019"/>
                    <a:pt x="805569" y="287495"/>
                  </a:cubicBezTo>
                  <a:cubicBezTo>
                    <a:pt x="805569" y="314988"/>
                    <a:pt x="785276" y="337816"/>
                    <a:pt x="758882" y="3418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36"/>
          <p:cNvGrpSpPr/>
          <p:nvPr/>
        </p:nvGrpSpPr>
        <p:grpSpPr>
          <a:xfrm>
            <a:off x="7781666" y="820866"/>
            <a:ext cx="248026" cy="371627"/>
            <a:chOff x="7781666" y="820866"/>
            <a:chExt cx="248026" cy="371627"/>
          </a:xfrm>
        </p:grpSpPr>
        <p:sp>
          <p:nvSpPr>
            <p:cNvPr id="494" name="Google Shape;494;p36"/>
            <p:cNvSpPr/>
            <p:nvPr/>
          </p:nvSpPr>
          <p:spPr>
            <a:xfrm>
              <a:off x="7781666" y="820866"/>
              <a:ext cx="248026" cy="371627"/>
            </a:xfrm>
            <a:custGeom>
              <a:rect b="b" l="l" r="r" t="t"/>
              <a:pathLst>
                <a:path extrusionOk="0" h="743255" w="496053">
                  <a:moveTo>
                    <a:pt x="496054" y="246218"/>
                  </a:moveTo>
                  <a:cubicBezTo>
                    <a:pt x="496054" y="307251"/>
                    <a:pt x="467946" y="360552"/>
                    <a:pt x="440776" y="412110"/>
                  </a:cubicBezTo>
                  <a:cubicBezTo>
                    <a:pt x="435250" y="422583"/>
                    <a:pt x="429545" y="433428"/>
                    <a:pt x="424227" y="444050"/>
                  </a:cubicBezTo>
                  <a:cubicBezTo>
                    <a:pt x="393870" y="504740"/>
                    <a:pt x="377812" y="567754"/>
                    <a:pt x="377812" y="626255"/>
                  </a:cubicBezTo>
                  <a:cubicBezTo>
                    <a:pt x="377812" y="645606"/>
                    <a:pt x="379913" y="656332"/>
                    <a:pt x="379928" y="656436"/>
                  </a:cubicBezTo>
                  <a:cubicBezTo>
                    <a:pt x="380360" y="658626"/>
                    <a:pt x="379794" y="660905"/>
                    <a:pt x="378378" y="662633"/>
                  </a:cubicBezTo>
                  <a:cubicBezTo>
                    <a:pt x="376963" y="664346"/>
                    <a:pt x="374863" y="665359"/>
                    <a:pt x="372629" y="665359"/>
                  </a:cubicBezTo>
                  <a:lnTo>
                    <a:pt x="337445" y="665359"/>
                  </a:lnTo>
                  <a:lnTo>
                    <a:pt x="337445" y="723502"/>
                  </a:lnTo>
                  <a:cubicBezTo>
                    <a:pt x="337445" y="734392"/>
                    <a:pt x="328582" y="743256"/>
                    <a:pt x="317679" y="743256"/>
                  </a:cubicBezTo>
                  <a:lnTo>
                    <a:pt x="174696" y="743256"/>
                  </a:lnTo>
                  <a:cubicBezTo>
                    <a:pt x="163792" y="743256"/>
                    <a:pt x="154929" y="734392"/>
                    <a:pt x="154929" y="723502"/>
                  </a:cubicBezTo>
                  <a:lnTo>
                    <a:pt x="154929" y="665359"/>
                  </a:lnTo>
                  <a:lnTo>
                    <a:pt x="123529" y="665359"/>
                  </a:lnTo>
                  <a:cubicBezTo>
                    <a:pt x="121295" y="665359"/>
                    <a:pt x="119120" y="664361"/>
                    <a:pt x="117705" y="662618"/>
                  </a:cubicBezTo>
                  <a:cubicBezTo>
                    <a:pt x="116290" y="660890"/>
                    <a:pt x="115679" y="658626"/>
                    <a:pt x="116126" y="656436"/>
                  </a:cubicBezTo>
                  <a:cubicBezTo>
                    <a:pt x="116141" y="656332"/>
                    <a:pt x="118241" y="645606"/>
                    <a:pt x="118241" y="626255"/>
                  </a:cubicBezTo>
                  <a:cubicBezTo>
                    <a:pt x="118241" y="606576"/>
                    <a:pt x="116409" y="586376"/>
                    <a:pt x="112849" y="565937"/>
                  </a:cubicBezTo>
                  <a:cubicBezTo>
                    <a:pt x="112387" y="564983"/>
                    <a:pt x="112119" y="563911"/>
                    <a:pt x="112119" y="562779"/>
                  </a:cubicBezTo>
                  <a:cubicBezTo>
                    <a:pt x="112119" y="562585"/>
                    <a:pt x="112164" y="562406"/>
                    <a:pt x="112179" y="562213"/>
                  </a:cubicBezTo>
                  <a:cubicBezTo>
                    <a:pt x="104955" y="523078"/>
                    <a:pt x="91355" y="483095"/>
                    <a:pt x="71827" y="444050"/>
                  </a:cubicBezTo>
                  <a:cubicBezTo>
                    <a:pt x="66509" y="433428"/>
                    <a:pt x="60804" y="422583"/>
                    <a:pt x="55278" y="412110"/>
                  </a:cubicBezTo>
                  <a:cubicBezTo>
                    <a:pt x="28108" y="360552"/>
                    <a:pt x="0" y="307251"/>
                    <a:pt x="0" y="246218"/>
                  </a:cubicBezTo>
                  <a:cubicBezTo>
                    <a:pt x="0" y="110461"/>
                    <a:pt x="110436" y="0"/>
                    <a:pt x="246180" y="0"/>
                  </a:cubicBezTo>
                  <a:lnTo>
                    <a:pt x="249874" y="0"/>
                  </a:lnTo>
                  <a:cubicBezTo>
                    <a:pt x="385618" y="0"/>
                    <a:pt x="496054" y="110461"/>
                    <a:pt x="496054" y="24621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7789113" y="828314"/>
              <a:ext cx="233131" cy="356731"/>
            </a:xfrm>
            <a:custGeom>
              <a:rect b="b" l="l" r="r" t="t"/>
              <a:pathLst>
                <a:path extrusionOk="0" h="713461" w="466262">
                  <a:moveTo>
                    <a:pt x="154929" y="650462"/>
                  </a:moveTo>
                  <a:lnTo>
                    <a:pt x="307654" y="650462"/>
                  </a:lnTo>
                  <a:lnTo>
                    <a:pt x="307654" y="708605"/>
                  </a:lnTo>
                  <a:cubicBezTo>
                    <a:pt x="307654" y="711287"/>
                    <a:pt x="305464" y="713462"/>
                    <a:pt x="302783" y="713462"/>
                  </a:cubicBezTo>
                  <a:lnTo>
                    <a:pt x="159800" y="713462"/>
                  </a:lnTo>
                  <a:cubicBezTo>
                    <a:pt x="157119" y="713462"/>
                    <a:pt x="154929" y="711287"/>
                    <a:pt x="154929" y="708605"/>
                  </a:cubicBezTo>
                  <a:lnTo>
                    <a:pt x="154929" y="650462"/>
                  </a:lnTo>
                  <a:close/>
                  <a:moveTo>
                    <a:pt x="348185" y="601138"/>
                  </a:moveTo>
                  <a:lnTo>
                    <a:pt x="118078" y="601138"/>
                  </a:lnTo>
                  <a:cubicBezTo>
                    <a:pt x="118182" y="604550"/>
                    <a:pt x="118241" y="607961"/>
                    <a:pt x="118241" y="611358"/>
                  </a:cubicBezTo>
                  <a:cubicBezTo>
                    <a:pt x="118241" y="621830"/>
                    <a:pt x="117660" y="629964"/>
                    <a:pt x="117080" y="635565"/>
                  </a:cubicBezTo>
                  <a:lnTo>
                    <a:pt x="147422" y="635565"/>
                  </a:lnTo>
                  <a:cubicBezTo>
                    <a:pt x="147437" y="635565"/>
                    <a:pt x="147467" y="635565"/>
                    <a:pt x="147482" y="635565"/>
                  </a:cubicBezTo>
                  <a:lnTo>
                    <a:pt x="315102" y="635565"/>
                  </a:lnTo>
                  <a:cubicBezTo>
                    <a:pt x="315117" y="635565"/>
                    <a:pt x="315147" y="635565"/>
                    <a:pt x="315161" y="635565"/>
                  </a:cubicBezTo>
                  <a:lnTo>
                    <a:pt x="349183" y="635565"/>
                  </a:lnTo>
                  <a:cubicBezTo>
                    <a:pt x="348602" y="629964"/>
                    <a:pt x="348021" y="621830"/>
                    <a:pt x="348021" y="611358"/>
                  </a:cubicBezTo>
                  <a:cubicBezTo>
                    <a:pt x="348021" y="607961"/>
                    <a:pt x="348081" y="604550"/>
                    <a:pt x="348185" y="601138"/>
                  </a:cubicBezTo>
                  <a:close/>
                  <a:moveTo>
                    <a:pt x="117303" y="586241"/>
                  </a:moveTo>
                  <a:lnTo>
                    <a:pt x="348960" y="586241"/>
                  </a:lnTo>
                  <a:cubicBezTo>
                    <a:pt x="349689" y="576022"/>
                    <a:pt x="350881" y="565713"/>
                    <a:pt x="352505" y="555330"/>
                  </a:cubicBezTo>
                  <a:lnTo>
                    <a:pt x="113758" y="555330"/>
                  </a:lnTo>
                  <a:cubicBezTo>
                    <a:pt x="115381" y="565713"/>
                    <a:pt x="116573" y="576022"/>
                    <a:pt x="117303" y="586241"/>
                  </a:cubicBezTo>
                  <a:close/>
                  <a:moveTo>
                    <a:pt x="234978" y="0"/>
                  </a:moveTo>
                  <a:lnTo>
                    <a:pt x="231284" y="0"/>
                  </a:lnTo>
                  <a:cubicBezTo>
                    <a:pt x="103763" y="0"/>
                    <a:pt x="0" y="103772"/>
                    <a:pt x="0" y="231321"/>
                  </a:cubicBezTo>
                  <a:cubicBezTo>
                    <a:pt x="0" y="288659"/>
                    <a:pt x="27229" y="340307"/>
                    <a:pt x="53550" y="390271"/>
                  </a:cubicBezTo>
                  <a:cubicBezTo>
                    <a:pt x="59121" y="400819"/>
                    <a:pt x="64870" y="411723"/>
                    <a:pt x="70248" y="422494"/>
                  </a:cubicBezTo>
                  <a:cubicBezTo>
                    <a:pt x="89701" y="461390"/>
                    <a:pt x="103480" y="501254"/>
                    <a:pt x="111136" y="540433"/>
                  </a:cubicBezTo>
                  <a:lnTo>
                    <a:pt x="225683" y="540433"/>
                  </a:lnTo>
                  <a:lnTo>
                    <a:pt x="225683" y="294454"/>
                  </a:lnTo>
                  <a:lnTo>
                    <a:pt x="154214" y="231306"/>
                  </a:lnTo>
                  <a:cubicBezTo>
                    <a:pt x="151131" y="228579"/>
                    <a:pt x="150833" y="223872"/>
                    <a:pt x="153559" y="220788"/>
                  </a:cubicBezTo>
                  <a:cubicBezTo>
                    <a:pt x="156285" y="217705"/>
                    <a:pt x="160992" y="217422"/>
                    <a:pt x="164075" y="220133"/>
                  </a:cubicBezTo>
                  <a:lnTo>
                    <a:pt x="231284" y="279527"/>
                  </a:lnTo>
                  <a:lnTo>
                    <a:pt x="298508" y="220133"/>
                  </a:lnTo>
                  <a:cubicBezTo>
                    <a:pt x="301592" y="217422"/>
                    <a:pt x="306299" y="217705"/>
                    <a:pt x="309024" y="220788"/>
                  </a:cubicBezTo>
                  <a:cubicBezTo>
                    <a:pt x="311750" y="223872"/>
                    <a:pt x="311452" y="228579"/>
                    <a:pt x="308369" y="231306"/>
                  </a:cubicBezTo>
                  <a:lnTo>
                    <a:pt x="240579" y="291192"/>
                  </a:lnTo>
                  <a:lnTo>
                    <a:pt x="240579" y="540433"/>
                  </a:lnTo>
                  <a:lnTo>
                    <a:pt x="354039" y="540433"/>
                  </a:lnTo>
                  <a:cubicBezTo>
                    <a:pt x="354411" y="540433"/>
                    <a:pt x="354754" y="540493"/>
                    <a:pt x="355111" y="540537"/>
                  </a:cubicBezTo>
                  <a:cubicBezTo>
                    <a:pt x="362768" y="501329"/>
                    <a:pt x="376531" y="461419"/>
                    <a:pt x="396015" y="422494"/>
                  </a:cubicBezTo>
                  <a:cubicBezTo>
                    <a:pt x="401392" y="411723"/>
                    <a:pt x="407142" y="400819"/>
                    <a:pt x="412713" y="390271"/>
                  </a:cubicBezTo>
                  <a:cubicBezTo>
                    <a:pt x="439033" y="340307"/>
                    <a:pt x="466263" y="288659"/>
                    <a:pt x="466263" y="231321"/>
                  </a:cubicBezTo>
                  <a:cubicBezTo>
                    <a:pt x="466263" y="103772"/>
                    <a:pt x="362500" y="0"/>
                    <a:pt x="23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7781666" y="820866"/>
              <a:ext cx="248026" cy="371627"/>
            </a:xfrm>
            <a:custGeom>
              <a:rect b="b" l="l" r="r" t="t"/>
              <a:pathLst>
                <a:path extrusionOk="0" h="743255" w="496053">
                  <a:moveTo>
                    <a:pt x="249874" y="0"/>
                  </a:moveTo>
                  <a:lnTo>
                    <a:pt x="246180" y="0"/>
                  </a:lnTo>
                  <a:cubicBezTo>
                    <a:pt x="110436" y="0"/>
                    <a:pt x="0" y="110461"/>
                    <a:pt x="0" y="246218"/>
                  </a:cubicBezTo>
                  <a:cubicBezTo>
                    <a:pt x="0" y="307251"/>
                    <a:pt x="28108" y="360552"/>
                    <a:pt x="55278" y="412110"/>
                  </a:cubicBezTo>
                  <a:cubicBezTo>
                    <a:pt x="60804" y="422583"/>
                    <a:pt x="66509" y="433428"/>
                    <a:pt x="71827" y="444050"/>
                  </a:cubicBezTo>
                  <a:cubicBezTo>
                    <a:pt x="91355" y="483095"/>
                    <a:pt x="104955" y="523078"/>
                    <a:pt x="112179" y="562213"/>
                  </a:cubicBezTo>
                  <a:cubicBezTo>
                    <a:pt x="112164" y="562406"/>
                    <a:pt x="112119" y="562585"/>
                    <a:pt x="112119" y="562779"/>
                  </a:cubicBezTo>
                  <a:cubicBezTo>
                    <a:pt x="112119" y="563911"/>
                    <a:pt x="112387" y="564983"/>
                    <a:pt x="112849" y="565937"/>
                  </a:cubicBezTo>
                  <a:cubicBezTo>
                    <a:pt x="116409" y="586376"/>
                    <a:pt x="118241" y="606576"/>
                    <a:pt x="118241" y="626255"/>
                  </a:cubicBezTo>
                  <a:cubicBezTo>
                    <a:pt x="118241" y="645606"/>
                    <a:pt x="116141" y="656332"/>
                    <a:pt x="116126" y="656436"/>
                  </a:cubicBezTo>
                  <a:cubicBezTo>
                    <a:pt x="115679" y="658626"/>
                    <a:pt x="116290" y="660890"/>
                    <a:pt x="117705" y="662618"/>
                  </a:cubicBezTo>
                  <a:cubicBezTo>
                    <a:pt x="119120" y="664361"/>
                    <a:pt x="121295" y="665359"/>
                    <a:pt x="123529" y="665359"/>
                  </a:cubicBezTo>
                  <a:lnTo>
                    <a:pt x="154929" y="665359"/>
                  </a:lnTo>
                  <a:lnTo>
                    <a:pt x="154929" y="723502"/>
                  </a:lnTo>
                  <a:cubicBezTo>
                    <a:pt x="154929" y="734392"/>
                    <a:pt x="163792" y="743256"/>
                    <a:pt x="174696" y="743256"/>
                  </a:cubicBezTo>
                  <a:lnTo>
                    <a:pt x="317679" y="743256"/>
                  </a:lnTo>
                  <a:cubicBezTo>
                    <a:pt x="328582" y="743256"/>
                    <a:pt x="337445" y="734392"/>
                    <a:pt x="337445" y="723502"/>
                  </a:cubicBezTo>
                  <a:lnTo>
                    <a:pt x="337445" y="665359"/>
                  </a:lnTo>
                  <a:lnTo>
                    <a:pt x="372629" y="665359"/>
                  </a:lnTo>
                  <a:cubicBezTo>
                    <a:pt x="374863" y="665359"/>
                    <a:pt x="376963" y="664346"/>
                    <a:pt x="378378" y="662633"/>
                  </a:cubicBezTo>
                  <a:cubicBezTo>
                    <a:pt x="379794" y="660905"/>
                    <a:pt x="380360" y="658626"/>
                    <a:pt x="379928" y="656436"/>
                  </a:cubicBezTo>
                  <a:cubicBezTo>
                    <a:pt x="379913" y="656332"/>
                    <a:pt x="377812" y="645606"/>
                    <a:pt x="377812" y="626255"/>
                  </a:cubicBezTo>
                  <a:cubicBezTo>
                    <a:pt x="377812" y="567754"/>
                    <a:pt x="393870" y="504740"/>
                    <a:pt x="424227" y="444050"/>
                  </a:cubicBezTo>
                  <a:cubicBezTo>
                    <a:pt x="429545" y="433428"/>
                    <a:pt x="435250" y="422583"/>
                    <a:pt x="440776" y="412110"/>
                  </a:cubicBezTo>
                  <a:cubicBezTo>
                    <a:pt x="467946" y="360552"/>
                    <a:pt x="496054" y="307251"/>
                    <a:pt x="496054" y="246218"/>
                  </a:cubicBezTo>
                  <a:cubicBezTo>
                    <a:pt x="496054" y="110461"/>
                    <a:pt x="385618" y="0"/>
                    <a:pt x="249874" y="0"/>
                  </a:cubicBezTo>
                  <a:close/>
                  <a:moveTo>
                    <a:pt x="322550" y="723502"/>
                  </a:moveTo>
                  <a:cubicBezTo>
                    <a:pt x="322550" y="726184"/>
                    <a:pt x="320360" y="728359"/>
                    <a:pt x="317679" y="728359"/>
                  </a:cubicBezTo>
                  <a:lnTo>
                    <a:pt x="174696" y="728359"/>
                  </a:lnTo>
                  <a:cubicBezTo>
                    <a:pt x="172015" y="728359"/>
                    <a:pt x="169825" y="726184"/>
                    <a:pt x="169825" y="723502"/>
                  </a:cubicBezTo>
                  <a:lnTo>
                    <a:pt x="169825" y="665359"/>
                  </a:lnTo>
                  <a:lnTo>
                    <a:pt x="322550" y="665359"/>
                  </a:lnTo>
                  <a:lnTo>
                    <a:pt x="322550" y="723502"/>
                  </a:lnTo>
                  <a:close/>
                  <a:moveTo>
                    <a:pt x="330057" y="650462"/>
                  </a:moveTo>
                  <a:cubicBezTo>
                    <a:pt x="330042" y="650462"/>
                    <a:pt x="330012" y="650462"/>
                    <a:pt x="329997" y="650462"/>
                  </a:cubicBezTo>
                  <a:lnTo>
                    <a:pt x="162377" y="650462"/>
                  </a:lnTo>
                  <a:cubicBezTo>
                    <a:pt x="162362" y="650462"/>
                    <a:pt x="162332" y="650462"/>
                    <a:pt x="162318" y="650462"/>
                  </a:cubicBezTo>
                  <a:lnTo>
                    <a:pt x="131975" y="650462"/>
                  </a:lnTo>
                  <a:cubicBezTo>
                    <a:pt x="132556" y="644861"/>
                    <a:pt x="133137" y="636727"/>
                    <a:pt x="133137" y="626255"/>
                  </a:cubicBezTo>
                  <a:cubicBezTo>
                    <a:pt x="133137" y="622858"/>
                    <a:pt x="133077" y="619447"/>
                    <a:pt x="132973" y="616035"/>
                  </a:cubicBezTo>
                  <a:lnTo>
                    <a:pt x="363081" y="616035"/>
                  </a:lnTo>
                  <a:cubicBezTo>
                    <a:pt x="362976" y="619447"/>
                    <a:pt x="362917" y="622858"/>
                    <a:pt x="362917" y="626255"/>
                  </a:cubicBezTo>
                  <a:cubicBezTo>
                    <a:pt x="362917" y="636727"/>
                    <a:pt x="363498" y="644861"/>
                    <a:pt x="364079" y="650462"/>
                  </a:cubicBezTo>
                  <a:lnTo>
                    <a:pt x="330057" y="650462"/>
                  </a:lnTo>
                  <a:close/>
                  <a:moveTo>
                    <a:pt x="363855" y="601138"/>
                  </a:moveTo>
                  <a:lnTo>
                    <a:pt x="132199" y="601138"/>
                  </a:lnTo>
                  <a:cubicBezTo>
                    <a:pt x="131469" y="590919"/>
                    <a:pt x="130277" y="580610"/>
                    <a:pt x="128653" y="570227"/>
                  </a:cubicBezTo>
                  <a:lnTo>
                    <a:pt x="367400" y="570227"/>
                  </a:lnTo>
                  <a:cubicBezTo>
                    <a:pt x="365777" y="580610"/>
                    <a:pt x="364585" y="590919"/>
                    <a:pt x="363855" y="601138"/>
                  </a:cubicBezTo>
                  <a:close/>
                  <a:moveTo>
                    <a:pt x="427608" y="405168"/>
                  </a:moveTo>
                  <a:cubicBezTo>
                    <a:pt x="422037" y="415716"/>
                    <a:pt x="416288" y="426620"/>
                    <a:pt x="410910" y="437391"/>
                  </a:cubicBezTo>
                  <a:cubicBezTo>
                    <a:pt x="391427" y="476316"/>
                    <a:pt x="377663" y="516226"/>
                    <a:pt x="370007" y="555434"/>
                  </a:cubicBezTo>
                  <a:cubicBezTo>
                    <a:pt x="369650" y="555390"/>
                    <a:pt x="369307" y="555330"/>
                    <a:pt x="368935" y="555330"/>
                  </a:cubicBezTo>
                  <a:lnTo>
                    <a:pt x="255475" y="555330"/>
                  </a:lnTo>
                  <a:lnTo>
                    <a:pt x="255475" y="306089"/>
                  </a:lnTo>
                  <a:lnTo>
                    <a:pt x="323265" y="246203"/>
                  </a:lnTo>
                  <a:cubicBezTo>
                    <a:pt x="326348" y="243476"/>
                    <a:pt x="326646" y="238769"/>
                    <a:pt x="323920" y="235685"/>
                  </a:cubicBezTo>
                  <a:cubicBezTo>
                    <a:pt x="321194" y="232602"/>
                    <a:pt x="316487" y="232319"/>
                    <a:pt x="313404" y="235030"/>
                  </a:cubicBezTo>
                  <a:lnTo>
                    <a:pt x="246180" y="294424"/>
                  </a:lnTo>
                  <a:lnTo>
                    <a:pt x="178971" y="235030"/>
                  </a:lnTo>
                  <a:cubicBezTo>
                    <a:pt x="175887" y="232319"/>
                    <a:pt x="171180" y="232602"/>
                    <a:pt x="168455" y="235685"/>
                  </a:cubicBezTo>
                  <a:cubicBezTo>
                    <a:pt x="165729" y="238769"/>
                    <a:pt x="166027" y="243476"/>
                    <a:pt x="169110" y="246203"/>
                  </a:cubicBezTo>
                  <a:lnTo>
                    <a:pt x="240579" y="309351"/>
                  </a:lnTo>
                  <a:lnTo>
                    <a:pt x="240579" y="555330"/>
                  </a:lnTo>
                  <a:lnTo>
                    <a:pt x="126032" y="555330"/>
                  </a:lnTo>
                  <a:cubicBezTo>
                    <a:pt x="118375" y="516151"/>
                    <a:pt x="104597" y="476287"/>
                    <a:pt x="85143" y="437391"/>
                  </a:cubicBezTo>
                  <a:cubicBezTo>
                    <a:pt x="79766" y="426620"/>
                    <a:pt x="74016" y="415716"/>
                    <a:pt x="68445" y="405168"/>
                  </a:cubicBezTo>
                  <a:cubicBezTo>
                    <a:pt x="42125" y="355204"/>
                    <a:pt x="14896" y="303556"/>
                    <a:pt x="14896" y="246218"/>
                  </a:cubicBezTo>
                  <a:cubicBezTo>
                    <a:pt x="14896" y="118669"/>
                    <a:pt x="118658" y="14897"/>
                    <a:pt x="246180" y="14897"/>
                  </a:cubicBezTo>
                  <a:lnTo>
                    <a:pt x="249874" y="14897"/>
                  </a:lnTo>
                  <a:cubicBezTo>
                    <a:pt x="377395" y="14897"/>
                    <a:pt x="481158" y="118669"/>
                    <a:pt x="481158" y="246218"/>
                  </a:cubicBezTo>
                  <a:cubicBezTo>
                    <a:pt x="481158" y="303556"/>
                    <a:pt x="453929" y="355204"/>
                    <a:pt x="427608" y="40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36"/>
          <p:cNvGrpSpPr/>
          <p:nvPr/>
        </p:nvGrpSpPr>
        <p:grpSpPr>
          <a:xfrm>
            <a:off x="4534838" y="1585828"/>
            <a:ext cx="371843" cy="371843"/>
            <a:chOff x="4534838" y="1585828"/>
            <a:chExt cx="371843" cy="371843"/>
          </a:xfrm>
        </p:grpSpPr>
        <p:sp>
          <p:nvSpPr>
            <p:cNvPr id="498" name="Google Shape;498;p36"/>
            <p:cNvSpPr/>
            <p:nvPr/>
          </p:nvSpPr>
          <p:spPr>
            <a:xfrm>
              <a:off x="4538562" y="1589552"/>
              <a:ext cx="364395" cy="364395"/>
            </a:xfrm>
            <a:custGeom>
              <a:rect b="b" l="l" r="r" t="t"/>
              <a:pathLst>
                <a:path extrusionOk="0" h="728790" w="728790">
                  <a:moveTo>
                    <a:pt x="728791" y="364395"/>
                  </a:moveTo>
                  <a:cubicBezTo>
                    <a:pt x="728791" y="565639"/>
                    <a:pt x="565654" y="728791"/>
                    <a:pt x="364395" y="728791"/>
                  </a:cubicBezTo>
                  <a:cubicBezTo>
                    <a:pt x="163137" y="728791"/>
                    <a:pt x="0" y="565639"/>
                    <a:pt x="0" y="364395"/>
                  </a:cubicBezTo>
                  <a:cubicBezTo>
                    <a:pt x="0" y="163152"/>
                    <a:pt x="163137" y="0"/>
                    <a:pt x="364395" y="0"/>
                  </a:cubicBezTo>
                  <a:cubicBezTo>
                    <a:pt x="565654" y="0"/>
                    <a:pt x="728791" y="163137"/>
                    <a:pt x="728791" y="364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4534838" y="1585828"/>
              <a:ext cx="371843" cy="371843"/>
            </a:xfrm>
            <a:custGeom>
              <a:rect b="b" l="l" r="r" t="t"/>
              <a:pathLst>
                <a:path extrusionOk="0" h="743687" w="743687">
                  <a:moveTo>
                    <a:pt x="634776" y="108912"/>
                  </a:moveTo>
                  <a:cubicBezTo>
                    <a:pt x="564537" y="38673"/>
                    <a:pt x="471162" y="0"/>
                    <a:pt x="371844" y="0"/>
                  </a:cubicBezTo>
                  <a:cubicBezTo>
                    <a:pt x="272526" y="0"/>
                    <a:pt x="179136" y="38673"/>
                    <a:pt x="108912" y="108912"/>
                  </a:cubicBezTo>
                  <a:cubicBezTo>
                    <a:pt x="38673" y="179136"/>
                    <a:pt x="0" y="272526"/>
                    <a:pt x="0" y="371844"/>
                  </a:cubicBezTo>
                  <a:cubicBezTo>
                    <a:pt x="0" y="471162"/>
                    <a:pt x="38673" y="564551"/>
                    <a:pt x="108912" y="634776"/>
                  </a:cubicBezTo>
                  <a:cubicBezTo>
                    <a:pt x="179136" y="705000"/>
                    <a:pt x="272526" y="743688"/>
                    <a:pt x="371844" y="743688"/>
                  </a:cubicBezTo>
                  <a:cubicBezTo>
                    <a:pt x="471162" y="743688"/>
                    <a:pt x="564551" y="705015"/>
                    <a:pt x="634776" y="634776"/>
                  </a:cubicBezTo>
                  <a:cubicBezTo>
                    <a:pt x="705000" y="564537"/>
                    <a:pt x="743688" y="471162"/>
                    <a:pt x="743688" y="371844"/>
                  </a:cubicBezTo>
                  <a:cubicBezTo>
                    <a:pt x="743688" y="272526"/>
                    <a:pt x="705000" y="179136"/>
                    <a:pt x="634776" y="108912"/>
                  </a:cubicBezTo>
                  <a:close/>
                  <a:moveTo>
                    <a:pt x="624244" y="624244"/>
                  </a:moveTo>
                  <a:cubicBezTo>
                    <a:pt x="556820" y="691667"/>
                    <a:pt x="467185" y="728791"/>
                    <a:pt x="371844" y="728791"/>
                  </a:cubicBezTo>
                  <a:cubicBezTo>
                    <a:pt x="276503" y="728791"/>
                    <a:pt x="186868" y="691667"/>
                    <a:pt x="119444" y="624244"/>
                  </a:cubicBezTo>
                  <a:cubicBezTo>
                    <a:pt x="52020" y="556820"/>
                    <a:pt x="14897" y="467185"/>
                    <a:pt x="14897" y="371844"/>
                  </a:cubicBezTo>
                  <a:cubicBezTo>
                    <a:pt x="14897" y="276503"/>
                    <a:pt x="52020" y="186868"/>
                    <a:pt x="119444" y="119444"/>
                  </a:cubicBezTo>
                  <a:cubicBezTo>
                    <a:pt x="186868" y="52020"/>
                    <a:pt x="276503" y="14897"/>
                    <a:pt x="371844" y="14897"/>
                  </a:cubicBezTo>
                  <a:cubicBezTo>
                    <a:pt x="467185" y="14897"/>
                    <a:pt x="556820" y="52020"/>
                    <a:pt x="624244" y="119444"/>
                  </a:cubicBezTo>
                  <a:cubicBezTo>
                    <a:pt x="691667" y="186868"/>
                    <a:pt x="728791" y="276503"/>
                    <a:pt x="728791" y="371844"/>
                  </a:cubicBezTo>
                  <a:cubicBezTo>
                    <a:pt x="728791" y="467185"/>
                    <a:pt x="691653" y="556820"/>
                    <a:pt x="624244" y="624244"/>
                  </a:cubicBezTo>
                  <a:close/>
                  <a:moveTo>
                    <a:pt x="560365" y="557401"/>
                  </a:moveTo>
                  <a:cubicBezTo>
                    <a:pt x="561840" y="561244"/>
                    <a:pt x="559918" y="565550"/>
                    <a:pt x="556075" y="567024"/>
                  </a:cubicBezTo>
                  <a:cubicBezTo>
                    <a:pt x="555196" y="567367"/>
                    <a:pt x="554287" y="567516"/>
                    <a:pt x="553408" y="567516"/>
                  </a:cubicBezTo>
                  <a:cubicBezTo>
                    <a:pt x="550414" y="567516"/>
                    <a:pt x="547584" y="565698"/>
                    <a:pt x="546452" y="562734"/>
                  </a:cubicBezTo>
                  <a:cubicBezTo>
                    <a:pt x="533044" y="527815"/>
                    <a:pt x="509686" y="497977"/>
                    <a:pt x="478909" y="476451"/>
                  </a:cubicBezTo>
                  <a:cubicBezTo>
                    <a:pt x="447431" y="454433"/>
                    <a:pt x="410412" y="442798"/>
                    <a:pt x="371844" y="442798"/>
                  </a:cubicBezTo>
                  <a:cubicBezTo>
                    <a:pt x="333276" y="442798"/>
                    <a:pt x="296257" y="454433"/>
                    <a:pt x="264779" y="476451"/>
                  </a:cubicBezTo>
                  <a:cubicBezTo>
                    <a:pt x="234002" y="497977"/>
                    <a:pt x="210643" y="527815"/>
                    <a:pt x="197236" y="562734"/>
                  </a:cubicBezTo>
                  <a:cubicBezTo>
                    <a:pt x="195761" y="566577"/>
                    <a:pt x="191456" y="568484"/>
                    <a:pt x="187613" y="567024"/>
                  </a:cubicBezTo>
                  <a:cubicBezTo>
                    <a:pt x="183769" y="565550"/>
                    <a:pt x="181863" y="561244"/>
                    <a:pt x="183337" y="557401"/>
                  </a:cubicBezTo>
                  <a:cubicBezTo>
                    <a:pt x="197817" y="519697"/>
                    <a:pt x="223038" y="487489"/>
                    <a:pt x="256258" y="464250"/>
                  </a:cubicBezTo>
                  <a:cubicBezTo>
                    <a:pt x="290253" y="440474"/>
                    <a:pt x="330222" y="427901"/>
                    <a:pt x="371859" y="427901"/>
                  </a:cubicBezTo>
                  <a:cubicBezTo>
                    <a:pt x="413496" y="427901"/>
                    <a:pt x="453479" y="440474"/>
                    <a:pt x="487459" y="464250"/>
                  </a:cubicBezTo>
                  <a:cubicBezTo>
                    <a:pt x="520665" y="487489"/>
                    <a:pt x="545885" y="519711"/>
                    <a:pt x="560365" y="557401"/>
                  </a:cubicBezTo>
                  <a:close/>
                  <a:moveTo>
                    <a:pt x="226896" y="304778"/>
                  </a:moveTo>
                  <a:cubicBezTo>
                    <a:pt x="189400" y="304778"/>
                    <a:pt x="157744" y="275520"/>
                    <a:pt x="154824" y="238173"/>
                  </a:cubicBezTo>
                  <a:cubicBezTo>
                    <a:pt x="154512" y="234076"/>
                    <a:pt x="157566" y="230486"/>
                    <a:pt x="161677" y="230173"/>
                  </a:cubicBezTo>
                  <a:cubicBezTo>
                    <a:pt x="165789" y="229861"/>
                    <a:pt x="169364" y="232915"/>
                    <a:pt x="169677" y="237026"/>
                  </a:cubicBezTo>
                  <a:cubicBezTo>
                    <a:pt x="171986" y="266671"/>
                    <a:pt x="197117" y="289896"/>
                    <a:pt x="226896" y="289896"/>
                  </a:cubicBezTo>
                  <a:cubicBezTo>
                    <a:pt x="256675" y="289896"/>
                    <a:pt x="281806" y="266671"/>
                    <a:pt x="284130" y="237026"/>
                  </a:cubicBezTo>
                  <a:cubicBezTo>
                    <a:pt x="284443" y="232929"/>
                    <a:pt x="288018" y="229861"/>
                    <a:pt x="292130" y="230173"/>
                  </a:cubicBezTo>
                  <a:cubicBezTo>
                    <a:pt x="296227" y="230486"/>
                    <a:pt x="299296" y="234076"/>
                    <a:pt x="298983" y="238173"/>
                  </a:cubicBezTo>
                  <a:cubicBezTo>
                    <a:pt x="296063" y="275520"/>
                    <a:pt x="264407" y="304778"/>
                    <a:pt x="226896" y="304778"/>
                  </a:cubicBezTo>
                  <a:close/>
                  <a:moveTo>
                    <a:pt x="582919" y="238173"/>
                  </a:moveTo>
                  <a:cubicBezTo>
                    <a:pt x="580000" y="275520"/>
                    <a:pt x="548343" y="304778"/>
                    <a:pt x="510848" y="304778"/>
                  </a:cubicBezTo>
                  <a:cubicBezTo>
                    <a:pt x="473352" y="304778"/>
                    <a:pt x="441696" y="275520"/>
                    <a:pt x="438776" y="238173"/>
                  </a:cubicBezTo>
                  <a:cubicBezTo>
                    <a:pt x="438463" y="234076"/>
                    <a:pt x="441517" y="230486"/>
                    <a:pt x="445629" y="230173"/>
                  </a:cubicBezTo>
                  <a:cubicBezTo>
                    <a:pt x="449696" y="229861"/>
                    <a:pt x="453316" y="232915"/>
                    <a:pt x="453628" y="237026"/>
                  </a:cubicBezTo>
                  <a:cubicBezTo>
                    <a:pt x="455937" y="266671"/>
                    <a:pt x="481069" y="289896"/>
                    <a:pt x="510848" y="289896"/>
                  </a:cubicBezTo>
                  <a:cubicBezTo>
                    <a:pt x="540627" y="289896"/>
                    <a:pt x="565758" y="266671"/>
                    <a:pt x="568067" y="237026"/>
                  </a:cubicBezTo>
                  <a:cubicBezTo>
                    <a:pt x="568395" y="232929"/>
                    <a:pt x="571970" y="229861"/>
                    <a:pt x="576067" y="230173"/>
                  </a:cubicBezTo>
                  <a:cubicBezTo>
                    <a:pt x="580178" y="230486"/>
                    <a:pt x="583247" y="234076"/>
                    <a:pt x="582919" y="238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36"/>
          <p:cNvGrpSpPr/>
          <p:nvPr/>
        </p:nvGrpSpPr>
        <p:grpSpPr>
          <a:xfrm>
            <a:off x="3955019" y="1585828"/>
            <a:ext cx="371843" cy="371843"/>
            <a:chOff x="3955019" y="1585828"/>
            <a:chExt cx="371843" cy="371843"/>
          </a:xfrm>
        </p:grpSpPr>
        <p:sp>
          <p:nvSpPr>
            <p:cNvPr id="501" name="Google Shape;501;p36"/>
            <p:cNvSpPr/>
            <p:nvPr/>
          </p:nvSpPr>
          <p:spPr>
            <a:xfrm>
              <a:off x="3958743" y="1589552"/>
              <a:ext cx="364395" cy="364395"/>
            </a:xfrm>
            <a:custGeom>
              <a:rect b="b" l="l" r="r" t="t"/>
              <a:pathLst>
                <a:path extrusionOk="0" h="728790" w="728790">
                  <a:moveTo>
                    <a:pt x="728791" y="364395"/>
                  </a:moveTo>
                  <a:cubicBezTo>
                    <a:pt x="728791" y="565639"/>
                    <a:pt x="565654" y="728791"/>
                    <a:pt x="364395" y="728791"/>
                  </a:cubicBezTo>
                  <a:cubicBezTo>
                    <a:pt x="163137" y="728791"/>
                    <a:pt x="0" y="565639"/>
                    <a:pt x="0" y="364395"/>
                  </a:cubicBezTo>
                  <a:cubicBezTo>
                    <a:pt x="0" y="163152"/>
                    <a:pt x="163137" y="0"/>
                    <a:pt x="364395" y="0"/>
                  </a:cubicBezTo>
                  <a:cubicBezTo>
                    <a:pt x="565654" y="0"/>
                    <a:pt x="728791" y="163137"/>
                    <a:pt x="728791" y="364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3955019" y="1585828"/>
              <a:ext cx="371843" cy="371843"/>
            </a:xfrm>
            <a:custGeom>
              <a:rect b="b" l="l" r="r" t="t"/>
              <a:pathLst>
                <a:path extrusionOk="0" h="743687" w="743687">
                  <a:moveTo>
                    <a:pt x="634776" y="108912"/>
                  </a:moveTo>
                  <a:cubicBezTo>
                    <a:pt x="564537" y="38673"/>
                    <a:pt x="471162" y="0"/>
                    <a:pt x="371844" y="0"/>
                  </a:cubicBezTo>
                  <a:cubicBezTo>
                    <a:pt x="272526" y="0"/>
                    <a:pt x="179136" y="38673"/>
                    <a:pt x="108912" y="108912"/>
                  </a:cubicBezTo>
                  <a:cubicBezTo>
                    <a:pt x="38673" y="179136"/>
                    <a:pt x="0" y="272526"/>
                    <a:pt x="0" y="371844"/>
                  </a:cubicBezTo>
                  <a:cubicBezTo>
                    <a:pt x="0" y="471162"/>
                    <a:pt x="38673" y="564551"/>
                    <a:pt x="108912" y="634776"/>
                  </a:cubicBezTo>
                  <a:cubicBezTo>
                    <a:pt x="179136" y="705000"/>
                    <a:pt x="272526" y="743688"/>
                    <a:pt x="371844" y="743688"/>
                  </a:cubicBezTo>
                  <a:cubicBezTo>
                    <a:pt x="471162" y="743688"/>
                    <a:pt x="564551" y="705015"/>
                    <a:pt x="634776" y="634776"/>
                  </a:cubicBezTo>
                  <a:cubicBezTo>
                    <a:pt x="705000" y="564537"/>
                    <a:pt x="743688" y="471162"/>
                    <a:pt x="743688" y="371844"/>
                  </a:cubicBezTo>
                  <a:cubicBezTo>
                    <a:pt x="743688" y="272526"/>
                    <a:pt x="705000" y="179136"/>
                    <a:pt x="634776" y="108912"/>
                  </a:cubicBezTo>
                  <a:close/>
                  <a:moveTo>
                    <a:pt x="624244" y="624244"/>
                  </a:moveTo>
                  <a:cubicBezTo>
                    <a:pt x="556820" y="691667"/>
                    <a:pt x="467185" y="728791"/>
                    <a:pt x="371844" y="728791"/>
                  </a:cubicBezTo>
                  <a:cubicBezTo>
                    <a:pt x="276503" y="728791"/>
                    <a:pt x="186868" y="691667"/>
                    <a:pt x="119444" y="624244"/>
                  </a:cubicBezTo>
                  <a:cubicBezTo>
                    <a:pt x="52020" y="556820"/>
                    <a:pt x="14897" y="467185"/>
                    <a:pt x="14897" y="371844"/>
                  </a:cubicBezTo>
                  <a:cubicBezTo>
                    <a:pt x="14897" y="276503"/>
                    <a:pt x="52020" y="186868"/>
                    <a:pt x="119444" y="119444"/>
                  </a:cubicBezTo>
                  <a:cubicBezTo>
                    <a:pt x="186868" y="52020"/>
                    <a:pt x="276503" y="14897"/>
                    <a:pt x="371844" y="14897"/>
                  </a:cubicBezTo>
                  <a:cubicBezTo>
                    <a:pt x="467185" y="14897"/>
                    <a:pt x="556820" y="52020"/>
                    <a:pt x="624244" y="119444"/>
                  </a:cubicBezTo>
                  <a:cubicBezTo>
                    <a:pt x="691667" y="186868"/>
                    <a:pt x="728791" y="276503"/>
                    <a:pt x="728791" y="371844"/>
                  </a:cubicBezTo>
                  <a:cubicBezTo>
                    <a:pt x="728791" y="467185"/>
                    <a:pt x="691653" y="556820"/>
                    <a:pt x="624244" y="624244"/>
                  </a:cubicBezTo>
                  <a:close/>
                  <a:moveTo>
                    <a:pt x="560365" y="459677"/>
                  </a:moveTo>
                  <a:cubicBezTo>
                    <a:pt x="545885" y="497381"/>
                    <a:pt x="520665" y="529588"/>
                    <a:pt x="487445" y="552827"/>
                  </a:cubicBezTo>
                  <a:cubicBezTo>
                    <a:pt x="453450" y="576603"/>
                    <a:pt x="413481" y="589176"/>
                    <a:pt x="371844" y="589176"/>
                  </a:cubicBezTo>
                  <a:cubicBezTo>
                    <a:pt x="330207" y="589176"/>
                    <a:pt x="290238" y="576603"/>
                    <a:pt x="256243" y="552827"/>
                  </a:cubicBezTo>
                  <a:cubicBezTo>
                    <a:pt x="223023" y="529588"/>
                    <a:pt x="197802" y="497381"/>
                    <a:pt x="183322" y="459677"/>
                  </a:cubicBezTo>
                  <a:cubicBezTo>
                    <a:pt x="181848" y="455833"/>
                    <a:pt x="183769" y="451528"/>
                    <a:pt x="187598" y="450053"/>
                  </a:cubicBezTo>
                  <a:cubicBezTo>
                    <a:pt x="191441" y="448578"/>
                    <a:pt x="195746" y="450500"/>
                    <a:pt x="197221" y="454343"/>
                  </a:cubicBezTo>
                  <a:cubicBezTo>
                    <a:pt x="210629" y="489262"/>
                    <a:pt x="233987" y="519101"/>
                    <a:pt x="264764" y="540627"/>
                  </a:cubicBezTo>
                  <a:cubicBezTo>
                    <a:pt x="296242" y="562645"/>
                    <a:pt x="333261" y="574279"/>
                    <a:pt x="371829" y="574279"/>
                  </a:cubicBezTo>
                  <a:cubicBezTo>
                    <a:pt x="410397" y="574279"/>
                    <a:pt x="447416" y="562645"/>
                    <a:pt x="478894" y="540627"/>
                  </a:cubicBezTo>
                  <a:cubicBezTo>
                    <a:pt x="509671" y="519101"/>
                    <a:pt x="533029" y="489262"/>
                    <a:pt x="546437" y="454343"/>
                  </a:cubicBezTo>
                  <a:cubicBezTo>
                    <a:pt x="547911" y="450500"/>
                    <a:pt x="552217" y="448593"/>
                    <a:pt x="556060" y="450053"/>
                  </a:cubicBezTo>
                  <a:cubicBezTo>
                    <a:pt x="559918" y="451528"/>
                    <a:pt x="561840" y="455833"/>
                    <a:pt x="560365" y="459677"/>
                  </a:cubicBezTo>
                  <a:close/>
                  <a:moveTo>
                    <a:pt x="169692" y="297910"/>
                  </a:moveTo>
                  <a:cubicBezTo>
                    <a:pt x="169379" y="302007"/>
                    <a:pt x="165789" y="305076"/>
                    <a:pt x="161692" y="304763"/>
                  </a:cubicBezTo>
                  <a:cubicBezTo>
                    <a:pt x="157595" y="304450"/>
                    <a:pt x="154527" y="300860"/>
                    <a:pt x="154839" y="296763"/>
                  </a:cubicBezTo>
                  <a:cubicBezTo>
                    <a:pt x="157759" y="259416"/>
                    <a:pt x="189400" y="230159"/>
                    <a:pt x="226911" y="230159"/>
                  </a:cubicBezTo>
                  <a:cubicBezTo>
                    <a:pt x="264422" y="230159"/>
                    <a:pt x="296078" y="259416"/>
                    <a:pt x="298983" y="296763"/>
                  </a:cubicBezTo>
                  <a:cubicBezTo>
                    <a:pt x="299296" y="300860"/>
                    <a:pt x="296242" y="304450"/>
                    <a:pt x="292130" y="304763"/>
                  </a:cubicBezTo>
                  <a:cubicBezTo>
                    <a:pt x="291936" y="304778"/>
                    <a:pt x="291743" y="304793"/>
                    <a:pt x="291549" y="304793"/>
                  </a:cubicBezTo>
                  <a:cubicBezTo>
                    <a:pt x="287706" y="304793"/>
                    <a:pt x="284443" y="301828"/>
                    <a:pt x="284130" y="297925"/>
                  </a:cubicBezTo>
                  <a:cubicBezTo>
                    <a:pt x="281821" y="268280"/>
                    <a:pt x="256675" y="245056"/>
                    <a:pt x="226896" y="245056"/>
                  </a:cubicBezTo>
                  <a:cubicBezTo>
                    <a:pt x="197132" y="245041"/>
                    <a:pt x="172001" y="268265"/>
                    <a:pt x="169692" y="297910"/>
                  </a:cubicBezTo>
                  <a:close/>
                  <a:moveTo>
                    <a:pt x="582919" y="296748"/>
                  </a:moveTo>
                  <a:cubicBezTo>
                    <a:pt x="583232" y="300845"/>
                    <a:pt x="580178" y="304435"/>
                    <a:pt x="576067" y="304748"/>
                  </a:cubicBezTo>
                  <a:cubicBezTo>
                    <a:pt x="575873" y="304763"/>
                    <a:pt x="575679" y="304778"/>
                    <a:pt x="575486" y="304778"/>
                  </a:cubicBezTo>
                  <a:cubicBezTo>
                    <a:pt x="571642" y="304778"/>
                    <a:pt x="568380" y="301813"/>
                    <a:pt x="568067" y="297910"/>
                  </a:cubicBezTo>
                  <a:cubicBezTo>
                    <a:pt x="565758" y="268265"/>
                    <a:pt x="540627" y="245041"/>
                    <a:pt x="510848" y="245041"/>
                  </a:cubicBezTo>
                  <a:cubicBezTo>
                    <a:pt x="481084" y="245041"/>
                    <a:pt x="455952" y="268265"/>
                    <a:pt x="453628" y="297910"/>
                  </a:cubicBezTo>
                  <a:cubicBezTo>
                    <a:pt x="453301" y="302007"/>
                    <a:pt x="449725" y="305076"/>
                    <a:pt x="445629" y="304763"/>
                  </a:cubicBezTo>
                  <a:cubicBezTo>
                    <a:pt x="441532" y="304450"/>
                    <a:pt x="438463" y="300860"/>
                    <a:pt x="438776" y="296763"/>
                  </a:cubicBezTo>
                  <a:cubicBezTo>
                    <a:pt x="441696" y="259416"/>
                    <a:pt x="473337" y="230159"/>
                    <a:pt x="510848" y="230159"/>
                  </a:cubicBezTo>
                  <a:cubicBezTo>
                    <a:pt x="548358" y="230144"/>
                    <a:pt x="580015" y="259401"/>
                    <a:pt x="582919" y="296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36"/>
          <p:cNvGrpSpPr/>
          <p:nvPr/>
        </p:nvGrpSpPr>
        <p:grpSpPr>
          <a:xfrm>
            <a:off x="8265608" y="798706"/>
            <a:ext cx="301309" cy="415826"/>
            <a:chOff x="8265608" y="798706"/>
            <a:chExt cx="301309" cy="415826"/>
          </a:xfrm>
        </p:grpSpPr>
        <p:sp>
          <p:nvSpPr>
            <p:cNvPr id="504" name="Google Shape;504;p36"/>
            <p:cNvSpPr/>
            <p:nvPr/>
          </p:nvSpPr>
          <p:spPr>
            <a:xfrm>
              <a:off x="8265608" y="798706"/>
              <a:ext cx="301309" cy="415826"/>
            </a:xfrm>
            <a:custGeom>
              <a:rect b="b" l="l" r="r" t="t"/>
              <a:pathLst>
                <a:path extrusionOk="0" h="831651" w="602618">
                  <a:moveTo>
                    <a:pt x="599432" y="729632"/>
                  </a:moveTo>
                  <a:cubicBezTo>
                    <a:pt x="596056" y="734540"/>
                    <a:pt x="590468" y="737486"/>
                    <a:pt x="584497" y="737486"/>
                  </a:cubicBezTo>
                  <a:lnTo>
                    <a:pt x="403394" y="737486"/>
                  </a:lnTo>
                  <a:cubicBezTo>
                    <a:pt x="399153" y="790118"/>
                    <a:pt x="355013" y="831652"/>
                    <a:pt x="301326" y="831652"/>
                  </a:cubicBezTo>
                  <a:cubicBezTo>
                    <a:pt x="247622" y="831652"/>
                    <a:pt x="203465" y="790118"/>
                    <a:pt x="199224" y="737486"/>
                  </a:cubicBezTo>
                  <a:lnTo>
                    <a:pt x="18121" y="737486"/>
                  </a:lnTo>
                  <a:cubicBezTo>
                    <a:pt x="12151" y="737486"/>
                    <a:pt x="6562" y="734540"/>
                    <a:pt x="3186" y="729632"/>
                  </a:cubicBezTo>
                  <a:cubicBezTo>
                    <a:pt x="-190" y="724706"/>
                    <a:pt x="-939" y="718450"/>
                    <a:pt x="1207" y="712875"/>
                  </a:cubicBezTo>
                  <a:cubicBezTo>
                    <a:pt x="8026" y="695104"/>
                    <a:pt x="19086" y="663038"/>
                    <a:pt x="28915" y="619891"/>
                  </a:cubicBezTo>
                  <a:cubicBezTo>
                    <a:pt x="28982" y="619491"/>
                    <a:pt x="29065" y="619109"/>
                    <a:pt x="29181" y="618726"/>
                  </a:cubicBezTo>
                  <a:cubicBezTo>
                    <a:pt x="40192" y="570037"/>
                    <a:pt x="49588" y="507388"/>
                    <a:pt x="49605" y="435353"/>
                  </a:cubicBezTo>
                  <a:cubicBezTo>
                    <a:pt x="49605" y="435336"/>
                    <a:pt x="49588" y="435320"/>
                    <a:pt x="49588" y="435303"/>
                  </a:cubicBezTo>
                  <a:lnTo>
                    <a:pt x="49588" y="348093"/>
                  </a:lnTo>
                  <a:cubicBezTo>
                    <a:pt x="49588" y="221811"/>
                    <a:pt x="142975" y="116963"/>
                    <a:pt x="264287" y="98991"/>
                  </a:cubicBezTo>
                  <a:cubicBezTo>
                    <a:pt x="252412" y="88641"/>
                    <a:pt x="244894" y="73416"/>
                    <a:pt x="244894" y="56460"/>
                  </a:cubicBezTo>
                  <a:cubicBezTo>
                    <a:pt x="244894" y="25326"/>
                    <a:pt x="270191" y="0"/>
                    <a:pt x="301309" y="0"/>
                  </a:cubicBezTo>
                  <a:cubicBezTo>
                    <a:pt x="332427" y="0"/>
                    <a:pt x="357724" y="25326"/>
                    <a:pt x="357724" y="56460"/>
                  </a:cubicBezTo>
                  <a:cubicBezTo>
                    <a:pt x="357724" y="73399"/>
                    <a:pt x="350223" y="88608"/>
                    <a:pt x="338364" y="98958"/>
                  </a:cubicBezTo>
                  <a:cubicBezTo>
                    <a:pt x="391536" y="106762"/>
                    <a:pt x="440599" y="131323"/>
                    <a:pt x="479301" y="170028"/>
                  </a:cubicBezTo>
                  <a:cubicBezTo>
                    <a:pt x="526851" y="217568"/>
                    <a:pt x="553030" y="280817"/>
                    <a:pt x="553030" y="348093"/>
                  </a:cubicBezTo>
                  <a:lnTo>
                    <a:pt x="553030" y="435303"/>
                  </a:lnTo>
                  <a:cubicBezTo>
                    <a:pt x="553030" y="435320"/>
                    <a:pt x="553013" y="435336"/>
                    <a:pt x="553013" y="435353"/>
                  </a:cubicBezTo>
                  <a:cubicBezTo>
                    <a:pt x="553030" y="572084"/>
                    <a:pt x="586858" y="674986"/>
                    <a:pt x="601411" y="712875"/>
                  </a:cubicBezTo>
                  <a:cubicBezTo>
                    <a:pt x="603557" y="718450"/>
                    <a:pt x="602808" y="724706"/>
                    <a:pt x="599432" y="72963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8273921" y="807025"/>
              <a:ext cx="284685" cy="399185"/>
            </a:xfrm>
            <a:custGeom>
              <a:rect b="b" l="l" r="r" t="t"/>
              <a:pathLst>
                <a:path extrusionOk="0" h="798371" w="569370">
                  <a:moveTo>
                    <a:pt x="284683" y="720846"/>
                  </a:moveTo>
                  <a:lnTo>
                    <a:pt x="370104" y="720846"/>
                  </a:lnTo>
                  <a:cubicBezTo>
                    <a:pt x="365912" y="764293"/>
                    <a:pt x="329206" y="798372"/>
                    <a:pt x="284700" y="798372"/>
                  </a:cubicBezTo>
                  <a:cubicBezTo>
                    <a:pt x="240177" y="798372"/>
                    <a:pt x="203454" y="764293"/>
                    <a:pt x="199263" y="720846"/>
                  </a:cubicBezTo>
                  <a:lnTo>
                    <a:pt x="284683" y="720846"/>
                  </a:lnTo>
                  <a:close/>
                  <a:moveTo>
                    <a:pt x="569268" y="702209"/>
                  </a:moveTo>
                  <a:cubicBezTo>
                    <a:pt x="562582" y="684803"/>
                    <a:pt x="551938" y="654019"/>
                    <a:pt x="542225" y="612769"/>
                  </a:cubicBezTo>
                  <a:lnTo>
                    <a:pt x="27142" y="612769"/>
                  </a:lnTo>
                  <a:cubicBezTo>
                    <a:pt x="17429" y="654019"/>
                    <a:pt x="6784" y="684803"/>
                    <a:pt x="115" y="702209"/>
                  </a:cubicBezTo>
                  <a:cubicBezTo>
                    <a:pt x="-85" y="702691"/>
                    <a:pt x="-18" y="703141"/>
                    <a:pt x="265" y="703557"/>
                  </a:cubicBezTo>
                  <a:cubicBezTo>
                    <a:pt x="564" y="703989"/>
                    <a:pt x="963" y="704206"/>
                    <a:pt x="1495" y="704206"/>
                  </a:cubicBezTo>
                  <a:lnTo>
                    <a:pt x="190548" y="704206"/>
                  </a:lnTo>
                  <a:lnTo>
                    <a:pt x="284683" y="704206"/>
                  </a:lnTo>
                  <a:lnTo>
                    <a:pt x="378819" y="704206"/>
                  </a:lnTo>
                  <a:lnTo>
                    <a:pt x="567871" y="704206"/>
                  </a:lnTo>
                  <a:cubicBezTo>
                    <a:pt x="568403" y="704206"/>
                    <a:pt x="568802" y="703989"/>
                    <a:pt x="569102" y="703557"/>
                  </a:cubicBezTo>
                  <a:cubicBezTo>
                    <a:pt x="569384" y="703141"/>
                    <a:pt x="569451" y="702691"/>
                    <a:pt x="569268" y="702209"/>
                  </a:cubicBezTo>
                  <a:close/>
                  <a:moveTo>
                    <a:pt x="284683" y="79622"/>
                  </a:moveTo>
                  <a:cubicBezTo>
                    <a:pt x="306620" y="79622"/>
                    <a:pt x="324466" y="61768"/>
                    <a:pt x="324466" y="39820"/>
                  </a:cubicBezTo>
                  <a:cubicBezTo>
                    <a:pt x="324466" y="17871"/>
                    <a:pt x="306620" y="0"/>
                    <a:pt x="284683" y="0"/>
                  </a:cubicBezTo>
                  <a:cubicBezTo>
                    <a:pt x="262746" y="0"/>
                    <a:pt x="244900" y="17871"/>
                    <a:pt x="244900" y="39820"/>
                  </a:cubicBezTo>
                  <a:cubicBezTo>
                    <a:pt x="244900" y="61768"/>
                    <a:pt x="262746" y="79622"/>
                    <a:pt x="284683" y="79622"/>
                  </a:cubicBezTo>
                  <a:close/>
                  <a:moveTo>
                    <a:pt x="538483" y="596129"/>
                  </a:moveTo>
                  <a:cubicBezTo>
                    <a:pt x="528171" y="547873"/>
                    <a:pt x="519755" y="487436"/>
                    <a:pt x="519755" y="418663"/>
                  </a:cubicBezTo>
                  <a:cubicBezTo>
                    <a:pt x="519755" y="418646"/>
                    <a:pt x="519772" y="418630"/>
                    <a:pt x="519772" y="418613"/>
                  </a:cubicBezTo>
                  <a:lnTo>
                    <a:pt x="519772" y="331453"/>
                  </a:lnTo>
                  <a:cubicBezTo>
                    <a:pt x="519772" y="268620"/>
                    <a:pt x="495323" y="209564"/>
                    <a:pt x="450917" y="165152"/>
                  </a:cubicBezTo>
                  <a:cubicBezTo>
                    <a:pt x="406494" y="120740"/>
                    <a:pt x="347468" y="96263"/>
                    <a:pt x="284683" y="96263"/>
                  </a:cubicBezTo>
                  <a:cubicBezTo>
                    <a:pt x="155056" y="96263"/>
                    <a:pt x="49594" y="201777"/>
                    <a:pt x="49594" y="331453"/>
                  </a:cubicBezTo>
                  <a:lnTo>
                    <a:pt x="49594" y="418613"/>
                  </a:lnTo>
                  <a:cubicBezTo>
                    <a:pt x="49594" y="418630"/>
                    <a:pt x="49611" y="418646"/>
                    <a:pt x="49611" y="418663"/>
                  </a:cubicBezTo>
                  <a:cubicBezTo>
                    <a:pt x="49611" y="487436"/>
                    <a:pt x="41195" y="547873"/>
                    <a:pt x="30884" y="596129"/>
                  </a:cubicBezTo>
                  <a:lnTo>
                    <a:pt x="538483" y="596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8265608" y="798706"/>
              <a:ext cx="301309" cy="415826"/>
            </a:xfrm>
            <a:custGeom>
              <a:rect b="b" l="l" r="r" t="t"/>
              <a:pathLst>
                <a:path extrusionOk="0" h="831651" w="602618">
                  <a:moveTo>
                    <a:pt x="601411" y="712875"/>
                  </a:moveTo>
                  <a:cubicBezTo>
                    <a:pt x="586858" y="674986"/>
                    <a:pt x="553030" y="572084"/>
                    <a:pt x="553013" y="435353"/>
                  </a:cubicBezTo>
                  <a:cubicBezTo>
                    <a:pt x="553013" y="435336"/>
                    <a:pt x="553030" y="435320"/>
                    <a:pt x="553030" y="435303"/>
                  </a:cubicBezTo>
                  <a:lnTo>
                    <a:pt x="553030" y="348093"/>
                  </a:lnTo>
                  <a:cubicBezTo>
                    <a:pt x="553030" y="280817"/>
                    <a:pt x="526851" y="217568"/>
                    <a:pt x="479301" y="170028"/>
                  </a:cubicBezTo>
                  <a:cubicBezTo>
                    <a:pt x="440599" y="131323"/>
                    <a:pt x="391536" y="106762"/>
                    <a:pt x="338364" y="98958"/>
                  </a:cubicBezTo>
                  <a:cubicBezTo>
                    <a:pt x="350223" y="88608"/>
                    <a:pt x="357724" y="73399"/>
                    <a:pt x="357724" y="56460"/>
                  </a:cubicBezTo>
                  <a:cubicBezTo>
                    <a:pt x="357724" y="25326"/>
                    <a:pt x="332427" y="0"/>
                    <a:pt x="301309" y="0"/>
                  </a:cubicBezTo>
                  <a:cubicBezTo>
                    <a:pt x="270191" y="0"/>
                    <a:pt x="244894" y="25326"/>
                    <a:pt x="244894" y="56460"/>
                  </a:cubicBezTo>
                  <a:cubicBezTo>
                    <a:pt x="244894" y="73416"/>
                    <a:pt x="252412" y="88641"/>
                    <a:pt x="264287" y="98991"/>
                  </a:cubicBezTo>
                  <a:cubicBezTo>
                    <a:pt x="142975" y="116963"/>
                    <a:pt x="49588" y="221811"/>
                    <a:pt x="49588" y="348093"/>
                  </a:cubicBezTo>
                  <a:lnTo>
                    <a:pt x="49588" y="435303"/>
                  </a:lnTo>
                  <a:cubicBezTo>
                    <a:pt x="49588" y="435320"/>
                    <a:pt x="49605" y="435336"/>
                    <a:pt x="49605" y="435353"/>
                  </a:cubicBezTo>
                  <a:cubicBezTo>
                    <a:pt x="49588" y="507388"/>
                    <a:pt x="40192" y="570037"/>
                    <a:pt x="29181" y="618726"/>
                  </a:cubicBezTo>
                  <a:cubicBezTo>
                    <a:pt x="29065" y="619109"/>
                    <a:pt x="28982" y="619491"/>
                    <a:pt x="28915" y="619891"/>
                  </a:cubicBezTo>
                  <a:cubicBezTo>
                    <a:pt x="19086" y="663038"/>
                    <a:pt x="8026" y="695104"/>
                    <a:pt x="1207" y="712875"/>
                  </a:cubicBezTo>
                  <a:cubicBezTo>
                    <a:pt x="-939" y="718450"/>
                    <a:pt x="-190" y="724706"/>
                    <a:pt x="3186" y="729632"/>
                  </a:cubicBezTo>
                  <a:cubicBezTo>
                    <a:pt x="6562" y="734540"/>
                    <a:pt x="12151" y="737486"/>
                    <a:pt x="18121" y="737486"/>
                  </a:cubicBezTo>
                  <a:lnTo>
                    <a:pt x="199224" y="737486"/>
                  </a:lnTo>
                  <a:cubicBezTo>
                    <a:pt x="203465" y="790118"/>
                    <a:pt x="247622" y="831652"/>
                    <a:pt x="301326" y="831652"/>
                  </a:cubicBezTo>
                  <a:cubicBezTo>
                    <a:pt x="355013" y="831652"/>
                    <a:pt x="399153" y="790118"/>
                    <a:pt x="403394" y="737486"/>
                  </a:cubicBezTo>
                  <a:lnTo>
                    <a:pt x="584497" y="737486"/>
                  </a:lnTo>
                  <a:cubicBezTo>
                    <a:pt x="590468" y="737486"/>
                    <a:pt x="596056" y="734540"/>
                    <a:pt x="599432" y="729632"/>
                  </a:cubicBezTo>
                  <a:cubicBezTo>
                    <a:pt x="602808" y="724706"/>
                    <a:pt x="603557" y="718450"/>
                    <a:pt x="601411" y="712875"/>
                  </a:cubicBezTo>
                  <a:close/>
                  <a:moveTo>
                    <a:pt x="261526" y="56460"/>
                  </a:moveTo>
                  <a:cubicBezTo>
                    <a:pt x="261526" y="34511"/>
                    <a:pt x="279372" y="16640"/>
                    <a:pt x="301309" y="16640"/>
                  </a:cubicBezTo>
                  <a:cubicBezTo>
                    <a:pt x="323246" y="16640"/>
                    <a:pt x="341092" y="34511"/>
                    <a:pt x="341092" y="56460"/>
                  </a:cubicBezTo>
                  <a:cubicBezTo>
                    <a:pt x="341092" y="78408"/>
                    <a:pt x="323246" y="96263"/>
                    <a:pt x="301309" y="96263"/>
                  </a:cubicBezTo>
                  <a:cubicBezTo>
                    <a:pt x="279372" y="96263"/>
                    <a:pt x="261526" y="78408"/>
                    <a:pt x="261526" y="56460"/>
                  </a:cubicBezTo>
                  <a:close/>
                  <a:moveTo>
                    <a:pt x="66237" y="435303"/>
                  </a:moveTo>
                  <a:cubicBezTo>
                    <a:pt x="66237" y="435286"/>
                    <a:pt x="66220" y="435270"/>
                    <a:pt x="66220" y="435253"/>
                  </a:cubicBezTo>
                  <a:lnTo>
                    <a:pt x="66220" y="348093"/>
                  </a:lnTo>
                  <a:cubicBezTo>
                    <a:pt x="66220" y="218417"/>
                    <a:pt x="171682" y="112903"/>
                    <a:pt x="301309" y="112903"/>
                  </a:cubicBezTo>
                  <a:cubicBezTo>
                    <a:pt x="364094" y="112903"/>
                    <a:pt x="423119" y="137380"/>
                    <a:pt x="467543" y="181792"/>
                  </a:cubicBezTo>
                  <a:cubicBezTo>
                    <a:pt x="511949" y="226204"/>
                    <a:pt x="536398" y="285260"/>
                    <a:pt x="536398" y="348093"/>
                  </a:cubicBezTo>
                  <a:lnTo>
                    <a:pt x="536398" y="435253"/>
                  </a:lnTo>
                  <a:cubicBezTo>
                    <a:pt x="536398" y="435270"/>
                    <a:pt x="536381" y="435286"/>
                    <a:pt x="536381" y="435303"/>
                  </a:cubicBezTo>
                  <a:cubicBezTo>
                    <a:pt x="536381" y="504076"/>
                    <a:pt x="544797" y="564513"/>
                    <a:pt x="555109" y="612769"/>
                  </a:cubicBezTo>
                  <a:lnTo>
                    <a:pt x="47509" y="612769"/>
                  </a:lnTo>
                  <a:cubicBezTo>
                    <a:pt x="57821" y="564513"/>
                    <a:pt x="66237" y="504076"/>
                    <a:pt x="66237" y="435303"/>
                  </a:cubicBezTo>
                  <a:close/>
                  <a:moveTo>
                    <a:pt x="301326" y="815012"/>
                  </a:moveTo>
                  <a:cubicBezTo>
                    <a:pt x="256803" y="815012"/>
                    <a:pt x="220080" y="780933"/>
                    <a:pt x="215889" y="737486"/>
                  </a:cubicBezTo>
                  <a:lnTo>
                    <a:pt x="301309" y="737486"/>
                  </a:lnTo>
                  <a:lnTo>
                    <a:pt x="386729" y="737486"/>
                  </a:lnTo>
                  <a:cubicBezTo>
                    <a:pt x="382538" y="780933"/>
                    <a:pt x="345832" y="815012"/>
                    <a:pt x="301326" y="815012"/>
                  </a:cubicBezTo>
                  <a:close/>
                  <a:moveTo>
                    <a:pt x="585727" y="720197"/>
                  </a:moveTo>
                  <a:cubicBezTo>
                    <a:pt x="585428" y="720629"/>
                    <a:pt x="585029" y="720846"/>
                    <a:pt x="584497" y="720846"/>
                  </a:cubicBezTo>
                  <a:lnTo>
                    <a:pt x="395444" y="720846"/>
                  </a:lnTo>
                  <a:lnTo>
                    <a:pt x="301309" y="720846"/>
                  </a:lnTo>
                  <a:lnTo>
                    <a:pt x="207174" y="720846"/>
                  </a:lnTo>
                  <a:lnTo>
                    <a:pt x="18121" y="720846"/>
                  </a:lnTo>
                  <a:cubicBezTo>
                    <a:pt x="17589" y="720846"/>
                    <a:pt x="17190" y="720629"/>
                    <a:pt x="16891" y="720197"/>
                  </a:cubicBezTo>
                  <a:cubicBezTo>
                    <a:pt x="16608" y="719781"/>
                    <a:pt x="16541" y="719331"/>
                    <a:pt x="16741" y="718849"/>
                  </a:cubicBezTo>
                  <a:cubicBezTo>
                    <a:pt x="23410" y="701443"/>
                    <a:pt x="34054" y="670659"/>
                    <a:pt x="43767" y="629409"/>
                  </a:cubicBezTo>
                  <a:lnTo>
                    <a:pt x="558851" y="629409"/>
                  </a:lnTo>
                  <a:cubicBezTo>
                    <a:pt x="568564" y="670659"/>
                    <a:pt x="579208" y="701443"/>
                    <a:pt x="585894" y="718849"/>
                  </a:cubicBezTo>
                  <a:cubicBezTo>
                    <a:pt x="586077" y="719331"/>
                    <a:pt x="586010" y="719781"/>
                    <a:pt x="585727" y="720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36"/>
          <p:cNvGrpSpPr/>
          <p:nvPr/>
        </p:nvGrpSpPr>
        <p:grpSpPr>
          <a:xfrm>
            <a:off x="7502444" y="1563667"/>
            <a:ext cx="413490" cy="415626"/>
            <a:chOff x="7502444" y="1563667"/>
            <a:chExt cx="413490" cy="415626"/>
          </a:xfrm>
        </p:grpSpPr>
        <p:sp>
          <p:nvSpPr>
            <p:cNvPr id="508" name="Google Shape;508;p36"/>
            <p:cNvSpPr/>
            <p:nvPr/>
          </p:nvSpPr>
          <p:spPr>
            <a:xfrm>
              <a:off x="7502444" y="1563667"/>
              <a:ext cx="413490" cy="415626"/>
            </a:xfrm>
            <a:custGeom>
              <a:rect b="b" l="l" r="r" t="t"/>
              <a:pathLst>
                <a:path extrusionOk="0" h="831251" w="826980">
                  <a:moveTo>
                    <a:pt x="826980" y="205969"/>
                  </a:moveTo>
                  <a:lnTo>
                    <a:pt x="826980" y="308821"/>
                  </a:lnTo>
                  <a:cubicBezTo>
                    <a:pt x="826980" y="328906"/>
                    <a:pt x="810631" y="345246"/>
                    <a:pt x="790535" y="345246"/>
                  </a:cubicBezTo>
                  <a:lnTo>
                    <a:pt x="778498" y="345246"/>
                  </a:lnTo>
                  <a:lnTo>
                    <a:pt x="778498" y="789968"/>
                  </a:lnTo>
                  <a:cubicBezTo>
                    <a:pt x="778498" y="812731"/>
                    <a:pt x="759967" y="831251"/>
                    <a:pt x="737191" y="831251"/>
                  </a:cubicBezTo>
                  <a:lnTo>
                    <a:pt x="481827" y="831251"/>
                  </a:lnTo>
                  <a:lnTo>
                    <a:pt x="345170" y="831251"/>
                  </a:lnTo>
                  <a:lnTo>
                    <a:pt x="89806" y="831251"/>
                  </a:lnTo>
                  <a:cubicBezTo>
                    <a:pt x="67013" y="831251"/>
                    <a:pt x="48482" y="812731"/>
                    <a:pt x="48482" y="789968"/>
                  </a:cubicBezTo>
                  <a:lnTo>
                    <a:pt x="48482" y="345246"/>
                  </a:lnTo>
                  <a:lnTo>
                    <a:pt x="36445" y="345246"/>
                  </a:lnTo>
                  <a:cubicBezTo>
                    <a:pt x="16349" y="345246"/>
                    <a:pt x="0" y="328906"/>
                    <a:pt x="0" y="308821"/>
                  </a:cubicBezTo>
                  <a:lnTo>
                    <a:pt x="0" y="205969"/>
                  </a:lnTo>
                  <a:cubicBezTo>
                    <a:pt x="0" y="185885"/>
                    <a:pt x="16349" y="169544"/>
                    <a:pt x="36445" y="169544"/>
                  </a:cubicBezTo>
                  <a:lnTo>
                    <a:pt x="211761" y="169544"/>
                  </a:lnTo>
                  <a:cubicBezTo>
                    <a:pt x="204934" y="163654"/>
                    <a:pt x="198941" y="157048"/>
                    <a:pt x="193780" y="149793"/>
                  </a:cubicBezTo>
                  <a:cubicBezTo>
                    <a:pt x="173984" y="121904"/>
                    <a:pt x="167707" y="81635"/>
                    <a:pt x="178512" y="51866"/>
                  </a:cubicBezTo>
                  <a:cubicBezTo>
                    <a:pt x="193330" y="10982"/>
                    <a:pt x="232372" y="-1548"/>
                    <a:pt x="261292" y="149"/>
                  </a:cubicBezTo>
                  <a:cubicBezTo>
                    <a:pt x="298553" y="2312"/>
                    <a:pt x="335414" y="22613"/>
                    <a:pt x="362402" y="55860"/>
                  </a:cubicBezTo>
                  <a:cubicBezTo>
                    <a:pt x="381449" y="79339"/>
                    <a:pt x="403459" y="116995"/>
                    <a:pt x="413498" y="157730"/>
                  </a:cubicBezTo>
                  <a:cubicBezTo>
                    <a:pt x="423521" y="116995"/>
                    <a:pt x="445548" y="79339"/>
                    <a:pt x="464578" y="55860"/>
                  </a:cubicBezTo>
                  <a:cubicBezTo>
                    <a:pt x="491583" y="22613"/>
                    <a:pt x="528428" y="2312"/>
                    <a:pt x="565705" y="149"/>
                  </a:cubicBezTo>
                  <a:cubicBezTo>
                    <a:pt x="594625" y="-1548"/>
                    <a:pt x="633650" y="10982"/>
                    <a:pt x="648468" y="51866"/>
                  </a:cubicBezTo>
                  <a:cubicBezTo>
                    <a:pt x="659273" y="81635"/>
                    <a:pt x="652997" y="121904"/>
                    <a:pt x="633201" y="149793"/>
                  </a:cubicBezTo>
                  <a:cubicBezTo>
                    <a:pt x="628056" y="157048"/>
                    <a:pt x="622046" y="163637"/>
                    <a:pt x="615236" y="169544"/>
                  </a:cubicBezTo>
                  <a:lnTo>
                    <a:pt x="790535" y="169544"/>
                  </a:lnTo>
                  <a:cubicBezTo>
                    <a:pt x="810631" y="169544"/>
                    <a:pt x="826980" y="185885"/>
                    <a:pt x="826980" y="20596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7510769" y="1571984"/>
              <a:ext cx="396840" cy="398989"/>
            </a:xfrm>
            <a:custGeom>
              <a:rect b="b" l="l" r="r" t="t"/>
              <a:pathLst>
                <a:path extrusionOk="0" h="797977" w="793681">
                  <a:moveTo>
                    <a:pt x="48482" y="328613"/>
                  </a:moveTo>
                  <a:lnTo>
                    <a:pt x="328521" y="328613"/>
                  </a:lnTo>
                  <a:lnTo>
                    <a:pt x="328521" y="797978"/>
                  </a:lnTo>
                  <a:lnTo>
                    <a:pt x="73156" y="797978"/>
                  </a:lnTo>
                  <a:cubicBezTo>
                    <a:pt x="59554" y="797978"/>
                    <a:pt x="48482" y="786929"/>
                    <a:pt x="48482" y="773334"/>
                  </a:cubicBezTo>
                  <a:lnTo>
                    <a:pt x="48482" y="328613"/>
                  </a:lnTo>
                  <a:close/>
                  <a:moveTo>
                    <a:pt x="345170" y="797978"/>
                  </a:moveTo>
                  <a:lnTo>
                    <a:pt x="448528" y="797978"/>
                  </a:lnTo>
                  <a:lnTo>
                    <a:pt x="448528" y="328613"/>
                  </a:lnTo>
                  <a:lnTo>
                    <a:pt x="345170" y="328613"/>
                  </a:lnTo>
                  <a:lnTo>
                    <a:pt x="345170" y="797978"/>
                  </a:lnTo>
                  <a:close/>
                  <a:moveTo>
                    <a:pt x="465177" y="797978"/>
                  </a:moveTo>
                  <a:lnTo>
                    <a:pt x="720542" y="797978"/>
                  </a:lnTo>
                  <a:cubicBezTo>
                    <a:pt x="734145" y="797978"/>
                    <a:pt x="745200" y="786929"/>
                    <a:pt x="745200" y="773334"/>
                  </a:cubicBezTo>
                  <a:lnTo>
                    <a:pt x="745200" y="328613"/>
                  </a:lnTo>
                  <a:lnTo>
                    <a:pt x="465177" y="328613"/>
                  </a:lnTo>
                  <a:lnTo>
                    <a:pt x="465177" y="797978"/>
                  </a:lnTo>
                  <a:close/>
                  <a:moveTo>
                    <a:pt x="773886" y="169551"/>
                  </a:moveTo>
                  <a:lnTo>
                    <a:pt x="465177" y="169551"/>
                  </a:lnTo>
                  <a:lnTo>
                    <a:pt x="465177" y="311973"/>
                  </a:lnTo>
                  <a:lnTo>
                    <a:pt x="761849" y="311973"/>
                  </a:lnTo>
                  <a:lnTo>
                    <a:pt x="773886" y="311973"/>
                  </a:lnTo>
                  <a:cubicBezTo>
                    <a:pt x="784808" y="311973"/>
                    <a:pt x="793682" y="303103"/>
                    <a:pt x="793682" y="292188"/>
                  </a:cubicBezTo>
                  <a:lnTo>
                    <a:pt x="793682" y="189336"/>
                  </a:lnTo>
                  <a:cubicBezTo>
                    <a:pt x="793682" y="178420"/>
                    <a:pt x="784808" y="169551"/>
                    <a:pt x="773886" y="169551"/>
                  </a:cubicBezTo>
                  <a:close/>
                  <a:moveTo>
                    <a:pt x="345170" y="311973"/>
                  </a:moveTo>
                  <a:lnTo>
                    <a:pt x="448528" y="311973"/>
                  </a:lnTo>
                  <a:lnTo>
                    <a:pt x="448528" y="169551"/>
                  </a:lnTo>
                  <a:lnTo>
                    <a:pt x="345170" y="169551"/>
                  </a:lnTo>
                  <a:lnTo>
                    <a:pt x="345170" y="311973"/>
                  </a:lnTo>
                  <a:close/>
                  <a:moveTo>
                    <a:pt x="0" y="189336"/>
                  </a:moveTo>
                  <a:lnTo>
                    <a:pt x="0" y="292188"/>
                  </a:lnTo>
                  <a:cubicBezTo>
                    <a:pt x="0" y="303103"/>
                    <a:pt x="8891" y="311973"/>
                    <a:pt x="19796" y="311973"/>
                  </a:cubicBezTo>
                  <a:lnTo>
                    <a:pt x="31833" y="311973"/>
                  </a:lnTo>
                  <a:lnTo>
                    <a:pt x="328521" y="311973"/>
                  </a:lnTo>
                  <a:lnTo>
                    <a:pt x="328521" y="169551"/>
                  </a:lnTo>
                  <a:lnTo>
                    <a:pt x="19796" y="169551"/>
                  </a:lnTo>
                  <a:cubicBezTo>
                    <a:pt x="8891" y="169551"/>
                    <a:pt x="0" y="178420"/>
                    <a:pt x="0" y="189336"/>
                  </a:cubicBezTo>
                  <a:close/>
                  <a:moveTo>
                    <a:pt x="569484" y="152911"/>
                  </a:moveTo>
                  <a:cubicBezTo>
                    <a:pt x="583220" y="145323"/>
                    <a:pt x="594508" y="135472"/>
                    <a:pt x="602982" y="123524"/>
                  </a:cubicBezTo>
                  <a:cubicBezTo>
                    <a:pt x="619798" y="99829"/>
                    <a:pt x="625226" y="65850"/>
                    <a:pt x="616169" y="40907"/>
                  </a:cubicBezTo>
                  <a:cubicBezTo>
                    <a:pt x="604464" y="8625"/>
                    <a:pt x="573180" y="-1226"/>
                    <a:pt x="550021" y="122"/>
                  </a:cubicBezTo>
                  <a:cubicBezTo>
                    <a:pt x="517406" y="2019"/>
                    <a:pt x="484923" y="20090"/>
                    <a:pt x="460865" y="49709"/>
                  </a:cubicBezTo>
                  <a:cubicBezTo>
                    <a:pt x="441769" y="73255"/>
                    <a:pt x="419492" y="111926"/>
                    <a:pt x="411251" y="152911"/>
                  </a:cubicBezTo>
                  <a:lnTo>
                    <a:pt x="465177" y="152911"/>
                  </a:lnTo>
                  <a:lnTo>
                    <a:pt x="569484" y="152911"/>
                  </a:lnTo>
                  <a:close/>
                  <a:moveTo>
                    <a:pt x="332817" y="49709"/>
                  </a:moveTo>
                  <a:cubicBezTo>
                    <a:pt x="308775" y="20090"/>
                    <a:pt x="276276" y="2019"/>
                    <a:pt x="243677" y="122"/>
                  </a:cubicBezTo>
                  <a:cubicBezTo>
                    <a:pt x="220468" y="-1243"/>
                    <a:pt x="189218" y="8625"/>
                    <a:pt x="177530" y="40907"/>
                  </a:cubicBezTo>
                  <a:cubicBezTo>
                    <a:pt x="168473" y="65850"/>
                    <a:pt x="173884" y="99829"/>
                    <a:pt x="190716" y="123524"/>
                  </a:cubicBezTo>
                  <a:cubicBezTo>
                    <a:pt x="199190" y="135472"/>
                    <a:pt x="210462" y="145323"/>
                    <a:pt x="224214" y="152911"/>
                  </a:cubicBezTo>
                  <a:lnTo>
                    <a:pt x="328521" y="152911"/>
                  </a:lnTo>
                  <a:lnTo>
                    <a:pt x="382431" y="152911"/>
                  </a:lnTo>
                  <a:cubicBezTo>
                    <a:pt x="374190" y="111926"/>
                    <a:pt x="351913" y="73255"/>
                    <a:pt x="332817" y="49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7502444" y="1563667"/>
              <a:ext cx="413490" cy="415626"/>
            </a:xfrm>
            <a:custGeom>
              <a:rect b="b" l="l" r="r" t="t"/>
              <a:pathLst>
                <a:path extrusionOk="0" h="831251" w="826980">
                  <a:moveTo>
                    <a:pt x="790535" y="169544"/>
                  </a:moveTo>
                  <a:lnTo>
                    <a:pt x="615236" y="169544"/>
                  </a:lnTo>
                  <a:cubicBezTo>
                    <a:pt x="622046" y="163637"/>
                    <a:pt x="628056" y="157048"/>
                    <a:pt x="633201" y="149793"/>
                  </a:cubicBezTo>
                  <a:cubicBezTo>
                    <a:pt x="652997" y="121904"/>
                    <a:pt x="659273" y="81635"/>
                    <a:pt x="648468" y="51866"/>
                  </a:cubicBezTo>
                  <a:cubicBezTo>
                    <a:pt x="633650" y="10982"/>
                    <a:pt x="594625" y="-1548"/>
                    <a:pt x="565705" y="149"/>
                  </a:cubicBezTo>
                  <a:cubicBezTo>
                    <a:pt x="528428" y="2312"/>
                    <a:pt x="491583" y="22613"/>
                    <a:pt x="464578" y="55860"/>
                  </a:cubicBezTo>
                  <a:cubicBezTo>
                    <a:pt x="445548" y="79339"/>
                    <a:pt x="423521" y="116995"/>
                    <a:pt x="413498" y="157730"/>
                  </a:cubicBezTo>
                  <a:cubicBezTo>
                    <a:pt x="403459" y="116995"/>
                    <a:pt x="381449" y="79339"/>
                    <a:pt x="362402" y="55860"/>
                  </a:cubicBezTo>
                  <a:cubicBezTo>
                    <a:pt x="335414" y="22613"/>
                    <a:pt x="298553" y="2312"/>
                    <a:pt x="261292" y="149"/>
                  </a:cubicBezTo>
                  <a:cubicBezTo>
                    <a:pt x="232372" y="-1548"/>
                    <a:pt x="193330" y="10982"/>
                    <a:pt x="178512" y="51866"/>
                  </a:cubicBezTo>
                  <a:cubicBezTo>
                    <a:pt x="167707" y="81635"/>
                    <a:pt x="173984" y="121904"/>
                    <a:pt x="193780" y="149793"/>
                  </a:cubicBezTo>
                  <a:cubicBezTo>
                    <a:pt x="198941" y="157048"/>
                    <a:pt x="204934" y="163654"/>
                    <a:pt x="211761" y="169544"/>
                  </a:cubicBezTo>
                  <a:lnTo>
                    <a:pt x="36445" y="169544"/>
                  </a:lnTo>
                  <a:cubicBezTo>
                    <a:pt x="16349" y="169544"/>
                    <a:pt x="0" y="185885"/>
                    <a:pt x="0" y="205969"/>
                  </a:cubicBezTo>
                  <a:lnTo>
                    <a:pt x="0" y="308821"/>
                  </a:lnTo>
                  <a:cubicBezTo>
                    <a:pt x="0" y="328906"/>
                    <a:pt x="16349" y="345246"/>
                    <a:pt x="36445" y="345246"/>
                  </a:cubicBezTo>
                  <a:lnTo>
                    <a:pt x="48482" y="345246"/>
                  </a:lnTo>
                  <a:lnTo>
                    <a:pt x="48482" y="789968"/>
                  </a:lnTo>
                  <a:cubicBezTo>
                    <a:pt x="48482" y="812731"/>
                    <a:pt x="67013" y="831251"/>
                    <a:pt x="89806" y="831251"/>
                  </a:cubicBezTo>
                  <a:lnTo>
                    <a:pt x="345170" y="831251"/>
                  </a:lnTo>
                  <a:lnTo>
                    <a:pt x="481827" y="831251"/>
                  </a:lnTo>
                  <a:lnTo>
                    <a:pt x="737191" y="831251"/>
                  </a:lnTo>
                  <a:cubicBezTo>
                    <a:pt x="759967" y="831251"/>
                    <a:pt x="778498" y="812731"/>
                    <a:pt x="778498" y="789968"/>
                  </a:cubicBezTo>
                  <a:lnTo>
                    <a:pt x="778498" y="345246"/>
                  </a:lnTo>
                  <a:lnTo>
                    <a:pt x="790535" y="345246"/>
                  </a:lnTo>
                  <a:cubicBezTo>
                    <a:pt x="810631" y="345246"/>
                    <a:pt x="826980" y="328906"/>
                    <a:pt x="826980" y="308821"/>
                  </a:cubicBezTo>
                  <a:lnTo>
                    <a:pt x="826980" y="205969"/>
                  </a:lnTo>
                  <a:cubicBezTo>
                    <a:pt x="826980" y="185885"/>
                    <a:pt x="810631" y="169544"/>
                    <a:pt x="790535" y="169544"/>
                  </a:cubicBezTo>
                  <a:close/>
                  <a:moveTo>
                    <a:pt x="345170" y="814611"/>
                  </a:moveTo>
                  <a:lnTo>
                    <a:pt x="89806" y="814611"/>
                  </a:lnTo>
                  <a:cubicBezTo>
                    <a:pt x="76203" y="814611"/>
                    <a:pt x="65131" y="803562"/>
                    <a:pt x="65131" y="789968"/>
                  </a:cubicBezTo>
                  <a:lnTo>
                    <a:pt x="65131" y="345246"/>
                  </a:lnTo>
                  <a:lnTo>
                    <a:pt x="345170" y="345246"/>
                  </a:lnTo>
                  <a:lnTo>
                    <a:pt x="345170" y="814611"/>
                  </a:lnTo>
                  <a:close/>
                  <a:moveTo>
                    <a:pt x="345170" y="328606"/>
                  </a:moveTo>
                  <a:lnTo>
                    <a:pt x="48482" y="328606"/>
                  </a:lnTo>
                  <a:lnTo>
                    <a:pt x="36445" y="328606"/>
                  </a:lnTo>
                  <a:cubicBezTo>
                    <a:pt x="25540" y="328606"/>
                    <a:pt x="16649" y="319737"/>
                    <a:pt x="16649" y="308821"/>
                  </a:cubicBezTo>
                  <a:lnTo>
                    <a:pt x="16649" y="205969"/>
                  </a:lnTo>
                  <a:cubicBezTo>
                    <a:pt x="16649" y="195054"/>
                    <a:pt x="25540" y="186184"/>
                    <a:pt x="36445" y="186184"/>
                  </a:cubicBezTo>
                  <a:lnTo>
                    <a:pt x="345170" y="186184"/>
                  </a:lnTo>
                  <a:lnTo>
                    <a:pt x="345170" y="328606"/>
                  </a:lnTo>
                  <a:close/>
                  <a:moveTo>
                    <a:pt x="240863" y="169544"/>
                  </a:moveTo>
                  <a:cubicBezTo>
                    <a:pt x="227111" y="161957"/>
                    <a:pt x="215840" y="152106"/>
                    <a:pt x="207365" y="140158"/>
                  </a:cubicBezTo>
                  <a:cubicBezTo>
                    <a:pt x="190533" y="116463"/>
                    <a:pt x="185122" y="82484"/>
                    <a:pt x="194179" y="57540"/>
                  </a:cubicBezTo>
                  <a:cubicBezTo>
                    <a:pt x="205867" y="25259"/>
                    <a:pt x="237117" y="15391"/>
                    <a:pt x="260326" y="16756"/>
                  </a:cubicBezTo>
                  <a:cubicBezTo>
                    <a:pt x="292925" y="18653"/>
                    <a:pt x="325424" y="36724"/>
                    <a:pt x="349466" y="66343"/>
                  </a:cubicBezTo>
                  <a:cubicBezTo>
                    <a:pt x="368562" y="89889"/>
                    <a:pt x="390839" y="128560"/>
                    <a:pt x="399080" y="169544"/>
                  </a:cubicBezTo>
                  <a:lnTo>
                    <a:pt x="345170" y="169544"/>
                  </a:lnTo>
                  <a:lnTo>
                    <a:pt x="240863" y="169544"/>
                  </a:lnTo>
                  <a:close/>
                  <a:moveTo>
                    <a:pt x="465177" y="814611"/>
                  </a:moveTo>
                  <a:lnTo>
                    <a:pt x="361819" y="814611"/>
                  </a:lnTo>
                  <a:lnTo>
                    <a:pt x="361819" y="345246"/>
                  </a:lnTo>
                  <a:lnTo>
                    <a:pt x="465177" y="345246"/>
                  </a:lnTo>
                  <a:lnTo>
                    <a:pt x="465177" y="814611"/>
                  </a:lnTo>
                  <a:close/>
                  <a:moveTo>
                    <a:pt x="465177" y="328606"/>
                  </a:moveTo>
                  <a:lnTo>
                    <a:pt x="361819" y="328606"/>
                  </a:lnTo>
                  <a:lnTo>
                    <a:pt x="361819" y="186184"/>
                  </a:lnTo>
                  <a:lnTo>
                    <a:pt x="465177" y="186184"/>
                  </a:lnTo>
                  <a:lnTo>
                    <a:pt x="465177" y="328606"/>
                  </a:lnTo>
                  <a:close/>
                  <a:moveTo>
                    <a:pt x="427900" y="169544"/>
                  </a:moveTo>
                  <a:cubicBezTo>
                    <a:pt x="436141" y="128560"/>
                    <a:pt x="458418" y="89889"/>
                    <a:pt x="477514" y="66343"/>
                  </a:cubicBezTo>
                  <a:cubicBezTo>
                    <a:pt x="501572" y="36724"/>
                    <a:pt x="534055" y="18653"/>
                    <a:pt x="566671" y="16756"/>
                  </a:cubicBezTo>
                  <a:cubicBezTo>
                    <a:pt x="589830" y="15408"/>
                    <a:pt x="621113" y="25259"/>
                    <a:pt x="632818" y="57540"/>
                  </a:cubicBezTo>
                  <a:cubicBezTo>
                    <a:pt x="641875" y="82484"/>
                    <a:pt x="636447" y="116463"/>
                    <a:pt x="619632" y="140158"/>
                  </a:cubicBezTo>
                  <a:cubicBezTo>
                    <a:pt x="611157" y="152106"/>
                    <a:pt x="599869" y="161957"/>
                    <a:pt x="586134" y="169544"/>
                  </a:cubicBezTo>
                  <a:lnTo>
                    <a:pt x="481827" y="169544"/>
                  </a:lnTo>
                  <a:lnTo>
                    <a:pt x="427900" y="169544"/>
                  </a:lnTo>
                  <a:close/>
                  <a:moveTo>
                    <a:pt x="761849" y="789968"/>
                  </a:moveTo>
                  <a:cubicBezTo>
                    <a:pt x="761849" y="803562"/>
                    <a:pt x="750794" y="814611"/>
                    <a:pt x="737191" y="814611"/>
                  </a:cubicBezTo>
                  <a:lnTo>
                    <a:pt x="481827" y="814611"/>
                  </a:lnTo>
                  <a:lnTo>
                    <a:pt x="481827" y="345246"/>
                  </a:lnTo>
                  <a:lnTo>
                    <a:pt x="761849" y="345246"/>
                  </a:lnTo>
                  <a:lnTo>
                    <a:pt x="761849" y="789968"/>
                  </a:lnTo>
                  <a:close/>
                  <a:moveTo>
                    <a:pt x="810331" y="308821"/>
                  </a:moveTo>
                  <a:cubicBezTo>
                    <a:pt x="810331" y="319737"/>
                    <a:pt x="801457" y="328606"/>
                    <a:pt x="790535" y="328606"/>
                  </a:cubicBezTo>
                  <a:lnTo>
                    <a:pt x="778498" y="328606"/>
                  </a:lnTo>
                  <a:lnTo>
                    <a:pt x="481827" y="328606"/>
                  </a:lnTo>
                  <a:lnTo>
                    <a:pt x="481827" y="186184"/>
                  </a:lnTo>
                  <a:lnTo>
                    <a:pt x="790535" y="186184"/>
                  </a:lnTo>
                  <a:cubicBezTo>
                    <a:pt x="801457" y="186184"/>
                    <a:pt x="810331" y="195054"/>
                    <a:pt x="810331" y="205969"/>
                  </a:cubicBezTo>
                  <a:lnTo>
                    <a:pt x="810331" y="3088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36"/>
          <p:cNvGrpSpPr/>
          <p:nvPr/>
        </p:nvGrpSpPr>
        <p:grpSpPr>
          <a:xfrm>
            <a:off x="6285034" y="1563667"/>
            <a:ext cx="436067" cy="416184"/>
            <a:chOff x="6285034" y="1563667"/>
            <a:chExt cx="436067" cy="416184"/>
          </a:xfrm>
        </p:grpSpPr>
        <p:sp>
          <p:nvSpPr>
            <p:cNvPr id="512" name="Google Shape;512;p36"/>
            <p:cNvSpPr/>
            <p:nvPr/>
          </p:nvSpPr>
          <p:spPr>
            <a:xfrm>
              <a:off x="6289413" y="1568044"/>
              <a:ext cx="427310" cy="407434"/>
            </a:xfrm>
            <a:custGeom>
              <a:rect b="b" l="l" r="r" t="t"/>
              <a:pathLst>
                <a:path extrusionOk="0" h="814868" w="854619">
                  <a:moveTo>
                    <a:pt x="440524" y="8237"/>
                  </a:moveTo>
                  <a:lnTo>
                    <a:pt x="564581" y="259781"/>
                  </a:lnTo>
                  <a:lnTo>
                    <a:pt x="841977" y="300120"/>
                  </a:lnTo>
                  <a:cubicBezTo>
                    <a:pt x="854071" y="301872"/>
                    <a:pt x="858902" y="316760"/>
                    <a:pt x="850151" y="325308"/>
                  </a:cubicBezTo>
                  <a:lnTo>
                    <a:pt x="649433" y="521100"/>
                  </a:lnTo>
                  <a:lnTo>
                    <a:pt x="696812" y="797587"/>
                  </a:lnTo>
                  <a:cubicBezTo>
                    <a:pt x="698877" y="809638"/>
                    <a:pt x="686223" y="818834"/>
                    <a:pt x="675407" y="813141"/>
                  </a:cubicBezTo>
                  <a:lnTo>
                    <a:pt x="427310" y="682613"/>
                  </a:lnTo>
                  <a:lnTo>
                    <a:pt x="179213" y="813141"/>
                  </a:lnTo>
                  <a:cubicBezTo>
                    <a:pt x="168396" y="818834"/>
                    <a:pt x="155742" y="809638"/>
                    <a:pt x="157807" y="797587"/>
                  </a:cubicBezTo>
                  <a:lnTo>
                    <a:pt x="205186" y="521100"/>
                  </a:lnTo>
                  <a:lnTo>
                    <a:pt x="4468" y="325308"/>
                  </a:lnTo>
                  <a:cubicBezTo>
                    <a:pt x="-4283" y="316760"/>
                    <a:pt x="548" y="301889"/>
                    <a:pt x="12642" y="300120"/>
                  </a:cubicBezTo>
                  <a:lnTo>
                    <a:pt x="290038" y="259781"/>
                  </a:lnTo>
                  <a:lnTo>
                    <a:pt x="414078" y="8237"/>
                  </a:lnTo>
                  <a:cubicBezTo>
                    <a:pt x="419486" y="-2746"/>
                    <a:pt x="435116" y="-2746"/>
                    <a:pt x="440524" y="82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6285034" y="1563667"/>
              <a:ext cx="436067" cy="416184"/>
            </a:xfrm>
            <a:custGeom>
              <a:rect b="b" l="l" r="r" t="t"/>
              <a:pathLst>
                <a:path extrusionOk="0" h="832368" w="872135">
                  <a:moveTo>
                    <a:pt x="870968" y="316213"/>
                  </a:moveTo>
                  <a:cubicBezTo>
                    <a:pt x="868185" y="307630"/>
                    <a:pt x="860904" y="301500"/>
                    <a:pt x="851995" y="300203"/>
                  </a:cubicBezTo>
                  <a:lnTo>
                    <a:pt x="579150" y="260530"/>
                  </a:lnTo>
                  <a:lnTo>
                    <a:pt x="457141" y="13102"/>
                  </a:lnTo>
                  <a:cubicBezTo>
                    <a:pt x="453150" y="5027"/>
                    <a:pt x="445081" y="0"/>
                    <a:pt x="436068" y="0"/>
                  </a:cubicBezTo>
                  <a:cubicBezTo>
                    <a:pt x="427054" y="0"/>
                    <a:pt x="418985" y="5027"/>
                    <a:pt x="414995" y="13102"/>
                  </a:cubicBezTo>
                  <a:lnTo>
                    <a:pt x="292985" y="260530"/>
                  </a:lnTo>
                  <a:lnTo>
                    <a:pt x="20140" y="300203"/>
                  </a:lnTo>
                  <a:cubicBezTo>
                    <a:pt x="11214" y="301500"/>
                    <a:pt x="3950" y="307630"/>
                    <a:pt x="1167" y="316213"/>
                  </a:cubicBezTo>
                  <a:cubicBezTo>
                    <a:pt x="-1616" y="324796"/>
                    <a:pt x="660" y="334027"/>
                    <a:pt x="7118" y="340332"/>
                  </a:cubicBezTo>
                  <a:lnTo>
                    <a:pt x="204545" y="532919"/>
                  </a:lnTo>
                  <a:lnTo>
                    <a:pt x="157936" y="804852"/>
                  </a:lnTo>
                  <a:cubicBezTo>
                    <a:pt x="156414" y="813750"/>
                    <a:pt x="160002" y="822560"/>
                    <a:pt x="167283" y="827850"/>
                  </a:cubicBezTo>
                  <a:cubicBezTo>
                    <a:pt x="171396" y="830845"/>
                    <a:pt x="176227" y="832369"/>
                    <a:pt x="181075" y="832369"/>
                  </a:cubicBezTo>
                  <a:cubicBezTo>
                    <a:pt x="184803" y="832369"/>
                    <a:pt x="188566" y="831476"/>
                    <a:pt x="192031" y="829636"/>
                  </a:cubicBezTo>
                  <a:lnTo>
                    <a:pt x="436068" y="701246"/>
                  </a:lnTo>
                  <a:lnTo>
                    <a:pt x="680104" y="829636"/>
                  </a:lnTo>
                  <a:cubicBezTo>
                    <a:pt x="688085" y="833823"/>
                    <a:pt x="697571" y="833157"/>
                    <a:pt x="704852" y="827850"/>
                  </a:cubicBezTo>
                  <a:cubicBezTo>
                    <a:pt x="712151" y="822543"/>
                    <a:pt x="715721" y="813732"/>
                    <a:pt x="714199" y="804852"/>
                  </a:cubicBezTo>
                  <a:lnTo>
                    <a:pt x="667590" y="532901"/>
                  </a:lnTo>
                  <a:lnTo>
                    <a:pt x="865017" y="340315"/>
                  </a:lnTo>
                  <a:cubicBezTo>
                    <a:pt x="871476" y="334027"/>
                    <a:pt x="873751" y="324796"/>
                    <a:pt x="870968" y="316213"/>
                  </a:cubicBezTo>
                  <a:close/>
                  <a:moveTo>
                    <a:pt x="852800" y="327773"/>
                  </a:moveTo>
                  <a:lnTo>
                    <a:pt x="652083" y="523583"/>
                  </a:lnTo>
                  <a:cubicBezTo>
                    <a:pt x="650017" y="525597"/>
                    <a:pt x="649072" y="528487"/>
                    <a:pt x="649562" y="531325"/>
                  </a:cubicBezTo>
                  <a:lnTo>
                    <a:pt x="696941" y="807812"/>
                  </a:lnTo>
                  <a:cubicBezTo>
                    <a:pt x="697519" y="811140"/>
                    <a:pt x="695454" y="813031"/>
                    <a:pt x="694561" y="813680"/>
                  </a:cubicBezTo>
                  <a:cubicBezTo>
                    <a:pt x="693651" y="814345"/>
                    <a:pt x="691218" y="815711"/>
                    <a:pt x="688243" y="814135"/>
                  </a:cubicBezTo>
                  <a:lnTo>
                    <a:pt x="440146" y="683607"/>
                  </a:lnTo>
                  <a:cubicBezTo>
                    <a:pt x="437590" y="682258"/>
                    <a:pt x="434545" y="682258"/>
                    <a:pt x="432007" y="683607"/>
                  </a:cubicBezTo>
                  <a:lnTo>
                    <a:pt x="183910" y="814135"/>
                  </a:lnTo>
                  <a:cubicBezTo>
                    <a:pt x="180935" y="815711"/>
                    <a:pt x="178502" y="814345"/>
                    <a:pt x="177592" y="813680"/>
                  </a:cubicBezTo>
                  <a:cubicBezTo>
                    <a:pt x="176682" y="813014"/>
                    <a:pt x="174634" y="811122"/>
                    <a:pt x="175211" y="807812"/>
                  </a:cubicBezTo>
                  <a:lnTo>
                    <a:pt x="222590" y="531325"/>
                  </a:lnTo>
                  <a:cubicBezTo>
                    <a:pt x="223081" y="528487"/>
                    <a:pt x="222135" y="525579"/>
                    <a:pt x="220070" y="523583"/>
                  </a:cubicBezTo>
                  <a:lnTo>
                    <a:pt x="19335" y="327773"/>
                  </a:lnTo>
                  <a:cubicBezTo>
                    <a:pt x="16919" y="325426"/>
                    <a:pt x="17462" y="322694"/>
                    <a:pt x="17812" y="321625"/>
                  </a:cubicBezTo>
                  <a:cubicBezTo>
                    <a:pt x="18162" y="320557"/>
                    <a:pt x="19317" y="318017"/>
                    <a:pt x="22660" y="317544"/>
                  </a:cubicBezTo>
                  <a:lnTo>
                    <a:pt x="300056" y="277205"/>
                  </a:lnTo>
                  <a:cubicBezTo>
                    <a:pt x="302909" y="276785"/>
                    <a:pt x="305377" y="274998"/>
                    <a:pt x="306655" y="272406"/>
                  </a:cubicBezTo>
                  <a:lnTo>
                    <a:pt x="430712" y="20861"/>
                  </a:lnTo>
                  <a:cubicBezTo>
                    <a:pt x="432200" y="17849"/>
                    <a:pt x="434965" y="17516"/>
                    <a:pt x="436085" y="17516"/>
                  </a:cubicBezTo>
                  <a:cubicBezTo>
                    <a:pt x="437205" y="17516"/>
                    <a:pt x="439971" y="17849"/>
                    <a:pt x="441458" y="20861"/>
                  </a:cubicBezTo>
                  <a:lnTo>
                    <a:pt x="565516" y="272406"/>
                  </a:lnTo>
                  <a:cubicBezTo>
                    <a:pt x="566793" y="274998"/>
                    <a:pt x="569261" y="276785"/>
                    <a:pt x="572096" y="277205"/>
                  </a:cubicBezTo>
                  <a:lnTo>
                    <a:pt x="849492" y="317544"/>
                  </a:lnTo>
                  <a:cubicBezTo>
                    <a:pt x="852818" y="318035"/>
                    <a:pt x="853991" y="320557"/>
                    <a:pt x="854341" y="321625"/>
                  </a:cubicBezTo>
                  <a:cubicBezTo>
                    <a:pt x="854691" y="322694"/>
                    <a:pt x="855216" y="325426"/>
                    <a:pt x="852800" y="327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36"/>
          <p:cNvGrpSpPr/>
          <p:nvPr/>
        </p:nvGrpSpPr>
        <p:grpSpPr>
          <a:xfrm>
            <a:off x="5735771" y="1563667"/>
            <a:ext cx="340771" cy="415684"/>
            <a:chOff x="5735771" y="1563667"/>
            <a:chExt cx="340771" cy="415684"/>
          </a:xfrm>
        </p:grpSpPr>
        <p:sp>
          <p:nvSpPr>
            <p:cNvPr id="515" name="Google Shape;515;p36"/>
            <p:cNvSpPr/>
            <p:nvPr/>
          </p:nvSpPr>
          <p:spPr>
            <a:xfrm>
              <a:off x="5735771" y="1563667"/>
              <a:ext cx="340771" cy="415684"/>
            </a:xfrm>
            <a:custGeom>
              <a:rect b="b" l="l" r="r" t="t"/>
              <a:pathLst>
                <a:path extrusionOk="0" h="831368" w="681542">
                  <a:moveTo>
                    <a:pt x="681542" y="661041"/>
                  </a:moveTo>
                  <a:lnTo>
                    <a:pt x="681542" y="698382"/>
                  </a:lnTo>
                  <a:cubicBezTo>
                    <a:pt x="681542" y="713641"/>
                    <a:pt x="670976" y="726037"/>
                    <a:pt x="657980" y="726037"/>
                  </a:cubicBezTo>
                  <a:lnTo>
                    <a:pt x="477552" y="726037"/>
                  </a:lnTo>
                  <a:cubicBezTo>
                    <a:pt x="472776" y="737153"/>
                    <a:pt x="467718" y="748285"/>
                    <a:pt x="462360" y="759434"/>
                  </a:cubicBezTo>
                  <a:cubicBezTo>
                    <a:pt x="460613" y="763061"/>
                    <a:pt x="458117" y="766290"/>
                    <a:pt x="454955" y="769035"/>
                  </a:cubicBezTo>
                  <a:cubicBezTo>
                    <a:pt x="449247" y="773994"/>
                    <a:pt x="441859" y="776856"/>
                    <a:pt x="433988" y="777289"/>
                  </a:cubicBezTo>
                  <a:lnTo>
                    <a:pt x="433988" y="814329"/>
                  </a:lnTo>
                  <a:cubicBezTo>
                    <a:pt x="433988" y="823731"/>
                    <a:pt x="426334" y="831369"/>
                    <a:pt x="416949" y="831369"/>
                  </a:cubicBezTo>
                  <a:lnTo>
                    <a:pt x="264593" y="831369"/>
                  </a:lnTo>
                  <a:cubicBezTo>
                    <a:pt x="255208" y="831369"/>
                    <a:pt x="247554" y="823731"/>
                    <a:pt x="247554" y="814329"/>
                  </a:cubicBezTo>
                  <a:lnTo>
                    <a:pt x="247554" y="777305"/>
                  </a:lnTo>
                  <a:cubicBezTo>
                    <a:pt x="235157" y="776623"/>
                    <a:pt x="224158" y="769767"/>
                    <a:pt x="219166" y="759434"/>
                  </a:cubicBezTo>
                  <a:cubicBezTo>
                    <a:pt x="213808" y="748285"/>
                    <a:pt x="208766" y="737153"/>
                    <a:pt x="203973" y="726037"/>
                  </a:cubicBezTo>
                  <a:lnTo>
                    <a:pt x="23562" y="726037"/>
                  </a:lnTo>
                  <a:cubicBezTo>
                    <a:pt x="10566" y="726037"/>
                    <a:pt x="0" y="713641"/>
                    <a:pt x="0" y="698382"/>
                  </a:cubicBezTo>
                  <a:lnTo>
                    <a:pt x="0" y="661041"/>
                  </a:lnTo>
                  <a:cubicBezTo>
                    <a:pt x="0" y="651889"/>
                    <a:pt x="2563" y="642920"/>
                    <a:pt x="7205" y="635782"/>
                  </a:cubicBezTo>
                  <a:lnTo>
                    <a:pt x="147747" y="418879"/>
                  </a:lnTo>
                  <a:cubicBezTo>
                    <a:pt x="151075" y="375482"/>
                    <a:pt x="159328" y="331103"/>
                    <a:pt x="172391" y="286441"/>
                  </a:cubicBezTo>
                  <a:cubicBezTo>
                    <a:pt x="186285" y="238967"/>
                    <a:pt x="205637" y="191027"/>
                    <a:pt x="229915" y="143953"/>
                  </a:cubicBezTo>
                  <a:cubicBezTo>
                    <a:pt x="271149" y="64047"/>
                    <a:pt x="312516" y="13994"/>
                    <a:pt x="314247" y="11914"/>
                  </a:cubicBezTo>
                  <a:cubicBezTo>
                    <a:pt x="320487" y="4443"/>
                    <a:pt x="330388" y="0"/>
                    <a:pt x="340771" y="0"/>
                  </a:cubicBezTo>
                  <a:cubicBezTo>
                    <a:pt x="351154" y="0"/>
                    <a:pt x="361072" y="4443"/>
                    <a:pt x="367279" y="11914"/>
                  </a:cubicBezTo>
                  <a:cubicBezTo>
                    <a:pt x="368976" y="13944"/>
                    <a:pt x="409927" y="63149"/>
                    <a:pt x="451627" y="143953"/>
                  </a:cubicBezTo>
                  <a:cubicBezTo>
                    <a:pt x="475905" y="191044"/>
                    <a:pt x="495257" y="238984"/>
                    <a:pt x="509152" y="286458"/>
                  </a:cubicBezTo>
                  <a:cubicBezTo>
                    <a:pt x="522214" y="331103"/>
                    <a:pt x="530467" y="375482"/>
                    <a:pt x="533795" y="418879"/>
                  </a:cubicBezTo>
                  <a:lnTo>
                    <a:pt x="674354" y="635782"/>
                  </a:lnTo>
                  <a:cubicBezTo>
                    <a:pt x="678980" y="642920"/>
                    <a:pt x="681542" y="651889"/>
                    <a:pt x="681542" y="66104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5735771" y="1563667"/>
              <a:ext cx="340771" cy="415684"/>
            </a:xfrm>
            <a:custGeom>
              <a:rect b="b" l="l" r="r" t="t"/>
              <a:pathLst>
                <a:path extrusionOk="0" h="831368" w="681542">
                  <a:moveTo>
                    <a:pt x="674354" y="635782"/>
                  </a:moveTo>
                  <a:lnTo>
                    <a:pt x="533795" y="418879"/>
                  </a:lnTo>
                  <a:cubicBezTo>
                    <a:pt x="530467" y="375482"/>
                    <a:pt x="522214" y="331103"/>
                    <a:pt x="509152" y="286458"/>
                  </a:cubicBezTo>
                  <a:cubicBezTo>
                    <a:pt x="495257" y="238984"/>
                    <a:pt x="475905" y="191044"/>
                    <a:pt x="451627" y="143953"/>
                  </a:cubicBezTo>
                  <a:cubicBezTo>
                    <a:pt x="409927" y="63149"/>
                    <a:pt x="368976" y="13944"/>
                    <a:pt x="367279" y="11914"/>
                  </a:cubicBezTo>
                  <a:cubicBezTo>
                    <a:pt x="361072" y="4443"/>
                    <a:pt x="351154" y="0"/>
                    <a:pt x="340771" y="0"/>
                  </a:cubicBezTo>
                  <a:cubicBezTo>
                    <a:pt x="330388" y="0"/>
                    <a:pt x="320487" y="4443"/>
                    <a:pt x="314247" y="11914"/>
                  </a:cubicBezTo>
                  <a:cubicBezTo>
                    <a:pt x="312516" y="13994"/>
                    <a:pt x="271149" y="64047"/>
                    <a:pt x="229915" y="143953"/>
                  </a:cubicBezTo>
                  <a:cubicBezTo>
                    <a:pt x="205637" y="191027"/>
                    <a:pt x="186285" y="238967"/>
                    <a:pt x="172391" y="286441"/>
                  </a:cubicBezTo>
                  <a:cubicBezTo>
                    <a:pt x="159328" y="331103"/>
                    <a:pt x="151075" y="375482"/>
                    <a:pt x="147747" y="418879"/>
                  </a:cubicBezTo>
                  <a:lnTo>
                    <a:pt x="7205" y="635782"/>
                  </a:lnTo>
                  <a:cubicBezTo>
                    <a:pt x="2563" y="642920"/>
                    <a:pt x="0" y="651889"/>
                    <a:pt x="0" y="661041"/>
                  </a:cubicBezTo>
                  <a:lnTo>
                    <a:pt x="0" y="698382"/>
                  </a:lnTo>
                  <a:cubicBezTo>
                    <a:pt x="0" y="713641"/>
                    <a:pt x="10566" y="726037"/>
                    <a:pt x="23562" y="726037"/>
                  </a:cubicBezTo>
                  <a:lnTo>
                    <a:pt x="203973" y="726037"/>
                  </a:lnTo>
                  <a:cubicBezTo>
                    <a:pt x="208766" y="737153"/>
                    <a:pt x="213808" y="748285"/>
                    <a:pt x="219166" y="759434"/>
                  </a:cubicBezTo>
                  <a:cubicBezTo>
                    <a:pt x="224158" y="769767"/>
                    <a:pt x="235157" y="776623"/>
                    <a:pt x="247554" y="777305"/>
                  </a:cubicBezTo>
                  <a:lnTo>
                    <a:pt x="247554" y="814329"/>
                  </a:lnTo>
                  <a:cubicBezTo>
                    <a:pt x="247554" y="823731"/>
                    <a:pt x="255208" y="831369"/>
                    <a:pt x="264593" y="831369"/>
                  </a:cubicBezTo>
                  <a:lnTo>
                    <a:pt x="416949" y="831369"/>
                  </a:lnTo>
                  <a:cubicBezTo>
                    <a:pt x="426334" y="831369"/>
                    <a:pt x="433988" y="823731"/>
                    <a:pt x="433988" y="814329"/>
                  </a:cubicBezTo>
                  <a:lnTo>
                    <a:pt x="433988" y="777289"/>
                  </a:lnTo>
                  <a:cubicBezTo>
                    <a:pt x="441859" y="776856"/>
                    <a:pt x="449247" y="773994"/>
                    <a:pt x="454955" y="769035"/>
                  </a:cubicBezTo>
                  <a:cubicBezTo>
                    <a:pt x="458117" y="766290"/>
                    <a:pt x="460613" y="763061"/>
                    <a:pt x="462360" y="759434"/>
                  </a:cubicBezTo>
                  <a:cubicBezTo>
                    <a:pt x="467718" y="748285"/>
                    <a:pt x="472776" y="737153"/>
                    <a:pt x="477552" y="726037"/>
                  </a:cubicBezTo>
                  <a:lnTo>
                    <a:pt x="657980" y="726037"/>
                  </a:lnTo>
                  <a:cubicBezTo>
                    <a:pt x="670976" y="726037"/>
                    <a:pt x="681542" y="713641"/>
                    <a:pt x="681542" y="698382"/>
                  </a:cubicBezTo>
                  <a:lnTo>
                    <a:pt x="681542" y="661041"/>
                  </a:lnTo>
                  <a:cubicBezTo>
                    <a:pt x="681542" y="651889"/>
                    <a:pt x="678980" y="642920"/>
                    <a:pt x="674354" y="635782"/>
                  </a:cubicBezTo>
                  <a:close/>
                  <a:moveTo>
                    <a:pt x="535393" y="451926"/>
                  </a:moveTo>
                  <a:lnTo>
                    <a:pt x="660393" y="644834"/>
                  </a:lnTo>
                  <a:cubicBezTo>
                    <a:pt x="661907" y="647164"/>
                    <a:pt x="663055" y="649859"/>
                    <a:pt x="663821" y="652721"/>
                  </a:cubicBezTo>
                  <a:lnTo>
                    <a:pt x="504892" y="652721"/>
                  </a:lnTo>
                  <a:cubicBezTo>
                    <a:pt x="525209" y="588275"/>
                    <a:pt x="535493" y="524610"/>
                    <a:pt x="535493" y="462476"/>
                  </a:cubicBezTo>
                  <a:cubicBezTo>
                    <a:pt x="535493" y="458965"/>
                    <a:pt x="535459" y="455454"/>
                    <a:pt x="535393" y="451926"/>
                  </a:cubicBezTo>
                  <a:close/>
                  <a:moveTo>
                    <a:pt x="21166" y="644834"/>
                  </a:moveTo>
                  <a:lnTo>
                    <a:pt x="146149" y="451926"/>
                  </a:lnTo>
                  <a:cubicBezTo>
                    <a:pt x="146083" y="455454"/>
                    <a:pt x="146049" y="458965"/>
                    <a:pt x="146049" y="462476"/>
                  </a:cubicBezTo>
                  <a:cubicBezTo>
                    <a:pt x="146049" y="524610"/>
                    <a:pt x="156316" y="588275"/>
                    <a:pt x="176651" y="652721"/>
                  </a:cubicBezTo>
                  <a:lnTo>
                    <a:pt x="17722" y="652721"/>
                  </a:lnTo>
                  <a:cubicBezTo>
                    <a:pt x="18487" y="649859"/>
                    <a:pt x="19652" y="647164"/>
                    <a:pt x="21166" y="644834"/>
                  </a:cubicBezTo>
                  <a:close/>
                  <a:moveTo>
                    <a:pt x="23562" y="709397"/>
                  </a:moveTo>
                  <a:cubicBezTo>
                    <a:pt x="20284" y="709397"/>
                    <a:pt x="16640" y="704871"/>
                    <a:pt x="16640" y="698382"/>
                  </a:cubicBezTo>
                  <a:lnTo>
                    <a:pt x="16640" y="669361"/>
                  </a:lnTo>
                  <a:lnTo>
                    <a:pt x="182125" y="669361"/>
                  </a:lnTo>
                  <a:cubicBezTo>
                    <a:pt x="186668" y="682690"/>
                    <a:pt x="191643" y="696035"/>
                    <a:pt x="197035" y="709397"/>
                  </a:cubicBezTo>
                  <a:lnTo>
                    <a:pt x="23562" y="709397"/>
                  </a:lnTo>
                  <a:close/>
                  <a:moveTo>
                    <a:pt x="417348" y="814329"/>
                  </a:moveTo>
                  <a:cubicBezTo>
                    <a:pt x="417348" y="814546"/>
                    <a:pt x="417165" y="814729"/>
                    <a:pt x="416949" y="814729"/>
                  </a:cubicBezTo>
                  <a:lnTo>
                    <a:pt x="264593" y="814729"/>
                  </a:lnTo>
                  <a:cubicBezTo>
                    <a:pt x="264377" y="814729"/>
                    <a:pt x="264194" y="814546"/>
                    <a:pt x="264194" y="814329"/>
                  </a:cubicBezTo>
                  <a:lnTo>
                    <a:pt x="264194" y="777372"/>
                  </a:lnTo>
                  <a:lnTo>
                    <a:pt x="417348" y="777372"/>
                  </a:lnTo>
                  <a:lnTo>
                    <a:pt x="417348" y="814329"/>
                  </a:lnTo>
                  <a:close/>
                  <a:moveTo>
                    <a:pt x="447367" y="752212"/>
                  </a:moveTo>
                  <a:cubicBezTo>
                    <a:pt x="446602" y="753793"/>
                    <a:pt x="445503" y="755224"/>
                    <a:pt x="444056" y="756455"/>
                  </a:cubicBezTo>
                  <a:cubicBezTo>
                    <a:pt x="440927" y="759168"/>
                    <a:pt x="436518" y="760732"/>
                    <a:pt x="431958" y="760732"/>
                  </a:cubicBezTo>
                  <a:lnTo>
                    <a:pt x="425668" y="760732"/>
                  </a:lnTo>
                  <a:lnTo>
                    <a:pt x="255874" y="760732"/>
                  </a:lnTo>
                  <a:lnTo>
                    <a:pt x="249584" y="760732"/>
                  </a:lnTo>
                  <a:cubicBezTo>
                    <a:pt x="242811" y="760732"/>
                    <a:pt x="236621" y="757304"/>
                    <a:pt x="234158" y="752212"/>
                  </a:cubicBezTo>
                  <a:cubicBezTo>
                    <a:pt x="228101" y="739632"/>
                    <a:pt x="222444" y="727052"/>
                    <a:pt x="217152" y="714506"/>
                  </a:cubicBezTo>
                  <a:cubicBezTo>
                    <a:pt x="217136" y="714489"/>
                    <a:pt x="217136" y="714473"/>
                    <a:pt x="217119" y="714456"/>
                  </a:cubicBezTo>
                  <a:cubicBezTo>
                    <a:pt x="180994" y="628793"/>
                    <a:pt x="162690" y="544195"/>
                    <a:pt x="162690" y="462476"/>
                  </a:cubicBezTo>
                  <a:cubicBezTo>
                    <a:pt x="162690" y="406982"/>
                    <a:pt x="171326" y="349341"/>
                    <a:pt x="188365" y="291117"/>
                  </a:cubicBezTo>
                  <a:cubicBezTo>
                    <a:pt x="201960" y="244658"/>
                    <a:pt x="220913" y="197717"/>
                    <a:pt x="244708" y="151574"/>
                  </a:cubicBezTo>
                  <a:cubicBezTo>
                    <a:pt x="285110" y="73266"/>
                    <a:pt x="325346" y="24594"/>
                    <a:pt x="327026" y="22564"/>
                  </a:cubicBezTo>
                  <a:cubicBezTo>
                    <a:pt x="330138" y="18853"/>
                    <a:pt x="335263" y="16640"/>
                    <a:pt x="340771" y="16640"/>
                  </a:cubicBezTo>
                  <a:cubicBezTo>
                    <a:pt x="346279" y="16640"/>
                    <a:pt x="351404" y="18853"/>
                    <a:pt x="354499" y="22581"/>
                  </a:cubicBezTo>
                  <a:cubicBezTo>
                    <a:pt x="354915" y="23063"/>
                    <a:pt x="395983" y="72401"/>
                    <a:pt x="436834" y="151574"/>
                  </a:cubicBezTo>
                  <a:cubicBezTo>
                    <a:pt x="460629" y="197717"/>
                    <a:pt x="479582" y="244675"/>
                    <a:pt x="493177" y="291117"/>
                  </a:cubicBezTo>
                  <a:cubicBezTo>
                    <a:pt x="510216" y="349341"/>
                    <a:pt x="518853" y="406982"/>
                    <a:pt x="518853" y="462476"/>
                  </a:cubicBezTo>
                  <a:cubicBezTo>
                    <a:pt x="518853" y="556193"/>
                    <a:pt x="494791" y="653670"/>
                    <a:pt x="447367" y="752212"/>
                  </a:cubicBezTo>
                  <a:close/>
                  <a:moveTo>
                    <a:pt x="664902" y="698382"/>
                  </a:moveTo>
                  <a:cubicBezTo>
                    <a:pt x="664902" y="704871"/>
                    <a:pt x="661258" y="709397"/>
                    <a:pt x="657980" y="709397"/>
                  </a:cubicBezTo>
                  <a:lnTo>
                    <a:pt x="484491" y="709397"/>
                  </a:lnTo>
                  <a:cubicBezTo>
                    <a:pt x="489899" y="696035"/>
                    <a:pt x="494874" y="682690"/>
                    <a:pt x="499417" y="669361"/>
                  </a:cubicBezTo>
                  <a:lnTo>
                    <a:pt x="664902" y="669361"/>
                  </a:lnTo>
                  <a:lnTo>
                    <a:pt x="664902" y="698382"/>
                  </a:lnTo>
                  <a:close/>
                  <a:moveTo>
                    <a:pt x="340771" y="238085"/>
                  </a:moveTo>
                  <a:cubicBezTo>
                    <a:pt x="277572" y="238085"/>
                    <a:pt x="226138" y="289503"/>
                    <a:pt x="226138" y="352702"/>
                  </a:cubicBezTo>
                  <a:cubicBezTo>
                    <a:pt x="226138" y="415917"/>
                    <a:pt x="277572" y="467335"/>
                    <a:pt x="340771" y="467335"/>
                  </a:cubicBezTo>
                  <a:cubicBezTo>
                    <a:pt x="403970" y="467335"/>
                    <a:pt x="455404" y="415917"/>
                    <a:pt x="455404" y="352702"/>
                  </a:cubicBezTo>
                  <a:cubicBezTo>
                    <a:pt x="455404" y="289503"/>
                    <a:pt x="403970" y="238085"/>
                    <a:pt x="340771" y="238085"/>
                  </a:cubicBezTo>
                  <a:close/>
                  <a:moveTo>
                    <a:pt x="340771" y="450695"/>
                  </a:moveTo>
                  <a:cubicBezTo>
                    <a:pt x="286741" y="450695"/>
                    <a:pt x="242778" y="406732"/>
                    <a:pt x="242778" y="352702"/>
                  </a:cubicBezTo>
                  <a:cubicBezTo>
                    <a:pt x="242778" y="298672"/>
                    <a:pt x="286741" y="254725"/>
                    <a:pt x="340771" y="254725"/>
                  </a:cubicBezTo>
                  <a:cubicBezTo>
                    <a:pt x="394801" y="254725"/>
                    <a:pt x="438764" y="298672"/>
                    <a:pt x="438764" y="352702"/>
                  </a:cubicBezTo>
                  <a:cubicBezTo>
                    <a:pt x="438764" y="406732"/>
                    <a:pt x="394801" y="450695"/>
                    <a:pt x="340771" y="450695"/>
                  </a:cubicBezTo>
                  <a:close/>
                  <a:moveTo>
                    <a:pt x="340771" y="501164"/>
                  </a:moveTo>
                  <a:cubicBezTo>
                    <a:pt x="299604" y="501164"/>
                    <a:pt x="266107" y="534644"/>
                    <a:pt x="266107" y="575811"/>
                  </a:cubicBezTo>
                  <a:cubicBezTo>
                    <a:pt x="266107" y="616979"/>
                    <a:pt x="299604" y="650475"/>
                    <a:pt x="340771" y="650475"/>
                  </a:cubicBezTo>
                  <a:cubicBezTo>
                    <a:pt x="381938" y="650475"/>
                    <a:pt x="415435" y="616979"/>
                    <a:pt x="415435" y="575811"/>
                  </a:cubicBezTo>
                  <a:cubicBezTo>
                    <a:pt x="415435" y="534644"/>
                    <a:pt x="381938" y="501164"/>
                    <a:pt x="340771" y="501164"/>
                  </a:cubicBezTo>
                  <a:close/>
                  <a:moveTo>
                    <a:pt x="340771" y="633835"/>
                  </a:moveTo>
                  <a:cubicBezTo>
                    <a:pt x="308772" y="633835"/>
                    <a:pt x="282747" y="607810"/>
                    <a:pt x="282747" y="575811"/>
                  </a:cubicBezTo>
                  <a:cubicBezTo>
                    <a:pt x="282747" y="543829"/>
                    <a:pt x="308772" y="517804"/>
                    <a:pt x="340771" y="517804"/>
                  </a:cubicBezTo>
                  <a:cubicBezTo>
                    <a:pt x="372770" y="517804"/>
                    <a:pt x="398795" y="543829"/>
                    <a:pt x="398795" y="575811"/>
                  </a:cubicBezTo>
                  <a:cubicBezTo>
                    <a:pt x="398795" y="607810"/>
                    <a:pt x="372770" y="633835"/>
                    <a:pt x="340771" y="633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744091" y="1571988"/>
              <a:ext cx="324131" cy="399044"/>
            </a:xfrm>
            <a:custGeom>
              <a:rect b="b" l="l" r="r" t="t"/>
              <a:pathLst>
                <a:path extrusionOk="0" h="798088" w="648262">
                  <a:moveTo>
                    <a:pt x="648262" y="652721"/>
                  </a:moveTo>
                  <a:lnTo>
                    <a:pt x="648262" y="681742"/>
                  </a:lnTo>
                  <a:cubicBezTo>
                    <a:pt x="648262" y="688231"/>
                    <a:pt x="644618" y="692757"/>
                    <a:pt x="641340" y="692757"/>
                  </a:cubicBezTo>
                  <a:lnTo>
                    <a:pt x="467851" y="692757"/>
                  </a:lnTo>
                  <a:cubicBezTo>
                    <a:pt x="473259" y="679395"/>
                    <a:pt x="478234" y="666050"/>
                    <a:pt x="482777" y="652721"/>
                  </a:cubicBezTo>
                  <a:lnTo>
                    <a:pt x="648262" y="652721"/>
                  </a:lnTo>
                  <a:close/>
                  <a:moveTo>
                    <a:pt x="488252" y="636081"/>
                  </a:moveTo>
                  <a:lnTo>
                    <a:pt x="647180" y="636081"/>
                  </a:lnTo>
                  <a:cubicBezTo>
                    <a:pt x="646415" y="633219"/>
                    <a:pt x="645267" y="630524"/>
                    <a:pt x="643753" y="628194"/>
                  </a:cubicBezTo>
                  <a:lnTo>
                    <a:pt x="518753" y="435286"/>
                  </a:lnTo>
                  <a:cubicBezTo>
                    <a:pt x="518819" y="438814"/>
                    <a:pt x="518853" y="442325"/>
                    <a:pt x="518853" y="445836"/>
                  </a:cubicBezTo>
                  <a:cubicBezTo>
                    <a:pt x="518853" y="507970"/>
                    <a:pt x="508569" y="571635"/>
                    <a:pt x="488252" y="636081"/>
                  </a:cubicBezTo>
                  <a:close/>
                  <a:moveTo>
                    <a:pt x="502213" y="445836"/>
                  </a:moveTo>
                  <a:cubicBezTo>
                    <a:pt x="502213" y="539553"/>
                    <a:pt x="478151" y="637030"/>
                    <a:pt x="430727" y="735572"/>
                  </a:cubicBezTo>
                  <a:cubicBezTo>
                    <a:pt x="429962" y="737153"/>
                    <a:pt x="428863" y="738584"/>
                    <a:pt x="427416" y="739815"/>
                  </a:cubicBezTo>
                  <a:cubicBezTo>
                    <a:pt x="424287" y="742528"/>
                    <a:pt x="419878" y="744092"/>
                    <a:pt x="415318" y="744092"/>
                  </a:cubicBezTo>
                  <a:lnTo>
                    <a:pt x="409028" y="744092"/>
                  </a:lnTo>
                  <a:lnTo>
                    <a:pt x="239234" y="744092"/>
                  </a:lnTo>
                  <a:lnTo>
                    <a:pt x="232944" y="744092"/>
                  </a:lnTo>
                  <a:cubicBezTo>
                    <a:pt x="226171" y="744092"/>
                    <a:pt x="219981" y="740664"/>
                    <a:pt x="217518" y="735572"/>
                  </a:cubicBezTo>
                  <a:cubicBezTo>
                    <a:pt x="211461" y="722992"/>
                    <a:pt x="205804" y="710412"/>
                    <a:pt x="200512" y="697866"/>
                  </a:cubicBezTo>
                  <a:cubicBezTo>
                    <a:pt x="200496" y="697849"/>
                    <a:pt x="200496" y="697833"/>
                    <a:pt x="200479" y="697816"/>
                  </a:cubicBezTo>
                  <a:cubicBezTo>
                    <a:pt x="164354" y="612153"/>
                    <a:pt x="146049" y="527555"/>
                    <a:pt x="146049" y="445836"/>
                  </a:cubicBezTo>
                  <a:cubicBezTo>
                    <a:pt x="146049" y="390342"/>
                    <a:pt x="154686" y="332701"/>
                    <a:pt x="171725" y="274477"/>
                  </a:cubicBezTo>
                  <a:cubicBezTo>
                    <a:pt x="185320" y="228018"/>
                    <a:pt x="204273" y="181077"/>
                    <a:pt x="228068" y="134934"/>
                  </a:cubicBezTo>
                  <a:cubicBezTo>
                    <a:pt x="268470" y="56626"/>
                    <a:pt x="308706" y="7954"/>
                    <a:pt x="310386" y="5924"/>
                  </a:cubicBezTo>
                  <a:cubicBezTo>
                    <a:pt x="313498" y="2213"/>
                    <a:pt x="318623" y="0"/>
                    <a:pt x="324131" y="0"/>
                  </a:cubicBezTo>
                  <a:cubicBezTo>
                    <a:pt x="329639" y="0"/>
                    <a:pt x="334764" y="2213"/>
                    <a:pt x="337859" y="5940"/>
                  </a:cubicBezTo>
                  <a:cubicBezTo>
                    <a:pt x="338275" y="6423"/>
                    <a:pt x="379343" y="55761"/>
                    <a:pt x="420194" y="134934"/>
                  </a:cubicBezTo>
                  <a:cubicBezTo>
                    <a:pt x="443989" y="181077"/>
                    <a:pt x="462942" y="228035"/>
                    <a:pt x="476537" y="274477"/>
                  </a:cubicBezTo>
                  <a:cubicBezTo>
                    <a:pt x="493576" y="332701"/>
                    <a:pt x="502213" y="390342"/>
                    <a:pt x="502213" y="445836"/>
                  </a:cubicBezTo>
                  <a:close/>
                  <a:moveTo>
                    <a:pt x="398795" y="559171"/>
                  </a:moveTo>
                  <a:cubicBezTo>
                    <a:pt x="398795" y="518004"/>
                    <a:pt x="365298" y="484524"/>
                    <a:pt x="324131" y="484524"/>
                  </a:cubicBezTo>
                  <a:cubicBezTo>
                    <a:pt x="282964" y="484524"/>
                    <a:pt x="249467" y="518004"/>
                    <a:pt x="249467" y="559171"/>
                  </a:cubicBezTo>
                  <a:cubicBezTo>
                    <a:pt x="249467" y="600339"/>
                    <a:pt x="282964" y="633835"/>
                    <a:pt x="324131" y="633835"/>
                  </a:cubicBezTo>
                  <a:cubicBezTo>
                    <a:pt x="365298" y="633835"/>
                    <a:pt x="398795" y="600339"/>
                    <a:pt x="398795" y="559171"/>
                  </a:cubicBezTo>
                  <a:close/>
                  <a:moveTo>
                    <a:pt x="438764" y="336062"/>
                  </a:moveTo>
                  <a:cubicBezTo>
                    <a:pt x="438764" y="272863"/>
                    <a:pt x="387330" y="221445"/>
                    <a:pt x="324131" y="221445"/>
                  </a:cubicBezTo>
                  <a:cubicBezTo>
                    <a:pt x="260932" y="221445"/>
                    <a:pt x="209498" y="272863"/>
                    <a:pt x="209498" y="336062"/>
                  </a:cubicBezTo>
                  <a:cubicBezTo>
                    <a:pt x="209498" y="399277"/>
                    <a:pt x="260932" y="450695"/>
                    <a:pt x="324131" y="450695"/>
                  </a:cubicBezTo>
                  <a:cubicBezTo>
                    <a:pt x="387330" y="450695"/>
                    <a:pt x="438764" y="399277"/>
                    <a:pt x="438764" y="336062"/>
                  </a:cubicBezTo>
                  <a:close/>
                  <a:moveTo>
                    <a:pt x="247554" y="797689"/>
                  </a:moveTo>
                  <a:cubicBezTo>
                    <a:pt x="247554" y="797906"/>
                    <a:pt x="247737" y="798089"/>
                    <a:pt x="247953" y="798089"/>
                  </a:cubicBezTo>
                  <a:lnTo>
                    <a:pt x="400309" y="798089"/>
                  </a:lnTo>
                  <a:cubicBezTo>
                    <a:pt x="400525" y="798089"/>
                    <a:pt x="400708" y="797906"/>
                    <a:pt x="400708" y="797689"/>
                  </a:cubicBezTo>
                  <a:lnTo>
                    <a:pt x="400708" y="760732"/>
                  </a:lnTo>
                  <a:lnTo>
                    <a:pt x="247554" y="760732"/>
                  </a:lnTo>
                  <a:lnTo>
                    <a:pt x="247554" y="797689"/>
                  </a:lnTo>
                  <a:close/>
                  <a:moveTo>
                    <a:pt x="324131" y="238085"/>
                  </a:moveTo>
                  <a:cubicBezTo>
                    <a:pt x="270101" y="238085"/>
                    <a:pt x="226138" y="282032"/>
                    <a:pt x="226138" y="336062"/>
                  </a:cubicBezTo>
                  <a:cubicBezTo>
                    <a:pt x="226138" y="390092"/>
                    <a:pt x="270101" y="434055"/>
                    <a:pt x="324131" y="434055"/>
                  </a:cubicBezTo>
                  <a:cubicBezTo>
                    <a:pt x="378161" y="434055"/>
                    <a:pt x="422124" y="390092"/>
                    <a:pt x="422124" y="336062"/>
                  </a:cubicBezTo>
                  <a:cubicBezTo>
                    <a:pt x="422124" y="282032"/>
                    <a:pt x="378161" y="238085"/>
                    <a:pt x="324131" y="238085"/>
                  </a:cubicBezTo>
                  <a:close/>
                  <a:moveTo>
                    <a:pt x="324131" y="501164"/>
                  </a:moveTo>
                  <a:cubicBezTo>
                    <a:pt x="292132" y="501164"/>
                    <a:pt x="266107" y="527189"/>
                    <a:pt x="266107" y="559171"/>
                  </a:cubicBezTo>
                  <a:cubicBezTo>
                    <a:pt x="266107" y="591170"/>
                    <a:pt x="292132" y="617195"/>
                    <a:pt x="324131" y="617195"/>
                  </a:cubicBezTo>
                  <a:cubicBezTo>
                    <a:pt x="356130" y="617195"/>
                    <a:pt x="382155" y="591170"/>
                    <a:pt x="382155" y="559171"/>
                  </a:cubicBezTo>
                  <a:cubicBezTo>
                    <a:pt x="382155" y="527189"/>
                    <a:pt x="356130" y="501164"/>
                    <a:pt x="324131" y="501164"/>
                  </a:cubicBezTo>
                  <a:close/>
                  <a:moveTo>
                    <a:pt x="0" y="652721"/>
                  </a:moveTo>
                  <a:lnTo>
                    <a:pt x="0" y="681742"/>
                  </a:lnTo>
                  <a:cubicBezTo>
                    <a:pt x="0" y="688231"/>
                    <a:pt x="3644" y="692757"/>
                    <a:pt x="6922" y="692757"/>
                  </a:cubicBezTo>
                  <a:lnTo>
                    <a:pt x="180395" y="692757"/>
                  </a:lnTo>
                  <a:cubicBezTo>
                    <a:pt x="175003" y="679395"/>
                    <a:pt x="170028" y="666050"/>
                    <a:pt x="165485" y="652721"/>
                  </a:cubicBezTo>
                  <a:lnTo>
                    <a:pt x="0" y="652721"/>
                  </a:lnTo>
                  <a:close/>
                  <a:moveTo>
                    <a:pt x="129409" y="445836"/>
                  </a:moveTo>
                  <a:cubicBezTo>
                    <a:pt x="129409" y="442325"/>
                    <a:pt x="129443" y="438814"/>
                    <a:pt x="129509" y="435286"/>
                  </a:cubicBezTo>
                  <a:lnTo>
                    <a:pt x="4526" y="628194"/>
                  </a:lnTo>
                  <a:cubicBezTo>
                    <a:pt x="3012" y="630524"/>
                    <a:pt x="1847" y="633219"/>
                    <a:pt x="1082" y="636081"/>
                  </a:cubicBezTo>
                  <a:lnTo>
                    <a:pt x="160010" y="636081"/>
                  </a:lnTo>
                  <a:cubicBezTo>
                    <a:pt x="139676" y="571635"/>
                    <a:pt x="129409" y="507970"/>
                    <a:pt x="129409" y="4458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36"/>
          <p:cNvGrpSpPr/>
          <p:nvPr/>
        </p:nvGrpSpPr>
        <p:grpSpPr>
          <a:xfrm>
            <a:off x="5114657" y="1563667"/>
            <a:ext cx="412582" cy="415967"/>
            <a:chOff x="5114657" y="1563667"/>
            <a:chExt cx="412582" cy="415967"/>
          </a:xfrm>
        </p:grpSpPr>
        <p:sp>
          <p:nvSpPr>
            <p:cNvPr id="519" name="Google Shape;519;p36"/>
            <p:cNvSpPr/>
            <p:nvPr/>
          </p:nvSpPr>
          <p:spPr>
            <a:xfrm>
              <a:off x="5114657" y="1563667"/>
              <a:ext cx="412582" cy="415967"/>
            </a:xfrm>
            <a:custGeom>
              <a:rect b="b" l="l" r="r" t="t"/>
              <a:pathLst>
                <a:path extrusionOk="0" h="831934" w="825163">
                  <a:moveTo>
                    <a:pt x="825164" y="8370"/>
                  </a:moveTo>
                  <a:lnTo>
                    <a:pt x="825164" y="591173"/>
                  </a:lnTo>
                  <a:cubicBezTo>
                    <a:pt x="825164" y="591809"/>
                    <a:pt x="825080" y="592412"/>
                    <a:pt x="824946" y="593014"/>
                  </a:cubicBezTo>
                  <a:cubicBezTo>
                    <a:pt x="821193" y="659842"/>
                    <a:pt x="765621" y="713060"/>
                    <a:pt x="697820" y="713060"/>
                  </a:cubicBezTo>
                  <a:cubicBezTo>
                    <a:pt x="627605" y="713060"/>
                    <a:pt x="570476" y="655992"/>
                    <a:pt x="570476" y="585833"/>
                  </a:cubicBezTo>
                  <a:cubicBezTo>
                    <a:pt x="570476" y="515656"/>
                    <a:pt x="627605" y="458588"/>
                    <a:pt x="697820" y="458588"/>
                  </a:cubicBezTo>
                  <a:cubicBezTo>
                    <a:pt x="745115" y="458588"/>
                    <a:pt x="786446" y="484503"/>
                    <a:pt x="808410" y="522855"/>
                  </a:cubicBezTo>
                  <a:lnTo>
                    <a:pt x="808410" y="160993"/>
                  </a:lnTo>
                  <a:lnTo>
                    <a:pt x="254688" y="298349"/>
                  </a:lnTo>
                  <a:lnTo>
                    <a:pt x="254688" y="704690"/>
                  </a:lnTo>
                  <a:cubicBezTo>
                    <a:pt x="254688" y="774849"/>
                    <a:pt x="197558" y="831934"/>
                    <a:pt x="127344" y="831934"/>
                  </a:cubicBezTo>
                  <a:cubicBezTo>
                    <a:pt x="57130" y="831934"/>
                    <a:pt x="0" y="774849"/>
                    <a:pt x="0" y="704690"/>
                  </a:cubicBezTo>
                  <a:cubicBezTo>
                    <a:pt x="0" y="634531"/>
                    <a:pt x="57130" y="577462"/>
                    <a:pt x="127344" y="577462"/>
                  </a:cubicBezTo>
                  <a:cubicBezTo>
                    <a:pt x="174639" y="577462"/>
                    <a:pt x="215970" y="603377"/>
                    <a:pt x="237934" y="641729"/>
                  </a:cubicBezTo>
                  <a:lnTo>
                    <a:pt x="237934" y="149877"/>
                  </a:lnTo>
                  <a:cubicBezTo>
                    <a:pt x="237934" y="149676"/>
                    <a:pt x="237984" y="149492"/>
                    <a:pt x="237984" y="149308"/>
                  </a:cubicBezTo>
                  <a:cubicBezTo>
                    <a:pt x="238018" y="148990"/>
                    <a:pt x="238035" y="148689"/>
                    <a:pt x="238085" y="148371"/>
                  </a:cubicBezTo>
                  <a:cubicBezTo>
                    <a:pt x="238135" y="148120"/>
                    <a:pt x="238219" y="147869"/>
                    <a:pt x="238286" y="147617"/>
                  </a:cubicBezTo>
                  <a:cubicBezTo>
                    <a:pt x="238353" y="147350"/>
                    <a:pt x="238420" y="147082"/>
                    <a:pt x="238537" y="146831"/>
                  </a:cubicBezTo>
                  <a:cubicBezTo>
                    <a:pt x="238638" y="146563"/>
                    <a:pt x="238755" y="146328"/>
                    <a:pt x="238889" y="146077"/>
                  </a:cubicBezTo>
                  <a:cubicBezTo>
                    <a:pt x="239006" y="145843"/>
                    <a:pt x="239124" y="145609"/>
                    <a:pt x="239258" y="145391"/>
                  </a:cubicBezTo>
                  <a:cubicBezTo>
                    <a:pt x="239409" y="145157"/>
                    <a:pt x="239576" y="144956"/>
                    <a:pt x="239744" y="144755"/>
                  </a:cubicBezTo>
                  <a:cubicBezTo>
                    <a:pt x="239911" y="144537"/>
                    <a:pt x="240062" y="144320"/>
                    <a:pt x="240263" y="144119"/>
                  </a:cubicBezTo>
                  <a:cubicBezTo>
                    <a:pt x="240430" y="143935"/>
                    <a:pt x="240632" y="143767"/>
                    <a:pt x="240833" y="143600"/>
                  </a:cubicBezTo>
                  <a:cubicBezTo>
                    <a:pt x="241034" y="143416"/>
                    <a:pt x="241251" y="143231"/>
                    <a:pt x="241469" y="143064"/>
                  </a:cubicBezTo>
                  <a:cubicBezTo>
                    <a:pt x="241704" y="142913"/>
                    <a:pt x="241938" y="142779"/>
                    <a:pt x="242173" y="142645"/>
                  </a:cubicBezTo>
                  <a:cubicBezTo>
                    <a:pt x="242407" y="142512"/>
                    <a:pt x="242625" y="142378"/>
                    <a:pt x="242877" y="142260"/>
                  </a:cubicBezTo>
                  <a:cubicBezTo>
                    <a:pt x="243161" y="142143"/>
                    <a:pt x="243446" y="142043"/>
                    <a:pt x="243748" y="141942"/>
                  </a:cubicBezTo>
                  <a:cubicBezTo>
                    <a:pt x="243932" y="141892"/>
                    <a:pt x="244100" y="141808"/>
                    <a:pt x="244301" y="141758"/>
                  </a:cubicBezTo>
                  <a:lnTo>
                    <a:pt x="814760" y="251"/>
                  </a:lnTo>
                  <a:cubicBezTo>
                    <a:pt x="814810" y="234"/>
                    <a:pt x="814860" y="234"/>
                    <a:pt x="814910" y="218"/>
                  </a:cubicBezTo>
                  <a:cubicBezTo>
                    <a:pt x="815195" y="167"/>
                    <a:pt x="815480" y="134"/>
                    <a:pt x="815765" y="100"/>
                  </a:cubicBezTo>
                  <a:cubicBezTo>
                    <a:pt x="816066" y="67"/>
                    <a:pt x="816351" y="17"/>
                    <a:pt x="816619" y="17"/>
                  </a:cubicBezTo>
                  <a:cubicBezTo>
                    <a:pt x="816686" y="17"/>
                    <a:pt x="816737" y="0"/>
                    <a:pt x="816787" y="0"/>
                  </a:cubicBezTo>
                  <a:cubicBezTo>
                    <a:pt x="816971" y="0"/>
                    <a:pt x="817155" y="50"/>
                    <a:pt x="817356" y="50"/>
                  </a:cubicBezTo>
                  <a:cubicBezTo>
                    <a:pt x="817675" y="84"/>
                    <a:pt x="817976" y="100"/>
                    <a:pt x="818295" y="151"/>
                  </a:cubicBezTo>
                  <a:cubicBezTo>
                    <a:pt x="818546" y="201"/>
                    <a:pt x="818781" y="268"/>
                    <a:pt x="819032" y="352"/>
                  </a:cubicBezTo>
                  <a:cubicBezTo>
                    <a:pt x="819317" y="419"/>
                    <a:pt x="819585" y="485"/>
                    <a:pt x="819836" y="603"/>
                  </a:cubicBezTo>
                  <a:cubicBezTo>
                    <a:pt x="820087" y="686"/>
                    <a:pt x="820322" y="820"/>
                    <a:pt x="820573" y="937"/>
                  </a:cubicBezTo>
                  <a:cubicBezTo>
                    <a:pt x="820808" y="1071"/>
                    <a:pt x="821059" y="1189"/>
                    <a:pt x="821277" y="1322"/>
                  </a:cubicBezTo>
                  <a:cubicBezTo>
                    <a:pt x="821495" y="1473"/>
                    <a:pt x="821696" y="1641"/>
                    <a:pt x="821913" y="1791"/>
                  </a:cubicBezTo>
                  <a:cubicBezTo>
                    <a:pt x="822131" y="1959"/>
                    <a:pt x="822349" y="2126"/>
                    <a:pt x="822550" y="2327"/>
                  </a:cubicBezTo>
                  <a:cubicBezTo>
                    <a:pt x="822734" y="2494"/>
                    <a:pt x="822902" y="2695"/>
                    <a:pt x="823069" y="2879"/>
                  </a:cubicBezTo>
                  <a:cubicBezTo>
                    <a:pt x="823254" y="3097"/>
                    <a:pt x="823438" y="3298"/>
                    <a:pt x="823606" y="3532"/>
                  </a:cubicBezTo>
                  <a:cubicBezTo>
                    <a:pt x="823756" y="3750"/>
                    <a:pt x="823890" y="4001"/>
                    <a:pt x="824024" y="4235"/>
                  </a:cubicBezTo>
                  <a:cubicBezTo>
                    <a:pt x="824158" y="4470"/>
                    <a:pt x="824292" y="4687"/>
                    <a:pt x="824410" y="4938"/>
                  </a:cubicBezTo>
                  <a:cubicBezTo>
                    <a:pt x="824527" y="5223"/>
                    <a:pt x="824627" y="5508"/>
                    <a:pt x="824711" y="5809"/>
                  </a:cubicBezTo>
                  <a:cubicBezTo>
                    <a:pt x="824778" y="5993"/>
                    <a:pt x="824862" y="6160"/>
                    <a:pt x="824912" y="6361"/>
                  </a:cubicBezTo>
                  <a:cubicBezTo>
                    <a:pt x="824929" y="6412"/>
                    <a:pt x="824929" y="6462"/>
                    <a:pt x="824929" y="6512"/>
                  </a:cubicBezTo>
                  <a:cubicBezTo>
                    <a:pt x="824996" y="6780"/>
                    <a:pt x="825030" y="7081"/>
                    <a:pt x="825063" y="7366"/>
                  </a:cubicBezTo>
                  <a:cubicBezTo>
                    <a:pt x="825097" y="7650"/>
                    <a:pt x="825130" y="7935"/>
                    <a:pt x="825147" y="8203"/>
                  </a:cubicBezTo>
                  <a:cubicBezTo>
                    <a:pt x="825147" y="8270"/>
                    <a:pt x="825164" y="8320"/>
                    <a:pt x="825164" y="837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123034" y="1573201"/>
              <a:ext cx="395828" cy="398063"/>
            </a:xfrm>
            <a:custGeom>
              <a:rect b="b" l="l" r="r" t="t"/>
              <a:pathLst>
                <a:path extrusionOk="0" h="796126" w="791656">
                  <a:moveTo>
                    <a:pt x="791656" y="566765"/>
                  </a:moveTo>
                  <a:cubicBezTo>
                    <a:pt x="791656" y="627684"/>
                    <a:pt x="742049" y="677252"/>
                    <a:pt x="681066" y="677252"/>
                  </a:cubicBezTo>
                  <a:cubicBezTo>
                    <a:pt x="620083" y="677252"/>
                    <a:pt x="570476" y="627684"/>
                    <a:pt x="570476" y="566765"/>
                  </a:cubicBezTo>
                  <a:cubicBezTo>
                    <a:pt x="570476" y="505830"/>
                    <a:pt x="620083" y="456261"/>
                    <a:pt x="681066" y="456261"/>
                  </a:cubicBezTo>
                  <a:cubicBezTo>
                    <a:pt x="742049" y="456261"/>
                    <a:pt x="791656" y="505830"/>
                    <a:pt x="791656" y="566765"/>
                  </a:cubicBezTo>
                  <a:close/>
                  <a:moveTo>
                    <a:pt x="110590" y="575135"/>
                  </a:moveTo>
                  <a:cubicBezTo>
                    <a:pt x="49607" y="575135"/>
                    <a:pt x="0" y="624704"/>
                    <a:pt x="0" y="685622"/>
                  </a:cubicBezTo>
                  <a:cubicBezTo>
                    <a:pt x="0" y="746558"/>
                    <a:pt x="49607" y="796126"/>
                    <a:pt x="110590" y="796126"/>
                  </a:cubicBezTo>
                  <a:cubicBezTo>
                    <a:pt x="171573" y="796126"/>
                    <a:pt x="221181" y="746558"/>
                    <a:pt x="221181" y="685622"/>
                  </a:cubicBezTo>
                  <a:cubicBezTo>
                    <a:pt x="221181" y="624704"/>
                    <a:pt x="171573" y="575135"/>
                    <a:pt x="110590" y="575135"/>
                  </a:cubicBezTo>
                  <a:close/>
                  <a:moveTo>
                    <a:pt x="237934" y="137356"/>
                  </a:moveTo>
                  <a:lnTo>
                    <a:pt x="237934" y="262022"/>
                  </a:lnTo>
                  <a:lnTo>
                    <a:pt x="791656" y="124683"/>
                  </a:lnTo>
                  <a:lnTo>
                    <a:pt x="791656" y="0"/>
                  </a:lnTo>
                  <a:lnTo>
                    <a:pt x="237934" y="137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114657" y="1563667"/>
              <a:ext cx="412582" cy="415967"/>
            </a:xfrm>
            <a:custGeom>
              <a:rect b="b" l="l" r="r" t="t"/>
              <a:pathLst>
                <a:path extrusionOk="0" h="831934" w="825163">
                  <a:moveTo>
                    <a:pt x="825147" y="8203"/>
                  </a:moveTo>
                  <a:cubicBezTo>
                    <a:pt x="825130" y="7935"/>
                    <a:pt x="825097" y="7650"/>
                    <a:pt x="825063" y="7366"/>
                  </a:cubicBezTo>
                  <a:cubicBezTo>
                    <a:pt x="825030" y="7081"/>
                    <a:pt x="824996" y="6780"/>
                    <a:pt x="824929" y="6512"/>
                  </a:cubicBezTo>
                  <a:cubicBezTo>
                    <a:pt x="824929" y="6462"/>
                    <a:pt x="824929" y="6412"/>
                    <a:pt x="824912" y="6361"/>
                  </a:cubicBezTo>
                  <a:cubicBezTo>
                    <a:pt x="824862" y="6160"/>
                    <a:pt x="824778" y="5993"/>
                    <a:pt x="824711" y="5809"/>
                  </a:cubicBezTo>
                  <a:cubicBezTo>
                    <a:pt x="824627" y="5508"/>
                    <a:pt x="824527" y="5223"/>
                    <a:pt x="824410" y="4938"/>
                  </a:cubicBezTo>
                  <a:cubicBezTo>
                    <a:pt x="824292" y="4687"/>
                    <a:pt x="824158" y="4470"/>
                    <a:pt x="824024" y="4235"/>
                  </a:cubicBezTo>
                  <a:cubicBezTo>
                    <a:pt x="823890" y="4001"/>
                    <a:pt x="823756" y="3750"/>
                    <a:pt x="823606" y="3532"/>
                  </a:cubicBezTo>
                  <a:cubicBezTo>
                    <a:pt x="823438" y="3298"/>
                    <a:pt x="823254" y="3097"/>
                    <a:pt x="823069" y="2879"/>
                  </a:cubicBezTo>
                  <a:cubicBezTo>
                    <a:pt x="822902" y="2695"/>
                    <a:pt x="822734" y="2494"/>
                    <a:pt x="822550" y="2327"/>
                  </a:cubicBezTo>
                  <a:cubicBezTo>
                    <a:pt x="822349" y="2126"/>
                    <a:pt x="822131" y="1959"/>
                    <a:pt x="821913" y="1791"/>
                  </a:cubicBezTo>
                  <a:cubicBezTo>
                    <a:pt x="821696" y="1641"/>
                    <a:pt x="821495" y="1473"/>
                    <a:pt x="821277" y="1322"/>
                  </a:cubicBezTo>
                  <a:cubicBezTo>
                    <a:pt x="821059" y="1189"/>
                    <a:pt x="820808" y="1071"/>
                    <a:pt x="820573" y="937"/>
                  </a:cubicBezTo>
                  <a:cubicBezTo>
                    <a:pt x="820322" y="820"/>
                    <a:pt x="820087" y="686"/>
                    <a:pt x="819836" y="603"/>
                  </a:cubicBezTo>
                  <a:cubicBezTo>
                    <a:pt x="819585" y="485"/>
                    <a:pt x="819317" y="419"/>
                    <a:pt x="819032" y="352"/>
                  </a:cubicBezTo>
                  <a:cubicBezTo>
                    <a:pt x="818781" y="268"/>
                    <a:pt x="818546" y="201"/>
                    <a:pt x="818295" y="151"/>
                  </a:cubicBezTo>
                  <a:cubicBezTo>
                    <a:pt x="817976" y="100"/>
                    <a:pt x="817675" y="84"/>
                    <a:pt x="817356" y="50"/>
                  </a:cubicBezTo>
                  <a:cubicBezTo>
                    <a:pt x="817155" y="50"/>
                    <a:pt x="816971" y="0"/>
                    <a:pt x="816787" y="0"/>
                  </a:cubicBezTo>
                  <a:cubicBezTo>
                    <a:pt x="816737" y="0"/>
                    <a:pt x="816686" y="17"/>
                    <a:pt x="816619" y="17"/>
                  </a:cubicBezTo>
                  <a:cubicBezTo>
                    <a:pt x="816351" y="17"/>
                    <a:pt x="816066" y="67"/>
                    <a:pt x="815765" y="100"/>
                  </a:cubicBezTo>
                  <a:cubicBezTo>
                    <a:pt x="815480" y="134"/>
                    <a:pt x="815195" y="167"/>
                    <a:pt x="814910" y="218"/>
                  </a:cubicBezTo>
                  <a:cubicBezTo>
                    <a:pt x="814860" y="234"/>
                    <a:pt x="814810" y="234"/>
                    <a:pt x="814760" y="251"/>
                  </a:cubicBezTo>
                  <a:lnTo>
                    <a:pt x="244301" y="141758"/>
                  </a:lnTo>
                  <a:cubicBezTo>
                    <a:pt x="244100" y="141808"/>
                    <a:pt x="243932" y="141892"/>
                    <a:pt x="243748" y="141942"/>
                  </a:cubicBezTo>
                  <a:cubicBezTo>
                    <a:pt x="243446" y="142043"/>
                    <a:pt x="243161" y="142143"/>
                    <a:pt x="242877" y="142260"/>
                  </a:cubicBezTo>
                  <a:cubicBezTo>
                    <a:pt x="242625" y="142378"/>
                    <a:pt x="242407" y="142512"/>
                    <a:pt x="242173" y="142645"/>
                  </a:cubicBezTo>
                  <a:cubicBezTo>
                    <a:pt x="241938" y="142779"/>
                    <a:pt x="241704" y="142913"/>
                    <a:pt x="241469" y="143064"/>
                  </a:cubicBezTo>
                  <a:cubicBezTo>
                    <a:pt x="241251" y="143231"/>
                    <a:pt x="241034" y="143416"/>
                    <a:pt x="240833" y="143600"/>
                  </a:cubicBezTo>
                  <a:cubicBezTo>
                    <a:pt x="240632" y="143767"/>
                    <a:pt x="240430" y="143935"/>
                    <a:pt x="240263" y="144119"/>
                  </a:cubicBezTo>
                  <a:cubicBezTo>
                    <a:pt x="240062" y="144320"/>
                    <a:pt x="239911" y="144537"/>
                    <a:pt x="239744" y="144755"/>
                  </a:cubicBezTo>
                  <a:cubicBezTo>
                    <a:pt x="239576" y="144956"/>
                    <a:pt x="239409" y="145157"/>
                    <a:pt x="239258" y="145391"/>
                  </a:cubicBezTo>
                  <a:cubicBezTo>
                    <a:pt x="239124" y="145609"/>
                    <a:pt x="239006" y="145843"/>
                    <a:pt x="238889" y="146077"/>
                  </a:cubicBezTo>
                  <a:cubicBezTo>
                    <a:pt x="238755" y="146328"/>
                    <a:pt x="238638" y="146563"/>
                    <a:pt x="238537" y="146831"/>
                  </a:cubicBezTo>
                  <a:cubicBezTo>
                    <a:pt x="238420" y="147082"/>
                    <a:pt x="238353" y="147350"/>
                    <a:pt x="238286" y="147617"/>
                  </a:cubicBezTo>
                  <a:cubicBezTo>
                    <a:pt x="238219" y="147869"/>
                    <a:pt x="238135" y="148120"/>
                    <a:pt x="238085" y="148371"/>
                  </a:cubicBezTo>
                  <a:cubicBezTo>
                    <a:pt x="238035" y="148689"/>
                    <a:pt x="238018" y="148990"/>
                    <a:pt x="237984" y="149308"/>
                  </a:cubicBezTo>
                  <a:cubicBezTo>
                    <a:pt x="237984" y="149492"/>
                    <a:pt x="237934" y="149676"/>
                    <a:pt x="237934" y="149877"/>
                  </a:cubicBezTo>
                  <a:lnTo>
                    <a:pt x="237934" y="641729"/>
                  </a:lnTo>
                  <a:cubicBezTo>
                    <a:pt x="215970" y="603377"/>
                    <a:pt x="174639" y="577462"/>
                    <a:pt x="127344" y="577462"/>
                  </a:cubicBezTo>
                  <a:cubicBezTo>
                    <a:pt x="57130" y="577462"/>
                    <a:pt x="0" y="634531"/>
                    <a:pt x="0" y="704690"/>
                  </a:cubicBezTo>
                  <a:cubicBezTo>
                    <a:pt x="0" y="774849"/>
                    <a:pt x="57130" y="831934"/>
                    <a:pt x="127344" y="831934"/>
                  </a:cubicBezTo>
                  <a:cubicBezTo>
                    <a:pt x="197558" y="831934"/>
                    <a:pt x="254688" y="774849"/>
                    <a:pt x="254688" y="704690"/>
                  </a:cubicBezTo>
                  <a:lnTo>
                    <a:pt x="254688" y="298349"/>
                  </a:lnTo>
                  <a:lnTo>
                    <a:pt x="808410" y="160993"/>
                  </a:lnTo>
                  <a:lnTo>
                    <a:pt x="808410" y="522855"/>
                  </a:lnTo>
                  <a:cubicBezTo>
                    <a:pt x="786446" y="484503"/>
                    <a:pt x="745115" y="458588"/>
                    <a:pt x="697820" y="458588"/>
                  </a:cubicBezTo>
                  <a:cubicBezTo>
                    <a:pt x="627605" y="458588"/>
                    <a:pt x="570476" y="515656"/>
                    <a:pt x="570476" y="585833"/>
                  </a:cubicBezTo>
                  <a:cubicBezTo>
                    <a:pt x="570476" y="655992"/>
                    <a:pt x="627605" y="713060"/>
                    <a:pt x="697820" y="713060"/>
                  </a:cubicBezTo>
                  <a:cubicBezTo>
                    <a:pt x="765621" y="713060"/>
                    <a:pt x="821193" y="659842"/>
                    <a:pt x="824946" y="593014"/>
                  </a:cubicBezTo>
                  <a:cubicBezTo>
                    <a:pt x="825080" y="592412"/>
                    <a:pt x="825164" y="591809"/>
                    <a:pt x="825164" y="591173"/>
                  </a:cubicBezTo>
                  <a:lnTo>
                    <a:pt x="825164" y="8370"/>
                  </a:lnTo>
                  <a:cubicBezTo>
                    <a:pt x="825164" y="8320"/>
                    <a:pt x="825147" y="8270"/>
                    <a:pt x="825147" y="8203"/>
                  </a:cubicBezTo>
                  <a:close/>
                  <a:moveTo>
                    <a:pt x="127344" y="815194"/>
                  </a:moveTo>
                  <a:cubicBezTo>
                    <a:pt x="66361" y="815194"/>
                    <a:pt x="16754" y="765625"/>
                    <a:pt x="16754" y="704690"/>
                  </a:cubicBezTo>
                  <a:cubicBezTo>
                    <a:pt x="16754" y="643771"/>
                    <a:pt x="66361" y="594203"/>
                    <a:pt x="127344" y="594203"/>
                  </a:cubicBezTo>
                  <a:cubicBezTo>
                    <a:pt x="188327" y="594203"/>
                    <a:pt x="237934" y="643771"/>
                    <a:pt x="237934" y="704690"/>
                  </a:cubicBezTo>
                  <a:cubicBezTo>
                    <a:pt x="237934" y="765625"/>
                    <a:pt x="188327" y="815194"/>
                    <a:pt x="127344" y="815194"/>
                  </a:cubicBezTo>
                  <a:close/>
                  <a:moveTo>
                    <a:pt x="697820" y="696320"/>
                  </a:moveTo>
                  <a:cubicBezTo>
                    <a:pt x="636837" y="696320"/>
                    <a:pt x="587229" y="646751"/>
                    <a:pt x="587229" y="585833"/>
                  </a:cubicBezTo>
                  <a:cubicBezTo>
                    <a:pt x="587229" y="524897"/>
                    <a:pt x="636837" y="475329"/>
                    <a:pt x="697820" y="475329"/>
                  </a:cubicBezTo>
                  <a:cubicBezTo>
                    <a:pt x="758803" y="475329"/>
                    <a:pt x="808410" y="524897"/>
                    <a:pt x="808410" y="585833"/>
                  </a:cubicBezTo>
                  <a:cubicBezTo>
                    <a:pt x="808410" y="646751"/>
                    <a:pt x="758803" y="696320"/>
                    <a:pt x="697820" y="696320"/>
                  </a:cubicBezTo>
                  <a:close/>
                  <a:moveTo>
                    <a:pt x="808410" y="143750"/>
                  </a:moveTo>
                  <a:lnTo>
                    <a:pt x="254688" y="281089"/>
                  </a:lnTo>
                  <a:lnTo>
                    <a:pt x="254688" y="156423"/>
                  </a:lnTo>
                  <a:lnTo>
                    <a:pt x="808410" y="19067"/>
                  </a:lnTo>
                  <a:lnTo>
                    <a:pt x="808410" y="1437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36"/>
          <p:cNvGrpSpPr/>
          <p:nvPr/>
        </p:nvGrpSpPr>
        <p:grpSpPr>
          <a:xfrm>
            <a:off x="6928980" y="1563667"/>
            <a:ext cx="365307" cy="416176"/>
            <a:chOff x="6928980" y="1563667"/>
            <a:chExt cx="365307" cy="416176"/>
          </a:xfrm>
        </p:grpSpPr>
        <p:sp>
          <p:nvSpPr>
            <p:cNvPr id="523" name="Google Shape;523;p36"/>
            <p:cNvSpPr/>
            <p:nvPr/>
          </p:nvSpPr>
          <p:spPr>
            <a:xfrm>
              <a:off x="6933151" y="1567836"/>
              <a:ext cx="356967" cy="407838"/>
            </a:xfrm>
            <a:custGeom>
              <a:rect b="b" l="l" r="r" t="t"/>
              <a:pathLst>
                <a:path extrusionOk="0" h="815677" w="713934">
                  <a:moveTo>
                    <a:pt x="713934" y="701782"/>
                  </a:moveTo>
                  <a:lnTo>
                    <a:pt x="713934" y="815678"/>
                  </a:lnTo>
                  <a:lnTo>
                    <a:pt x="0" y="815678"/>
                  </a:lnTo>
                  <a:lnTo>
                    <a:pt x="0" y="701782"/>
                  </a:lnTo>
                  <a:cubicBezTo>
                    <a:pt x="0" y="593872"/>
                    <a:pt x="58435" y="499617"/>
                    <a:pt x="145413" y="448897"/>
                  </a:cubicBezTo>
                  <a:cubicBezTo>
                    <a:pt x="150684" y="445829"/>
                    <a:pt x="157306" y="446379"/>
                    <a:pt x="162044" y="450214"/>
                  </a:cubicBezTo>
                  <a:cubicBezTo>
                    <a:pt x="214007" y="492331"/>
                    <a:pt x="280266" y="517575"/>
                    <a:pt x="352396" y="517575"/>
                  </a:cubicBezTo>
                  <a:cubicBezTo>
                    <a:pt x="426212" y="517575"/>
                    <a:pt x="493839" y="491147"/>
                    <a:pt x="546352" y="447263"/>
                  </a:cubicBezTo>
                  <a:cubicBezTo>
                    <a:pt x="551006" y="443378"/>
                    <a:pt x="557562" y="442711"/>
                    <a:pt x="562867" y="445662"/>
                  </a:cubicBezTo>
                  <a:cubicBezTo>
                    <a:pt x="652947" y="495566"/>
                    <a:pt x="713934" y="591554"/>
                    <a:pt x="713934" y="701782"/>
                  </a:cubicBezTo>
                  <a:close/>
                  <a:moveTo>
                    <a:pt x="352396" y="430423"/>
                  </a:moveTo>
                  <a:cubicBezTo>
                    <a:pt x="471319" y="430423"/>
                    <a:pt x="567721" y="334068"/>
                    <a:pt x="567721" y="215203"/>
                  </a:cubicBezTo>
                  <a:cubicBezTo>
                    <a:pt x="567721" y="96339"/>
                    <a:pt x="471319" y="0"/>
                    <a:pt x="352396" y="0"/>
                  </a:cubicBezTo>
                  <a:cubicBezTo>
                    <a:pt x="233474" y="0"/>
                    <a:pt x="137072" y="96355"/>
                    <a:pt x="137072" y="215220"/>
                  </a:cubicBezTo>
                  <a:cubicBezTo>
                    <a:pt x="137072" y="334084"/>
                    <a:pt x="233474" y="430423"/>
                    <a:pt x="352396" y="430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928980" y="1563667"/>
              <a:ext cx="365307" cy="416176"/>
            </a:xfrm>
            <a:custGeom>
              <a:rect b="b" l="l" r="r" t="t"/>
              <a:pathLst>
                <a:path extrusionOk="0" h="832351" w="730615">
                  <a:moveTo>
                    <a:pt x="575244" y="446713"/>
                  </a:moveTo>
                  <a:cubicBezTo>
                    <a:pt x="567004" y="442144"/>
                    <a:pt x="556594" y="443161"/>
                    <a:pt x="549338" y="449214"/>
                  </a:cubicBezTo>
                  <a:cubicBezTo>
                    <a:pt x="496591" y="493298"/>
                    <a:pt x="429615" y="517575"/>
                    <a:pt x="360737" y="517575"/>
                  </a:cubicBezTo>
                  <a:cubicBezTo>
                    <a:pt x="293477" y="517575"/>
                    <a:pt x="227752" y="494315"/>
                    <a:pt x="175639" y="452065"/>
                  </a:cubicBezTo>
                  <a:cubicBezTo>
                    <a:pt x="168233" y="446063"/>
                    <a:pt x="157740" y="445246"/>
                    <a:pt x="149550" y="450014"/>
                  </a:cubicBezTo>
                  <a:cubicBezTo>
                    <a:pt x="104876" y="476075"/>
                    <a:pt x="67427" y="513406"/>
                    <a:pt x="41253" y="557991"/>
                  </a:cubicBezTo>
                  <a:cubicBezTo>
                    <a:pt x="14263" y="603943"/>
                    <a:pt x="0" y="656547"/>
                    <a:pt x="0" y="710119"/>
                  </a:cubicBezTo>
                  <a:lnTo>
                    <a:pt x="0" y="824014"/>
                  </a:lnTo>
                  <a:cubicBezTo>
                    <a:pt x="0" y="828616"/>
                    <a:pt x="3737" y="832351"/>
                    <a:pt x="8341" y="832351"/>
                  </a:cubicBezTo>
                  <a:lnTo>
                    <a:pt x="722275" y="832351"/>
                  </a:lnTo>
                  <a:cubicBezTo>
                    <a:pt x="726879" y="832351"/>
                    <a:pt x="730616" y="828616"/>
                    <a:pt x="730616" y="824014"/>
                  </a:cubicBezTo>
                  <a:lnTo>
                    <a:pt x="730616" y="710119"/>
                  </a:lnTo>
                  <a:cubicBezTo>
                    <a:pt x="730616" y="600741"/>
                    <a:pt x="671079" y="499801"/>
                    <a:pt x="575244" y="446713"/>
                  </a:cubicBezTo>
                  <a:close/>
                  <a:moveTo>
                    <a:pt x="713934" y="815678"/>
                  </a:moveTo>
                  <a:lnTo>
                    <a:pt x="16681" y="815678"/>
                  </a:lnTo>
                  <a:lnTo>
                    <a:pt x="16681" y="710119"/>
                  </a:lnTo>
                  <a:cubicBezTo>
                    <a:pt x="16681" y="659515"/>
                    <a:pt x="30143" y="609828"/>
                    <a:pt x="55633" y="566444"/>
                  </a:cubicBezTo>
                  <a:cubicBezTo>
                    <a:pt x="80371" y="524327"/>
                    <a:pt x="115753" y="489047"/>
                    <a:pt x="157957" y="464420"/>
                  </a:cubicBezTo>
                  <a:cubicBezTo>
                    <a:pt x="160192" y="463119"/>
                    <a:pt x="163078" y="463353"/>
                    <a:pt x="165130" y="465020"/>
                  </a:cubicBezTo>
                  <a:cubicBezTo>
                    <a:pt x="220212" y="509655"/>
                    <a:pt x="289674" y="534248"/>
                    <a:pt x="360737" y="534248"/>
                  </a:cubicBezTo>
                  <a:cubicBezTo>
                    <a:pt x="433518" y="534248"/>
                    <a:pt x="504298" y="508588"/>
                    <a:pt x="560031" y="462002"/>
                  </a:cubicBezTo>
                  <a:cubicBezTo>
                    <a:pt x="562033" y="460335"/>
                    <a:pt x="564902" y="460035"/>
                    <a:pt x="567154" y="461285"/>
                  </a:cubicBezTo>
                  <a:cubicBezTo>
                    <a:pt x="657684" y="511439"/>
                    <a:pt x="713934" y="606794"/>
                    <a:pt x="713934" y="710119"/>
                  </a:cubicBezTo>
                  <a:lnTo>
                    <a:pt x="713934" y="815678"/>
                  </a:lnTo>
                  <a:close/>
                  <a:moveTo>
                    <a:pt x="360737" y="447096"/>
                  </a:moveTo>
                  <a:cubicBezTo>
                    <a:pt x="484063" y="447096"/>
                    <a:pt x="584402" y="346806"/>
                    <a:pt x="584402" y="223540"/>
                  </a:cubicBezTo>
                  <a:cubicBezTo>
                    <a:pt x="584402" y="100290"/>
                    <a:pt x="484063" y="0"/>
                    <a:pt x="360737" y="0"/>
                  </a:cubicBezTo>
                  <a:cubicBezTo>
                    <a:pt x="237411" y="0"/>
                    <a:pt x="137072" y="100290"/>
                    <a:pt x="137072" y="223557"/>
                  </a:cubicBezTo>
                  <a:cubicBezTo>
                    <a:pt x="137072" y="346823"/>
                    <a:pt x="237411" y="447096"/>
                    <a:pt x="360737" y="447096"/>
                  </a:cubicBezTo>
                  <a:close/>
                  <a:moveTo>
                    <a:pt x="360737" y="16673"/>
                  </a:moveTo>
                  <a:cubicBezTo>
                    <a:pt x="474872" y="16673"/>
                    <a:pt x="567721" y="109477"/>
                    <a:pt x="567721" y="223557"/>
                  </a:cubicBezTo>
                  <a:cubicBezTo>
                    <a:pt x="567721" y="337636"/>
                    <a:pt x="474872" y="430440"/>
                    <a:pt x="360737" y="430440"/>
                  </a:cubicBezTo>
                  <a:cubicBezTo>
                    <a:pt x="246602" y="430440"/>
                    <a:pt x="153753" y="337636"/>
                    <a:pt x="153753" y="223557"/>
                  </a:cubicBezTo>
                  <a:cubicBezTo>
                    <a:pt x="153753" y="109477"/>
                    <a:pt x="246602" y="16673"/>
                    <a:pt x="360737" y="16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36"/>
          <p:cNvGrpSpPr/>
          <p:nvPr/>
        </p:nvGrpSpPr>
        <p:grpSpPr>
          <a:xfrm>
            <a:off x="8124314" y="1621446"/>
            <a:ext cx="505251" cy="300587"/>
            <a:chOff x="8124314" y="1621446"/>
            <a:chExt cx="505251" cy="300587"/>
          </a:xfrm>
        </p:grpSpPr>
        <p:sp>
          <p:nvSpPr>
            <p:cNvPr id="526" name="Google Shape;526;p36"/>
            <p:cNvSpPr/>
            <p:nvPr/>
          </p:nvSpPr>
          <p:spPr>
            <a:xfrm>
              <a:off x="8129337" y="1626503"/>
              <a:ext cx="495154" cy="290471"/>
            </a:xfrm>
            <a:custGeom>
              <a:rect b="b" l="l" r="r" t="t"/>
              <a:pathLst>
                <a:path extrusionOk="0" h="580941" w="990308">
                  <a:moveTo>
                    <a:pt x="983531" y="309549"/>
                  </a:moveTo>
                  <a:cubicBezTo>
                    <a:pt x="975044" y="321203"/>
                    <a:pt x="763857" y="580941"/>
                    <a:pt x="495350" y="580941"/>
                  </a:cubicBezTo>
                  <a:lnTo>
                    <a:pt x="494601" y="580941"/>
                  </a:lnTo>
                  <a:cubicBezTo>
                    <a:pt x="383387" y="580739"/>
                    <a:pt x="262714" y="534084"/>
                    <a:pt x="148320" y="445245"/>
                  </a:cubicBezTo>
                  <a:cubicBezTo>
                    <a:pt x="96530" y="405489"/>
                    <a:pt x="49197" y="360433"/>
                    <a:pt x="7170" y="310622"/>
                  </a:cubicBezTo>
                  <a:cubicBezTo>
                    <a:pt x="-2390" y="298847"/>
                    <a:pt x="-2390" y="281993"/>
                    <a:pt x="7170" y="270340"/>
                  </a:cubicBezTo>
                  <a:cubicBezTo>
                    <a:pt x="15677" y="259718"/>
                    <a:pt x="226864" y="0"/>
                    <a:pt x="495371" y="0"/>
                  </a:cubicBezTo>
                  <a:lnTo>
                    <a:pt x="496120" y="0"/>
                  </a:lnTo>
                  <a:cubicBezTo>
                    <a:pt x="607334" y="202"/>
                    <a:pt x="728007" y="46857"/>
                    <a:pt x="842401" y="135696"/>
                  </a:cubicBezTo>
                  <a:cubicBezTo>
                    <a:pt x="894191" y="175351"/>
                    <a:pt x="941524" y="220407"/>
                    <a:pt x="983551" y="270320"/>
                  </a:cubicBezTo>
                  <a:cubicBezTo>
                    <a:pt x="992564" y="281771"/>
                    <a:pt x="992564" y="297997"/>
                    <a:pt x="983531" y="3095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8124314" y="1621446"/>
              <a:ext cx="505251" cy="300587"/>
            </a:xfrm>
            <a:custGeom>
              <a:rect b="b" l="l" r="r" t="t"/>
              <a:pathLst>
                <a:path extrusionOk="0" h="601173" w="1010503">
                  <a:moveTo>
                    <a:pt x="1001537" y="274184"/>
                  </a:moveTo>
                  <a:lnTo>
                    <a:pt x="1001334" y="273921"/>
                  </a:lnTo>
                  <a:cubicBezTo>
                    <a:pt x="959125" y="223786"/>
                    <a:pt x="911103" y="177961"/>
                    <a:pt x="858645" y="137820"/>
                  </a:cubicBezTo>
                  <a:cubicBezTo>
                    <a:pt x="742813" y="47869"/>
                    <a:pt x="620945" y="223"/>
                    <a:pt x="506146" y="0"/>
                  </a:cubicBezTo>
                  <a:lnTo>
                    <a:pt x="505396" y="0"/>
                  </a:lnTo>
                  <a:cubicBezTo>
                    <a:pt x="232009" y="0"/>
                    <a:pt x="18289" y="262935"/>
                    <a:pt x="9398" y="274042"/>
                  </a:cubicBezTo>
                  <a:cubicBezTo>
                    <a:pt x="-3139" y="289358"/>
                    <a:pt x="-3160" y="311674"/>
                    <a:pt x="9499" y="327252"/>
                  </a:cubicBezTo>
                  <a:cubicBezTo>
                    <a:pt x="51688" y="377286"/>
                    <a:pt x="99710" y="423091"/>
                    <a:pt x="152168" y="463353"/>
                  </a:cubicBezTo>
                  <a:cubicBezTo>
                    <a:pt x="268000" y="553304"/>
                    <a:pt x="389888" y="600951"/>
                    <a:pt x="504667" y="601173"/>
                  </a:cubicBezTo>
                  <a:lnTo>
                    <a:pt x="505417" y="601173"/>
                  </a:lnTo>
                  <a:cubicBezTo>
                    <a:pt x="568163" y="601173"/>
                    <a:pt x="632875" y="587193"/>
                    <a:pt x="697748" y="559597"/>
                  </a:cubicBezTo>
                  <a:cubicBezTo>
                    <a:pt x="749780" y="537483"/>
                    <a:pt x="802056" y="506589"/>
                    <a:pt x="853136" y="467784"/>
                  </a:cubicBezTo>
                  <a:cubicBezTo>
                    <a:pt x="943631" y="399056"/>
                    <a:pt x="997810" y="330732"/>
                    <a:pt x="1001577" y="325877"/>
                  </a:cubicBezTo>
                  <a:lnTo>
                    <a:pt x="1001577" y="325877"/>
                  </a:lnTo>
                  <a:cubicBezTo>
                    <a:pt x="1013486" y="310601"/>
                    <a:pt x="1013486" y="289338"/>
                    <a:pt x="1001537" y="274184"/>
                  </a:cubicBezTo>
                  <a:close/>
                  <a:moveTo>
                    <a:pt x="985597" y="313454"/>
                  </a:moveTo>
                  <a:lnTo>
                    <a:pt x="985394" y="313717"/>
                  </a:lnTo>
                  <a:cubicBezTo>
                    <a:pt x="983450" y="316388"/>
                    <a:pt x="774085" y="580941"/>
                    <a:pt x="505417" y="580941"/>
                  </a:cubicBezTo>
                  <a:lnTo>
                    <a:pt x="504687" y="580941"/>
                  </a:lnTo>
                  <a:cubicBezTo>
                    <a:pt x="394445" y="580739"/>
                    <a:pt x="276851" y="534549"/>
                    <a:pt x="164563" y="447349"/>
                  </a:cubicBezTo>
                  <a:cubicBezTo>
                    <a:pt x="113219" y="407938"/>
                    <a:pt x="66251" y="363144"/>
                    <a:pt x="25115" y="314365"/>
                  </a:cubicBezTo>
                  <a:cubicBezTo>
                    <a:pt x="18613" y="306353"/>
                    <a:pt x="18593" y="294780"/>
                    <a:pt x="25155" y="286768"/>
                  </a:cubicBezTo>
                  <a:cubicBezTo>
                    <a:pt x="27464" y="283895"/>
                    <a:pt x="82515" y="215633"/>
                    <a:pt x="169951" y="149373"/>
                  </a:cubicBezTo>
                  <a:cubicBezTo>
                    <a:pt x="219755" y="111620"/>
                    <a:pt x="270593" y="81616"/>
                    <a:pt x="321025" y="60190"/>
                  </a:cubicBezTo>
                  <a:cubicBezTo>
                    <a:pt x="383387" y="33666"/>
                    <a:pt x="445424" y="20232"/>
                    <a:pt x="505417" y="20232"/>
                  </a:cubicBezTo>
                  <a:lnTo>
                    <a:pt x="506146" y="20232"/>
                  </a:lnTo>
                  <a:cubicBezTo>
                    <a:pt x="616388" y="20434"/>
                    <a:pt x="733982" y="66624"/>
                    <a:pt x="846290" y="153844"/>
                  </a:cubicBezTo>
                  <a:cubicBezTo>
                    <a:pt x="897593" y="193114"/>
                    <a:pt x="944501" y="237847"/>
                    <a:pt x="985738" y="286829"/>
                  </a:cubicBezTo>
                  <a:cubicBezTo>
                    <a:pt x="991794" y="294638"/>
                    <a:pt x="991754" y="305564"/>
                    <a:pt x="985597" y="313454"/>
                  </a:cubicBezTo>
                  <a:close/>
                  <a:moveTo>
                    <a:pt x="505214" y="65410"/>
                  </a:moveTo>
                  <a:cubicBezTo>
                    <a:pt x="375386" y="65410"/>
                    <a:pt x="269782" y="170920"/>
                    <a:pt x="269782" y="300587"/>
                  </a:cubicBezTo>
                  <a:cubicBezTo>
                    <a:pt x="269782" y="430274"/>
                    <a:pt x="375407" y="535763"/>
                    <a:pt x="505214" y="535763"/>
                  </a:cubicBezTo>
                  <a:cubicBezTo>
                    <a:pt x="635042" y="535763"/>
                    <a:pt x="740646" y="430253"/>
                    <a:pt x="740646" y="300587"/>
                  </a:cubicBezTo>
                  <a:cubicBezTo>
                    <a:pt x="740646" y="170900"/>
                    <a:pt x="635021" y="65410"/>
                    <a:pt x="505214" y="65410"/>
                  </a:cubicBezTo>
                  <a:close/>
                  <a:moveTo>
                    <a:pt x="505214" y="515531"/>
                  </a:moveTo>
                  <a:cubicBezTo>
                    <a:pt x="386567" y="515531"/>
                    <a:pt x="290036" y="419106"/>
                    <a:pt x="290036" y="300587"/>
                  </a:cubicBezTo>
                  <a:cubicBezTo>
                    <a:pt x="290036" y="182068"/>
                    <a:pt x="386567" y="85642"/>
                    <a:pt x="505214" y="85642"/>
                  </a:cubicBezTo>
                  <a:cubicBezTo>
                    <a:pt x="623862" y="85642"/>
                    <a:pt x="720392" y="182068"/>
                    <a:pt x="720392" y="300587"/>
                  </a:cubicBezTo>
                  <a:cubicBezTo>
                    <a:pt x="720392" y="419106"/>
                    <a:pt x="623862" y="515531"/>
                    <a:pt x="505214" y="515531"/>
                  </a:cubicBezTo>
                  <a:close/>
                  <a:moveTo>
                    <a:pt x="505214" y="163636"/>
                  </a:moveTo>
                  <a:cubicBezTo>
                    <a:pt x="429626" y="163636"/>
                    <a:pt x="368135" y="225061"/>
                    <a:pt x="368135" y="300566"/>
                  </a:cubicBezTo>
                  <a:cubicBezTo>
                    <a:pt x="368135" y="376072"/>
                    <a:pt x="429626" y="437497"/>
                    <a:pt x="505214" y="437497"/>
                  </a:cubicBezTo>
                  <a:cubicBezTo>
                    <a:pt x="580802" y="437497"/>
                    <a:pt x="642293" y="376072"/>
                    <a:pt x="642293" y="300566"/>
                  </a:cubicBezTo>
                  <a:cubicBezTo>
                    <a:pt x="642293" y="225081"/>
                    <a:pt x="580802" y="163636"/>
                    <a:pt x="505214" y="163636"/>
                  </a:cubicBezTo>
                  <a:close/>
                  <a:moveTo>
                    <a:pt x="505214" y="417285"/>
                  </a:moveTo>
                  <a:cubicBezTo>
                    <a:pt x="440786" y="417285"/>
                    <a:pt x="388389" y="364924"/>
                    <a:pt x="388389" y="300587"/>
                  </a:cubicBezTo>
                  <a:cubicBezTo>
                    <a:pt x="388389" y="236249"/>
                    <a:pt x="440807" y="183889"/>
                    <a:pt x="505214" y="183889"/>
                  </a:cubicBezTo>
                  <a:cubicBezTo>
                    <a:pt x="569622" y="183889"/>
                    <a:pt x="622039" y="236249"/>
                    <a:pt x="622039" y="300587"/>
                  </a:cubicBezTo>
                  <a:cubicBezTo>
                    <a:pt x="622039" y="364924"/>
                    <a:pt x="569642" y="417285"/>
                    <a:pt x="505214" y="417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36"/>
          <p:cNvGrpSpPr/>
          <p:nvPr/>
        </p:nvGrpSpPr>
        <p:grpSpPr>
          <a:xfrm>
            <a:off x="4708490" y="2348591"/>
            <a:ext cx="416344" cy="416327"/>
            <a:chOff x="4708490" y="2348591"/>
            <a:chExt cx="416344" cy="416327"/>
          </a:xfrm>
        </p:grpSpPr>
        <p:sp>
          <p:nvSpPr>
            <p:cNvPr id="529" name="Google Shape;529;p36"/>
            <p:cNvSpPr/>
            <p:nvPr/>
          </p:nvSpPr>
          <p:spPr>
            <a:xfrm>
              <a:off x="4708490" y="2348591"/>
              <a:ext cx="416344" cy="416327"/>
            </a:xfrm>
            <a:custGeom>
              <a:rect b="b" l="l" r="r" t="t"/>
              <a:pathLst>
                <a:path extrusionOk="0" h="832654" w="832689">
                  <a:moveTo>
                    <a:pt x="832690" y="139015"/>
                  </a:moveTo>
                  <a:cubicBezTo>
                    <a:pt x="832690" y="151412"/>
                    <a:pt x="827864" y="163060"/>
                    <a:pt x="819095" y="171829"/>
                  </a:cubicBezTo>
                  <a:lnTo>
                    <a:pt x="754299" y="236625"/>
                  </a:lnTo>
                  <a:cubicBezTo>
                    <a:pt x="754016" y="237058"/>
                    <a:pt x="753683" y="237457"/>
                    <a:pt x="753317" y="237823"/>
                  </a:cubicBezTo>
                  <a:cubicBezTo>
                    <a:pt x="752951" y="238189"/>
                    <a:pt x="752551" y="238522"/>
                    <a:pt x="752119" y="238805"/>
                  </a:cubicBezTo>
                  <a:lnTo>
                    <a:pt x="727209" y="263715"/>
                  </a:lnTo>
                  <a:cubicBezTo>
                    <a:pt x="726809" y="264514"/>
                    <a:pt x="726293" y="265246"/>
                    <a:pt x="725628" y="265912"/>
                  </a:cubicBezTo>
                  <a:cubicBezTo>
                    <a:pt x="724979" y="266561"/>
                    <a:pt x="724247" y="267077"/>
                    <a:pt x="723465" y="267459"/>
                  </a:cubicBezTo>
                  <a:lnTo>
                    <a:pt x="210935" y="779988"/>
                  </a:lnTo>
                  <a:cubicBezTo>
                    <a:pt x="210736" y="780188"/>
                    <a:pt x="210536" y="780371"/>
                    <a:pt x="210320" y="780538"/>
                  </a:cubicBezTo>
                  <a:cubicBezTo>
                    <a:pt x="210120" y="780721"/>
                    <a:pt x="209887" y="780870"/>
                    <a:pt x="209671" y="781020"/>
                  </a:cubicBezTo>
                  <a:cubicBezTo>
                    <a:pt x="209454" y="781170"/>
                    <a:pt x="209238" y="781303"/>
                    <a:pt x="209022" y="781420"/>
                  </a:cubicBezTo>
                  <a:cubicBezTo>
                    <a:pt x="208988" y="781436"/>
                    <a:pt x="208939" y="781469"/>
                    <a:pt x="208889" y="781486"/>
                  </a:cubicBezTo>
                  <a:cubicBezTo>
                    <a:pt x="208672" y="781603"/>
                    <a:pt x="208456" y="781702"/>
                    <a:pt x="208240" y="781786"/>
                  </a:cubicBezTo>
                  <a:cubicBezTo>
                    <a:pt x="208040" y="781869"/>
                    <a:pt x="207824" y="781952"/>
                    <a:pt x="207624" y="782019"/>
                  </a:cubicBezTo>
                  <a:cubicBezTo>
                    <a:pt x="207507" y="782052"/>
                    <a:pt x="207408" y="782085"/>
                    <a:pt x="207291" y="782118"/>
                  </a:cubicBezTo>
                  <a:lnTo>
                    <a:pt x="207258" y="782118"/>
                  </a:lnTo>
                  <a:lnTo>
                    <a:pt x="70893" y="820191"/>
                  </a:lnTo>
                  <a:lnTo>
                    <a:pt x="28927" y="831905"/>
                  </a:lnTo>
                  <a:cubicBezTo>
                    <a:pt x="27130" y="832421"/>
                    <a:pt x="25266" y="832654"/>
                    <a:pt x="23402" y="832654"/>
                  </a:cubicBezTo>
                  <a:cubicBezTo>
                    <a:pt x="17512" y="832654"/>
                    <a:pt x="11555" y="830191"/>
                    <a:pt x="7012" y="825649"/>
                  </a:cubicBezTo>
                  <a:cubicBezTo>
                    <a:pt x="1038" y="819675"/>
                    <a:pt x="-1358" y="811272"/>
                    <a:pt x="755" y="803734"/>
                  </a:cubicBezTo>
                  <a:lnTo>
                    <a:pt x="12470" y="761768"/>
                  </a:lnTo>
                  <a:lnTo>
                    <a:pt x="50542" y="625369"/>
                  </a:lnTo>
                  <a:cubicBezTo>
                    <a:pt x="50642" y="625020"/>
                    <a:pt x="50758" y="624671"/>
                    <a:pt x="50908" y="624338"/>
                  </a:cubicBezTo>
                  <a:cubicBezTo>
                    <a:pt x="50991" y="624121"/>
                    <a:pt x="51091" y="623922"/>
                    <a:pt x="51191" y="623739"/>
                  </a:cubicBezTo>
                  <a:cubicBezTo>
                    <a:pt x="51308" y="623506"/>
                    <a:pt x="51441" y="623289"/>
                    <a:pt x="51574" y="623073"/>
                  </a:cubicBezTo>
                  <a:cubicBezTo>
                    <a:pt x="51624" y="623007"/>
                    <a:pt x="51674" y="622940"/>
                    <a:pt x="51707" y="622873"/>
                  </a:cubicBezTo>
                  <a:cubicBezTo>
                    <a:pt x="51990" y="622457"/>
                    <a:pt x="52323" y="622058"/>
                    <a:pt x="52672" y="621725"/>
                  </a:cubicBezTo>
                  <a:cubicBezTo>
                    <a:pt x="52789" y="621592"/>
                    <a:pt x="52922" y="621476"/>
                    <a:pt x="53038" y="621359"/>
                  </a:cubicBezTo>
                  <a:lnTo>
                    <a:pt x="567065" y="107332"/>
                  </a:lnTo>
                  <a:lnTo>
                    <a:pt x="594954" y="79460"/>
                  </a:lnTo>
                  <a:lnTo>
                    <a:pt x="660832" y="13566"/>
                  </a:lnTo>
                  <a:cubicBezTo>
                    <a:pt x="678919" y="-4522"/>
                    <a:pt x="708372" y="-4522"/>
                    <a:pt x="726443" y="13566"/>
                  </a:cubicBezTo>
                  <a:lnTo>
                    <a:pt x="819095" y="106217"/>
                  </a:lnTo>
                  <a:cubicBezTo>
                    <a:pt x="827864" y="114970"/>
                    <a:pt x="832690" y="126618"/>
                    <a:pt x="832690" y="13901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4716802" y="2356907"/>
              <a:ext cx="399712" cy="399699"/>
            </a:xfrm>
            <a:custGeom>
              <a:rect b="b" l="l" r="r" t="t"/>
              <a:pathLst>
                <a:path extrusionOk="0" h="799397" w="799424">
                  <a:moveTo>
                    <a:pt x="109296" y="690107"/>
                  </a:moveTo>
                  <a:lnTo>
                    <a:pt x="172478" y="753290"/>
                  </a:lnTo>
                  <a:lnTo>
                    <a:pt x="54351" y="786270"/>
                  </a:lnTo>
                  <a:lnTo>
                    <a:pt x="13133" y="745053"/>
                  </a:lnTo>
                  <a:lnTo>
                    <a:pt x="46114" y="626925"/>
                  </a:lnTo>
                  <a:lnTo>
                    <a:pt x="109296" y="690107"/>
                  </a:lnTo>
                  <a:close/>
                  <a:moveTo>
                    <a:pt x="154" y="791578"/>
                  </a:moveTo>
                  <a:cubicBezTo>
                    <a:pt x="-445" y="793692"/>
                    <a:pt x="803" y="795888"/>
                    <a:pt x="2168" y="797236"/>
                  </a:cubicBezTo>
                  <a:cubicBezTo>
                    <a:pt x="3515" y="798600"/>
                    <a:pt x="5728" y="799832"/>
                    <a:pt x="7825" y="799249"/>
                  </a:cubicBezTo>
                  <a:lnTo>
                    <a:pt x="35947" y="791395"/>
                  </a:lnTo>
                  <a:lnTo>
                    <a:pt x="8008" y="763457"/>
                  </a:lnTo>
                  <a:lnTo>
                    <a:pt x="154" y="791578"/>
                  </a:lnTo>
                  <a:close/>
                  <a:moveTo>
                    <a:pt x="790705" y="101350"/>
                  </a:moveTo>
                  <a:lnTo>
                    <a:pt x="698053" y="8699"/>
                  </a:lnTo>
                  <a:cubicBezTo>
                    <a:pt x="686455" y="-2900"/>
                    <a:pt x="667585" y="-2900"/>
                    <a:pt x="655971" y="8699"/>
                  </a:cubicBezTo>
                  <a:lnTo>
                    <a:pt x="595967" y="68702"/>
                  </a:lnTo>
                  <a:lnTo>
                    <a:pt x="730701" y="203437"/>
                  </a:lnTo>
                  <a:lnTo>
                    <a:pt x="790705" y="143433"/>
                  </a:lnTo>
                  <a:cubicBezTo>
                    <a:pt x="793517" y="140621"/>
                    <a:pt x="795697" y="137343"/>
                    <a:pt x="797178" y="133782"/>
                  </a:cubicBezTo>
                  <a:cubicBezTo>
                    <a:pt x="798659" y="130221"/>
                    <a:pt x="799424" y="126360"/>
                    <a:pt x="799424" y="122383"/>
                  </a:cubicBezTo>
                  <a:cubicBezTo>
                    <a:pt x="799424" y="114446"/>
                    <a:pt x="796329" y="106958"/>
                    <a:pt x="790705" y="101350"/>
                  </a:cubicBezTo>
                  <a:close/>
                  <a:moveTo>
                    <a:pt x="568095" y="96591"/>
                  </a:moveTo>
                  <a:lnTo>
                    <a:pt x="635370" y="163883"/>
                  </a:lnTo>
                  <a:cubicBezTo>
                    <a:pt x="635404" y="163900"/>
                    <a:pt x="635420" y="163917"/>
                    <a:pt x="635453" y="163950"/>
                  </a:cubicBezTo>
                  <a:cubicBezTo>
                    <a:pt x="635487" y="163983"/>
                    <a:pt x="635503" y="164000"/>
                    <a:pt x="635520" y="164033"/>
                  </a:cubicBezTo>
                  <a:lnTo>
                    <a:pt x="702812" y="231325"/>
                  </a:lnTo>
                  <a:lnTo>
                    <a:pt x="718936" y="215201"/>
                  </a:lnTo>
                  <a:lnTo>
                    <a:pt x="584202" y="80467"/>
                  </a:lnTo>
                  <a:lnTo>
                    <a:pt x="568095" y="96591"/>
                  </a:lnTo>
                  <a:close/>
                  <a:moveTo>
                    <a:pt x="126951" y="684234"/>
                  </a:moveTo>
                  <a:lnTo>
                    <a:pt x="188419" y="745702"/>
                  </a:lnTo>
                  <a:lnTo>
                    <a:pt x="691048" y="243090"/>
                  </a:lnTo>
                  <a:lnTo>
                    <a:pt x="629563" y="181605"/>
                  </a:lnTo>
                  <a:lnTo>
                    <a:pt x="126951" y="684234"/>
                  </a:lnTo>
                  <a:close/>
                  <a:moveTo>
                    <a:pt x="617798" y="169841"/>
                  </a:moveTo>
                  <a:lnTo>
                    <a:pt x="556330" y="108356"/>
                  </a:lnTo>
                  <a:lnTo>
                    <a:pt x="53702" y="610984"/>
                  </a:lnTo>
                  <a:lnTo>
                    <a:pt x="115187" y="672469"/>
                  </a:lnTo>
                  <a:lnTo>
                    <a:pt x="617798" y="1698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4708490" y="2348591"/>
              <a:ext cx="416344" cy="416327"/>
            </a:xfrm>
            <a:custGeom>
              <a:rect b="b" l="l" r="r" t="t"/>
              <a:pathLst>
                <a:path extrusionOk="0" h="832654" w="832689">
                  <a:moveTo>
                    <a:pt x="819095" y="106217"/>
                  </a:moveTo>
                  <a:lnTo>
                    <a:pt x="726443" y="13566"/>
                  </a:lnTo>
                  <a:cubicBezTo>
                    <a:pt x="708372" y="-4522"/>
                    <a:pt x="678919" y="-4522"/>
                    <a:pt x="660832" y="13566"/>
                  </a:cubicBezTo>
                  <a:lnTo>
                    <a:pt x="594954" y="79460"/>
                  </a:lnTo>
                  <a:lnTo>
                    <a:pt x="567065" y="107332"/>
                  </a:lnTo>
                  <a:lnTo>
                    <a:pt x="53038" y="621359"/>
                  </a:lnTo>
                  <a:cubicBezTo>
                    <a:pt x="52922" y="621476"/>
                    <a:pt x="52789" y="621592"/>
                    <a:pt x="52672" y="621725"/>
                  </a:cubicBezTo>
                  <a:cubicBezTo>
                    <a:pt x="52323" y="622058"/>
                    <a:pt x="51990" y="622457"/>
                    <a:pt x="51707" y="622873"/>
                  </a:cubicBezTo>
                  <a:cubicBezTo>
                    <a:pt x="51674" y="622940"/>
                    <a:pt x="51624" y="623007"/>
                    <a:pt x="51574" y="623073"/>
                  </a:cubicBezTo>
                  <a:cubicBezTo>
                    <a:pt x="51441" y="623289"/>
                    <a:pt x="51308" y="623506"/>
                    <a:pt x="51191" y="623739"/>
                  </a:cubicBezTo>
                  <a:cubicBezTo>
                    <a:pt x="51091" y="623922"/>
                    <a:pt x="50991" y="624121"/>
                    <a:pt x="50908" y="624338"/>
                  </a:cubicBezTo>
                  <a:cubicBezTo>
                    <a:pt x="50758" y="624671"/>
                    <a:pt x="50642" y="625020"/>
                    <a:pt x="50542" y="625369"/>
                  </a:cubicBezTo>
                  <a:lnTo>
                    <a:pt x="12470" y="761768"/>
                  </a:lnTo>
                  <a:lnTo>
                    <a:pt x="755" y="803734"/>
                  </a:lnTo>
                  <a:cubicBezTo>
                    <a:pt x="-1358" y="811272"/>
                    <a:pt x="1038" y="819675"/>
                    <a:pt x="7012" y="825649"/>
                  </a:cubicBezTo>
                  <a:cubicBezTo>
                    <a:pt x="11555" y="830191"/>
                    <a:pt x="17512" y="832654"/>
                    <a:pt x="23402" y="832654"/>
                  </a:cubicBezTo>
                  <a:cubicBezTo>
                    <a:pt x="25266" y="832654"/>
                    <a:pt x="27130" y="832421"/>
                    <a:pt x="28927" y="831905"/>
                  </a:cubicBezTo>
                  <a:lnTo>
                    <a:pt x="70893" y="820191"/>
                  </a:lnTo>
                  <a:lnTo>
                    <a:pt x="207258" y="782118"/>
                  </a:lnTo>
                  <a:lnTo>
                    <a:pt x="207291" y="782118"/>
                  </a:lnTo>
                  <a:cubicBezTo>
                    <a:pt x="207408" y="782085"/>
                    <a:pt x="207507" y="782052"/>
                    <a:pt x="207624" y="782019"/>
                  </a:cubicBezTo>
                  <a:cubicBezTo>
                    <a:pt x="207824" y="781952"/>
                    <a:pt x="208040" y="781869"/>
                    <a:pt x="208240" y="781786"/>
                  </a:cubicBezTo>
                  <a:cubicBezTo>
                    <a:pt x="208456" y="781702"/>
                    <a:pt x="208672" y="781603"/>
                    <a:pt x="208889" y="781486"/>
                  </a:cubicBezTo>
                  <a:cubicBezTo>
                    <a:pt x="208939" y="781469"/>
                    <a:pt x="208988" y="781436"/>
                    <a:pt x="209022" y="781420"/>
                  </a:cubicBezTo>
                  <a:cubicBezTo>
                    <a:pt x="209238" y="781303"/>
                    <a:pt x="209454" y="781170"/>
                    <a:pt x="209671" y="781020"/>
                  </a:cubicBezTo>
                  <a:cubicBezTo>
                    <a:pt x="209887" y="780870"/>
                    <a:pt x="210120" y="780721"/>
                    <a:pt x="210320" y="780538"/>
                  </a:cubicBezTo>
                  <a:cubicBezTo>
                    <a:pt x="210536" y="780371"/>
                    <a:pt x="210736" y="780188"/>
                    <a:pt x="210935" y="779988"/>
                  </a:cubicBezTo>
                  <a:lnTo>
                    <a:pt x="723465" y="267459"/>
                  </a:lnTo>
                  <a:cubicBezTo>
                    <a:pt x="724247" y="267077"/>
                    <a:pt x="724979" y="266561"/>
                    <a:pt x="725628" y="265912"/>
                  </a:cubicBezTo>
                  <a:cubicBezTo>
                    <a:pt x="726293" y="265246"/>
                    <a:pt x="726809" y="264514"/>
                    <a:pt x="727209" y="263715"/>
                  </a:cubicBezTo>
                  <a:lnTo>
                    <a:pt x="752119" y="238805"/>
                  </a:lnTo>
                  <a:cubicBezTo>
                    <a:pt x="752551" y="238522"/>
                    <a:pt x="752951" y="238189"/>
                    <a:pt x="753317" y="237823"/>
                  </a:cubicBezTo>
                  <a:cubicBezTo>
                    <a:pt x="753683" y="237457"/>
                    <a:pt x="754016" y="237058"/>
                    <a:pt x="754299" y="236625"/>
                  </a:cubicBezTo>
                  <a:lnTo>
                    <a:pt x="819095" y="171829"/>
                  </a:lnTo>
                  <a:cubicBezTo>
                    <a:pt x="827864" y="163060"/>
                    <a:pt x="832690" y="151412"/>
                    <a:pt x="832690" y="139015"/>
                  </a:cubicBezTo>
                  <a:cubicBezTo>
                    <a:pt x="832690" y="126618"/>
                    <a:pt x="827864" y="114970"/>
                    <a:pt x="819095" y="106217"/>
                  </a:cubicBezTo>
                  <a:close/>
                  <a:moveTo>
                    <a:pt x="747326" y="220068"/>
                  </a:moveTo>
                  <a:lnTo>
                    <a:pt x="612592" y="85334"/>
                  </a:lnTo>
                  <a:lnTo>
                    <a:pt x="672596" y="25330"/>
                  </a:lnTo>
                  <a:cubicBezTo>
                    <a:pt x="684211" y="13732"/>
                    <a:pt x="703081" y="13732"/>
                    <a:pt x="714679" y="25330"/>
                  </a:cubicBezTo>
                  <a:lnTo>
                    <a:pt x="807330" y="117982"/>
                  </a:lnTo>
                  <a:cubicBezTo>
                    <a:pt x="812955" y="123590"/>
                    <a:pt x="816050" y="131078"/>
                    <a:pt x="816050" y="139015"/>
                  </a:cubicBezTo>
                  <a:cubicBezTo>
                    <a:pt x="816050" y="142992"/>
                    <a:pt x="815284" y="146852"/>
                    <a:pt x="813803" y="150413"/>
                  </a:cubicBezTo>
                  <a:cubicBezTo>
                    <a:pt x="812322" y="153974"/>
                    <a:pt x="810142" y="157252"/>
                    <a:pt x="807330" y="160065"/>
                  </a:cubicBezTo>
                  <a:lnTo>
                    <a:pt x="747326" y="220068"/>
                  </a:lnTo>
                  <a:close/>
                  <a:moveTo>
                    <a:pt x="719438" y="247957"/>
                  </a:moveTo>
                  <a:lnTo>
                    <a:pt x="652145" y="180665"/>
                  </a:lnTo>
                  <a:cubicBezTo>
                    <a:pt x="652129" y="180632"/>
                    <a:pt x="652112" y="180615"/>
                    <a:pt x="652079" y="180582"/>
                  </a:cubicBezTo>
                  <a:cubicBezTo>
                    <a:pt x="652046" y="180548"/>
                    <a:pt x="652029" y="180532"/>
                    <a:pt x="651996" y="180515"/>
                  </a:cubicBezTo>
                  <a:lnTo>
                    <a:pt x="584720" y="113223"/>
                  </a:lnTo>
                  <a:lnTo>
                    <a:pt x="600828" y="97099"/>
                  </a:lnTo>
                  <a:lnTo>
                    <a:pt x="735562" y="231833"/>
                  </a:lnTo>
                  <a:lnTo>
                    <a:pt x="719438" y="247957"/>
                  </a:lnTo>
                  <a:close/>
                  <a:moveTo>
                    <a:pt x="572956" y="124987"/>
                  </a:moveTo>
                  <a:lnTo>
                    <a:pt x="634424" y="186472"/>
                  </a:lnTo>
                  <a:lnTo>
                    <a:pt x="131812" y="689101"/>
                  </a:lnTo>
                  <a:lnTo>
                    <a:pt x="70327" y="627616"/>
                  </a:lnTo>
                  <a:lnTo>
                    <a:pt x="572956" y="124987"/>
                  </a:lnTo>
                  <a:close/>
                  <a:moveTo>
                    <a:pt x="205045" y="762333"/>
                  </a:moveTo>
                  <a:lnTo>
                    <a:pt x="143577" y="700865"/>
                  </a:lnTo>
                  <a:lnTo>
                    <a:pt x="646188" y="198237"/>
                  </a:lnTo>
                  <a:lnTo>
                    <a:pt x="707673" y="259722"/>
                  </a:lnTo>
                  <a:lnTo>
                    <a:pt x="205045" y="762333"/>
                  </a:lnTo>
                  <a:close/>
                  <a:moveTo>
                    <a:pt x="24451" y="815881"/>
                  </a:moveTo>
                  <a:cubicBezTo>
                    <a:pt x="22354" y="816463"/>
                    <a:pt x="20141" y="815232"/>
                    <a:pt x="18793" y="813868"/>
                  </a:cubicBezTo>
                  <a:cubicBezTo>
                    <a:pt x="17429" y="812520"/>
                    <a:pt x="16181" y="810323"/>
                    <a:pt x="16780" y="808210"/>
                  </a:cubicBezTo>
                  <a:lnTo>
                    <a:pt x="24634" y="780088"/>
                  </a:lnTo>
                  <a:lnTo>
                    <a:pt x="52572" y="808027"/>
                  </a:lnTo>
                  <a:lnTo>
                    <a:pt x="24451" y="815881"/>
                  </a:lnTo>
                  <a:close/>
                  <a:moveTo>
                    <a:pt x="70976" y="802902"/>
                  </a:moveTo>
                  <a:lnTo>
                    <a:pt x="29759" y="761684"/>
                  </a:lnTo>
                  <a:lnTo>
                    <a:pt x="62739" y="643557"/>
                  </a:lnTo>
                  <a:lnTo>
                    <a:pt x="125921" y="706739"/>
                  </a:lnTo>
                  <a:lnTo>
                    <a:pt x="189104" y="769921"/>
                  </a:lnTo>
                  <a:lnTo>
                    <a:pt x="70976" y="8029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36"/>
          <p:cNvGrpSpPr/>
          <p:nvPr/>
        </p:nvGrpSpPr>
        <p:grpSpPr>
          <a:xfrm>
            <a:off x="3955019" y="2348644"/>
            <a:ext cx="483489" cy="415797"/>
            <a:chOff x="3955019" y="2348644"/>
            <a:chExt cx="483489" cy="415797"/>
          </a:xfrm>
        </p:grpSpPr>
        <p:sp>
          <p:nvSpPr>
            <p:cNvPr id="533" name="Google Shape;533;p36"/>
            <p:cNvSpPr/>
            <p:nvPr/>
          </p:nvSpPr>
          <p:spPr>
            <a:xfrm>
              <a:off x="3959856" y="2353481"/>
              <a:ext cx="473825" cy="406126"/>
            </a:xfrm>
            <a:custGeom>
              <a:rect b="b" l="l" r="r" t="t"/>
              <a:pathLst>
                <a:path extrusionOk="0" h="812251" w="947650">
                  <a:moveTo>
                    <a:pt x="44967" y="798973"/>
                  </a:moveTo>
                  <a:cubicBezTo>
                    <a:pt x="64935" y="786551"/>
                    <a:pt x="122149" y="745628"/>
                    <a:pt x="154520" y="667574"/>
                  </a:cubicBezTo>
                  <a:cubicBezTo>
                    <a:pt x="156436" y="662969"/>
                    <a:pt x="154985" y="657610"/>
                    <a:pt x="150979" y="654649"/>
                  </a:cubicBezTo>
                  <a:cubicBezTo>
                    <a:pt x="58105" y="585671"/>
                    <a:pt x="0" y="487243"/>
                    <a:pt x="0" y="377999"/>
                  </a:cubicBezTo>
                  <a:cubicBezTo>
                    <a:pt x="0" y="169244"/>
                    <a:pt x="212141" y="0"/>
                    <a:pt x="473815" y="0"/>
                  </a:cubicBezTo>
                  <a:cubicBezTo>
                    <a:pt x="735509" y="0"/>
                    <a:pt x="947650" y="169244"/>
                    <a:pt x="947650" y="377999"/>
                  </a:cubicBezTo>
                  <a:cubicBezTo>
                    <a:pt x="947650" y="586774"/>
                    <a:pt x="735509" y="755999"/>
                    <a:pt x="473815" y="755999"/>
                  </a:cubicBezTo>
                  <a:cubicBezTo>
                    <a:pt x="415033" y="755999"/>
                    <a:pt x="358748" y="747466"/>
                    <a:pt x="306796" y="731851"/>
                  </a:cubicBezTo>
                  <a:cubicBezTo>
                    <a:pt x="303371" y="730826"/>
                    <a:pt x="299656" y="731522"/>
                    <a:pt x="296851" y="733728"/>
                  </a:cubicBezTo>
                  <a:cubicBezTo>
                    <a:pt x="172592" y="831014"/>
                    <a:pt x="74048" y="813716"/>
                    <a:pt x="45934" y="805783"/>
                  </a:cubicBezTo>
                  <a:cubicBezTo>
                    <a:pt x="42800" y="804893"/>
                    <a:pt x="42181" y="800714"/>
                    <a:pt x="44967" y="798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3955019" y="2348644"/>
              <a:ext cx="483489" cy="415797"/>
            </a:xfrm>
            <a:custGeom>
              <a:rect b="b" l="l" r="r" t="t"/>
              <a:pathLst>
                <a:path extrusionOk="0" h="831594" w="966979">
                  <a:moveTo>
                    <a:pt x="824572" y="112823"/>
                  </a:moveTo>
                  <a:cubicBezTo>
                    <a:pt x="733381" y="40071"/>
                    <a:pt x="612237" y="0"/>
                    <a:pt x="483490" y="0"/>
                  </a:cubicBezTo>
                  <a:cubicBezTo>
                    <a:pt x="354742" y="0"/>
                    <a:pt x="233618" y="40071"/>
                    <a:pt x="142427" y="112823"/>
                  </a:cubicBezTo>
                  <a:cubicBezTo>
                    <a:pt x="50578" y="186097"/>
                    <a:pt x="0" y="283712"/>
                    <a:pt x="0" y="387674"/>
                  </a:cubicBezTo>
                  <a:cubicBezTo>
                    <a:pt x="0" y="442741"/>
                    <a:pt x="14086" y="495950"/>
                    <a:pt x="41890" y="545812"/>
                  </a:cubicBezTo>
                  <a:cubicBezTo>
                    <a:pt x="68630" y="593778"/>
                    <a:pt x="106632" y="636268"/>
                    <a:pt x="154888" y="672102"/>
                  </a:cubicBezTo>
                  <a:cubicBezTo>
                    <a:pt x="155313" y="672431"/>
                    <a:pt x="155468" y="673031"/>
                    <a:pt x="155255" y="673553"/>
                  </a:cubicBezTo>
                  <a:cubicBezTo>
                    <a:pt x="123562" y="749981"/>
                    <a:pt x="66328" y="789995"/>
                    <a:pt x="49533" y="800443"/>
                  </a:cubicBezTo>
                  <a:cubicBezTo>
                    <a:pt x="45025" y="803249"/>
                    <a:pt x="42587" y="808453"/>
                    <a:pt x="43341" y="813716"/>
                  </a:cubicBezTo>
                  <a:cubicBezTo>
                    <a:pt x="44096" y="818979"/>
                    <a:pt x="47888" y="823313"/>
                    <a:pt x="52997" y="824765"/>
                  </a:cubicBezTo>
                  <a:lnTo>
                    <a:pt x="52997" y="824765"/>
                  </a:lnTo>
                  <a:cubicBezTo>
                    <a:pt x="63561" y="827744"/>
                    <a:pt x="82020" y="831595"/>
                    <a:pt x="106806" y="831595"/>
                  </a:cubicBezTo>
                  <a:cubicBezTo>
                    <a:pt x="118647" y="831595"/>
                    <a:pt x="131959" y="830705"/>
                    <a:pt x="146510" y="828421"/>
                  </a:cubicBezTo>
                  <a:cubicBezTo>
                    <a:pt x="202157" y="819695"/>
                    <a:pt x="257998" y="793652"/>
                    <a:pt x="312465" y="750987"/>
                  </a:cubicBezTo>
                  <a:cubicBezTo>
                    <a:pt x="312813" y="750716"/>
                    <a:pt x="313258" y="750639"/>
                    <a:pt x="313665" y="750755"/>
                  </a:cubicBezTo>
                  <a:cubicBezTo>
                    <a:pt x="367900" y="767047"/>
                    <a:pt x="425037" y="775328"/>
                    <a:pt x="483470" y="775328"/>
                  </a:cubicBezTo>
                  <a:cubicBezTo>
                    <a:pt x="612218" y="775328"/>
                    <a:pt x="733361" y="735257"/>
                    <a:pt x="824553" y="662505"/>
                  </a:cubicBezTo>
                  <a:cubicBezTo>
                    <a:pt x="916402" y="589231"/>
                    <a:pt x="966980" y="491635"/>
                    <a:pt x="966980" y="387654"/>
                  </a:cubicBezTo>
                  <a:cubicBezTo>
                    <a:pt x="966999" y="283712"/>
                    <a:pt x="916421" y="186097"/>
                    <a:pt x="824572" y="112823"/>
                  </a:cubicBezTo>
                  <a:close/>
                  <a:moveTo>
                    <a:pt x="58240" y="806151"/>
                  </a:moveTo>
                  <a:lnTo>
                    <a:pt x="58240" y="806151"/>
                  </a:lnTo>
                  <a:cubicBezTo>
                    <a:pt x="58240" y="806151"/>
                    <a:pt x="58259" y="806151"/>
                    <a:pt x="58259" y="806151"/>
                  </a:cubicBezTo>
                  <a:cubicBezTo>
                    <a:pt x="58259" y="806151"/>
                    <a:pt x="58240" y="806151"/>
                    <a:pt x="58240" y="806151"/>
                  </a:cubicBezTo>
                  <a:close/>
                  <a:moveTo>
                    <a:pt x="483490" y="755999"/>
                  </a:moveTo>
                  <a:cubicBezTo>
                    <a:pt x="426933" y="755999"/>
                    <a:pt x="371673" y="748008"/>
                    <a:pt x="319257" y="732258"/>
                  </a:cubicBezTo>
                  <a:cubicBezTo>
                    <a:pt x="312833" y="730323"/>
                    <a:pt x="305828" y="731639"/>
                    <a:pt x="300546" y="735779"/>
                  </a:cubicBezTo>
                  <a:cubicBezTo>
                    <a:pt x="194921" y="818496"/>
                    <a:pt x="108876" y="816038"/>
                    <a:pt x="71339" y="809150"/>
                  </a:cubicBezTo>
                  <a:cubicBezTo>
                    <a:pt x="98466" y="789956"/>
                    <a:pt x="144768" y="749323"/>
                    <a:pt x="173114" y="680964"/>
                  </a:cubicBezTo>
                  <a:cubicBezTo>
                    <a:pt x="176733" y="672218"/>
                    <a:pt x="173985" y="662195"/>
                    <a:pt x="166400" y="656565"/>
                  </a:cubicBezTo>
                  <a:cubicBezTo>
                    <a:pt x="120369" y="622375"/>
                    <a:pt x="84168" y="581936"/>
                    <a:pt x="58763" y="536389"/>
                  </a:cubicBezTo>
                  <a:cubicBezTo>
                    <a:pt x="32622" y="489449"/>
                    <a:pt x="19349" y="439413"/>
                    <a:pt x="19349" y="387674"/>
                  </a:cubicBezTo>
                  <a:cubicBezTo>
                    <a:pt x="19349" y="184588"/>
                    <a:pt x="227562" y="19349"/>
                    <a:pt x="483490" y="19349"/>
                  </a:cubicBezTo>
                  <a:cubicBezTo>
                    <a:pt x="739437" y="19349"/>
                    <a:pt x="947650" y="184588"/>
                    <a:pt x="947650" y="387674"/>
                  </a:cubicBezTo>
                  <a:cubicBezTo>
                    <a:pt x="947650" y="590759"/>
                    <a:pt x="739437" y="755999"/>
                    <a:pt x="483490" y="755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36"/>
          <p:cNvGrpSpPr/>
          <p:nvPr/>
        </p:nvGrpSpPr>
        <p:grpSpPr>
          <a:xfrm>
            <a:off x="3927368" y="3108019"/>
            <a:ext cx="465821" cy="416161"/>
            <a:chOff x="3927368" y="3108019"/>
            <a:chExt cx="465821" cy="416161"/>
          </a:xfrm>
        </p:grpSpPr>
        <p:sp>
          <p:nvSpPr>
            <p:cNvPr id="536" name="Google Shape;536;p36"/>
            <p:cNvSpPr/>
            <p:nvPr/>
          </p:nvSpPr>
          <p:spPr>
            <a:xfrm>
              <a:off x="3927368" y="3108019"/>
              <a:ext cx="465821" cy="416161"/>
            </a:xfrm>
            <a:custGeom>
              <a:rect b="b" l="l" r="r" t="t"/>
              <a:pathLst>
                <a:path extrusionOk="0" h="832322" w="931641">
                  <a:moveTo>
                    <a:pt x="897121" y="437644"/>
                  </a:moveTo>
                  <a:cubicBezTo>
                    <a:pt x="917718" y="449471"/>
                    <a:pt x="931642" y="471689"/>
                    <a:pt x="931642" y="497115"/>
                  </a:cubicBezTo>
                  <a:lnTo>
                    <a:pt x="931642" y="507040"/>
                  </a:lnTo>
                  <a:cubicBezTo>
                    <a:pt x="931642" y="532280"/>
                    <a:pt x="917923" y="554367"/>
                    <a:pt x="897568" y="566269"/>
                  </a:cubicBezTo>
                  <a:cubicBezTo>
                    <a:pt x="917923" y="578170"/>
                    <a:pt x="931642" y="600257"/>
                    <a:pt x="931642" y="625497"/>
                  </a:cubicBezTo>
                  <a:lnTo>
                    <a:pt x="931642" y="635403"/>
                  </a:lnTo>
                  <a:cubicBezTo>
                    <a:pt x="931642" y="669467"/>
                    <a:pt x="906683" y="697803"/>
                    <a:pt x="874101" y="703064"/>
                  </a:cubicBezTo>
                  <a:cubicBezTo>
                    <a:pt x="889106" y="716215"/>
                    <a:pt x="898594" y="735486"/>
                    <a:pt x="898594" y="756957"/>
                  </a:cubicBezTo>
                  <a:lnTo>
                    <a:pt x="898594" y="760670"/>
                  </a:lnTo>
                  <a:cubicBezTo>
                    <a:pt x="898594" y="800180"/>
                    <a:pt x="866478" y="832322"/>
                    <a:pt x="826999" y="832322"/>
                  </a:cubicBezTo>
                  <a:lnTo>
                    <a:pt x="641256" y="832322"/>
                  </a:lnTo>
                  <a:cubicBezTo>
                    <a:pt x="624406" y="832322"/>
                    <a:pt x="608581" y="826577"/>
                    <a:pt x="595813" y="816018"/>
                  </a:cubicBezTo>
                  <a:cubicBezTo>
                    <a:pt x="594974" y="816298"/>
                    <a:pt x="594098" y="816484"/>
                    <a:pt x="593166" y="816503"/>
                  </a:cubicBezTo>
                  <a:lnTo>
                    <a:pt x="415867" y="819488"/>
                  </a:lnTo>
                  <a:cubicBezTo>
                    <a:pt x="363285" y="819488"/>
                    <a:pt x="332399" y="790200"/>
                    <a:pt x="318643" y="772758"/>
                  </a:cubicBezTo>
                  <a:cubicBezTo>
                    <a:pt x="312772" y="765296"/>
                    <a:pt x="303843" y="761005"/>
                    <a:pt x="294169" y="761005"/>
                  </a:cubicBezTo>
                  <a:lnTo>
                    <a:pt x="230273" y="761005"/>
                  </a:lnTo>
                  <a:lnTo>
                    <a:pt x="230273" y="773560"/>
                  </a:lnTo>
                  <a:cubicBezTo>
                    <a:pt x="230273" y="805963"/>
                    <a:pt x="203935" y="832322"/>
                    <a:pt x="171558" y="832322"/>
                  </a:cubicBezTo>
                  <a:lnTo>
                    <a:pt x="58733" y="832322"/>
                  </a:lnTo>
                  <a:cubicBezTo>
                    <a:pt x="26356" y="832322"/>
                    <a:pt x="0" y="805963"/>
                    <a:pt x="0" y="773560"/>
                  </a:cubicBezTo>
                  <a:lnTo>
                    <a:pt x="0" y="404737"/>
                  </a:lnTo>
                  <a:cubicBezTo>
                    <a:pt x="0" y="372334"/>
                    <a:pt x="26356" y="345956"/>
                    <a:pt x="58733" y="345956"/>
                  </a:cubicBezTo>
                  <a:lnTo>
                    <a:pt x="171558" y="345956"/>
                  </a:lnTo>
                  <a:cubicBezTo>
                    <a:pt x="203935" y="345956"/>
                    <a:pt x="230273" y="372334"/>
                    <a:pt x="230273" y="404737"/>
                  </a:cubicBezTo>
                  <a:lnTo>
                    <a:pt x="230273" y="405054"/>
                  </a:lnTo>
                  <a:lnTo>
                    <a:pt x="317152" y="405073"/>
                  </a:lnTo>
                  <a:cubicBezTo>
                    <a:pt x="317170" y="405073"/>
                    <a:pt x="317170" y="405073"/>
                    <a:pt x="317189" y="405073"/>
                  </a:cubicBezTo>
                  <a:cubicBezTo>
                    <a:pt x="328447" y="405073"/>
                    <a:pt x="338382" y="397499"/>
                    <a:pt x="341346" y="386623"/>
                  </a:cubicBezTo>
                  <a:cubicBezTo>
                    <a:pt x="351132" y="350620"/>
                    <a:pt x="366491" y="304524"/>
                    <a:pt x="398532" y="267308"/>
                  </a:cubicBezTo>
                  <a:cubicBezTo>
                    <a:pt x="413183" y="250313"/>
                    <a:pt x="430312" y="235968"/>
                    <a:pt x="446883" y="222107"/>
                  </a:cubicBezTo>
                  <a:cubicBezTo>
                    <a:pt x="459558" y="211512"/>
                    <a:pt x="472661" y="200561"/>
                    <a:pt x="484218" y="188715"/>
                  </a:cubicBezTo>
                  <a:cubicBezTo>
                    <a:pt x="513240" y="158961"/>
                    <a:pt x="523771" y="122622"/>
                    <a:pt x="530817" y="87775"/>
                  </a:cubicBezTo>
                  <a:cubicBezTo>
                    <a:pt x="535644" y="63915"/>
                    <a:pt x="544759" y="30132"/>
                    <a:pt x="567891" y="12148"/>
                  </a:cubicBezTo>
                  <a:cubicBezTo>
                    <a:pt x="581815" y="1329"/>
                    <a:pt x="598162" y="-2440"/>
                    <a:pt x="613949" y="1553"/>
                  </a:cubicBezTo>
                  <a:cubicBezTo>
                    <a:pt x="631526" y="5992"/>
                    <a:pt x="646997" y="19909"/>
                    <a:pt x="655310" y="38769"/>
                  </a:cubicBezTo>
                  <a:cubicBezTo>
                    <a:pt x="691266" y="120495"/>
                    <a:pt x="684854" y="227293"/>
                    <a:pt x="641219" y="300196"/>
                  </a:cubicBezTo>
                  <a:lnTo>
                    <a:pt x="861911" y="300196"/>
                  </a:lnTo>
                  <a:cubicBezTo>
                    <a:pt x="900364" y="300196"/>
                    <a:pt x="931642" y="331517"/>
                    <a:pt x="931642" y="370002"/>
                  </a:cubicBezTo>
                  <a:lnTo>
                    <a:pt x="931642" y="377427"/>
                  </a:lnTo>
                  <a:cubicBezTo>
                    <a:pt x="931642" y="403058"/>
                    <a:pt x="917755" y="425500"/>
                    <a:pt x="897121" y="43764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3936688" y="3117342"/>
              <a:ext cx="447181" cy="397511"/>
            </a:xfrm>
            <a:custGeom>
              <a:rect b="b" l="l" r="r" t="t"/>
              <a:pathLst>
                <a:path extrusionOk="0" h="795022" w="894362">
                  <a:moveTo>
                    <a:pt x="861315" y="738312"/>
                  </a:moveTo>
                  <a:lnTo>
                    <a:pt x="861315" y="742024"/>
                  </a:lnTo>
                  <a:cubicBezTo>
                    <a:pt x="861315" y="771256"/>
                    <a:pt x="837549" y="795022"/>
                    <a:pt x="808360" y="795022"/>
                  </a:cubicBezTo>
                  <a:lnTo>
                    <a:pt x="622617" y="795022"/>
                  </a:lnTo>
                  <a:cubicBezTo>
                    <a:pt x="607985" y="795022"/>
                    <a:pt x="594378" y="789183"/>
                    <a:pt x="584294" y="778587"/>
                  </a:cubicBezTo>
                  <a:cubicBezTo>
                    <a:pt x="574862" y="768700"/>
                    <a:pt x="569662" y="755717"/>
                    <a:pt x="569662" y="742024"/>
                  </a:cubicBezTo>
                  <a:lnTo>
                    <a:pt x="569662" y="738312"/>
                  </a:lnTo>
                  <a:cubicBezTo>
                    <a:pt x="569662" y="709099"/>
                    <a:pt x="593427" y="685314"/>
                    <a:pt x="622617" y="685314"/>
                  </a:cubicBezTo>
                  <a:lnTo>
                    <a:pt x="808360" y="685314"/>
                  </a:lnTo>
                  <a:cubicBezTo>
                    <a:pt x="837549" y="685314"/>
                    <a:pt x="861315" y="709099"/>
                    <a:pt x="861315" y="738312"/>
                  </a:cubicBezTo>
                  <a:close/>
                  <a:moveTo>
                    <a:pt x="844502" y="556951"/>
                  </a:moveTo>
                  <a:lnTo>
                    <a:pt x="595925" y="556951"/>
                  </a:lnTo>
                  <a:cubicBezTo>
                    <a:pt x="568431" y="556951"/>
                    <a:pt x="546064" y="579336"/>
                    <a:pt x="546064" y="606852"/>
                  </a:cubicBezTo>
                  <a:lnTo>
                    <a:pt x="546064" y="616758"/>
                  </a:lnTo>
                  <a:cubicBezTo>
                    <a:pt x="546064" y="644273"/>
                    <a:pt x="568431" y="666659"/>
                    <a:pt x="595925" y="666659"/>
                  </a:cubicBezTo>
                  <a:lnTo>
                    <a:pt x="622617" y="666659"/>
                  </a:lnTo>
                  <a:lnTo>
                    <a:pt x="808360" y="666659"/>
                  </a:lnTo>
                  <a:lnTo>
                    <a:pt x="844502" y="666659"/>
                  </a:lnTo>
                  <a:cubicBezTo>
                    <a:pt x="871995" y="666659"/>
                    <a:pt x="894362" y="644273"/>
                    <a:pt x="894362" y="616758"/>
                  </a:cubicBezTo>
                  <a:lnTo>
                    <a:pt x="894362" y="606852"/>
                  </a:lnTo>
                  <a:cubicBezTo>
                    <a:pt x="894362" y="579336"/>
                    <a:pt x="871995" y="556951"/>
                    <a:pt x="844502" y="556951"/>
                  </a:cubicBezTo>
                  <a:close/>
                  <a:moveTo>
                    <a:pt x="844502" y="428587"/>
                  </a:moveTo>
                  <a:lnTo>
                    <a:pt x="595925" y="428587"/>
                  </a:lnTo>
                  <a:cubicBezTo>
                    <a:pt x="568431" y="428587"/>
                    <a:pt x="546064" y="450973"/>
                    <a:pt x="546064" y="478470"/>
                  </a:cubicBezTo>
                  <a:lnTo>
                    <a:pt x="546064" y="488394"/>
                  </a:lnTo>
                  <a:cubicBezTo>
                    <a:pt x="546064" y="515910"/>
                    <a:pt x="568431" y="538296"/>
                    <a:pt x="595925" y="538296"/>
                  </a:cubicBezTo>
                  <a:lnTo>
                    <a:pt x="844502" y="538296"/>
                  </a:lnTo>
                  <a:cubicBezTo>
                    <a:pt x="871995" y="538296"/>
                    <a:pt x="894362" y="515910"/>
                    <a:pt x="894362" y="488394"/>
                  </a:cubicBezTo>
                  <a:lnTo>
                    <a:pt x="894362" y="478470"/>
                  </a:lnTo>
                  <a:cubicBezTo>
                    <a:pt x="894362" y="450973"/>
                    <a:pt x="871995" y="428587"/>
                    <a:pt x="844502" y="428587"/>
                  </a:cubicBezTo>
                  <a:close/>
                  <a:moveTo>
                    <a:pt x="843271" y="300205"/>
                  </a:moveTo>
                  <a:lnTo>
                    <a:pt x="620771" y="300205"/>
                  </a:lnTo>
                  <a:cubicBezTo>
                    <a:pt x="616410" y="300205"/>
                    <a:pt x="612123" y="300746"/>
                    <a:pt x="608003" y="301810"/>
                  </a:cubicBezTo>
                  <a:cubicBezTo>
                    <a:pt x="585431" y="307630"/>
                    <a:pt x="569662" y="328001"/>
                    <a:pt x="569662" y="351357"/>
                  </a:cubicBezTo>
                  <a:lnTo>
                    <a:pt x="569662" y="358781"/>
                  </a:lnTo>
                  <a:cubicBezTo>
                    <a:pt x="569662" y="386987"/>
                    <a:pt x="592588" y="409933"/>
                    <a:pt x="620771" y="409933"/>
                  </a:cubicBezTo>
                  <a:lnTo>
                    <a:pt x="843271" y="409933"/>
                  </a:lnTo>
                  <a:cubicBezTo>
                    <a:pt x="871436" y="409933"/>
                    <a:pt x="894362" y="386987"/>
                    <a:pt x="894362" y="358781"/>
                  </a:cubicBezTo>
                  <a:lnTo>
                    <a:pt x="894362" y="351357"/>
                  </a:lnTo>
                  <a:cubicBezTo>
                    <a:pt x="894362" y="323151"/>
                    <a:pt x="871436" y="300205"/>
                    <a:pt x="843271" y="300205"/>
                  </a:cubicBezTo>
                  <a:close/>
                  <a:moveTo>
                    <a:pt x="551022" y="738312"/>
                  </a:moveTo>
                  <a:cubicBezTo>
                    <a:pt x="551022" y="715926"/>
                    <a:pt x="561348" y="695910"/>
                    <a:pt x="577453" y="682758"/>
                  </a:cubicBezTo>
                  <a:cubicBezTo>
                    <a:pt x="548636" y="674681"/>
                    <a:pt x="527424" y="648154"/>
                    <a:pt x="527424" y="616758"/>
                  </a:cubicBezTo>
                  <a:lnTo>
                    <a:pt x="527424" y="606852"/>
                  </a:lnTo>
                  <a:cubicBezTo>
                    <a:pt x="527424" y="581612"/>
                    <a:pt x="541143" y="559525"/>
                    <a:pt x="561498" y="547623"/>
                  </a:cubicBezTo>
                  <a:cubicBezTo>
                    <a:pt x="541143" y="535721"/>
                    <a:pt x="527424" y="513634"/>
                    <a:pt x="527424" y="488394"/>
                  </a:cubicBezTo>
                  <a:lnTo>
                    <a:pt x="527424" y="478470"/>
                  </a:lnTo>
                  <a:cubicBezTo>
                    <a:pt x="527424" y="447410"/>
                    <a:pt x="548189" y="421107"/>
                    <a:pt x="576577" y="412731"/>
                  </a:cubicBezTo>
                  <a:cubicBezTo>
                    <a:pt x="560976" y="399915"/>
                    <a:pt x="551022" y="380495"/>
                    <a:pt x="551022" y="358781"/>
                  </a:cubicBezTo>
                  <a:lnTo>
                    <a:pt x="551022" y="351357"/>
                  </a:lnTo>
                  <a:cubicBezTo>
                    <a:pt x="551022" y="321453"/>
                    <a:pt x="569960" y="295150"/>
                    <a:pt x="597751" y="285450"/>
                  </a:cubicBezTo>
                  <a:cubicBezTo>
                    <a:pt x="597751" y="285431"/>
                    <a:pt x="597751" y="285431"/>
                    <a:pt x="597751" y="285431"/>
                  </a:cubicBezTo>
                  <a:cubicBezTo>
                    <a:pt x="646401" y="217845"/>
                    <a:pt x="655590" y="109424"/>
                    <a:pt x="619597" y="27660"/>
                  </a:cubicBezTo>
                  <a:cubicBezTo>
                    <a:pt x="613595" y="14005"/>
                    <a:pt x="602803" y="4043"/>
                    <a:pt x="590743" y="984"/>
                  </a:cubicBezTo>
                  <a:cubicBezTo>
                    <a:pt x="580510" y="-1591"/>
                    <a:pt x="570109" y="909"/>
                    <a:pt x="560696" y="8240"/>
                  </a:cubicBezTo>
                  <a:cubicBezTo>
                    <a:pt x="542448" y="22418"/>
                    <a:pt x="534694" y="51892"/>
                    <a:pt x="530444" y="72823"/>
                  </a:cubicBezTo>
                  <a:cubicBezTo>
                    <a:pt x="522820" y="110468"/>
                    <a:pt x="511320" y="149886"/>
                    <a:pt x="478924" y="183091"/>
                  </a:cubicBezTo>
                  <a:cubicBezTo>
                    <a:pt x="466697" y="195627"/>
                    <a:pt x="453239" y="206895"/>
                    <a:pt x="440210" y="217789"/>
                  </a:cubicBezTo>
                  <a:cubicBezTo>
                    <a:pt x="423472" y="231780"/>
                    <a:pt x="407665" y="245006"/>
                    <a:pt x="394021" y="260844"/>
                  </a:cubicBezTo>
                  <a:cubicBezTo>
                    <a:pt x="364403" y="295225"/>
                    <a:pt x="349957" y="338783"/>
                    <a:pt x="340675" y="372884"/>
                  </a:cubicBezTo>
                  <a:cubicBezTo>
                    <a:pt x="335512" y="391856"/>
                    <a:pt x="318196" y="405082"/>
                    <a:pt x="298550" y="405082"/>
                  </a:cubicBezTo>
                  <a:cubicBezTo>
                    <a:pt x="298531" y="405082"/>
                    <a:pt x="298512" y="405082"/>
                    <a:pt x="298494" y="405082"/>
                  </a:cubicBezTo>
                  <a:lnTo>
                    <a:pt x="211633" y="405064"/>
                  </a:lnTo>
                  <a:lnTo>
                    <a:pt x="211633" y="723705"/>
                  </a:lnTo>
                  <a:lnTo>
                    <a:pt x="275530" y="723705"/>
                  </a:lnTo>
                  <a:cubicBezTo>
                    <a:pt x="290945" y="723705"/>
                    <a:pt x="305204" y="730570"/>
                    <a:pt x="314654" y="742546"/>
                  </a:cubicBezTo>
                  <a:cubicBezTo>
                    <a:pt x="328876" y="760642"/>
                    <a:pt x="354729" y="782188"/>
                    <a:pt x="397078" y="782188"/>
                  </a:cubicBezTo>
                  <a:lnTo>
                    <a:pt x="561553" y="779427"/>
                  </a:lnTo>
                  <a:cubicBezTo>
                    <a:pt x="554713" y="768271"/>
                    <a:pt x="551022" y="755400"/>
                    <a:pt x="551022" y="742024"/>
                  </a:cubicBezTo>
                  <a:lnTo>
                    <a:pt x="551022" y="738312"/>
                  </a:lnTo>
                  <a:close/>
                  <a:moveTo>
                    <a:pt x="152919" y="345966"/>
                  </a:moveTo>
                  <a:lnTo>
                    <a:pt x="40094" y="345966"/>
                  </a:lnTo>
                  <a:cubicBezTo>
                    <a:pt x="17987" y="345966"/>
                    <a:pt x="0" y="363967"/>
                    <a:pt x="0" y="386092"/>
                  </a:cubicBezTo>
                  <a:lnTo>
                    <a:pt x="0" y="754915"/>
                  </a:lnTo>
                  <a:cubicBezTo>
                    <a:pt x="0" y="777039"/>
                    <a:pt x="17987" y="795022"/>
                    <a:pt x="40094" y="795022"/>
                  </a:cubicBezTo>
                  <a:lnTo>
                    <a:pt x="152919" y="795022"/>
                  </a:lnTo>
                  <a:cubicBezTo>
                    <a:pt x="175025" y="795022"/>
                    <a:pt x="192994" y="777039"/>
                    <a:pt x="192994" y="754915"/>
                  </a:cubicBezTo>
                  <a:lnTo>
                    <a:pt x="192994" y="386092"/>
                  </a:lnTo>
                  <a:cubicBezTo>
                    <a:pt x="192994" y="363967"/>
                    <a:pt x="175025" y="345966"/>
                    <a:pt x="152919" y="3459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3927368" y="3108019"/>
              <a:ext cx="465821" cy="416161"/>
            </a:xfrm>
            <a:custGeom>
              <a:rect b="b" l="l" r="r" t="t"/>
              <a:pathLst>
                <a:path extrusionOk="0" h="832322" w="931641">
                  <a:moveTo>
                    <a:pt x="931642" y="377427"/>
                  </a:moveTo>
                  <a:lnTo>
                    <a:pt x="931642" y="370002"/>
                  </a:lnTo>
                  <a:cubicBezTo>
                    <a:pt x="931642" y="331517"/>
                    <a:pt x="900364" y="300196"/>
                    <a:pt x="861911" y="300196"/>
                  </a:cubicBezTo>
                  <a:lnTo>
                    <a:pt x="641219" y="300196"/>
                  </a:lnTo>
                  <a:cubicBezTo>
                    <a:pt x="684854" y="227293"/>
                    <a:pt x="691266" y="120495"/>
                    <a:pt x="655310" y="38769"/>
                  </a:cubicBezTo>
                  <a:cubicBezTo>
                    <a:pt x="646997" y="19909"/>
                    <a:pt x="631526" y="5992"/>
                    <a:pt x="613949" y="1553"/>
                  </a:cubicBezTo>
                  <a:cubicBezTo>
                    <a:pt x="598162" y="-2440"/>
                    <a:pt x="581815" y="1329"/>
                    <a:pt x="567891" y="12148"/>
                  </a:cubicBezTo>
                  <a:cubicBezTo>
                    <a:pt x="544759" y="30132"/>
                    <a:pt x="535644" y="63915"/>
                    <a:pt x="530817" y="87775"/>
                  </a:cubicBezTo>
                  <a:cubicBezTo>
                    <a:pt x="523771" y="122622"/>
                    <a:pt x="513240" y="158961"/>
                    <a:pt x="484218" y="188715"/>
                  </a:cubicBezTo>
                  <a:cubicBezTo>
                    <a:pt x="472661" y="200561"/>
                    <a:pt x="459558" y="211512"/>
                    <a:pt x="446883" y="222107"/>
                  </a:cubicBezTo>
                  <a:cubicBezTo>
                    <a:pt x="430312" y="235968"/>
                    <a:pt x="413183" y="250313"/>
                    <a:pt x="398532" y="267308"/>
                  </a:cubicBezTo>
                  <a:cubicBezTo>
                    <a:pt x="366491" y="304524"/>
                    <a:pt x="351132" y="350620"/>
                    <a:pt x="341346" y="386623"/>
                  </a:cubicBezTo>
                  <a:cubicBezTo>
                    <a:pt x="338382" y="397499"/>
                    <a:pt x="328447" y="405073"/>
                    <a:pt x="317189" y="405073"/>
                  </a:cubicBezTo>
                  <a:cubicBezTo>
                    <a:pt x="317170" y="405073"/>
                    <a:pt x="317170" y="405073"/>
                    <a:pt x="317152" y="405073"/>
                  </a:cubicBezTo>
                  <a:lnTo>
                    <a:pt x="230273" y="405054"/>
                  </a:lnTo>
                  <a:lnTo>
                    <a:pt x="230273" y="404737"/>
                  </a:lnTo>
                  <a:cubicBezTo>
                    <a:pt x="230273" y="372334"/>
                    <a:pt x="203935" y="345956"/>
                    <a:pt x="171558" y="345956"/>
                  </a:cubicBezTo>
                  <a:lnTo>
                    <a:pt x="58733" y="345956"/>
                  </a:lnTo>
                  <a:cubicBezTo>
                    <a:pt x="26356" y="345956"/>
                    <a:pt x="0" y="372334"/>
                    <a:pt x="0" y="404737"/>
                  </a:cubicBezTo>
                  <a:lnTo>
                    <a:pt x="0" y="773560"/>
                  </a:lnTo>
                  <a:cubicBezTo>
                    <a:pt x="0" y="805963"/>
                    <a:pt x="26356" y="832322"/>
                    <a:pt x="58733" y="832322"/>
                  </a:cubicBezTo>
                  <a:lnTo>
                    <a:pt x="171558" y="832322"/>
                  </a:lnTo>
                  <a:cubicBezTo>
                    <a:pt x="203935" y="832322"/>
                    <a:pt x="230273" y="805963"/>
                    <a:pt x="230273" y="773560"/>
                  </a:cubicBezTo>
                  <a:lnTo>
                    <a:pt x="230273" y="761005"/>
                  </a:lnTo>
                  <a:lnTo>
                    <a:pt x="294169" y="761005"/>
                  </a:lnTo>
                  <a:cubicBezTo>
                    <a:pt x="303843" y="761005"/>
                    <a:pt x="312772" y="765296"/>
                    <a:pt x="318643" y="772758"/>
                  </a:cubicBezTo>
                  <a:cubicBezTo>
                    <a:pt x="332399" y="790200"/>
                    <a:pt x="363285" y="819488"/>
                    <a:pt x="415867" y="819488"/>
                  </a:cubicBezTo>
                  <a:lnTo>
                    <a:pt x="593166" y="816503"/>
                  </a:lnTo>
                  <a:cubicBezTo>
                    <a:pt x="594098" y="816484"/>
                    <a:pt x="594974" y="816298"/>
                    <a:pt x="595813" y="816018"/>
                  </a:cubicBezTo>
                  <a:cubicBezTo>
                    <a:pt x="608581" y="826577"/>
                    <a:pt x="624406" y="832322"/>
                    <a:pt x="641256" y="832322"/>
                  </a:cubicBezTo>
                  <a:lnTo>
                    <a:pt x="826999" y="832322"/>
                  </a:lnTo>
                  <a:cubicBezTo>
                    <a:pt x="866478" y="832322"/>
                    <a:pt x="898594" y="800180"/>
                    <a:pt x="898594" y="760670"/>
                  </a:cubicBezTo>
                  <a:lnTo>
                    <a:pt x="898594" y="756957"/>
                  </a:lnTo>
                  <a:cubicBezTo>
                    <a:pt x="898594" y="735486"/>
                    <a:pt x="889106" y="716215"/>
                    <a:pt x="874101" y="703064"/>
                  </a:cubicBezTo>
                  <a:cubicBezTo>
                    <a:pt x="906683" y="697803"/>
                    <a:pt x="931642" y="669467"/>
                    <a:pt x="931642" y="635403"/>
                  </a:cubicBezTo>
                  <a:lnTo>
                    <a:pt x="931642" y="625497"/>
                  </a:lnTo>
                  <a:cubicBezTo>
                    <a:pt x="931642" y="600257"/>
                    <a:pt x="917923" y="578170"/>
                    <a:pt x="897568" y="566269"/>
                  </a:cubicBezTo>
                  <a:cubicBezTo>
                    <a:pt x="917923" y="554367"/>
                    <a:pt x="931642" y="532280"/>
                    <a:pt x="931642" y="507040"/>
                  </a:cubicBezTo>
                  <a:lnTo>
                    <a:pt x="931642" y="497115"/>
                  </a:lnTo>
                  <a:cubicBezTo>
                    <a:pt x="931642" y="471689"/>
                    <a:pt x="917718" y="449471"/>
                    <a:pt x="897121" y="437644"/>
                  </a:cubicBezTo>
                  <a:cubicBezTo>
                    <a:pt x="917755" y="425500"/>
                    <a:pt x="931642" y="403058"/>
                    <a:pt x="931642" y="377427"/>
                  </a:cubicBezTo>
                  <a:close/>
                  <a:moveTo>
                    <a:pt x="211633" y="773560"/>
                  </a:moveTo>
                  <a:cubicBezTo>
                    <a:pt x="211633" y="795684"/>
                    <a:pt x="193665" y="813668"/>
                    <a:pt x="171558" y="813668"/>
                  </a:cubicBezTo>
                  <a:lnTo>
                    <a:pt x="58733" y="813668"/>
                  </a:lnTo>
                  <a:cubicBezTo>
                    <a:pt x="36627" y="813668"/>
                    <a:pt x="18640" y="795684"/>
                    <a:pt x="18640" y="773560"/>
                  </a:cubicBezTo>
                  <a:lnTo>
                    <a:pt x="18640" y="404737"/>
                  </a:lnTo>
                  <a:cubicBezTo>
                    <a:pt x="18640" y="382613"/>
                    <a:pt x="36627" y="364611"/>
                    <a:pt x="58733" y="364611"/>
                  </a:cubicBezTo>
                  <a:lnTo>
                    <a:pt x="171558" y="364611"/>
                  </a:lnTo>
                  <a:cubicBezTo>
                    <a:pt x="193665" y="364611"/>
                    <a:pt x="211633" y="382613"/>
                    <a:pt x="211633" y="404737"/>
                  </a:cubicBezTo>
                  <a:lnTo>
                    <a:pt x="211633" y="773560"/>
                  </a:lnTo>
                  <a:close/>
                  <a:moveTo>
                    <a:pt x="415718" y="800833"/>
                  </a:moveTo>
                  <a:cubicBezTo>
                    <a:pt x="373369" y="800833"/>
                    <a:pt x="347516" y="779287"/>
                    <a:pt x="333294" y="761192"/>
                  </a:cubicBezTo>
                  <a:cubicBezTo>
                    <a:pt x="323843" y="749215"/>
                    <a:pt x="309584" y="742351"/>
                    <a:pt x="294169" y="742351"/>
                  </a:cubicBezTo>
                  <a:lnTo>
                    <a:pt x="230273" y="742351"/>
                  </a:lnTo>
                  <a:lnTo>
                    <a:pt x="230273" y="423709"/>
                  </a:lnTo>
                  <a:lnTo>
                    <a:pt x="317133" y="423728"/>
                  </a:lnTo>
                  <a:cubicBezTo>
                    <a:pt x="317152" y="423728"/>
                    <a:pt x="317170" y="423728"/>
                    <a:pt x="317189" y="423728"/>
                  </a:cubicBezTo>
                  <a:cubicBezTo>
                    <a:pt x="336835" y="423728"/>
                    <a:pt x="354151" y="410502"/>
                    <a:pt x="359314" y="391530"/>
                  </a:cubicBezTo>
                  <a:cubicBezTo>
                    <a:pt x="368597" y="357429"/>
                    <a:pt x="383043" y="313870"/>
                    <a:pt x="412661" y="279489"/>
                  </a:cubicBezTo>
                  <a:cubicBezTo>
                    <a:pt x="426305" y="263651"/>
                    <a:pt x="442111" y="250425"/>
                    <a:pt x="458850" y="236434"/>
                  </a:cubicBezTo>
                  <a:cubicBezTo>
                    <a:pt x="471879" y="225540"/>
                    <a:pt x="485336" y="214272"/>
                    <a:pt x="497564" y="201736"/>
                  </a:cubicBezTo>
                  <a:cubicBezTo>
                    <a:pt x="529959" y="168531"/>
                    <a:pt x="541460" y="129114"/>
                    <a:pt x="549084" y="91468"/>
                  </a:cubicBezTo>
                  <a:cubicBezTo>
                    <a:pt x="553333" y="70538"/>
                    <a:pt x="561087" y="41063"/>
                    <a:pt x="579336" y="26886"/>
                  </a:cubicBezTo>
                  <a:cubicBezTo>
                    <a:pt x="588749" y="19554"/>
                    <a:pt x="599149" y="17055"/>
                    <a:pt x="609382" y="19629"/>
                  </a:cubicBezTo>
                  <a:cubicBezTo>
                    <a:pt x="621442" y="22688"/>
                    <a:pt x="632235" y="32650"/>
                    <a:pt x="638237" y="46305"/>
                  </a:cubicBezTo>
                  <a:cubicBezTo>
                    <a:pt x="674229" y="128069"/>
                    <a:pt x="665040" y="236490"/>
                    <a:pt x="616391" y="304076"/>
                  </a:cubicBezTo>
                  <a:cubicBezTo>
                    <a:pt x="616391" y="304076"/>
                    <a:pt x="616391" y="304076"/>
                    <a:pt x="616391" y="304095"/>
                  </a:cubicBezTo>
                  <a:cubicBezTo>
                    <a:pt x="588599" y="313795"/>
                    <a:pt x="569662" y="340099"/>
                    <a:pt x="569662" y="370002"/>
                  </a:cubicBezTo>
                  <a:lnTo>
                    <a:pt x="569662" y="377427"/>
                  </a:lnTo>
                  <a:cubicBezTo>
                    <a:pt x="569662" y="399141"/>
                    <a:pt x="579615" y="418560"/>
                    <a:pt x="595216" y="431376"/>
                  </a:cubicBezTo>
                  <a:cubicBezTo>
                    <a:pt x="566828" y="439752"/>
                    <a:pt x="546064" y="466055"/>
                    <a:pt x="546064" y="497115"/>
                  </a:cubicBezTo>
                  <a:lnTo>
                    <a:pt x="546064" y="507040"/>
                  </a:lnTo>
                  <a:cubicBezTo>
                    <a:pt x="546064" y="532280"/>
                    <a:pt x="559783" y="554367"/>
                    <a:pt x="580137" y="566269"/>
                  </a:cubicBezTo>
                  <a:cubicBezTo>
                    <a:pt x="559783" y="578170"/>
                    <a:pt x="546064" y="600257"/>
                    <a:pt x="546064" y="625497"/>
                  </a:cubicBezTo>
                  <a:lnTo>
                    <a:pt x="546064" y="635403"/>
                  </a:lnTo>
                  <a:cubicBezTo>
                    <a:pt x="546064" y="666799"/>
                    <a:pt x="567276" y="693326"/>
                    <a:pt x="596092" y="701403"/>
                  </a:cubicBezTo>
                  <a:cubicBezTo>
                    <a:pt x="579988" y="714555"/>
                    <a:pt x="569662" y="734572"/>
                    <a:pt x="569662" y="756957"/>
                  </a:cubicBezTo>
                  <a:lnTo>
                    <a:pt x="569662" y="760670"/>
                  </a:lnTo>
                  <a:cubicBezTo>
                    <a:pt x="569662" y="774045"/>
                    <a:pt x="573352" y="786917"/>
                    <a:pt x="580193" y="798072"/>
                  </a:cubicBezTo>
                  <a:lnTo>
                    <a:pt x="415718" y="800833"/>
                  </a:lnTo>
                  <a:close/>
                  <a:moveTo>
                    <a:pt x="879954" y="756957"/>
                  </a:moveTo>
                  <a:lnTo>
                    <a:pt x="879954" y="760670"/>
                  </a:lnTo>
                  <a:cubicBezTo>
                    <a:pt x="879954" y="789901"/>
                    <a:pt x="856189" y="813668"/>
                    <a:pt x="826999" y="813668"/>
                  </a:cubicBezTo>
                  <a:lnTo>
                    <a:pt x="641256" y="813668"/>
                  </a:lnTo>
                  <a:cubicBezTo>
                    <a:pt x="626624" y="813668"/>
                    <a:pt x="613017" y="807829"/>
                    <a:pt x="602933" y="797233"/>
                  </a:cubicBezTo>
                  <a:cubicBezTo>
                    <a:pt x="593502" y="787346"/>
                    <a:pt x="588301" y="774362"/>
                    <a:pt x="588301" y="760670"/>
                  </a:cubicBezTo>
                  <a:lnTo>
                    <a:pt x="588301" y="756957"/>
                  </a:lnTo>
                  <a:cubicBezTo>
                    <a:pt x="588301" y="727744"/>
                    <a:pt x="612067" y="703959"/>
                    <a:pt x="641256" y="703959"/>
                  </a:cubicBezTo>
                  <a:lnTo>
                    <a:pt x="826999" y="703959"/>
                  </a:lnTo>
                  <a:cubicBezTo>
                    <a:pt x="856189" y="703959"/>
                    <a:pt x="879954" y="727744"/>
                    <a:pt x="879954" y="756957"/>
                  </a:cubicBezTo>
                  <a:close/>
                  <a:moveTo>
                    <a:pt x="913002" y="625497"/>
                  </a:moveTo>
                  <a:lnTo>
                    <a:pt x="913002" y="635403"/>
                  </a:lnTo>
                  <a:cubicBezTo>
                    <a:pt x="913002" y="662919"/>
                    <a:pt x="890635" y="685304"/>
                    <a:pt x="863141" y="685304"/>
                  </a:cubicBezTo>
                  <a:lnTo>
                    <a:pt x="826999" y="685304"/>
                  </a:lnTo>
                  <a:lnTo>
                    <a:pt x="641256" y="685304"/>
                  </a:lnTo>
                  <a:lnTo>
                    <a:pt x="614564" y="685304"/>
                  </a:lnTo>
                  <a:cubicBezTo>
                    <a:pt x="587071" y="685304"/>
                    <a:pt x="564704" y="662919"/>
                    <a:pt x="564704" y="635403"/>
                  </a:cubicBezTo>
                  <a:lnTo>
                    <a:pt x="564704" y="625497"/>
                  </a:lnTo>
                  <a:cubicBezTo>
                    <a:pt x="564704" y="597982"/>
                    <a:pt x="587071" y="575596"/>
                    <a:pt x="614564" y="575596"/>
                  </a:cubicBezTo>
                  <a:lnTo>
                    <a:pt x="863141" y="575596"/>
                  </a:lnTo>
                  <a:cubicBezTo>
                    <a:pt x="890635" y="575596"/>
                    <a:pt x="913002" y="597982"/>
                    <a:pt x="913002" y="625497"/>
                  </a:cubicBezTo>
                  <a:close/>
                  <a:moveTo>
                    <a:pt x="913002" y="497115"/>
                  </a:moveTo>
                  <a:lnTo>
                    <a:pt x="913002" y="507040"/>
                  </a:lnTo>
                  <a:cubicBezTo>
                    <a:pt x="913002" y="534555"/>
                    <a:pt x="890635" y="556941"/>
                    <a:pt x="863141" y="556941"/>
                  </a:cubicBezTo>
                  <a:lnTo>
                    <a:pt x="614564" y="556941"/>
                  </a:lnTo>
                  <a:cubicBezTo>
                    <a:pt x="587071" y="556941"/>
                    <a:pt x="564704" y="534555"/>
                    <a:pt x="564704" y="507040"/>
                  </a:cubicBezTo>
                  <a:lnTo>
                    <a:pt x="564704" y="497115"/>
                  </a:lnTo>
                  <a:cubicBezTo>
                    <a:pt x="564704" y="469618"/>
                    <a:pt x="587071" y="447233"/>
                    <a:pt x="614564" y="447233"/>
                  </a:cubicBezTo>
                  <a:lnTo>
                    <a:pt x="863141" y="447233"/>
                  </a:lnTo>
                  <a:cubicBezTo>
                    <a:pt x="890635" y="447233"/>
                    <a:pt x="913002" y="469618"/>
                    <a:pt x="913002" y="497115"/>
                  </a:cubicBezTo>
                  <a:close/>
                  <a:moveTo>
                    <a:pt x="861911" y="428578"/>
                  </a:moveTo>
                  <a:lnTo>
                    <a:pt x="639411" y="428578"/>
                  </a:lnTo>
                  <a:cubicBezTo>
                    <a:pt x="611228" y="428578"/>
                    <a:pt x="588301" y="405633"/>
                    <a:pt x="588301" y="377427"/>
                  </a:cubicBezTo>
                  <a:lnTo>
                    <a:pt x="588301" y="370002"/>
                  </a:lnTo>
                  <a:cubicBezTo>
                    <a:pt x="588301" y="346646"/>
                    <a:pt x="604070" y="326275"/>
                    <a:pt x="626643" y="320455"/>
                  </a:cubicBezTo>
                  <a:cubicBezTo>
                    <a:pt x="630762" y="319392"/>
                    <a:pt x="635049" y="318851"/>
                    <a:pt x="639411" y="318851"/>
                  </a:cubicBezTo>
                  <a:lnTo>
                    <a:pt x="861911" y="318851"/>
                  </a:lnTo>
                  <a:cubicBezTo>
                    <a:pt x="890075" y="318851"/>
                    <a:pt x="913002" y="341796"/>
                    <a:pt x="913002" y="370002"/>
                  </a:cubicBezTo>
                  <a:lnTo>
                    <a:pt x="913002" y="377427"/>
                  </a:lnTo>
                  <a:cubicBezTo>
                    <a:pt x="913002" y="405633"/>
                    <a:pt x="890075" y="428578"/>
                    <a:pt x="861911" y="428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36"/>
          <p:cNvGrpSpPr/>
          <p:nvPr/>
        </p:nvGrpSpPr>
        <p:grpSpPr>
          <a:xfrm>
            <a:off x="5394795" y="2348644"/>
            <a:ext cx="415691" cy="415775"/>
            <a:chOff x="5394795" y="2348644"/>
            <a:chExt cx="415691" cy="415775"/>
          </a:xfrm>
        </p:grpSpPr>
        <p:sp>
          <p:nvSpPr>
            <p:cNvPr id="540" name="Google Shape;540;p36"/>
            <p:cNvSpPr/>
            <p:nvPr/>
          </p:nvSpPr>
          <p:spPr>
            <a:xfrm>
              <a:off x="5398945" y="2352812"/>
              <a:ext cx="407436" cy="407432"/>
            </a:xfrm>
            <a:custGeom>
              <a:rect b="b" l="l" r="r" t="t"/>
              <a:pathLst>
                <a:path extrusionOk="0" h="814864" w="814871">
                  <a:moveTo>
                    <a:pt x="736534" y="456567"/>
                  </a:moveTo>
                  <a:cubicBezTo>
                    <a:pt x="632092" y="561009"/>
                    <a:pt x="462740" y="561009"/>
                    <a:pt x="358298" y="456567"/>
                  </a:cubicBezTo>
                  <a:cubicBezTo>
                    <a:pt x="253856" y="352125"/>
                    <a:pt x="253856" y="182773"/>
                    <a:pt x="358298" y="78331"/>
                  </a:cubicBezTo>
                  <a:cubicBezTo>
                    <a:pt x="462740" y="-26110"/>
                    <a:pt x="632092" y="-26110"/>
                    <a:pt x="736534" y="78331"/>
                  </a:cubicBezTo>
                  <a:cubicBezTo>
                    <a:pt x="840975" y="182773"/>
                    <a:pt x="840992" y="352125"/>
                    <a:pt x="736534" y="456567"/>
                  </a:cubicBezTo>
                  <a:close/>
                  <a:moveTo>
                    <a:pt x="289704" y="518508"/>
                  </a:moveTo>
                  <a:cubicBezTo>
                    <a:pt x="263577" y="492381"/>
                    <a:pt x="221210" y="492381"/>
                    <a:pt x="195083" y="518508"/>
                  </a:cubicBezTo>
                  <a:lnTo>
                    <a:pt x="19595" y="693979"/>
                  </a:lnTo>
                  <a:cubicBezTo>
                    <a:pt x="-6532" y="720106"/>
                    <a:pt x="-6532" y="762473"/>
                    <a:pt x="19595" y="788600"/>
                  </a:cubicBezTo>
                  <a:lnTo>
                    <a:pt x="26265" y="795270"/>
                  </a:lnTo>
                  <a:cubicBezTo>
                    <a:pt x="52392" y="821397"/>
                    <a:pt x="94759" y="821397"/>
                    <a:pt x="120886" y="795270"/>
                  </a:cubicBezTo>
                  <a:lnTo>
                    <a:pt x="296373" y="619782"/>
                  </a:lnTo>
                  <a:cubicBezTo>
                    <a:pt x="322500" y="593655"/>
                    <a:pt x="322500" y="551288"/>
                    <a:pt x="296373" y="525161"/>
                  </a:cubicBezTo>
                  <a:lnTo>
                    <a:pt x="289704" y="518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394795" y="2348644"/>
              <a:ext cx="415691" cy="415775"/>
            </a:xfrm>
            <a:custGeom>
              <a:rect b="b" l="l" r="r" t="t"/>
              <a:pathLst>
                <a:path extrusionOk="0" h="831550" w="831382">
                  <a:moveTo>
                    <a:pt x="750735" y="80782"/>
                  </a:moveTo>
                  <a:cubicBezTo>
                    <a:pt x="698647" y="28695"/>
                    <a:pt x="629386" y="0"/>
                    <a:pt x="555723" y="0"/>
                  </a:cubicBezTo>
                  <a:cubicBezTo>
                    <a:pt x="482060" y="0"/>
                    <a:pt x="412799" y="28695"/>
                    <a:pt x="360712" y="80782"/>
                  </a:cubicBezTo>
                  <a:cubicBezTo>
                    <a:pt x="308624" y="132870"/>
                    <a:pt x="279929" y="202131"/>
                    <a:pt x="279929" y="275794"/>
                  </a:cubicBezTo>
                  <a:cubicBezTo>
                    <a:pt x="279929" y="346673"/>
                    <a:pt x="306507" y="413466"/>
                    <a:pt x="354909" y="464820"/>
                  </a:cubicBezTo>
                  <a:lnTo>
                    <a:pt x="301271" y="518458"/>
                  </a:lnTo>
                  <a:cubicBezTo>
                    <a:pt x="271776" y="491648"/>
                    <a:pt x="225974" y="492481"/>
                    <a:pt x="197479" y="520959"/>
                  </a:cubicBezTo>
                  <a:lnTo>
                    <a:pt x="22009" y="696430"/>
                  </a:lnTo>
                  <a:cubicBezTo>
                    <a:pt x="-7336" y="725758"/>
                    <a:pt x="-7336" y="773511"/>
                    <a:pt x="22009" y="802839"/>
                  </a:cubicBezTo>
                  <a:lnTo>
                    <a:pt x="28678" y="809509"/>
                  </a:lnTo>
                  <a:lnTo>
                    <a:pt x="28678" y="809509"/>
                  </a:lnTo>
                  <a:cubicBezTo>
                    <a:pt x="42884" y="823714"/>
                    <a:pt x="61792" y="831551"/>
                    <a:pt x="81883" y="831551"/>
                  </a:cubicBezTo>
                  <a:cubicBezTo>
                    <a:pt x="101974" y="831551"/>
                    <a:pt x="120882" y="823731"/>
                    <a:pt x="135088" y="809509"/>
                  </a:cubicBezTo>
                  <a:lnTo>
                    <a:pt x="310575" y="634021"/>
                  </a:lnTo>
                  <a:cubicBezTo>
                    <a:pt x="339053" y="605543"/>
                    <a:pt x="339887" y="559725"/>
                    <a:pt x="313076" y="530246"/>
                  </a:cubicBezTo>
                  <a:lnTo>
                    <a:pt x="366714" y="476608"/>
                  </a:lnTo>
                  <a:cubicBezTo>
                    <a:pt x="419669" y="526495"/>
                    <a:pt x="487696" y="551455"/>
                    <a:pt x="555740" y="551455"/>
                  </a:cubicBezTo>
                  <a:cubicBezTo>
                    <a:pt x="626368" y="551455"/>
                    <a:pt x="696980" y="524577"/>
                    <a:pt x="750752" y="470806"/>
                  </a:cubicBezTo>
                  <a:cubicBezTo>
                    <a:pt x="858262" y="363279"/>
                    <a:pt x="858262" y="188309"/>
                    <a:pt x="750735" y="80782"/>
                  </a:cubicBezTo>
                  <a:close/>
                  <a:moveTo>
                    <a:pt x="298770" y="622233"/>
                  </a:moveTo>
                  <a:lnTo>
                    <a:pt x="123283" y="797721"/>
                  </a:lnTo>
                  <a:cubicBezTo>
                    <a:pt x="100440" y="820546"/>
                    <a:pt x="63292" y="820563"/>
                    <a:pt x="40450" y="797721"/>
                  </a:cubicBezTo>
                  <a:cubicBezTo>
                    <a:pt x="40450" y="797721"/>
                    <a:pt x="40450" y="797721"/>
                    <a:pt x="40450" y="797721"/>
                  </a:cubicBezTo>
                  <a:lnTo>
                    <a:pt x="33780" y="791051"/>
                  </a:lnTo>
                  <a:cubicBezTo>
                    <a:pt x="22726" y="779997"/>
                    <a:pt x="16623" y="765274"/>
                    <a:pt x="16623" y="749635"/>
                  </a:cubicBezTo>
                  <a:cubicBezTo>
                    <a:pt x="16623" y="733995"/>
                    <a:pt x="22709" y="719272"/>
                    <a:pt x="33780" y="708218"/>
                  </a:cubicBezTo>
                  <a:lnTo>
                    <a:pt x="209267" y="532731"/>
                  </a:lnTo>
                  <a:cubicBezTo>
                    <a:pt x="220322" y="521676"/>
                    <a:pt x="235044" y="515574"/>
                    <a:pt x="250684" y="515574"/>
                  </a:cubicBezTo>
                  <a:cubicBezTo>
                    <a:pt x="266324" y="515574"/>
                    <a:pt x="281030" y="521660"/>
                    <a:pt x="292101" y="532731"/>
                  </a:cubicBezTo>
                  <a:lnTo>
                    <a:pt x="295435" y="536065"/>
                  </a:lnTo>
                  <a:cubicBezTo>
                    <a:pt x="295435" y="536065"/>
                    <a:pt x="295435" y="536065"/>
                    <a:pt x="295435" y="536065"/>
                  </a:cubicBezTo>
                  <a:cubicBezTo>
                    <a:pt x="295435" y="536065"/>
                    <a:pt x="295435" y="536065"/>
                    <a:pt x="295435" y="536065"/>
                  </a:cubicBezTo>
                  <a:lnTo>
                    <a:pt x="298770" y="539400"/>
                  </a:lnTo>
                  <a:cubicBezTo>
                    <a:pt x="321613" y="562243"/>
                    <a:pt x="321613" y="599408"/>
                    <a:pt x="298770" y="622233"/>
                  </a:cubicBezTo>
                  <a:close/>
                  <a:moveTo>
                    <a:pt x="738947" y="459018"/>
                  </a:moveTo>
                  <a:cubicBezTo>
                    <a:pt x="637923" y="560042"/>
                    <a:pt x="473524" y="560042"/>
                    <a:pt x="372500" y="459018"/>
                  </a:cubicBezTo>
                  <a:cubicBezTo>
                    <a:pt x="323563" y="410081"/>
                    <a:pt x="296603" y="345005"/>
                    <a:pt x="296603" y="275794"/>
                  </a:cubicBezTo>
                  <a:cubicBezTo>
                    <a:pt x="296603" y="206583"/>
                    <a:pt x="323563" y="141507"/>
                    <a:pt x="372500" y="92571"/>
                  </a:cubicBezTo>
                  <a:cubicBezTo>
                    <a:pt x="421436" y="43634"/>
                    <a:pt x="486512" y="16673"/>
                    <a:pt x="555723" y="16673"/>
                  </a:cubicBezTo>
                  <a:cubicBezTo>
                    <a:pt x="624934" y="16673"/>
                    <a:pt x="690011" y="43634"/>
                    <a:pt x="738947" y="92571"/>
                  </a:cubicBezTo>
                  <a:cubicBezTo>
                    <a:pt x="839971" y="193594"/>
                    <a:pt x="839971" y="357977"/>
                    <a:pt x="738947" y="459018"/>
                  </a:cubicBezTo>
                  <a:close/>
                  <a:moveTo>
                    <a:pt x="753169" y="275794"/>
                  </a:moveTo>
                  <a:cubicBezTo>
                    <a:pt x="753169" y="328532"/>
                    <a:pt x="732628" y="378119"/>
                    <a:pt x="695346" y="415417"/>
                  </a:cubicBezTo>
                  <a:cubicBezTo>
                    <a:pt x="658048" y="452715"/>
                    <a:pt x="608478" y="473257"/>
                    <a:pt x="555723" y="473257"/>
                  </a:cubicBezTo>
                  <a:cubicBezTo>
                    <a:pt x="551122" y="473257"/>
                    <a:pt x="547387" y="469522"/>
                    <a:pt x="547387" y="464920"/>
                  </a:cubicBezTo>
                  <a:cubicBezTo>
                    <a:pt x="547387" y="460318"/>
                    <a:pt x="551122" y="456583"/>
                    <a:pt x="555723" y="456583"/>
                  </a:cubicBezTo>
                  <a:cubicBezTo>
                    <a:pt x="604009" y="456583"/>
                    <a:pt x="649411" y="437776"/>
                    <a:pt x="683558" y="403629"/>
                  </a:cubicBezTo>
                  <a:cubicBezTo>
                    <a:pt x="717705" y="369465"/>
                    <a:pt x="736496" y="324064"/>
                    <a:pt x="736496" y="275794"/>
                  </a:cubicBezTo>
                  <a:cubicBezTo>
                    <a:pt x="736496" y="271192"/>
                    <a:pt x="740231" y="267457"/>
                    <a:pt x="744833" y="267457"/>
                  </a:cubicBezTo>
                  <a:cubicBezTo>
                    <a:pt x="749435" y="267457"/>
                    <a:pt x="753169" y="271192"/>
                    <a:pt x="753169" y="275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2" name="Google Shape;542;p36"/>
          <p:cNvGrpSpPr/>
          <p:nvPr/>
        </p:nvGrpSpPr>
        <p:grpSpPr>
          <a:xfrm>
            <a:off x="6080823" y="2348644"/>
            <a:ext cx="415279" cy="416408"/>
            <a:chOff x="6080823" y="2348644"/>
            <a:chExt cx="415279" cy="416408"/>
          </a:xfrm>
        </p:grpSpPr>
        <p:sp>
          <p:nvSpPr>
            <p:cNvPr id="543" name="Google Shape;543;p36"/>
            <p:cNvSpPr/>
            <p:nvPr/>
          </p:nvSpPr>
          <p:spPr>
            <a:xfrm>
              <a:off x="6080823" y="2348644"/>
              <a:ext cx="415279" cy="416408"/>
            </a:xfrm>
            <a:custGeom>
              <a:rect b="b" l="l" r="r" t="t"/>
              <a:pathLst>
                <a:path extrusionOk="0" h="832817" w="830558">
                  <a:moveTo>
                    <a:pt x="830559" y="270125"/>
                  </a:moveTo>
                  <a:cubicBezTo>
                    <a:pt x="830559" y="278995"/>
                    <a:pt x="827107" y="287349"/>
                    <a:pt x="820820" y="293618"/>
                  </a:cubicBezTo>
                  <a:lnTo>
                    <a:pt x="787467" y="326981"/>
                  </a:lnTo>
                  <a:cubicBezTo>
                    <a:pt x="781180" y="333267"/>
                    <a:pt x="772841" y="336719"/>
                    <a:pt x="763953" y="336719"/>
                  </a:cubicBezTo>
                  <a:cubicBezTo>
                    <a:pt x="755081" y="336719"/>
                    <a:pt x="746726" y="333267"/>
                    <a:pt x="740439" y="326981"/>
                  </a:cubicBezTo>
                  <a:lnTo>
                    <a:pt x="701599" y="288149"/>
                  </a:lnTo>
                  <a:lnTo>
                    <a:pt x="559199" y="430523"/>
                  </a:lnTo>
                  <a:cubicBezTo>
                    <a:pt x="564419" y="449814"/>
                    <a:pt x="567104" y="469739"/>
                    <a:pt x="567104" y="489797"/>
                  </a:cubicBezTo>
                  <a:cubicBezTo>
                    <a:pt x="567104" y="550271"/>
                    <a:pt x="543556" y="607111"/>
                    <a:pt x="500781" y="649861"/>
                  </a:cubicBezTo>
                  <a:lnTo>
                    <a:pt x="446533" y="704116"/>
                  </a:lnTo>
                  <a:cubicBezTo>
                    <a:pt x="442063" y="708585"/>
                    <a:pt x="436110" y="711052"/>
                    <a:pt x="429789" y="711052"/>
                  </a:cubicBezTo>
                  <a:cubicBezTo>
                    <a:pt x="423452" y="711052"/>
                    <a:pt x="417499" y="708585"/>
                    <a:pt x="413029" y="704116"/>
                  </a:cubicBezTo>
                  <a:lnTo>
                    <a:pt x="310903" y="601992"/>
                  </a:lnTo>
                  <a:lnTo>
                    <a:pt x="13428" y="831084"/>
                  </a:lnTo>
                  <a:cubicBezTo>
                    <a:pt x="11910" y="832234"/>
                    <a:pt x="10126" y="832818"/>
                    <a:pt x="8341" y="832818"/>
                  </a:cubicBezTo>
                  <a:cubicBezTo>
                    <a:pt x="6190" y="832818"/>
                    <a:pt x="4055" y="831984"/>
                    <a:pt x="2438" y="830367"/>
                  </a:cubicBezTo>
                  <a:cubicBezTo>
                    <a:pt x="-514" y="827399"/>
                    <a:pt x="-831" y="822714"/>
                    <a:pt x="1737" y="819379"/>
                  </a:cubicBezTo>
                  <a:lnTo>
                    <a:pt x="230856" y="521960"/>
                  </a:lnTo>
                  <a:lnTo>
                    <a:pt x="126327" y="417468"/>
                  </a:lnTo>
                  <a:cubicBezTo>
                    <a:pt x="117089" y="408231"/>
                    <a:pt x="117089" y="393208"/>
                    <a:pt x="126327" y="383971"/>
                  </a:cubicBezTo>
                  <a:lnTo>
                    <a:pt x="180593" y="329716"/>
                  </a:lnTo>
                  <a:cubicBezTo>
                    <a:pt x="238060" y="272276"/>
                    <a:pt x="321692" y="250151"/>
                    <a:pt x="399955" y="271326"/>
                  </a:cubicBezTo>
                  <a:lnTo>
                    <a:pt x="542372" y="128935"/>
                  </a:lnTo>
                  <a:lnTo>
                    <a:pt x="503533" y="90103"/>
                  </a:lnTo>
                  <a:cubicBezTo>
                    <a:pt x="490558" y="77148"/>
                    <a:pt x="490558" y="56056"/>
                    <a:pt x="503533" y="43101"/>
                  </a:cubicBezTo>
                  <a:lnTo>
                    <a:pt x="536886" y="9737"/>
                  </a:lnTo>
                  <a:cubicBezTo>
                    <a:pt x="543173" y="3468"/>
                    <a:pt x="551511" y="0"/>
                    <a:pt x="560400" y="0"/>
                  </a:cubicBezTo>
                  <a:cubicBezTo>
                    <a:pt x="569288" y="0"/>
                    <a:pt x="577626" y="3468"/>
                    <a:pt x="583913" y="9737"/>
                  </a:cubicBezTo>
                  <a:lnTo>
                    <a:pt x="820820" y="246616"/>
                  </a:lnTo>
                  <a:cubicBezTo>
                    <a:pt x="827107" y="252885"/>
                    <a:pt x="830559" y="261238"/>
                    <a:pt x="830559" y="27012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107889" y="2356980"/>
              <a:ext cx="379874" cy="381003"/>
            </a:xfrm>
            <a:custGeom>
              <a:rect b="b" l="l" r="r" t="t"/>
              <a:pathLst>
                <a:path extrusionOk="0" h="762006" w="759747">
                  <a:moveTo>
                    <a:pt x="188611" y="517174"/>
                  </a:moveTo>
                  <a:lnTo>
                    <a:pt x="244878" y="573447"/>
                  </a:lnTo>
                  <a:lnTo>
                    <a:pt x="0" y="762006"/>
                  </a:lnTo>
                  <a:lnTo>
                    <a:pt x="188611" y="517174"/>
                  </a:lnTo>
                  <a:close/>
                  <a:moveTo>
                    <a:pt x="83983" y="379086"/>
                  </a:moveTo>
                  <a:cubicBezTo>
                    <a:pt x="81248" y="381820"/>
                    <a:pt x="81248" y="386272"/>
                    <a:pt x="83983" y="389006"/>
                  </a:cubicBezTo>
                  <a:lnTo>
                    <a:pt x="370685" y="675655"/>
                  </a:lnTo>
                  <a:cubicBezTo>
                    <a:pt x="372019" y="676972"/>
                    <a:pt x="373770" y="677706"/>
                    <a:pt x="375655" y="677706"/>
                  </a:cubicBezTo>
                  <a:cubicBezTo>
                    <a:pt x="377522" y="677706"/>
                    <a:pt x="379273" y="676972"/>
                    <a:pt x="380607" y="675655"/>
                  </a:cubicBezTo>
                  <a:lnTo>
                    <a:pt x="422249" y="634005"/>
                  </a:lnTo>
                  <a:lnTo>
                    <a:pt x="125641" y="337452"/>
                  </a:lnTo>
                  <a:lnTo>
                    <a:pt x="83983" y="379086"/>
                  </a:lnTo>
                  <a:close/>
                  <a:moveTo>
                    <a:pt x="487520" y="410098"/>
                  </a:moveTo>
                  <a:cubicBezTo>
                    <a:pt x="487570" y="409848"/>
                    <a:pt x="487620" y="409581"/>
                    <a:pt x="487687" y="409331"/>
                  </a:cubicBezTo>
                  <a:cubicBezTo>
                    <a:pt x="487754" y="409064"/>
                    <a:pt x="487821" y="408814"/>
                    <a:pt x="487921" y="408564"/>
                  </a:cubicBezTo>
                  <a:cubicBezTo>
                    <a:pt x="488004" y="408314"/>
                    <a:pt x="488121" y="408064"/>
                    <a:pt x="488238" y="407814"/>
                  </a:cubicBezTo>
                  <a:cubicBezTo>
                    <a:pt x="488354" y="407580"/>
                    <a:pt x="488471" y="407330"/>
                    <a:pt x="488604" y="407097"/>
                  </a:cubicBezTo>
                  <a:cubicBezTo>
                    <a:pt x="488738" y="406880"/>
                    <a:pt x="488888" y="406680"/>
                    <a:pt x="489038" y="406463"/>
                  </a:cubicBezTo>
                  <a:cubicBezTo>
                    <a:pt x="489221" y="406213"/>
                    <a:pt x="489405" y="405980"/>
                    <a:pt x="489622" y="405763"/>
                  </a:cubicBezTo>
                  <a:cubicBezTo>
                    <a:pt x="489705" y="405680"/>
                    <a:pt x="489755" y="405580"/>
                    <a:pt x="489838" y="405480"/>
                  </a:cubicBezTo>
                  <a:lnTo>
                    <a:pt x="635674" y="259688"/>
                  </a:lnTo>
                  <a:lnTo>
                    <a:pt x="599270" y="223290"/>
                  </a:lnTo>
                  <a:lnTo>
                    <a:pt x="500011" y="124067"/>
                  </a:lnTo>
                  <a:lnTo>
                    <a:pt x="354192" y="269875"/>
                  </a:lnTo>
                  <a:cubicBezTo>
                    <a:pt x="354092" y="269959"/>
                    <a:pt x="353992" y="270025"/>
                    <a:pt x="353892" y="270109"/>
                  </a:cubicBezTo>
                  <a:cubicBezTo>
                    <a:pt x="353675" y="270309"/>
                    <a:pt x="353458" y="270492"/>
                    <a:pt x="353225" y="270659"/>
                  </a:cubicBezTo>
                  <a:cubicBezTo>
                    <a:pt x="353008" y="270825"/>
                    <a:pt x="352791" y="270976"/>
                    <a:pt x="352558" y="271109"/>
                  </a:cubicBezTo>
                  <a:cubicBezTo>
                    <a:pt x="352324" y="271242"/>
                    <a:pt x="352107" y="271359"/>
                    <a:pt x="351874" y="271476"/>
                  </a:cubicBezTo>
                  <a:cubicBezTo>
                    <a:pt x="351607" y="271592"/>
                    <a:pt x="351357" y="271709"/>
                    <a:pt x="351090" y="271793"/>
                  </a:cubicBezTo>
                  <a:cubicBezTo>
                    <a:pt x="350857" y="271893"/>
                    <a:pt x="350606" y="271959"/>
                    <a:pt x="350356" y="272009"/>
                  </a:cubicBezTo>
                  <a:cubicBezTo>
                    <a:pt x="350089" y="272093"/>
                    <a:pt x="349823" y="272143"/>
                    <a:pt x="349556" y="272193"/>
                  </a:cubicBezTo>
                  <a:cubicBezTo>
                    <a:pt x="349289" y="272226"/>
                    <a:pt x="349039" y="272243"/>
                    <a:pt x="348772" y="272259"/>
                  </a:cubicBezTo>
                  <a:cubicBezTo>
                    <a:pt x="348489" y="272276"/>
                    <a:pt x="348222" y="272293"/>
                    <a:pt x="347938" y="272276"/>
                  </a:cubicBezTo>
                  <a:cubicBezTo>
                    <a:pt x="347688" y="272259"/>
                    <a:pt x="347438" y="272243"/>
                    <a:pt x="347171" y="272209"/>
                  </a:cubicBezTo>
                  <a:cubicBezTo>
                    <a:pt x="346871" y="272159"/>
                    <a:pt x="346587" y="272109"/>
                    <a:pt x="346304" y="272043"/>
                  </a:cubicBezTo>
                  <a:cubicBezTo>
                    <a:pt x="346171" y="272009"/>
                    <a:pt x="346054" y="272009"/>
                    <a:pt x="345937" y="271976"/>
                  </a:cubicBezTo>
                  <a:cubicBezTo>
                    <a:pt x="272160" y="250267"/>
                    <a:pt x="192563" y="270525"/>
                    <a:pt x="138248" y="324847"/>
                  </a:cubicBezTo>
                  <a:lnTo>
                    <a:pt x="137431" y="325664"/>
                  </a:lnTo>
                  <a:lnTo>
                    <a:pt x="434039" y="622217"/>
                  </a:lnTo>
                  <a:lnTo>
                    <a:pt x="434856" y="621400"/>
                  </a:lnTo>
                  <a:cubicBezTo>
                    <a:pt x="474479" y="581800"/>
                    <a:pt x="496292" y="529146"/>
                    <a:pt x="496292" y="473123"/>
                  </a:cubicBezTo>
                  <a:cubicBezTo>
                    <a:pt x="496292" y="452982"/>
                    <a:pt x="493407" y="432991"/>
                    <a:pt x="487737" y="413733"/>
                  </a:cubicBezTo>
                  <a:cubicBezTo>
                    <a:pt x="487704" y="413616"/>
                    <a:pt x="487704" y="413483"/>
                    <a:pt x="487671" y="413366"/>
                  </a:cubicBezTo>
                  <a:cubicBezTo>
                    <a:pt x="487604" y="413083"/>
                    <a:pt x="487554" y="412799"/>
                    <a:pt x="487504" y="412499"/>
                  </a:cubicBezTo>
                  <a:cubicBezTo>
                    <a:pt x="487470" y="412249"/>
                    <a:pt x="487437" y="411982"/>
                    <a:pt x="487437" y="411715"/>
                  </a:cubicBezTo>
                  <a:cubicBezTo>
                    <a:pt x="487420" y="411449"/>
                    <a:pt x="487437" y="411182"/>
                    <a:pt x="487437" y="410915"/>
                  </a:cubicBezTo>
                  <a:cubicBezTo>
                    <a:pt x="487454" y="410648"/>
                    <a:pt x="487487" y="410382"/>
                    <a:pt x="487520" y="410098"/>
                  </a:cubicBezTo>
                  <a:close/>
                  <a:moveTo>
                    <a:pt x="754895" y="241730"/>
                  </a:moveTo>
                  <a:lnTo>
                    <a:pt x="517988" y="4852"/>
                  </a:lnTo>
                  <a:cubicBezTo>
                    <a:pt x="514853" y="1734"/>
                    <a:pt x="510684" y="0"/>
                    <a:pt x="506265" y="0"/>
                  </a:cubicBezTo>
                  <a:cubicBezTo>
                    <a:pt x="501846" y="0"/>
                    <a:pt x="497676" y="1734"/>
                    <a:pt x="494541" y="4852"/>
                  </a:cubicBezTo>
                  <a:lnTo>
                    <a:pt x="461188" y="38215"/>
                  </a:lnTo>
                  <a:cubicBezTo>
                    <a:pt x="454718" y="44668"/>
                    <a:pt x="454718" y="55189"/>
                    <a:pt x="461188" y="61641"/>
                  </a:cubicBezTo>
                  <a:lnTo>
                    <a:pt x="611227" y="211668"/>
                  </a:lnTo>
                  <a:lnTo>
                    <a:pt x="653368" y="253785"/>
                  </a:lnTo>
                  <a:cubicBezTo>
                    <a:pt x="653368" y="253785"/>
                    <a:pt x="653385" y="253802"/>
                    <a:pt x="653385" y="253819"/>
                  </a:cubicBezTo>
                  <a:lnTo>
                    <a:pt x="698094" y="298520"/>
                  </a:lnTo>
                  <a:cubicBezTo>
                    <a:pt x="701230" y="301655"/>
                    <a:pt x="705399" y="303372"/>
                    <a:pt x="709818" y="303372"/>
                  </a:cubicBezTo>
                  <a:cubicBezTo>
                    <a:pt x="714237" y="303372"/>
                    <a:pt x="718406" y="301655"/>
                    <a:pt x="721542" y="298520"/>
                  </a:cubicBezTo>
                  <a:lnTo>
                    <a:pt x="754895" y="265157"/>
                  </a:lnTo>
                  <a:cubicBezTo>
                    <a:pt x="758030" y="262039"/>
                    <a:pt x="759747" y="257870"/>
                    <a:pt x="759747" y="253452"/>
                  </a:cubicBezTo>
                  <a:cubicBezTo>
                    <a:pt x="759747" y="249017"/>
                    <a:pt x="758030" y="244865"/>
                    <a:pt x="754895" y="241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6080823" y="2348644"/>
              <a:ext cx="415279" cy="416408"/>
            </a:xfrm>
            <a:custGeom>
              <a:rect b="b" l="l" r="r" t="t"/>
              <a:pathLst>
                <a:path extrusionOk="0" h="832817" w="830558">
                  <a:moveTo>
                    <a:pt x="820820" y="246616"/>
                  </a:moveTo>
                  <a:lnTo>
                    <a:pt x="583913" y="9737"/>
                  </a:lnTo>
                  <a:cubicBezTo>
                    <a:pt x="577626" y="3468"/>
                    <a:pt x="569288" y="0"/>
                    <a:pt x="560400" y="0"/>
                  </a:cubicBezTo>
                  <a:cubicBezTo>
                    <a:pt x="551511" y="0"/>
                    <a:pt x="543173" y="3468"/>
                    <a:pt x="536886" y="9737"/>
                  </a:cubicBezTo>
                  <a:lnTo>
                    <a:pt x="503533" y="43101"/>
                  </a:lnTo>
                  <a:cubicBezTo>
                    <a:pt x="490558" y="56056"/>
                    <a:pt x="490558" y="77148"/>
                    <a:pt x="503533" y="90103"/>
                  </a:cubicBezTo>
                  <a:lnTo>
                    <a:pt x="542372" y="128935"/>
                  </a:lnTo>
                  <a:lnTo>
                    <a:pt x="399955" y="271326"/>
                  </a:lnTo>
                  <a:cubicBezTo>
                    <a:pt x="321692" y="250151"/>
                    <a:pt x="238060" y="272276"/>
                    <a:pt x="180593" y="329716"/>
                  </a:cubicBezTo>
                  <a:lnTo>
                    <a:pt x="126327" y="383971"/>
                  </a:lnTo>
                  <a:cubicBezTo>
                    <a:pt x="117089" y="393208"/>
                    <a:pt x="117089" y="408231"/>
                    <a:pt x="126327" y="417468"/>
                  </a:cubicBezTo>
                  <a:lnTo>
                    <a:pt x="230856" y="521960"/>
                  </a:lnTo>
                  <a:lnTo>
                    <a:pt x="1737" y="819379"/>
                  </a:lnTo>
                  <a:cubicBezTo>
                    <a:pt x="-831" y="822714"/>
                    <a:pt x="-514" y="827399"/>
                    <a:pt x="2438" y="830367"/>
                  </a:cubicBezTo>
                  <a:cubicBezTo>
                    <a:pt x="4055" y="831984"/>
                    <a:pt x="6190" y="832818"/>
                    <a:pt x="8341" y="832818"/>
                  </a:cubicBezTo>
                  <a:cubicBezTo>
                    <a:pt x="10126" y="832818"/>
                    <a:pt x="11910" y="832234"/>
                    <a:pt x="13428" y="831084"/>
                  </a:cubicBezTo>
                  <a:lnTo>
                    <a:pt x="310903" y="601992"/>
                  </a:lnTo>
                  <a:lnTo>
                    <a:pt x="413029" y="704116"/>
                  </a:lnTo>
                  <a:cubicBezTo>
                    <a:pt x="417499" y="708585"/>
                    <a:pt x="423452" y="711052"/>
                    <a:pt x="429789" y="711052"/>
                  </a:cubicBezTo>
                  <a:cubicBezTo>
                    <a:pt x="436110" y="711052"/>
                    <a:pt x="442063" y="708585"/>
                    <a:pt x="446533" y="704116"/>
                  </a:cubicBezTo>
                  <a:lnTo>
                    <a:pt x="500781" y="649861"/>
                  </a:lnTo>
                  <a:cubicBezTo>
                    <a:pt x="543556" y="607111"/>
                    <a:pt x="567104" y="550271"/>
                    <a:pt x="567104" y="489797"/>
                  </a:cubicBezTo>
                  <a:cubicBezTo>
                    <a:pt x="567104" y="469739"/>
                    <a:pt x="564419" y="449814"/>
                    <a:pt x="559199" y="430523"/>
                  </a:cubicBezTo>
                  <a:lnTo>
                    <a:pt x="701599" y="288149"/>
                  </a:lnTo>
                  <a:lnTo>
                    <a:pt x="740439" y="326981"/>
                  </a:lnTo>
                  <a:cubicBezTo>
                    <a:pt x="746726" y="333267"/>
                    <a:pt x="755081" y="336719"/>
                    <a:pt x="763953" y="336719"/>
                  </a:cubicBezTo>
                  <a:cubicBezTo>
                    <a:pt x="772841" y="336719"/>
                    <a:pt x="781180" y="333267"/>
                    <a:pt x="787467" y="326981"/>
                  </a:cubicBezTo>
                  <a:lnTo>
                    <a:pt x="820820" y="293618"/>
                  </a:lnTo>
                  <a:cubicBezTo>
                    <a:pt x="827107" y="287349"/>
                    <a:pt x="830559" y="278995"/>
                    <a:pt x="830559" y="270125"/>
                  </a:cubicBezTo>
                  <a:cubicBezTo>
                    <a:pt x="830559" y="261238"/>
                    <a:pt x="827107" y="252885"/>
                    <a:pt x="820820" y="246616"/>
                  </a:cubicBezTo>
                  <a:close/>
                  <a:moveTo>
                    <a:pt x="54135" y="778680"/>
                  </a:moveTo>
                  <a:lnTo>
                    <a:pt x="242746" y="533848"/>
                  </a:lnTo>
                  <a:lnTo>
                    <a:pt x="299012" y="590120"/>
                  </a:lnTo>
                  <a:lnTo>
                    <a:pt x="54135" y="778680"/>
                  </a:lnTo>
                  <a:close/>
                  <a:moveTo>
                    <a:pt x="434742" y="692328"/>
                  </a:moveTo>
                  <a:cubicBezTo>
                    <a:pt x="433408" y="693645"/>
                    <a:pt x="431657" y="694379"/>
                    <a:pt x="429789" y="694379"/>
                  </a:cubicBezTo>
                  <a:cubicBezTo>
                    <a:pt x="427905" y="694379"/>
                    <a:pt x="426154" y="693645"/>
                    <a:pt x="424820" y="692328"/>
                  </a:cubicBezTo>
                  <a:lnTo>
                    <a:pt x="138118" y="405680"/>
                  </a:lnTo>
                  <a:cubicBezTo>
                    <a:pt x="135383" y="402945"/>
                    <a:pt x="135383" y="398493"/>
                    <a:pt x="138118" y="395759"/>
                  </a:cubicBezTo>
                  <a:lnTo>
                    <a:pt x="179775" y="354126"/>
                  </a:lnTo>
                  <a:lnTo>
                    <a:pt x="476383" y="650678"/>
                  </a:lnTo>
                  <a:lnTo>
                    <a:pt x="434742" y="692328"/>
                  </a:lnTo>
                  <a:close/>
                  <a:moveTo>
                    <a:pt x="543973" y="422153"/>
                  </a:moveTo>
                  <a:cubicBezTo>
                    <a:pt x="543890" y="422253"/>
                    <a:pt x="543840" y="422353"/>
                    <a:pt x="543756" y="422436"/>
                  </a:cubicBezTo>
                  <a:cubicBezTo>
                    <a:pt x="543540" y="422653"/>
                    <a:pt x="543356" y="422887"/>
                    <a:pt x="543173" y="423137"/>
                  </a:cubicBezTo>
                  <a:cubicBezTo>
                    <a:pt x="543023" y="423353"/>
                    <a:pt x="542873" y="423554"/>
                    <a:pt x="542739" y="423770"/>
                  </a:cubicBezTo>
                  <a:cubicBezTo>
                    <a:pt x="542606" y="424004"/>
                    <a:pt x="542489" y="424254"/>
                    <a:pt x="542372" y="424487"/>
                  </a:cubicBezTo>
                  <a:cubicBezTo>
                    <a:pt x="542256" y="424737"/>
                    <a:pt x="542139" y="424987"/>
                    <a:pt x="542056" y="425238"/>
                  </a:cubicBezTo>
                  <a:cubicBezTo>
                    <a:pt x="541955" y="425488"/>
                    <a:pt x="541889" y="425738"/>
                    <a:pt x="541822" y="426005"/>
                  </a:cubicBezTo>
                  <a:cubicBezTo>
                    <a:pt x="541755" y="426255"/>
                    <a:pt x="541705" y="426521"/>
                    <a:pt x="541655" y="426772"/>
                  </a:cubicBezTo>
                  <a:cubicBezTo>
                    <a:pt x="541622" y="427055"/>
                    <a:pt x="541589" y="427322"/>
                    <a:pt x="541572" y="427589"/>
                  </a:cubicBezTo>
                  <a:cubicBezTo>
                    <a:pt x="541572" y="427855"/>
                    <a:pt x="541555" y="428122"/>
                    <a:pt x="541572" y="428389"/>
                  </a:cubicBezTo>
                  <a:cubicBezTo>
                    <a:pt x="541572" y="428656"/>
                    <a:pt x="541605" y="428922"/>
                    <a:pt x="541639" y="429172"/>
                  </a:cubicBezTo>
                  <a:cubicBezTo>
                    <a:pt x="541689" y="429473"/>
                    <a:pt x="541739" y="429756"/>
                    <a:pt x="541805" y="430040"/>
                  </a:cubicBezTo>
                  <a:cubicBezTo>
                    <a:pt x="541839" y="430156"/>
                    <a:pt x="541839" y="430290"/>
                    <a:pt x="541872" y="430406"/>
                  </a:cubicBezTo>
                  <a:cubicBezTo>
                    <a:pt x="547542" y="449664"/>
                    <a:pt x="550427" y="469655"/>
                    <a:pt x="550427" y="489797"/>
                  </a:cubicBezTo>
                  <a:cubicBezTo>
                    <a:pt x="550427" y="545819"/>
                    <a:pt x="528614" y="598474"/>
                    <a:pt x="488991" y="638073"/>
                  </a:cubicBezTo>
                  <a:lnTo>
                    <a:pt x="488174" y="638890"/>
                  </a:lnTo>
                  <a:lnTo>
                    <a:pt x="191566" y="342338"/>
                  </a:lnTo>
                  <a:lnTo>
                    <a:pt x="192383" y="341521"/>
                  </a:lnTo>
                  <a:cubicBezTo>
                    <a:pt x="246698" y="287199"/>
                    <a:pt x="326295" y="266941"/>
                    <a:pt x="400072" y="288649"/>
                  </a:cubicBezTo>
                  <a:cubicBezTo>
                    <a:pt x="400189" y="288683"/>
                    <a:pt x="400305" y="288683"/>
                    <a:pt x="400439" y="288716"/>
                  </a:cubicBezTo>
                  <a:cubicBezTo>
                    <a:pt x="400722" y="288783"/>
                    <a:pt x="401006" y="288833"/>
                    <a:pt x="401306" y="288883"/>
                  </a:cubicBezTo>
                  <a:cubicBezTo>
                    <a:pt x="401573" y="288916"/>
                    <a:pt x="401823" y="288933"/>
                    <a:pt x="402073" y="288949"/>
                  </a:cubicBezTo>
                  <a:cubicBezTo>
                    <a:pt x="402357" y="288966"/>
                    <a:pt x="402623" y="288949"/>
                    <a:pt x="402907" y="288933"/>
                  </a:cubicBezTo>
                  <a:cubicBezTo>
                    <a:pt x="403174" y="288916"/>
                    <a:pt x="403424" y="288899"/>
                    <a:pt x="403691" y="288866"/>
                  </a:cubicBezTo>
                  <a:cubicBezTo>
                    <a:pt x="403957" y="288816"/>
                    <a:pt x="404224" y="288766"/>
                    <a:pt x="404491" y="288683"/>
                  </a:cubicBezTo>
                  <a:cubicBezTo>
                    <a:pt x="404741" y="288633"/>
                    <a:pt x="404991" y="288566"/>
                    <a:pt x="405225" y="288466"/>
                  </a:cubicBezTo>
                  <a:cubicBezTo>
                    <a:pt x="405492" y="288383"/>
                    <a:pt x="405742" y="288266"/>
                    <a:pt x="406009" y="288149"/>
                  </a:cubicBezTo>
                  <a:cubicBezTo>
                    <a:pt x="406242" y="288032"/>
                    <a:pt x="406459" y="287916"/>
                    <a:pt x="406692" y="287782"/>
                  </a:cubicBezTo>
                  <a:cubicBezTo>
                    <a:pt x="406926" y="287649"/>
                    <a:pt x="407143" y="287499"/>
                    <a:pt x="407360" y="287332"/>
                  </a:cubicBezTo>
                  <a:cubicBezTo>
                    <a:pt x="407593" y="287165"/>
                    <a:pt x="407810" y="286982"/>
                    <a:pt x="408027" y="286782"/>
                  </a:cubicBezTo>
                  <a:cubicBezTo>
                    <a:pt x="408127" y="286699"/>
                    <a:pt x="408227" y="286632"/>
                    <a:pt x="408327" y="286548"/>
                  </a:cubicBezTo>
                  <a:lnTo>
                    <a:pt x="554146" y="140740"/>
                  </a:lnTo>
                  <a:lnTo>
                    <a:pt x="653404" y="239963"/>
                  </a:lnTo>
                  <a:lnTo>
                    <a:pt x="689809" y="276361"/>
                  </a:lnTo>
                  <a:lnTo>
                    <a:pt x="543973" y="422153"/>
                  </a:lnTo>
                  <a:close/>
                  <a:moveTo>
                    <a:pt x="809029" y="281830"/>
                  </a:moveTo>
                  <a:lnTo>
                    <a:pt x="775676" y="315193"/>
                  </a:lnTo>
                  <a:cubicBezTo>
                    <a:pt x="772541" y="318328"/>
                    <a:pt x="768372" y="320045"/>
                    <a:pt x="763953" y="320045"/>
                  </a:cubicBezTo>
                  <a:cubicBezTo>
                    <a:pt x="759534" y="320045"/>
                    <a:pt x="755364" y="318328"/>
                    <a:pt x="752229" y="315193"/>
                  </a:cubicBezTo>
                  <a:lnTo>
                    <a:pt x="707520" y="270492"/>
                  </a:lnTo>
                  <a:cubicBezTo>
                    <a:pt x="707520" y="270475"/>
                    <a:pt x="707503" y="270459"/>
                    <a:pt x="707503" y="270459"/>
                  </a:cubicBezTo>
                  <a:lnTo>
                    <a:pt x="665361" y="228342"/>
                  </a:lnTo>
                  <a:lnTo>
                    <a:pt x="515323" y="78315"/>
                  </a:lnTo>
                  <a:cubicBezTo>
                    <a:pt x="508853" y="71862"/>
                    <a:pt x="508853" y="61341"/>
                    <a:pt x="515323" y="54889"/>
                  </a:cubicBezTo>
                  <a:lnTo>
                    <a:pt x="548676" y="21525"/>
                  </a:lnTo>
                  <a:cubicBezTo>
                    <a:pt x="551811" y="18407"/>
                    <a:pt x="555980" y="16673"/>
                    <a:pt x="560400" y="16673"/>
                  </a:cubicBezTo>
                  <a:cubicBezTo>
                    <a:pt x="564819" y="16673"/>
                    <a:pt x="568988" y="18407"/>
                    <a:pt x="572123" y="21525"/>
                  </a:cubicBezTo>
                  <a:lnTo>
                    <a:pt x="809029" y="258404"/>
                  </a:lnTo>
                  <a:cubicBezTo>
                    <a:pt x="812165" y="261538"/>
                    <a:pt x="813882" y="265690"/>
                    <a:pt x="813882" y="270125"/>
                  </a:cubicBezTo>
                  <a:cubicBezTo>
                    <a:pt x="813882" y="274544"/>
                    <a:pt x="812165" y="278712"/>
                    <a:pt x="809029" y="281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Google Shape;546;p36"/>
          <p:cNvGrpSpPr/>
          <p:nvPr/>
        </p:nvGrpSpPr>
        <p:grpSpPr>
          <a:xfrm>
            <a:off x="6766092" y="2348641"/>
            <a:ext cx="452457" cy="415622"/>
            <a:chOff x="6766092" y="2348641"/>
            <a:chExt cx="452457" cy="415622"/>
          </a:xfrm>
        </p:grpSpPr>
        <p:sp>
          <p:nvSpPr>
            <p:cNvPr id="547" name="Google Shape;547;p36"/>
            <p:cNvSpPr/>
            <p:nvPr/>
          </p:nvSpPr>
          <p:spPr>
            <a:xfrm>
              <a:off x="6766092" y="2348641"/>
              <a:ext cx="452457" cy="415622"/>
            </a:xfrm>
            <a:custGeom>
              <a:rect b="b" l="l" r="r" t="t"/>
              <a:pathLst>
                <a:path extrusionOk="0" h="831244" w="904913">
                  <a:moveTo>
                    <a:pt x="903901" y="399510"/>
                  </a:moveTo>
                  <a:cubicBezTo>
                    <a:pt x="901563" y="405764"/>
                    <a:pt x="895746" y="409806"/>
                    <a:pt x="889058" y="409806"/>
                  </a:cubicBezTo>
                  <a:lnTo>
                    <a:pt x="804405" y="409806"/>
                  </a:lnTo>
                  <a:lnTo>
                    <a:pt x="804405" y="815420"/>
                  </a:lnTo>
                  <a:cubicBezTo>
                    <a:pt x="804405" y="824139"/>
                    <a:pt x="797300" y="831244"/>
                    <a:pt x="788565" y="831244"/>
                  </a:cubicBezTo>
                  <a:lnTo>
                    <a:pt x="563493" y="831244"/>
                  </a:lnTo>
                  <a:cubicBezTo>
                    <a:pt x="558491" y="831244"/>
                    <a:pt x="554431" y="827184"/>
                    <a:pt x="554431" y="822181"/>
                  </a:cubicBezTo>
                  <a:lnTo>
                    <a:pt x="554431" y="578254"/>
                  </a:lnTo>
                  <a:lnTo>
                    <a:pt x="356417" y="578254"/>
                  </a:lnTo>
                  <a:lnTo>
                    <a:pt x="356417" y="822181"/>
                  </a:lnTo>
                  <a:cubicBezTo>
                    <a:pt x="356417" y="827184"/>
                    <a:pt x="352357" y="831244"/>
                    <a:pt x="347355" y="831244"/>
                  </a:cubicBezTo>
                  <a:lnTo>
                    <a:pt x="122265" y="831244"/>
                  </a:lnTo>
                  <a:cubicBezTo>
                    <a:pt x="113547" y="831244"/>
                    <a:pt x="106443" y="824139"/>
                    <a:pt x="106443" y="815420"/>
                  </a:cubicBezTo>
                  <a:lnTo>
                    <a:pt x="106443" y="409806"/>
                  </a:lnTo>
                  <a:lnTo>
                    <a:pt x="15863" y="409806"/>
                  </a:lnTo>
                  <a:cubicBezTo>
                    <a:pt x="9176" y="409806"/>
                    <a:pt x="3358" y="405764"/>
                    <a:pt x="1020" y="399510"/>
                  </a:cubicBezTo>
                  <a:cubicBezTo>
                    <a:pt x="-1318" y="393256"/>
                    <a:pt x="440" y="386387"/>
                    <a:pt x="5497" y="382000"/>
                  </a:cubicBezTo>
                  <a:lnTo>
                    <a:pt x="442085" y="3847"/>
                  </a:lnTo>
                  <a:cubicBezTo>
                    <a:pt x="448011" y="-1282"/>
                    <a:pt x="456910" y="-1282"/>
                    <a:pt x="462818" y="3847"/>
                  </a:cubicBezTo>
                  <a:lnTo>
                    <a:pt x="617210" y="137566"/>
                  </a:lnTo>
                  <a:lnTo>
                    <a:pt x="617210" y="74413"/>
                  </a:lnTo>
                  <a:cubicBezTo>
                    <a:pt x="617210" y="65676"/>
                    <a:pt x="624314" y="58571"/>
                    <a:pt x="633032" y="58571"/>
                  </a:cubicBezTo>
                  <a:lnTo>
                    <a:pt x="741408" y="58571"/>
                  </a:lnTo>
                  <a:cubicBezTo>
                    <a:pt x="750144" y="58571"/>
                    <a:pt x="757230" y="65676"/>
                    <a:pt x="757230" y="74413"/>
                  </a:cubicBezTo>
                  <a:lnTo>
                    <a:pt x="757230" y="258849"/>
                  </a:lnTo>
                  <a:lnTo>
                    <a:pt x="899425" y="382000"/>
                  </a:lnTo>
                  <a:cubicBezTo>
                    <a:pt x="904481" y="386387"/>
                    <a:pt x="906221" y="393256"/>
                    <a:pt x="903901" y="39951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777096" y="2358061"/>
              <a:ext cx="430454" cy="397140"/>
            </a:xfrm>
            <a:custGeom>
              <a:rect b="b" l="l" r="r" t="t"/>
              <a:pathLst>
                <a:path extrusionOk="0" h="794279" w="860907">
                  <a:moveTo>
                    <a:pt x="717100" y="224314"/>
                  </a:moveTo>
                  <a:lnTo>
                    <a:pt x="613326" y="134425"/>
                  </a:lnTo>
                  <a:lnTo>
                    <a:pt x="613326" y="57859"/>
                  </a:lnTo>
                  <a:lnTo>
                    <a:pt x="717100" y="57859"/>
                  </a:lnTo>
                  <a:lnTo>
                    <a:pt x="717100" y="224314"/>
                  </a:lnTo>
                  <a:close/>
                  <a:moveTo>
                    <a:pt x="430445" y="0"/>
                  </a:moveTo>
                  <a:lnTo>
                    <a:pt x="0" y="372842"/>
                  </a:lnTo>
                  <a:lnTo>
                    <a:pt x="93498" y="372842"/>
                  </a:lnTo>
                  <a:cubicBezTo>
                    <a:pt x="98500" y="372842"/>
                    <a:pt x="102559" y="376902"/>
                    <a:pt x="102559" y="381905"/>
                  </a:cubicBezTo>
                  <a:lnTo>
                    <a:pt x="102559" y="794280"/>
                  </a:lnTo>
                  <a:lnTo>
                    <a:pt x="316287" y="794280"/>
                  </a:lnTo>
                  <a:lnTo>
                    <a:pt x="316287" y="557114"/>
                  </a:lnTo>
                  <a:cubicBezTo>
                    <a:pt x="316287" y="548378"/>
                    <a:pt x="323391" y="541290"/>
                    <a:pt x="332108" y="541290"/>
                  </a:cubicBezTo>
                  <a:lnTo>
                    <a:pt x="534708" y="541290"/>
                  </a:lnTo>
                  <a:cubicBezTo>
                    <a:pt x="543443" y="541290"/>
                    <a:pt x="550547" y="548378"/>
                    <a:pt x="550547" y="557114"/>
                  </a:cubicBezTo>
                  <a:lnTo>
                    <a:pt x="550547" y="794280"/>
                  </a:lnTo>
                  <a:lnTo>
                    <a:pt x="764275" y="794280"/>
                  </a:lnTo>
                  <a:lnTo>
                    <a:pt x="764275" y="381905"/>
                  </a:lnTo>
                  <a:cubicBezTo>
                    <a:pt x="764275" y="376902"/>
                    <a:pt x="768334" y="372842"/>
                    <a:pt x="773336" y="372842"/>
                  </a:cubicBezTo>
                  <a:lnTo>
                    <a:pt x="860908" y="372842"/>
                  </a:lnTo>
                  <a:lnTo>
                    <a:pt x="430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766092" y="2348641"/>
              <a:ext cx="452457" cy="415622"/>
            </a:xfrm>
            <a:custGeom>
              <a:rect b="b" l="l" r="r" t="t"/>
              <a:pathLst>
                <a:path extrusionOk="0" h="831244" w="904913">
                  <a:moveTo>
                    <a:pt x="899425" y="382000"/>
                  </a:moveTo>
                  <a:lnTo>
                    <a:pt x="757230" y="258849"/>
                  </a:lnTo>
                  <a:lnTo>
                    <a:pt x="757230" y="74413"/>
                  </a:lnTo>
                  <a:cubicBezTo>
                    <a:pt x="757230" y="65676"/>
                    <a:pt x="750144" y="58571"/>
                    <a:pt x="741408" y="58571"/>
                  </a:cubicBezTo>
                  <a:lnTo>
                    <a:pt x="633032" y="58571"/>
                  </a:lnTo>
                  <a:cubicBezTo>
                    <a:pt x="624314" y="58571"/>
                    <a:pt x="617210" y="65676"/>
                    <a:pt x="617210" y="74413"/>
                  </a:cubicBezTo>
                  <a:lnTo>
                    <a:pt x="617210" y="137566"/>
                  </a:lnTo>
                  <a:lnTo>
                    <a:pt x="462818" y="3847"/>
                  </a:lnTo>
                  <a:cubicBezTo>
                    <a:pt x="456910" y="-1282"/>
                    <a:pt x="448011" y="-1282"/>
                    <a:pt x="442085" y="3847"/>
                  </a:cubicBezTo>
                  <a:lnTo>
                    <a:pt x="5497" y="382000"/>
                  </a:lnTo>
                  <a:cubicBezTo>
                    <a:pt x="440" y="386387"/>
                    <a:pt x="-1318" y="393256"/>
                    <a:pt x="1020" y="399510"/>
                  </a:cubicBezTo>
                  <a:cubicBezTo>
                    <a:pt x="3358" y="405764"/>
                    <a:pt x="9176" y="409806"/>
                    <a:pt x="15863" y="409806"/>
                  </a:cubicBezTo>
                  <a:lnTo>
                    <a:pt x="106443" y="409806"/>
                  </a:lnTo>
                  <a:lnTo>
                    <a:pt x="106443" y="815420"/>
                  </a:lnTo>
                  <a:cubicBezTo>
                    <a:pt x="106443" y="824139"/>
                    <a:pt x="113547" y="831244"/>
                    <a:pt x="122265" y="831244"/>
                  </a:cubicBezTo>
                  <a:lnTo>
                    <a:pt x="347355" y="831244"/>
                  </a:lnTo>
                  <a:cubicBezTo>
                    <a:pt x="352357" y="831244"/>
                    <a:pt x="356417" y="827184"/>
                    <a:pt x="356417" y="822181"/>
                  </a:cubicBezTo>
                  <a:lnTo>
                    <a:pt x="356417" y="578254"/>
                  </a:lnTo>
                  <a:lnTo>
                    <a:pt x="554431" y="578254"/>
                  </a:lnTo>
                  <a:lnTo>
                    <a:pt x="554431" y="822181"/>
                  </a:lnTo>
                  <a:cubicBezTo>
                    <a:pt x="554431" y="827184"/>
                    <a:pt x="558491" y="831244"/>
                    <a:pt x="563493" y="831244"/>
                  </a:cubicBezTo>
                  <a:lnTo>
                    <a:pt x="788565" y="831244"/>
                  </a:lnTo>
                  <a:cubicBezTo>
                    <a:pt x="797300" y="831244"/>
                    <a:pt x="804405" y="824139"/>
                    <a:pt x="804405" y="815420"/>
                  </a:cubicBezTo>
                  <a:lnTo>
                    <a:pt x="804405" y="409806"/>
                  </a:lnTo>
                  <a:lnTo>
                    <a:pt x="889058" y="409806"/>
                  </a:lnTo>
                  <a:cubicBezTo>
                    <a:pt x="895746" y="409806"/>
                    <a:pt x="901563" y="405764"/>
                    <a:pt x="903901" y="399510"/>
                  </a:cubicBezTo>
                  <a:cubicBezTo>
                    <a:pt x="906221" y="393256"/>
                    <a:pt x="904481" y="386387"/>
                    <a:pt x="899425" y="382000"/>
                  </a:cubicBezTo>
                  <a:close/>
                  <a:moveTo>
                    <a:pt x="635333" y="76697"/>
                  </a:moveTo>
                  <a:lnTo>
                    <a:pt x="739107" y="76697"/>
                  </a:lnTo>
                  <a:lnTo>
                    <a:pt x="739107" y="243152"/>
                  </a:lnTo>
                  <a:lnTo>
                    <a:pt x="635333" y="153263"/>
                  </a:lnTo>
                  <a:lnTo>
                    <a:pt x="635333" y="76697"/>
                  </a:lnTo>
                  <a:close/>
                  <a:moveTo>
                    <a:pt x="795343" y="391679"/>
                  </a:moveTo>
                  <a:cubicBezTo>
                    <a:pt x="790341" y="391679"/>
                    <a:pt x="786282" y="395740"/>
                    <a:pt x="786282" y="400743"/>
                  </a:cubicBezTo>
                  <a:lnTo>
                    <a:pt x="786282" y="813118"/>
                  </a:lnTo>
                  <a:lnTo>
                    <a:pt x="572554" y="813118"/>
                  </a:lnTo>
                  <a:lnTo>
                    <a:pt x="572554" y="575952"/>
                  </a:lnTo>
                  <a:cubicBezTo>
                    <a:pt x="572554" y="567215"/>
                    <a:pt x="565450" y="560128"/>
                    <a:pt x="556715" y="560128"/>
                  </a:cubicBezTo>
                  <a:lnTo>
                    <a:pt x="354115" y="560128"/>
                  </a:lnTo>
                  <a:cubicBezTo>
                    <a:pt x="345398" y="560128"/>
                    <a:pt x="338293" y="567215"/>
                    <a:pt x="338293" y="575952"/>
                  </a:cubicBezTo>
                  <a:lnTo>
                    <a:pt x="338293" y="813118"/>
                  </a:lnTo>
                  <a:lnTo>
                    <a:pt x="124566" y="813118"/>
                  </a:lnTo>
                  <a:lnTo>
                    <a:pt x="124566" y="400743"/>
                  </a:lnTo>
                  <a:cubicBezTo>
                    <a:pt x="124566" y="395740"/>
                    <a:pt x="120507" y="391679"/>
                    <a:pt x="115505" y="391679"/>
                  </a:cubicBezTo>
                  <a:lnTo>
                    <a:pt x="22007" y="391679"/>
                  </a:lnTo>
                  <a:lnTo>
                    <a:pt x="452452" y="18838"/>
                  </a:lnTo>
                  <a:lnTo>
                    <a:pt x="882915" y="391679"/>
                  </a:lnTo>
                  <a:lnTo>
                    <a:pt x="795343" y="3916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36"/>
          <p:cNvGrpSpPr/>
          <p:nvPr/>
        </p:nvGrpSpPr>
        <p:grpSpPr>
          <a:xfrm>
            <a:off x="7488298" y="2350447"/>
            <a:ext cx="332667" cy="412642"/>
            <a:chOff x="7488298" y="2350447"/>
            <a:chExt cx="332667" cy="412642"/>
          </a:xfrm>
        </p:grpSpPr>
        <p:sp>
          <p:nvSpPr>
            <p:cNvPr id="551" name="Google Shape;551;p36"/>
            <p:cNvSpPr/>
            <p:nvPr/>
          </p:nvSpPr>
          <p:spPr>
            <a:xfrm>
              <a:off x="7488298" y="2350447"/>
              <a:ext cx="332667" cy="412642"/>
            </a:xfrm>
            <a:custGeom>
              <a:rect b="b" l="l" r="r" t="t"/>
              <a:pathLst>
                <a:path extrusionOk="0" h="825284" w="665334">
                  <a:moveTo>
                    <a:pt x="636074" y="323502"/>
                  </a:moveTo>
                  <a:lnTo>
                    <a:pt x="546146" y="323502"/>
                  </a:lnTo>
                  <a:lnTo>
                    <a:pt x="546146" y="213569"/>
                  </a:lnTo>
                  <a:cubicBezTo>
                    <a:pt x="546146" y="95801"/>
                    <a:pt x="450385" y="0"/>
                    <a:pt x="332667" y="0"/>
                  </a:cubicBezTo>
                  <a:cubicBezTo>
                    <a:pt x="214949" y="0"/>
                    <a:pt x="119189" y="95801"/>
                    <a:pt x="119189" y="213569"/>
                  </a:cubicBezTo>
                  <a:lnTo>
                    <a:pt x="119189" y="323502"/>
                  </a:lnTo>
                  <a:lnTo>
                    <a:pt x="29260" y="323502"/>
                  </a:lnTo>
                  <a:cubicBezTo>
                    <a:pt x="13135" y="323502"/>
                    <a:pt x="0" y="336643"/>
                    <a:pt x="0" y="352775"/>
                  </a:cubicBezTo>
                  <a:lnTo>
                    <a:pt x="0" y="796012"/>
                  </a:lnTo>
                  <a:cubicBezTo>
                    <a:pt x="0" y="812161"/>
                    <a:pt x="13135" y="825285"/>
                    <a:pt x="29260" y="825285"/>
                  </a:cubicBezTo>
                  <a:lnTo>
                    <a:pt x="636074" y="825285"/>
                  </a:lnTo>
                  <a:cubicBezTo>
                    <a:pt x="652200" y="825285"/>
                    <a:pt x="665334" y="812161"/>
                    <a:pt x="665334" y="796012"/>
                  </a:cubicBezTo>
                  <a:lnTo>
                    <a:pt x="665334" y="352775"/>
                  </a:lnTo>
                  <a:cubicBezTo>
                    <a:pt x="665334" y="336643"/>
                    <a:pt x="652200" y="323502"/>
                    <a:pt x="636074" y="323502"/>
                  </a:cubicBezTo>
                  <a:close/>
                  <a:moveTo>
                    <a:pt x="332667" y="87190"/>
                  </a:moveTo>
                  <a:cubicBezTo>
                    <a:pt x="403711" y="87190"/>
                    <a:pt x="461521" y="145024"/>
                    <a:pt x="461521" y="216098"/>
                  </a:cubicBezTo>
                  <a:lnTo>
                    <a:pt x="461521" y="323502"/>
                  </a:lnTo>
                  <a:lnTo>
                    <a:pt x="203813" y="323502"/>
                  </a:lnTo>
                  <a:lnTo>
                    <a:pt x="203813" y="216098"/>
                  </a:lnTo>
                  <a:cubicBezTo>
                    <a:pt x="203813" y="145024"/>
                    <a:pt x="261623" y="87190"/>
                    <a:pt x="332667" y="8719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496558" y="2358711"/>
              <a:ext cx="316145" cy="396114"/>
            </a:xfrm>
            <a:custGeom>
              <a:rect b="b" l="l" r="r" t="t"/>
              <a:pathLst>
                <a:path extrusionOk="0" h="792227" w="632290">
                  <a:moveTo>
                    <a:pt x="361101" y="486890"/>
                  </a:moveTo>
                  <a:cubicBezTo>
                    <a:pt x="373906" y="499237"/>
                    <a:pt x="380961" y="515815"/>
                    <a:pt x="380961" y="533600"/>
                  </a:cubicBezTo>
                  <a:cubicBezTo>
                    <a:pt x="380961" y="558427"/>
                    <a:pt x="367115" y="580708"/>
                    <a:pt x="344844" y="591732"/>
                  </a:cubicBezTo>
                  <a:cubicBezTo>
                    <a:pt x="342035" y="593121"/>
                    <a:pt x="340251" y="595997"/>
                    <a:pt x="340251" y="599137"/>
                  </a:cubicBezTo>
                  <a:lnTo>
                    <a:pt x="340251" y="646972"/>
                  </a:lnTo>
                  <a:lnTo>
                    <a:pt x="292040" y="646972"/>
                  </a:lnTo>
                  <a:lnTo>
                    <a:pt x="292040" y="599137"/>
                  </a:lnTo>
                  <a:cubicBezTo>
                    <a:pt x="292040" y="595997"/>
                    <a:pt x="290256" y="593121"/>
                    <a:pt x="287447" y="591732"/>
                  </a:cubicBezTo>
                  <a:cubicBezTo>
                    <a:pt x="263639" y="579947"/>
                    <a:pt x="249546" y="555187"/>
                    <a:pt x="251512" y="528625"/>
                  </a:cubicBezTo>
                  <a:cubicBezTo>
                    <a:pt x="253924" y="496295"/>
                    <a:pt x="281202" y="470031"/>
                    <a:pt x="313651" y="468807"/>
                  </a:cubicBezTo>
                  <a:cubicBezTo>
                    <a:pt x="331478" y="468146"/>
                    <a:pt x="348313" y="474559"/>
                    <a:pt x="361101" y="486890"/>
                  </a:cubicBezTo>
                  <a:close/>
                  <a:moveTo>
                    <a:pt x="632291" y="336246"/>
                  </a:moveTo>
                  <a:lnTo>
                    <a:pt x="632291" y="779483"/>
                  </a:lnTo>
                  <a:cubicBezTo>
                    <a:pt x="632291" y="786525"/>
                    <a:pt x="626574" y="792227"/>
                    <a:pt x="619552" y="792227"/>
                  </a:cubicBezTo>
                  <a:lnTo>
                    <a:pt x="12738" y="792227"/>
                  </a:lnTo>
                  <a:cubicBezTo>
                    <a:pt x="5717" y="792227"/>
                    <a:pt x="0" y="786525"/>
                    <a:pt x="0" y="779483"/>
                  </a:cubicBezTo>
                  <a:lnTo>
                    <a:pt x="0" y="336246"/>
                  </a:lnTo>
                  <a:cubicBezTo>
                    <a:pt x="0" y="329221"/>
                    <a:pt x="5717" y="323502"/>
                    <a:pt x="12738" y="323502"/>
                  </a:cubicBezTo>
                  <a:lnTo>
                    <a:pt x="110928" y="323502"/>
                  </a:lnTo>
                  <a:lnTo>
                    <a:pt x="179031" y="323502"/>
                  </a:lnTo>
                  <a:lnTo>
                    <a:pt x="453260" y="323502"/>
                  </a:lnTo>
                  <a:lnTo>
                    <a:pt x="521363" y="323502"/>
                  </a:lnTo>
                  <a:lnTo>
                    <a:pt x="619552" y="323502"/>
                  </a:lnTo>
                  <a:cubicBezTo>
                    <a:pt x="626574" y="323502"/>
                    <a:pt x="632291" y="329221"/>
                    <a:pt x="632291" y="336246"/>
                  </a:cubicBezTo>
                  <a:close/>
                  <a:moveTo>
                    <a:pt x="397482" y="533600"/>
                  </a:moveTo>
                  <a:cubicBezTo>
                    <a:pt x="397482" y="511287"/>
                    <a:pt x="388627" y="490477"/>
                    <a:pt x="372567" y="474989"/>
                  </a:cubicBezTo>
                  <a:cubicBezTo>
                    <a:pt x="356508" y="459518"/>
                    <a:pt x="335360" y="451436"/>
                    <a:pt x="313023" y="452295"/>
                  </a:cubicBezTo>
                  <a:cubicBezTo>
                    <a:pt x="271636" y="453849"/>
                    <a:pt x="238113" y="486130"/>
                    <a:pt x="235040" y="527402"/>
                  </a:cubicBezTo>
                  <a:cubicBezTo>
                    <a:pt x="232694" y="558956"/>
                    <a:pt x="248455" y="588493"/>
                    <a:pt x="275518" y="604079"/>
                  </a:cubicBezTo>
                  <a:lnTo>
                    <a:pt x="275518" y="650873"/>
                  </a:lnTo>
                  <a:cubicBezTo>
                    <a:pt x="275518" y="657848"/>
                    <a:pt x="281185" y="663501"/>
                    <a:pt x="288141" y="663501"/>
                  </a:cubicBezTo>
                  <a:lnTo>
                    <a:pt x="344150" y="663501"/>
                  </a:lnTo>
                  <a:cubicBezTo>
                    <a:pt x="351106" y="663501"/>
                    <a:pt x="356773" y="657848"/>
                    <a:pt x="356773" y="650873"/>
                  </a:cubicBezTo>
                  <a:lnTo>
                    <a:pt x="356773" y="604079"/>
                  </a:lnTo>
                  <a:cubicBezTo>
                    <a:pt x="382018" y="589567"/>
                    <a:pt x="397482" y="563022"/>
                    <a:pt x="397482" y="533600"/>
                  </a:cubicBezTo>
                  <a:close/>
                  <a:moveTo>
                    <a:pt x="170770" y="199569"/>
                  </a:moveTo>
                  <a:cubicBezTo>
                    <a:pt x="170770" y="119371"/>
                    <a:pt x="235981" y="54132"/>
                    <a:pt x="316145" y="54132"/>
                  </a:cubicBezTo>
                  <a:cubicBezTo>
                    <a:pt x="396309" y="54132"/>
                    <a:pt x="461521" y="119371"/>
                    <a:pt x="461521" y="199569"/>
                  </a:cubicBezTo>
                  <a:lnTo>
                    <a:pt x="461521" y="306974"/>
                  </a:lnTo>
                  <a:lnTo>
                    <a:pt x="513102" y="306974"/>
                  </a:lnTo>
                  <a:lnTo>
                    <a:pt x="513102" y="197040"/>
                  </a:lnTo>
                  <a:cubicBezTo>
                    <a:pt x="513102" y="88396"/>
                    <a:pt x="424743" y="0"/>
                    <a:pt x="316145" y="0"/>
                  </a:cubicBezTo>
                  <a:cubicBezTo>
                    <a:pt x="207547" y="0"/>
                    <a:pt x="119189" y="88396"/>
                    <a:pt x="119189" y="197040"/>
                  </a:cubicBezTo>
                  <a:lnTo>
                    <a:pt x="119189" y="306974"/>
                  </a:lnTo>
                  <a:lnTo>
                    <a:pt x="170770" y="306974"/>
                  </a:lnTo>
                  <a:lnTo>
                    <a:pt x="170770" y="1995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7488298" y="2350447"/>
              <a:ext cx="332667" cy="412642"/>
            </a:xfrm>
            <a:custGeom>
              <a:rect b="b" l="l" r="r" t="t"/>
              <a:pathLst>
                <a:path extrusionOk="0" h="825284" w="665334">
                  <a:moveTo>
                    <a:pt x="636074" y="323502"/>
                  </a:moveTo>
                  <a:lnTo>
                    <a:pt x="546146" y="323502"/>
                  </a:lnTo>
                  <a:lnTo>
                    <a:pt x="546146" y="213569"/>
                  </a:lnTo>
                  <a:cubicBezTo>
                    <a:pt x="546146" y="95801"/>
                    <a:pt x="450385" y="0"/>
                    <a:pt x="332667" y="0"/>
                  </a:cubicBezTo>
                  <a:cubicBezTo>
                    <a:pt x="214949" y="0"/>
                    <a:pt x="119189" y="95801"/>
                    <a:pt x="119189" y="213569"/>
                  </a:cubicBezTo>
                  <a:lnTo>
                    <a:pt x="119189" y="323502"/>
                  </a:lnTo>
                  <a:lnTo>
                    <a:pt x="29260" y="323502"/>
                  </a:lnTo>
                  <a:cubicBezTo>
                    <a:pt x="13135" y="323502"/>
                    <a:pt x="0" y="336643"/>
                    <a:pt x="0" y="352775"/>
                  </a:cubicBezTo>
                  <a:lnTo>
                    <a:pt x="0" y="796012"/>
                  </a:lnTo>
                  <a:cubicBezTo>
                    <a:pt x="0" y="812161"/>
                    <a:pt x="13135" y="825285"/>
                    <a:pt x="29260" y="825285"/>
                  </a:cubicBezTo>
                  <a:lnTo>
                    <a:pt x="636074" y="825285"/>
                  </a:lnTo>
                  <a:cubicBezTo>
                    <a:pt x="652200" y="825285"/>
                    <a:pt x="665334" y="812161"/>
                    <a:pt x="665334" y="796012"/>
                  </a:cubicBezTo>
                  <a:lnTo>
                    <a:pt x="665334" y="352775"/>
                  </a:lnTo>
                  <a:cubicBezTo>
                    <a:pt x="665334" y="336643"/>
                    <a:pt x="652200" y="323502"/>
                    <a:pt x="636074" y="323502"/>
                  </a:cubicBezTo>
                  <a:close/>
                  <a:moveTo>
                    <a:pt x="135710" y="213569"/>
                  </a:moveTo>
                  <a:cubicBezTo>
                    <a:pt x="135710" y="104925"/>
                    <a:pt x="224069" y="16529"/>
                    <a:pt x="332667" y="16529"/>
                  </a:cubicBezTo>
                  <a:cubicBezTo>
                    <a:pt x="441265" y="16529"/>
                    <a:pt x="529624" y="104925"/>
                    <a:pt x="529624" y="213569"/>
                  </a:cubicBezTo>
                  <a:lnTo>
                    <a:pt x="529624" y="323502"/>
                  </a:lnTo>
                  <a:lnTo>
                    <a:pt x="478043" y="323502"/>
                  </a:lnTo>
                  <a:lnTo>
                    <a:pt x="478043" y="216098"/>
                  </a:lnTo>
                  <a:cubicBezTo>
                    <a:pt x="478043" y="135900"/>
                    <a:pt x="412831" y="70661"/>
                    <a:pt x="332667" y="70661"/>
                  </a:cubicBezTo>
                  <a:cubicBezTo>
                    <a:pt x="252503" y="70661"/>
                    <a:pt x="187292" y="135900"/>
                    <a:pt x="187292" y="216098"/>
                  </a:cubicBezTo>
                  <a:lnTo>
                    <a:pt x="187292" y="323502"/>
                  </a:lnTo>
                  <a:lnTo>
                    <a:pt x="135710" y="323502"/>
                  </a:lnTo>
                  <a:lnTo>
                    <a:pt x="135710" y="213569"/>
                  </a:lnTo>
                  <a:close/>
                  <a:moveTo>
                    <a:pt x="461521" y="216098"/>
                  </a:moveTo>
                  <a:lnTo>
                    <a:pt x="461521" y="323502"/>
                  </a:lnTo>
                  <a:lnTo>
                    <a:pt x="203813" y="323502"/>
                  </a:lnTo>
                  <a:lnTo>
                    <a:pt x="203813" y="216098"/>
                  </a:lnTo>
                  <a:cubicBezTo>
                    <a:pt x="203813" y="145024"/>
                    <a:pt x="261623" y="87190"/>
                    <a:pt x="332667" y="87190"/>
                  </a:cubicBezTo>
                  <a:cubicBezTo>
                    <a:pt x="403711" y="87190"/>
                    <a:pt x="461521" y="145024"/>
                    <a:pt x="461521" y="216098"/>
                  </a:cubicBezTo>
                  <a:close/>
                  <a:moveTo>
                    <a:pt x="648813" y="796012"/>
                  </a:moveTo>
                  <a:cubicBezTo>
                    <a:pt x="648813" y="803054"/>
                    <a:pt x="643096" y="808756"/>
                    <a:pt x="636074" y="808756"/>
                  </a:cubicBezTo>
                  <a:lnTo>
                    <a:pt x="29260" y="808756"/>
                  </a:lnTo>
                  <a:cubicBezTo>
                    <a:pt x="22238" y="808756"/>
                    <a:pt x="16522" y="803054"/>
                    <a:pt x="16522" y="796012"/>
                  </a:cubicBezTo>
                  <a:lnTo>
                    <a:pt x="16522" y="352775"/>
                  </a:lnTo>
                  <a:cubicBezTo>
                    <a:pt x="16522" y="345750"/>
                    <a:pt x="22238" y="340031"/>
                    <a:pt x="29260" y="340031"/>
                  </a:cubicBezTo>
                  <a:lnTo>
                    <a:pt x="127449" y="340031"/>
                  </a:lnTo>
                  <a:lnTo>
                    <a:pt x="195552" y="340031"/>
                  </a:lnTo>
                  <a:lnTo>
                    <a:pt x="469782" y="340031"/>
                  </a:lnTo>
                  <a:lnTo>
                    <a:pt x="537885" y="340031"/>
                  </a:lnTo>
                  <a:lnTo>
                    <a:pt x="636074" y="340031"/>
                  </a:lnTo>
                  <a:cubicBezTo>
                    <a:pt x="643096" y="340031"/>
                    <a:pt x="648813" y="345750"/>
                    <a:pt x="648813" y="352775"/>
                  </a:cubicBezTo>
                  <a:lnTo>
                    <a:pt x="648813" y="796012"/>
                  </a:lnTo>
                  <a:close/>
                  <a:moveTo>
                    <a:pt x="329545" y="468824"/>
                  </a:moveTo>
                  <a:cubicBezTo>
                    <a:pt x="288157" y="470378"/>
                    <a:pt x="254635" y="502658"/>
                    <a:pt x="251561" y="543931"/>
                  </a:cubicBezTo>
                  <a:cubicBezTo>
                    <a:pt x="249215" y="575485"/>
                    <a:pt x="264977" y="605022"/>
                    <a:pt x="292040" y="620608"/>
                  </a:cubicBezTo>
                  <a:lnTo>
                    <a:pt x="292040" y="667401"/>
                  </a:lnTo>
                  <a:cubicBezTo>
                    <a:pt x="292040" y="674377"/>
                    <a:pt x="297707" y="680029"/>
                    <a:pt x="304663" y="680029"/>
                  </a:cubicBezTo>
                  <a:lnTo>
                    <a:pt x="360672" y="680029"/>
                  </a:lnTo>
                  <a:cubicBezTo>
                    <a:pt x="367627" y="680029"/>
                    <a:pt x="373294" y="674377"/>
                    <a:pt x="373294" y="667401"/>
                  </a:cubicBezTo>
                  <a:lnTo>
                    <a:pt x="373294" y="620608"/>
                  </a:lnTo>
                  <a:cubicBezTo>
                    <a:pt x="398540" y="606096"/>
                    <a:pt x="414004" y="579551"/>
                    <a:pt x="414004" y="550129"/>
                  </a:cubicBezTo>
                  <a:cubicBezTo>
                    <a:pt x="414004" y="527815"/>
                    <a:pt x="405148" y="507006"/>
                    <a:pt x="389089" y="491518"/>
                  </a:cubicBezTo>
                  <a:cubicBezTo>
                    <a:pt x="373030" y="476047"/>
                    <a:pt x="351882" y="467964"/>
                    <a:pt x="329545" y="468824"/>
                  </a:cubicBezTo>
                  <a:close/>
                  <a:moveTo>
                    <a:pt x="361366" y="608261"/>
                  </a:moveTo>
                  <a:cubicBezTo>
                    <a:pt x="358557" y="609650"/>
                    <a:pt x="356773" y="612526"/>
                    <a:pt x="356773" y="615666"/>
                  </a:cubicBezTo>
                  <a:lnTo>
                    <a:pt x="356773" y="663501"/>
                  </a:lnTo>
                  <a:lnTo>
                    <a:pt x="308562" y="663501"/>
                  </a:lnTo>
                  <a:lnTo>
                    <a:pt x="308562" y="615666"/>
                  </a:lnTo>
                  <a:cubicBezTo>
                    <a:pt x="308562" y="612526"/>
                    <a:pt x="306777" y="609650"/>
                    <a:pt x="303969" y="608261"/>
                  </a:cubicBezTo>
                  <a:cubicBezTo>
                    <a:pt x="280161" y="596476"/>
                    <a:pt x="266068" y="571716"/>
                    <a:pt x="268034" y="545154"/>
                  </a:cubicBezTo>
                  <a:cubicBezTo>
                    <a:pt x="270446" y="512824"/>
                    <a:pt x="297723" y="486559"/>
                    <a:pt x="330172" y="485336"/>
                  </a:cubicBezTo>
                  <a:cubicBezTo>
                    <a:pt x="347999" y="484675"/>
                    <a:pt x="364835" y="491088"/>
                    <a:pt x="377623" y="503419"/>
                  </a:cubicBezTo>
                  <a:cubicBezTo>
                    <a:pt x="390428" y="515766"/>
                    <a:pt x="397482" y="532344"/>
                    <a:pt x="397482" y="550129"/>
                  </a:cubicBezTo>
                  <a:cubicBezTo>
                    <a:pt x="397482" y="574956"/>
                    <a:pt x="383637" y="597237"/>
                    <a:pt x="361366" y="608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36"/>
          <p:cNvGrpSpPr/>
          <p:nvPr/>
        </p:nvGrpSpPr>
        <p:grpSpPr>
          <a:xfrm>
            <a:off x="8124315" y="2420076"/>
            <a:ext cx="475550" cy="273309"/>
            <a:chOff x="8124315" y="2420076"/>
            <a:chExt cx="475550" cy="273309"/>
          </a:xfrm>
        </p:grpSpPr>
        <p:sp>
          <p:nvSpPr>
            <p:cNvPr id="555" name="Google Shape;555;p36"/>
            <p:cNvSpPr/>
            <p:nvPr/>
          </p:nvSpPr>
          <p:spPr>
            <a:xfrm>
              <a:off x="8129078" y="2424834"/>
              <a:ext cx="466032" cy="263792"/>
            </a:xfrm>
            <a:custGeom>
              <a:rect b="b" l="l" r="r" t="t"/>
              <a:pathLst>
                <a:path extrusionOk="0" h="527584" w="932065">
                  <a:moveTo>
                    <a:pt x="932066" y="15132"/>
                  </a:moveTo>
                  <a:lnTo>
                    <a:pt x="932066" y="512453"/>
                  </a:lnTo>
                  <a:cubicBezTo>
                    <a:pt x="932066" y="517116"/>
                    <a:pt x="930027" y="521246"/>
                    <a:pt x="926807" y="524044"/>
                  </a:cubicBezTo>
                  <a:cubicBezTo>
                    <a:pt x="924254" y="526252"/>
                    <a:pt x="920938" y="527585"/>
                    <a:pt x="917318" y="527585"/>
                  </a:cubicBezTo>
                  <a:lnTo>
                    <a:pt x="14748" y="527585"/>
                  </a:lnTo>
                  <a:cubicBezTo>
                    <a:pt x="11128" y="527585"/>
                    <a:pt x="7812" y="526252"/>
                    <a:pt x="5240" y="524044"/>
                  </a:cubicBezTo>
                  <a:cubicBezTo>
                    <a:pt x="2039" y="521246"/>
                    <a:pt x="0" y="517097"/>
                    <a:pt x="0" y="512453"/>
                  </a:cubicBezTo>
                  <a:lnTo>
                    <a:pt x="0" y="15132"/>
                  </a:lnTo>
                  <a:cubicBezTo>
                    <a:pt x="0" y="10469"/>
                    <a:pt x="2039" y="6338"/>
                    <a:pt x="5240" y="3540"/>
                  </a:cubicBezTo>
                  <a:cubicBezTo>
                    <a:pt x="7812" y="1332"/>
                    <a:pt x="11128" y="0"/>
                    <a:pt x="14748" y="0"/>
                  </a:cubicBezTo>
                  <a:lnTo>
                    <a:pt x="917318" y="0"/>
                  </a:lnTo>
                  <a:cubicBezTo>
                    <a:pt x="920938" y="0"/>
                    <a:pt x="924254" y="1332"/>
                    <a:pt x="926807" y="3540"/>
                  </a:cubicBezTo>
                  <a:cubicBezTo>
                    <a:pt x="930027" y="6338"/>
                    <a:pt x="932066" y="10488"/>
                    <a:pt x="932066" y="15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124315" y="2420076"/>
              <a:ext cx="475550" cy="273309"/>
            </a:xfrm>
            <a:custGeom>
              <a:rect b="b" l="l" r="r" t="t"/>
              <a:pathLst>
                <a:path extrusionOk="0" h="546618" w="951100">
                  <a:moveTo>
                    <a:pt x="942565" y="5862"/>
                  </a:moveTo>
                  <a:cubicBezTo>
                    <a:pt x="942012" y="5387"/>
                    <a:pt x="941460" y="4949"/>
                    <a:pt x="940869" y="4530"/>
                  </a:cubicBezTo>
                  <a:cubicBezTo>
                    <a:pt x="936810" y="1599"/>
                    <a:pt x="931894" y="0"/>
                    <a:pt x="926845" y="0"/>
                  </a:cubicBezTo>
                  <a:lnTo>
                    <a:pt x="24275" y="0"/>
                  </a:lnTo>
                  <a:cubicBezTo>
                    <a:pt x="18521" y="0"/>
                    <a:pt x="12938" y="2075"/>
                    <a:pt x="8555" y="5843"/>
                  </a:cubicBezTo>
                  <a:cubicBezTo>
                    <a:pt x="8555" y="5843"/>
                    <a:pt x="8536" y="5862"/>
                    <a:pt x="8536" y="5862"/>
                  </a:cubicBezTo>
                  <a:cubicBezTo>
                    <a:pt x="8517" y="5882"/>
                    <a:pt x="8498" y="5882"/>
                    <a:pt x="8498" y="5901"/>
                  </a:cubicBezTo>
                  <a:cubicBezTo>
                    <a:pt x="3087" y="10602"/>
                    <a:pt x="0" y="17454"/>
                    <a:pt x="0" y="24649"/>
                  </a:cubicBezTo>
                  <a:lnTo>
                    <a:pt x="0" y="521970"/>
                  </a:lnTo>
                  <a:cubicBezTo>
                    <a:pt x="0" y="528784"/>
                    <a:pt x="2801" y="535274"/>
                    <a:pt x="7736" y="539976"/>
                  </a:cubicBezTo>
                  <a:cubicBezTo>
                    <a:pt x="7984" y="540261"/>
                    <a:pt x="8269" y="540528"/>
                    <a:pt x="8555" y="540775"/>
                  </a:cubicBezTo>
                  <a:cubicBezTo>
                    <a:pt x="12938" y="544544"/>
                    <a:pt x="18521" y="546619"/>
                    <a:pt x="24275" y="546619"/>
                  </a:cubicBezTo>
                  <a:lnTo>
                    <a:pt x="926845" y="546619"/>
                  </a:lnTo>
                  <a:cubicBezTo>
                    <a:pt x="927569" y="546619"/>
                    <a:pt x="928293" y="546581"/>
                    <a:pt x="928998" y="546523"/>
                  </a:cubicBezTo>
                  <a:cubicBezTo>
                    <a:pt x="933990" y="546067"/>
                    <a:pt x="938754" y="544068"/>
                    <a:pt x="942565" y="540756"/>
                  </a:cubicBezTo>
                  <a:cubicBezTo>
                    <a:pt x="942565" y="540756"/>
                    <a:pt x="942565" y="540756"/>
                    <a:pt x="942565" y="540756"/>
                  </a:cubicBezTo>
                  <a:cubicBezTo>
                    <a:pt x="942565" y="540756"/>
                    <a:pt x="942565" y="540756"/>
                    <a:pt x="942565" y="540756"/>
                  </a:cubicBezTo>
                  <a:cubicBezTo>
                    <a:pt x="947995" y="536036"/>
                    <a:pt x="951101" y="529203"/>
                    <a:pt x="951101" y="521970"/>
                  </a:cubicBezTo>
                  <a:lnTo>
                    <a:pt x="951101" y="24649"/>
                  </a:lnTo>
                  <a:cubicBezTo>
                    <a:pt x="951120" y="17435"/>
                    <a:pt x="948014" y="10583"/>
                    <a:pt x="942565" y="5862"/>
                  </a:cubicBezTo>
                  <a:close/>
                  <a:moveTo>
                    <a:pt x="910478" y="19034"/>
                  </a:moveTo>
                  <a:lnTo>
                    <a:pt x="483344" y="307475"/>
                  </a:lnTo>
                  <a:cubicBezTo>
                    <a:pt x="478618" y="310673"/>
                    <a:pt x="472502" y="310673"/>
                    <a:pt x="467776" y="307475"/>
                  </a:cubicBezTo>
                  <a:lnTo>
                    <a:pt x="405374" y="265334"/>
                  </a:lnTo>
                  <a:cubicBezTo>
                    <a:pt x="405374" y="265334"/>
                    <a:pt x="405374" y="265334"/>
                    <a:pt x="405374" y="265334"/>
                  </a:cubicBezTo>
                  <a:lnTo>
                    <a:pt x="40623" y="19034"/>
                  </a:lnTo>
                  <a:lnTo>
                    <a:pt x="910478" y="19034"/>
                  </a:lnTo>
                  <a:close/>
                  <a:moveTo>
                    <a:pt x="19054" y="519172"/>
                  </a:moveTo>
                  <a:lnTo>
                    <a:pt x="19054" y="27447"/>
                  </a:lnTo>
                  <a:lnTo>
                    <a:pt x="383157" y="273309"/>
                  </a:lnTo>
                  <a:lnTo>
                    <a:pt x="19054" y="519172"/>
                  </a:lnTo>
                  <a:close/>
                  <a:moveTo>
                    <a:pt x="40623" y="527585"/>
                  </a:moveTo>
                  <a:lnTo>
                    <a:pt x="400173" y="284806"/>
                  </a:lnTo>
                  <a:lnTo>
                    <a:pt x="457106" y="323255"/>
                  </a:lnTo>
                  <a:cubicBezTo>
                    <a:pt x="462708" y="327042"/>
                    <a:pt x="469129" y="328927"/>
                    <a:pt x="475569" y="328927"/>
                  </a:cubicBezTo>
                  <a:cubicBezTo>
                    <a:pt x="481991" y="328927"/>
                    <a:pt x="488412" y="327023"/>
                    <a:pt x="494014" y="323255"/>
                  </a:cubicBezTo>
                  <a:lnTo>
                    <a:pt x="550947" y="284806"/>
                  </a:lnTo>
                  <a:lnTo>
                    <a:pt x="910478" y="527604"/>
                  </a:lnTo>
                  <a:lnTo>
                    <a:pt x="40623" y="527604"/>
                  </a:lnTo>
                  <a:close/>
                  <a:moveTo>
                    <a:pt x="932066" y="519191"/>
                  </a:moveTo>
                  <a:lnTo>
                    <a:pt x="567962" y="273309"/>
                  </a:lnTo>
                  <a:lnTo>
                    <a:pt x="932066" y="27428"/>
                  </a:lnTo>
                  <a:lnTo>
                    <a:pt x="932066" y="5191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36"/>
          <p:cNvGrpSpPr/>
          <p:nvPr/>
        </p:nvGrpSpPr>
        <p:grpSpPr>
          <a:xfrm>
            <a:off x="4622546" y="3109824"/>
            <a:ext cx="300475" cy="412791"/>
            <a:chOff x="4622546" y="3109824"/>
            <a:chExt cx="300475" cy="412791"/>
          </a:xfrm>
        </p:grpSpPr>
        <p:sp>
          <p:nvSpPr>
            <p:cNvPr id="558" name="Google Shape;558;p36"/>
            <p:cNvSpPr/>
            <p:nvPr/>
          </p:nvSpPr>
          <p:spPr>
            <a:xfrm>
              <a:off x="4626676" y="3113956"/>
              <a:ext cx="292214" cy="404527"/>
            </a:xfrm>
            <a:custGeom>
              <a:rect b="b" l="l" r="r" t="t"/>
              <a:pathLst>
                <a:path extrusionOk="0" h="809053" w="584429">
                  <a:moveTo>
                    <a:pt x="584429" y="43603"/>
                  </a:moveTo>
                  <a:lnTo>
                    <a:pt x="584429" y="347023"/>
                  </a:lnTo>
                  <a:cubicBezTo>
                    <a:pt x="584429" y="355668"/>
                    <a:pt x="575855" y="361783"/>
                    <a:pt x="567743" y="358808"/>
                  </a:cubicBezTo>
                  <a:cubicBezTo>
                    <a:pt x="396938" y="296098"/>
                    <a:pt x="226133" y="442378"/>
                    <a:pt x="55327" y="365618"/>
                  </a:cubicBezTo>
                  <a:lnTo>
                    <a:pt x="55327" y="787550"/>
                  </a:lnTo>
                  <a:cubicBezTo>
                    <a:pt x="55327" y="799434"/>
                    <a:pt x="45696" y="809054"/>
                    <a:pt x="33834" y="809054"/>
                  </a:cubicBezTo>
                  <a:lnTo>
                    <a:pt x="21493" y="809054"/>
                  </a:lnTo>
                  <a:cubicBezTo>
                    <a:pt x="9615" y="809054"/>
                    <a:pt x="0" y="799417"/>
                    <a:pt x="0" y="787550"/>
                  </a:cubicBezTo>
                  <a:lnTo>
                    <a:pt x="0" y="21504"/>
                  </a:lnTo>
                  <a:cubicBezTo>
                    <a:pt x="0" y="9636"/>
                    <a:pt x="9631" y="0"/>
                    <a:pt x="21493" y="0"/>
                  </a:cubicBezTo>
                  <a:lnTo>
                    <a:pt x="33834" y="0"/>
                  </a:lnTo>
                  <a:cubicBezTo>
                    <a:pt x="45712" y="0"/>
                    <a:pt x="55327" y="9636"/>
                    <a:pt x="55327" y="21504"/>
                  </a:cubicBezTo>
                  <a:lnTo>
                    <a:pt x="55327" y="35339"/>
                  </a:lnTo>
                  <a:cubicBezTo>
                    <a:pt x="229106" y="113437"/>
                    <a:pt x="402869" y="-39322"/>
                    <a:pt x="576648" y="32000"/>
                  </a:cubicBezTo>
                  <a:cubicBezTo>
                    <a:pt x="581356" y="33934"/>
                    <a:pt x="584429" y="38529"/>
                    <a:pt x="584429" y="43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622546" y="3109824"/>
              <a:ext cx="300475" cy="412791"/>
            </a:xfrm>
            <a:custGeom>
              <a:rect b="b" l="l" r="r" t="t"/>
              <a:pathLst>
                <a:path extrusionOk="0" h="825582" w="600949">
                  <a:moveTo>
                    <a:pt x="588047" y="32628"/>
                  </a:moveTo>
                  <a:cubicBezTo>
                    <a:pt x="500059" y="-3488"/>
                    <a:pt x="411740" y="16364"/>
                    <a:pt x="326329" y="35554"/>
                  </a:cubicBezTo>
                  <a:cubicBezTo>
                    <a:pt x="238721" y="55239"/>
                    <a:pt x="155854" y="73818"/>
                    <a:pt x="71864" y="38165"/>
                  </a:cubicBezTo>
                  <a:lnTo>
                    <a:pt x="71864" y="29768"/>
                  </a:lnTo>
                  <a:cubicBezTo>
                    <a:pt x="71864" y="13355"/>
                    <a:pt x="58516" y="0"/>
                    <a:pt x="42094" y="0"/>
                  </a:cubicBezTo>
                  <a:lnTo>
                    <a:pt x="29753" y="0"/>
                  </a:lnTo>
                  <a:cubicBezTo>
                    <a:pt x="13349" y="0"/>
                    <a:pt x="0" y="13355"/>
                    <a:pt x="0" y="29768"/>
                  </a:cubicBezTo>
                  <a:lnTo>
                    <a:pt x="0" y="795814"/>
                  </a:lnTo>
                  <a:cubicBezTo>
                    <a:pt x="0" y="812227"/>
                    <a:pt x="13349" y="825582"/>
                    <a:pt x="29753" y="825582"/>
                  </a:cubicBezTo>
                  <a:lnTo>
                    <a:pt x="42094" y="825582"/>
                  </a:lnTo>
                  <a:cubicBezTo>
                    <a:pt x="58499" y="825582"/>
                    <a:pt x="71848" y="812227"/>
                    <a:pt x="71848" y="795814"/>
                  </a:cubicBezTo>
                  <a:lnTo>
                    <a:pt x="71848" y="386295"/>
                  </a:lnTo>
                  <a:cubicBezTo>
                    <a:pt x="106392" y="399866"/>
                    <a:pt x="140969" y="404973"/>
                    <a:pt x="175398" y="404973"/>
                  </a:cubicBezTo>
                  <a:cubicBezTo>
                    <a:pt x="227487" y="404973"/>
                    <a:pt x="279213" y="393353"/>
                    <a:pt x="329947" y="381948"/>
                  </a:cubicBezTo>
                  <a:cubicBezTo>
                    <a:pt x="413706" y="363122"/>
                    <a:pt x="492823" y="345354"/>
                    <a:pt x="573162" y="374841"/>
                  </a:cubicBezTo>
                  <a:cubicBezTo>
                    <a:pt x="579456" y="377155"/>
                    <a:pt x="586511" y="376229"/>
                    <a:pt x="592045" y="372378"/>
                  </a:cubicBezTo>
                  <a:cubicBezTo>
                    <a:pt x="597629" y="368477"/>
                    <a:pt x="600950" y="362097"/>
                    <a:pt x="600950" y="355304"/>
                  </a:cubicBezTo>
                  <a:lnTo>
                    <a:pt x="600950" y="51867"/>
                  </a:lnTo>
                  <a:cubicBezTo>
                    <a:pt x="600950" y="43388"/>
                    <a:pt x="595894" y="35835"/>
                    <a:pt x="588047" y="32628"/>
                  </a:cubicBezTo>
                  <a:close/>
                  <a:moveTo>
                    <a:pt x="55344" y="795831"/>
                  </a:moveTo>
                  <a:cubicBezTo>
                    <a:pt x="55344" y="803136"/>
                    <a:pt x="49413" y="809070"/>
                    <a:pt x="42111" y="809070"/>
                  </a:cubicBezTo>
                  <a:lnTo>
                    <a:pt x="29770" y="809070"/>
                  </a:lnTo>
                  <a:cubicBezTo>
                    <a:pt x="22468" y="809070"/>
                    <a:pt x="16537" y="803136"/>
                    <a:pt x="16537" y="795831"/>
                  </a:cubicBezTo>
                  <a:lnTo>
                    <a:pt x="16537" y="29768"/>
                  </a:lnTo>
                  <a:cubicBezTo>
                    <a:pt x="16537" y="22463"/>
                    <a:pt x="22468" y="16529"/>
                    <a:pt x="29770" y="16529"/>
                  </a:cubicBezTo>
                  <a:lnTo>
                    <a:pt x="42111" y="16529"/>
                  </a:lnTo>
                  <a:cubicBezTo>
                    <a:pt x="49413" y="16529"/>
                    <a:pt x="55344" y="22463"/>
                    <a:pt x="55344" y="29768"/>
                  </a:cubicBezTo>
                  <a:lnTo>
                    <a:pt x="55344" y="43603"/>
                  </a:lnTo>
                  <a:lnTo>
                    <a:pt x="55344" y="373882"/>
                  </a:lnTo>
                  <a:lnTo>
                    <a:pt x="55344" y="795831"/>
                  </a:lnTo>
                  <a:close/>
                  <a:moveTo>
                    <a:pt x="584429" y="355304"/>
                  </a:moveTo>
                  <a:cubicBezTo>
                    <a:pt x="584429" y="357320"/>
                    <a:pt x="583140" y="358444"/>
                    <a:pt x="582579" y="358825"/>
                  </a:cubicBezTo>
                  <a:cubicBezTo>
                    <a:pt x="581918" y="359287"/>
                    <a:pt x="580563" y="359949"/>
                    <a:pt x="578845" y="359337"/>
                  </a:cubicBezTo>
                  <a:cubicBezTo>
                    <a:pt x="493930" y="328164"/>
                    <a:pt x="408717" y="347320"/>
                    <a:pt x="326313" y="365833"/>
                  </a:cubicBezTo>
                  <a:cubicBezTo>
                    <a:pt x="238721" y="385519"/>
                    <a:pt x="155854" y="404130"/>
                    <a:pt x="71864" y="368477"/>
                  </a:cubicBezTo>
                  <a:lnTo>
                    <a:pt x="71864" y="56049"/>
                  </a:lnTo>
                  <a:cubicBezTo>
                    <a:pt x="106425" y="69619"/>
                    <a:pt x="140986" y="74694"/>
                    <a:pt x="175415" y="74694"/>
                  </a:cubicBezTo>
                  <a:cubicBezTo>
                    <a:pt x="227504" y="74694"/>
                    <a:pt x="279229" y="63074"/>
                    <a:pt x="329964" y="51669"/>
                  </a:cubicBezTo>
                  <a:cubicBezTo>
                    <a:pt x="416696" y="32182"/>
                    <a:pt x="498605" y="13769"/>
                    <a:pt x="581786" y="47901"/>
                  </a:cubicBezTo>
                  <a:cubicBezTo>
                    <a:pt x="583405" y="48562"/>
                    <a:pt x="584446" y="50115"/>
                    <a:pt x="584446" y="51851"/>
                  </a:cubicBezTo>
                  <a:lnTo>
                    <a:pt x="584446" y="3553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36"/>
          <p:cNvGrpSpPr/>
          <p:nvPr/>
        </p:nvGrpSpPr>
        <p:grpSpPr>
          <a:xfrm>
            <a:off x="5152407" y="3109824"/>
            <a:ext cx="386697" cy="412089"/>
            <a:chOff x="5152407" y="3109824"/>
            <a:chExt cx="386697" cy="412089"/>
          </a:xfrm>
        </p:grpSpPr>
        <p:sp>
          <p:nvSpPr>
            <p:cNvPr id="561" name="Google Shape;561;p36"/>
            <p:cNvSpPr/>
            <p:nvPr/>
          </p:nvSpPr>
          <p:spPr>
            <a:xfrm>
              <a:off x="5228650" y="3113948"/>
              <a:ext cx="234186" cy="403841"/>
            </a:xfrm>
            <a:custGeom>
              <a:rect b="b" l="l" r="r" t="t"/>
              <a:pathLst>
                <a:path extrusionOk="0" h="807682" w="468372">
                  <a:moveTo>
                    <a:pt x="370105" y="722449"/>
                  </a:moveTo>
                  <a:lnTo>
                    <a:pt x="370105" y="789851"/>
                  </a:lnTo>
                  <a:cubicBezTo>
                    <a:pt x="370105" y="799699"/>
                    <a:pt x="362120" y="807683"/>
                    <a:pt x="352270" y="807683"/>
                  </a:cubicBezTo>
                  <a:lnTo>
                    <a:pt x="116103" y="807683"/>
                  </a:lnTo>
                  <a:cubicBezTo>
                    <a:pt x="106253" y="807683"/>
                    <a:pt x="98268" y="799699"/>
                    <a:pt x="98268" y="789851"/>
                  </a:cubicBezTo>
                  <a:lnTo>
                    <a:pt x="98268" y="722449"/>
                  </a:lnTo>
                  <a:cubicBezTo>
                    <a:pt x="98268" y="712601"/>
                    <a:pt x="106253" y="704617"/>
                    <a:pt x="116103" y="704617"/>
                  </a:cubicBezTo>
                  <a:lnTo>
                    <a:pt x="352286" y="704617"/>
                  </a:lnTo>
                  <a:cubicBezTo>
                    <a:pt x="362120" y="704601"/>
                    <a:pt x="370105" y="712585"/>
                    <a:pt x="370105" y="722449"/>
                  </a:cubicBezTo>
                  <a:close/>
                  <a:moveTo>
                    <a:pt x="457698" y="0"/>
                  </a:moveTo>
                  <a:lnTo>
                    <a:pt x="10675" y="0"/>
                  </a:lnTo>
                  <a:cubicBezTo>
                    <a:pt x="4768" y="0"/>
                    <a:pt x="0" y="4784"/>
                    <a:pt x="0" y="10673"/>
                  </a:cubicBezTo>
                  <a:lnTo>
                    <a:pt x="0" y="314690"/>
                  </a:lnTo>
                  <a:cubicBezTo>
                    <a:pt x="0" y="424816"/>
                    <a:pt x="76044" y="517176"/>
                    <a:pt x="178502" y="542150"/>
                  </a:cubicBezTo>
                  <a:lnTo>
                    <a:pt x="178387" y="542150"/>
                  </a:lnTo>
                  <a:lnTo>
                    <a:pt x="156130" y="704601"/>
                  </a:lnTo>
                  <a:lnTo>
                    <a:pt x="312243" y="704601"/>
                  </a:lnTo>
                  <a:lnTo>
                    <a:pt x="289986" y="542150"/>
                  </a:lnTo>
                  <a:lnTo>
                    <a:pt x="289871" y="542150"/>
                  </a:lnTo>
                  <a:cubicBezTo>
                    <a:pt x="392329" y="517159"/>
                    <a:pt x="468373" y="424816"/>
                    <a:pt x="468373" y="314690"/>
                  </a:cubicBezTo>
                  <a:lnTo>
                    <a:pt x="468373" y="10673"/>
                  </a:lnTo>
                  <a:cubicBezTo>
                    <a:pt x="468373" y="4784"/>
                    <a:pt x="463588" y="0"/>
                    <a:pt x="457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5152407" y="3109824"/>
              <a:ext cx="386697" cy="412089"/>
            </a:xfrm>
            <a:custGeom>
              <a:rect b="b" l="l" r="r" t="t"/>
              <a:pathLst>
                <a:path extrusionOk="0" h="824178" w="773395">
                  <a:moveTo>
                    <a:pt x="748809" y="134771"/>
                  </a:moveTo>
                  <a:lnTo>
                    <a:pt x="629109" y="134771"/>
                  </a:lnTo>
                  <a:lnTo>
                    <a:pt x="629109" y="18921"/>
                  </a:lnTo>
                  <a:cubicBezTo>
                    <a:pt x="629109" y="8495"/>
                    <a:pt x="620612" y="0"/>
                    <a:pt x="610184" y="0"/>
                  </a:cubicBezTo>
                  <a:lnTo>
                    <a:pt x="163161" y="0"/>
                  </a:lnTo>
                  <a:cubicBezTo>
                    <a:pt x="152717" y="0"/>
                    <a:pt x="144237" y="8495"/>
                    <a:pt x="144237" y="18921"/>
                  </a:cubicBezTo>
                  <a:lnTo>
                    <a:pt x="144237" y="134771"/>
                  </a:lnTo>
                  <a:lnTo>
                    <a:pt x="24520" y="134771"/>
                  </a:lnTo>
                  <a:cubicBezTo>
                    <a:pt x="11024" y="134771"/>
                    <a:pt x="36" y="145757"/>
                    <a:pt x="3" y="159267"/>
                  </a:cubicBezTo>
                  <a:cubicBezTo>
                    <a:pt x="-360" y="352218"/>
                    <a:pt x="35344" y="469899"/>
                    <a:pt x="106124" y="509076"/>
                  </a:cubicBezTo>
                  <a:cubicBezTo>
                    <a:pt x="124570" y="519287"/>
                    <a:pt x="143164" y="522883"/>
                    <a:pt x="160191" y="522883"/>
                  </a:cubicBezTo>
                  <a:cubicBezTo>
                    <a:pt x="191160" y="522883"/>
                    <a:pt x="216931" y="511006"/>
                    <a:pt x="227309" y="505447"/>
                  </a:cubicBezTo>
                  <a:cubicBezTo>
                    <a:pt x="254219" y="528970"/>
                    <a:pt x="286359" y="546654"/>
                    <a:pt x="321733" y="556502"/>
                  </a:cubicBezTo>
                  <a:lnTo>
                    <a:pt x="301439" y="704617"/>
                  </a:lnTo>
                  <a:lnTo>
                    <a:pt x="268606" y="704617"/>
                  </a:lnTo>
                  <a:cubicBezTo>
                    <a:pt x="254219" y="704617"/>
                    <a:pt x="242521" y="716313"/>
                    <a:pt x="242521" y="730697"/>
                  </a:cubicBezTo>
                  <a:lnTo>
                    <a:pt x="242521" y="798099"/>
                  </a:lnTo>
                  <a:cubicBezTo>
                    <a:pt x="242521" y="812483"/>
                    <a:pt x="254219" y="824179"/>
                    <a:pt x="268606" y="824179"/>
                  </a:cubicBezTo>
                  <a:lnTo>
                    <a:pt x="504789" y="824179"/>
                  </a:lnTo>
                  <a:cubicBezTo>
                    <a:pt x="519176" y="824179"/>
                    <a:pt x="530874" y="812483"/>
                    <a:pt x="530874" y="798099"/>
                  </a:cubicBezTo>
                  <a:lnTo>
                    <a:pt x="530874" y="730697"/>
                  </a:lnTo>
                  <a:cubicBezTo>
                    <a:pt x="530874" y="716313"/>
                    <a:pt x="519176" y="704617"/>
                    <a:pt x="504789" y="704617"/>
                  </a:cubicBezTo>
                  <a:lnTo>
                    <a:pt x="471956" y="704617"/>
                  </a:lnTo>
                  <a:lnTo>
                    <a:pt x="451662" y="556502"/>
                  </a:lnTo>
                  <a:cubicBezTo>
                    <a:pt x="487036" y="546654"/>
                    <a:pt x="519176" y="528970"/>
                    <a:pt x="546086" y="505447"/>
                  </a:cubicBezTo>
                  <a:cubicBezTo>
                    <a:pt x="556464" y="511006"/>
                    <a:pt x="582235" y="522883"/>
                    <a:pt x="613204" y="522883"/>
                  </a:cubicBezTo>
                  <a:cubicBezTo>
                    <a:pt x="630231" y="522883"/>
                    <a:pt x="648809" y="519287"/>
                    <a:pt x="667271" y="509076"/>
                  </a:cubicBezTo>
                  <a:cubicBezTo>
                    <a:pt x="738051" y="469915"/>
                    <a:pt x="773755" y="352218"/>
                    <a:pt x="773392" y="159267"/>
                  </a:cubicBezTo>
                  <a:cubicBezTo>
                    <a:pt x="773310" y="145757"/>
                    <a:pt x="762305" y="134771"/>
                    <a:pt x="748809" y="134771"/>
                  </a:cubicBezTo>
                  <a:close/>
                  <a:moveTo>
                    <a:pt x="514342" y="730697"/>
                  </a:moveTo>
                  <a:lnTo>
                    <a:pt x="514342" y="798099"/>
                  </a:lnTo>
                  <a:cubicBezTo>
                    <a:pt x="514342" y="803394"/>
                    <a:pt x="510036" y="807683"/>
                    <a:pt x="504756" y="807683"/>
                  </a:cubicBezTo>
                  <a:lnTo>
                    <a:pt x="268590" y="807683"/>
                  </a:lnTo>
                  <a:cubicBezTo>
                    <a:pt x="263293" y="807683"/>
                    <a:pt x="259004" y="803377"/>
                    <a:pt x="259004" y="798099"/>
                  </a:cubicBezTo>
                  <a:lnTo>
                    <a:pt x="259004" y="730697"/>
                  </a:lnTo>
                  <a:cubicBezTo>
                    <a:pt x="259004" y="725402"/>
                    <a:pt x="263310" y="721113"/>
                    <a:pt x="268590" y="721113"/>
                  </a:cubicBezTo>
                  <a:lnTo>
                    <a:pt x="504772" y="721113"/>
                  </a:lnTo>
                  <a:cubicBezTo>
                    <a:pt x="510052" y="721097"/>
                    <a:pt x="514342" y="725402"/>
                    <a:pt x="514342" y="730697"/>
                  </a:cubicBezTo>
                  <a:close/>
                  <a:moveTo>
                    <a:pt x="163161" y="16496"/>
                  </a:moveTo>
                  <a:lnTo>
                    <a:pt x="610184" y="16496"/>
                  </a:lnTo>
                  <a:cubicBezTo>
                    <a:pt x="611521" y="16496"/>
                    <a:pt x="612610" y="17585"/>
                    <a:pt x="612610" y="18921"/>
                  </a:cubicBezTo>
                  <a:lnTo>
                    <a:pt x="612610" y="142969"/>
                  </a:lnTo>
                  <a:cubicBezTo>
                    <a:pt x="612610" y="142985"/>
                    <a:pt x="612610" y="142985"/>
                    <a:pt x="612610" y="143002"/>
                  </a:cubicBezTo>
                  <a:cubicBezTo>
                    <a:pt x="612610" y="143018"/>
                    <a:pt x="612610" y="143018"/>
                    <a:pt x="612610" y="143035"/>
                  </a:cubicBezTo>
                  <a:lnTo>
                    <a:pt x="612610" y="322938"/>
                  </a:lnTo>
                  <a:cubicBezTo>
                    <a:pt x="612610" y="447498"/>
                    <a:pt x="511257" y="548831"/>
                    <a:pt x="386673" y="548831"/>
                  </a:cubicBezTo>
                  <a:cubicBezTo>
                    <a:pt x="262089" y="548831"/>
                    <a:pt x="160736" y="447498"/>
                    <a:pt x="160736" y="322938"/>
                  </a:cubicBezTo>
                  <a:lnTo>
                    <a:pt x="160736" y="143051"/>
                  </a:lnTo>
                  <a:cubicBezTo>
                    <a:pt x="160736" y="143035"/>
                    <a:pt x="160736" y="143035"/>
                    <a:pt x="160736" y="143018"/>
                  </a:cubicBezTo>
                  <a:cubicBezTo>
                    <a:pt x="160736" y="143002"/>
                    <a:pt x="160736" y="143002"/>
                    <a:pt x="160736" y="142985"/>
                  </a:cubicBezTo>
                  <a:lnTo>
                    <a:pt x="160736" y="18937"/>
                  </a:lnTo>
                  <a:cubicBezTo>
                    <a:pt x="160736" y="17585"/>
                    <a:pt x="161825" y="16496"/>
                    <a:pt x="163161" y="16496"/>
                  </a:cubicBezTo>
                  <a:close/>
                  <a:moveTo>
                    <a:pt x="113978" y="494560"/>
                  </a:moveTo>
                  <a:cubicBezTo>
                    <a:pt x="32984" y="449576"/>
                    <a:pt x="16271" y="287406"/>
                    <a:pt x="16502" y="159300"/>
                  </a:cubicBezTo>
                  <a:cubicBezTo>
                    <a:pt x="16502" y="154862"/>
                    <a:pt x="20115" y="151266"/>
                    <a:pt x="24520" y="151266"/>
                  </a:cubicBezTo>
                  <a:lnTo>
                    <a:pt x="144220" y="151266"/>
                  </a:lnTo>
                  <a:lnTo>
                    <a:pt x="144220" y="322954"/>
                  </a:lnTo>
                  <a:cubicBezTo>
                    <a:pt x="144220" y="389333"/>
                    <a:pt x="171048" y="449560"/>
                    <a:pt x="214423" y="493372"/>
                  </a:cubicBezTo>
                  <a:cubicBezTo>
                    <a:pt x="196456" y="501802"/>
                    <a:pt x="154004" y="516796"/>
                    <a:pt x="113978" y="494560"/>
                  </a:cubicBezTo>
                  <a:close/>
                  <a:moveTo>
                    <a:pt x="455276" y="704601"/>
                  </a:moveTo>
                  <a:lnTo>
                    <a:pt x="318070" y="704601"/>
                  </a:lnTo>
                  <a:lnTo>
                    <a:pt x="337836" y="560395"/>
                  </a:lnTo>
                  <a:cubicBezTo>
                    <a:pt x="353609" y="563628"/>
                    <a:pt x="369959" y="565343"/>
                    <a:pt x="386673" y="565343"/>
                  </a:cubicBezTo>
                  <a:cubicBezTo>
                    <a:pt x="403403" y="565343"/>
                    <a:pt x="419737" y="563644"/>
                    <a:pt x="435510" y="560395"/>
                  </a:cubicBezTo>
                  <a:lnTo>
                    <a:pt x="455276" y="704601"/>
                  </a:lnTo>
                  <a:close/>
                  <a:moveTo>
                    <a:pt x="659368" y="494560"/>
                  </a:moveTo>
                  <a:cubicBezTo>
                    <a:pt x="643908" y="503154"/>
                    <a:pt x="628086" y="506173"/>
                    <a:pt x="613435" y="506173"/>
                  </a:cubicBezTo>
                  <a:cubicBezTo>
                    <a:pt x="590188" y="506173"/>
                    <a:pt x="569943" y="498519"/>
                    <a:pt x="558889" y="493356"/>
                  </a:cubicBezTo>
                  <a:cubicBezTo>
                    <a:pt x="602265" y="449543"/>
                    <a:pt x="629109" y="389317"/>
                    <a:pt x="629109" y="322938"/>
                  </a:cubicBezTo>
                  <a:lnTo>
                    <a:pt x="629109" y="151266"/>
                  </a:lnTo>
                  <a:lnTo>
                    <a:pt x="748809" y="151266"/>
                  </a:lnTo>
                  <a:cubicBezTo>
                    <a:pt x="753231" y="151266"/>
                    <a:pt x="756827" y="154879"/>
                    <a:pt x="756827" y="159300"/>
                  </a:cubicBezTo>
                  <a:cubicBezTo>
                    <a:pt x="757075" y="287406"/>
                    <a:pt x="740361" y="449576"/>
                    <a:pt x="659368" y="494560"/>
                  </a:cubicBezTo>
                  <a:close/>
                  <a:moveTo>
                    <a:pt x="338826" y="764398"/>
                  </a:moveTo>
                  <a:cubicBezTo>
                    <a:pt x="338826" y="759845"/>
                    <a:pt x="342522" y="756150"/>
                    <a:pt x="347075" y="756150"/>
                  </a:cubicBezTo>
                  <a:lnTo>
                    <a:pt x="426270" y="756150"/>
                  </a:lnTo>
                  <a:cubicBezTo>
                    <a:pt x="430824" y="756150"/>
                    <a:pt x="434520" y="759845"/>
                    <a:pt x="434520" y="764398"/>
                  </a:cubicBezTo>
                  <a:cubicBezTo>
                    <a:pt x="434520" y="768951"/>
                    <a:pt x="430824" y="772646"/>
                    <a:pt x="426270" y="772646"/>
                  </a:cubicBezTo>
                  <a:lnTo>
                    <a:pt x="347075" y="772646"/>
                  </a:lnTo>
                  <a:cubicBezTo>
                    <a:pt x="342522" y="772646"/>
                    <a:pt x="338826" y="768951"/>
                    <a:pt x="338826" y="764398"/>
                  </a:cubicBezTo>
                  <a:close/>
                  <a:moveTo>
                    <a:pt x="319423" y="284882"/>
                  </a:moveTo>
                  <a:lnTo>
                    <a:pt x="307709" y="353208"/>
                  </a:lnTo>
                  <a:cubicBezTo>
                    <a:pt x="306917" y="357793"/>
                    <a:pt x="308765" y="362330"/>
                    <a:pt x="312526" y="365068"/>
                  </a:cubicBezTo>
                  <a:cubicBezTo>
                    <a:pt x="314655" y="366619"/>
                    <a:pt x="317146" y="367394"/>
                    <a:pt x="319637" y="367394"/>
                  </a:cubicBezTo>
                  <a:cubicBezTo>
                    <a:pt x="321568" y="367394"/>
                    <a:pt x="323498" y="366932"/>
                    <a:pt x="325297" y="365992"/>
                  </a:cubicBezTo>
                  <a:lnTo>
                    <a:pt x="386656" y="333743"/>
                  </a:lnTo>
                  <a:lnTo>
                    <a:pt x="448016" y="365992"/>
                  </a:lnTo>
                  <a:cubicBezTo>
                    <a:pt x="452124" y="368153"/>
                    <a:pt x="457024" y="367806"/>
                    <a:pt x="460786" y="365068"/>
                  </a:cubicBezTo>
                  <a:cubicBezTo>
                    <a:pt x="464548" y="362330"/>
                    <a:pt x="466396" y="357793"/>
                    <a:pt x="465604" y="353208"/>
                  </a:cubicBezTo>
                  <a:lnTo>
                    <a:pt x="453890" y="284882"/>
                  </a:lnTo>
                  <a:lnTo>
                    <a:pt x="503535" y="236500"/>
                  </a:lnTo>
                  <a:cubicBezTo>
                    <a:pt x="506868" y="233250"/>
                    <a:pt x="508039" y="228500"/>
                    <a:pt x="506604" y="224079"/>
                  </a:cubicBezTo>
                  <a:cubicBezTo>
                    <a:pt x="505168" y="219658"/>
                    <a:pt x="501423" y="216491"/>
                    <a:pt x="496820" y="215831"/>
                  </a:cubicBezTo>
                  <a:lnTo>
                    <a:pt x="428217" y="205867"/>
                  </a:lnTo>
                  <a:lnTo>
                    <a:pt x="397529" y="143711"/>
                  </a:lnTo>
                  <a:cubicBezTo>
                    <a:pt x="397529" y="143711"/>
                    <a:pt x="397529" y="143711"/>
                    <a:pt x="397529" y="143711"/>
                  </a:cubicBezTo>
                  <a:cubicBezTo>
                    <a:pt x="395467" y="139538"/>
                    <a:pt x="391309" y="136948"/>
                    <a:pt x="386656" y="136948"/>
                  </a:cubicBezTo>
                  <a:cubicBezTo>
                    <a:pt x="382004" y="136948"/>
                    <a:pt x="377846" y="139538"/>
                    <a:pt x="375783" y="143711"/>
                  </a:cubicBezTo>
                  <a:lnTo>
                    <a:pt x="345095" y="205867"/>
                  </a:lnTo>
                  <a:lnTo>
                    <a:pt x="276476" y="215831"/>
                  </a:lnTo>
                  <a:cubicBezTo>
                    <a:pt x="271873" y="216507"/>
                    <a:pt x="268128" y="219658"/>
                    <a:pt x="266692" y="224079"/>
                  </a:cubicBezTo>
                  <a:cubicBezTo>
                    <a:pt x="265257" y="228500"/>
                    <a:pt x="266428" y="233267"/>
                    <a:pt x="269761" y="236500"/>
                  </a:cubicBezTo>
                  <a:lnTo>
                    <a:pt x="319423" y="284882"/>
                  </a:lnTo>
                  <a:close/>
                  <a:moveTo>
                    <a:pt x="351777" y="221555"/>
                  </a:moveTo>
                  <a:cubicBezTo>
                    <a:pt x="354467" y="221159"/>
                    <a:pt x="356793" y="219476"/>
                    <a:pt x="357998" y="217035"/>
                  </a:cubicBezTo>
                  <a:lnTo>
                    <a:pt x="386673" y="158937"/>
                  </a:lnTo>
                  <a:lnTo>
                    <a:pt x="415348" y="217035"/>
                  </a:lnTo>
                  <a:cubicBezTo>
                    <a:pt x="416552" y="219476"/>
                    <a:pt x="418879" y="221159"/>
                    <a:pt x="421552" y="221555"/>
                  </a:cubicBezTo>
                  <a:lnTo>
                    <a:pt x="485683" y="230875"/>
                  </a:lnTo>
                  <a:lnTo>
                    <a:pt x="439271" y="276106"/>
                  </a:lnTo>
                  <a:cubicBezTo>
                    <a:pt x="437325" y="278003"/>
                    <a:pt x="436434" y="280725"/>
                    <a:pt x="436896" y="283414"/>
                  </a:cubicBezTo>
                  <a:lnTo>
                    <a:pt x="447851" y="347269"/>
                  </a:lnTo>
                  <a:lnTo>
                    <a:pt x="390484" y="317115"/>
                  </a:lnTo>
                  <a:cubicBezTo>
                    <a:pt x="388075" y="315845"/>
                    <a:pt x="385204" y="315845"/>
                    <a:pt x="382812" y="317115"/>
                  </a:cubicBezTo>
                  <a:lnTo>
                    <a:pt x="325445" y="347269"/>
                  </a:lnTo>
                  <a:lnTo>
                    <a:pt x="336400" y="283414"/>
                  </a:lnTo>
                  <a:cubicBezTo>
                    <a:pt x="336862" y="280742"/>
                    <a:pt x="335971" y="278003"/>
                    <a:pt x="334025" y="276106"/>
                  </a:cubicBezTo>
                  <a:lnTo>
                    <a:pt x="287613" y="230875"/>
                  </a:lnTo>
                  <a:lnTo>
                    <a:pt x="351777" y="2215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36"/>
          <p:cNvGrpSpPr/>
          <p:nvPr/>
        </p:nvGrpSpPr>
        <p:grpSpPr>
          <a:xfrm>
            <a:off x="5768498" y="3136149"/>
            <a:ext cx="262692" cy="359650"/>
            <a:chOff x="5768498" y="3136149"/>
            <a:chExt cx="262692" cy="359650"/>
          </a:xfrm>
        </p:grpSpPr>
        <p:sp>
          <p:nvSpPr>
            <p:cNvPr id="564" name="Google Shape;564;p36"/>
            <p:cNvSpPr/>
            <p:nvPr/>
          </p:nvSpPr>
          <p:spPr>
            <a:xfrm>
              <a:off x="5772100" y="3139740"/>
              <a:ext cx="255488" cy="352463"/>
            </a:xfrm>
            <a:custGeom>
              <a:rect b="b" l="l" r="r" t="t"/>
              <a:pathLst>
                <a:path extrusionOk="0" h="704925" w="510975">
                  <a:moveTo>
                    <a:pt x="510975" y="704925"/>
                  </a:moveTo>
                  <a:lnTo>
                    <a:pt x="0" y="704925"/>
                  </a:lnTo>
                  <a:lnTo>
                    <a:pt x="0" y="0"/>
                  </a:lnTo>
                  <a:lnTo>
                    <a:pt x="361936" y="0"/>
                  </a:lnTo>
                  <a:cubicBezTo>
                    <a:pt x="420145" y="58137"/>
                    <a:pt x="452780" y="90731"/>
                    <a:pt x="510975" y="148854"/>
                  </a:cubicBezTo>
                  <a:lnTo>
                    <a:pt x="510975" y="7049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5768498" y="3136149"/>
              <a:ext cx="262692" cy="359650"/>
            </a:xfrm>
            <a:custGeom>
              <a:rect b="b" l="l" r="r" t="t"/>
              <a:pathLst>
                <a:path extrusionOk="0" h="719301" w="525383">
                  <a:moveTo>
                    <a:pt x="525239" y="154624"/>
                  </a:moveTo>
                  <a:cubicBezTo>
                    <a:pt x="525182" y="154336"/>
                    <a:pt x="525081" y="154063"/>
                    <a:pt x="524980" y="153775"/>
                  </a:cubicBezTo>
                  <a:cubicBezTo>
                    <a:pt x="524922" y="153617"/>
                    <a:pt x="524893" y="153444"/>
                    <a:pt x="524821" y="153272"/>
                  </a:cubicBezTo>
                  <a:cubicBezTo>
                    <a:pt x="524692" y="152969"/>
                    <a:pt x="524519" y="152682"/>
                    <a:pt x="524360" y="152394"/>
                  </a:cubicBezTo>
                  <a:cubicBezTo>
                    <a:pt x="524288" y="152279"/>
                    <a:pt x="524245" y="152149"/>
                    <a:pt x="524159" y="152034"/>
                  </a:cubicBezTo>
                  <a:cubicBezTo>
                    <a:pt x="523899" y="151645"/>
                    <a:pt x="523597" y="151286"/>
                    <a:pt x="523265" y="150940"/>
                  </a:cubicBezTo>
                  <a:lnTo>
                    <a:pt x="374241" y="2101"/>
                  </a:lnTo>
                  <a:cubicBezTo>
                    <a:pt x="373909" y="1770"/>
                    <a:pt x="373549" y="1468"/>
                    <a:pt x="373146" y="1209"/>
                  </a:cubicBezTo>
                  <a:cubicBezTo>
                    <a:pt x="373030" y="1137"/>
                    <a:pt x="372915" y="1094"/>
                    <a:pt x="372800" y="1022"/>
                  </a:cubicBezTo>
                  <a:cubicBezTo>
                    <a:pt x="372512" y="849"/>
                    <a:pt x="372223" y="676"/>
                    <a:pt x="371906" y="547"/>
                  </a:cubicBezTo>
                  <a:cubicBezTo>
                    <a:pt x="371748" y="489"/>
                    <a:pt x="371589" y="461"/>
                    <a:pt x="371431" y="403"/>
                  </a:cubicBezTo>
                  <a:cubicBezTo>
                    <a:pt x="371143" y="302"/>
                    <a:pt x="370855" y="202"/>
                    <a:pt x="370552" y="144"/>
                  </a:cubicBezTo>
                  <a:cubicBezTo>
                    <a:pt x="370091" y="43"/>
                    <a:pt x="369615" y="0"/>
                    <a:pt x="369126" y="0"/>
                  </a:cubicBezTo>
                  <a:lnTo>
                    <a:pt x="7204" y="0"/>
                  </a:lnTo>
                  <a:cubicBezTo>
                    <a:pt x="3227" y="-14"/>
                    <a:pt x="0" y="3209"/>
                    <a:pt x="0" y="7181"/>
                  </a:cubicBezTo>
                  <a:lnTo>
                    <a:pt x="0" y="712106"/>
                  </a:lnTo>
                  <a:cubicBezTo>
                    <a:pt x="0" y="716078"/>
                    <a:pt x="3227" y="719301"/>
                    <a:pt x="7204" y="719301"/>
                  </a:cubicBezTo>
                  <a:lnTo>
                    <a:pt x="518179" y="719301"/>
                  </a:lnTo>
                  <a:cubicBezTo>
                    <a:pt x="522156" y="719301"/>
                    <a:pt x="525383" y="716078"/>
                    <a:pt x="525383" y="712106"/>
                  </a:cubicBezTo>
                  <a:lnTo>
                    <a:pt x="525383" y="156035"/>
                  </a:lnTo>
                  <a:cubicBezTo>
                    <a:pt x="525383" y="155560"/>
                    <a:pt x="525340" y="155085"/>
                    <a:pt x="525239" y="154624"/>
                  </a:cubicBezTo>
                  <a:close/>
                  <a:moveTo>
                    <a:pt x="376344" y="148839"/>
                  </a:moveTo>
                  <a:lnTo>
                    <a:pt x="376344" y="24550"/>
                  </a:lnTo>
                  <a:lnTo>
                    <a:pt x="500788" y="148839"/>
                  </a:lnTo>
                  <a:lnTo>
                    <a:pt x="376344" y="148839"/>
                  </a:lnTo>
                  <a:close/>
                  <a:moveTo>
                    <a:pt x="14408" y="704911"/>
                  </a:moveTo>
                  <a:lnTo>
                    <a:pt x="14408" y="14376"/>
                  </a:lnTo>
                  <a:lnTo>
                    <a:pt x="361936" y="14376"/>
                  </a:lnTo>
                  <a:lnTo>
                    <a:pt x="361936" y="156035"/>
                  </a:lnTo>
                  <a:cubicBezTo>
                    <a:pt x="361936" y="160006"/>
                    <a:pt x="365163" y="163230"/>
                    <a:pt x="369140" y="163230"/>
                  </a:cubicBezTo>
                  <a:lnTo>
                    <a:pt x="510975" y="163230"/>
                  </a:lnTo>
                  <a:lnTo>
                    <a:pt x="510975" y="704897"/>
                  </a:lnTo>
                  <a:lnTo>
                    <a:pt x="14408" y="704897"/>
                  </a:lnTo>
                  <a:close/>
                  <a:moveTo>
                    <a:pt x="90138" y="162136"/>
                  </a:moveTo>
                  <a:cubicBezTo>
                    <a:pt x="90138" y="158164"/>
                    <a:pt x="93366" y="154941"/>
                    <a:pt x="97342" y="154941"/>
                  </a:cubicBezTo>
                  <a:lnTo>
                    <a:pt x="240892" y="154941"/>
                  </a:lnTo>
                  <a:cubicBezTo>
                    <a:pt x="244869" y="154941"/>
                    <a:pt x="248096" y="158164"/>
                    <a:pt x="248096" y="162136"/>
                  </a:cubicBezTo>
                  <a:cubicBezTo>
                    <a:pt x="248096" y="166108"/>
                    <a:pt x="244869" y="169331"/>
                    <a:pt x="240892" y="169331"/>
                  </a:cubicBezTo>
                  <a:lnTo>
                    <a:pt x="97342" y="169331"/>
                  </a:lnTo>
                  <a:cubicBezTo>
                    <a:pt x="93366" y="169331"/>
                    <a:pt x="90138" y="166108"/>
                    <a:pt x="90138" y="162136"/>
                  </a:cubicBezTo>
                  <a:close/>
                  <a:moveTo>
                    <a:pt x="248096" y="592263"/>
                  </a:moveTo>
                  <a:cubicBezTo>
                    <a:pt x="248096" y="596235"/>
                    <a:pt x="244869" y="599458"/>
                    <a:pt x="240892" y="599458"/>
                  </a:cubicBezTo>
                  <a:lnTo>
                    <a:pt x="97342" y="599458"/>
                  </a:lnTo>
                  <a:cubicBezTo>
                    <a:pt x="93366" y="599458"/>
                    <a:pt x="90138" y="596235"/>
                    <a:pt x="90138" y="592263"/>
                  </a:cubicBezTo>
                  <a:cubicBezTo>
                    <a:pt x="90138" y="588292"/>
                    <a:pt x="93366" y="585068"/>
                    <a:pt x="97342" y="585068"/>
                  </a:cubicBezTo>
                  <a:lnTo>
                    <a:pt x="240892" y="585068"/>
                  </a:lnTo>
                  <a:cubicBezTo>
                    <a:pt x="244883" y="585068"/>
                    <a:pt x="248096" y="588292"/>
                    <a:pt x="248096" y="592263"/>
                  </a:cubicBezTo>
                  <a:close/>
                  <a:moveTo>
                    <a:pt x="435245" y="248161"/>
                  </a:moveTo>
                  <a:cubicBezTo>
                    <a:pt x="435245" y="252133"/>
                    <a:pt x="432018" y="255357"/>
                    <a:pt x="428041" y="255357"/>
                  </a:cubicBezTo>
                  <a:lnTo>
                    <a:pt x="97342" y="255357"/>
                  </a:lnTo>
                  <a:cubicBezTo>
                    <a:pt x="93366" y="255357"/>
                    <a:pt x="90138" y="252133"/>
                    <a:pt x="90138" y="248161"/>
                  </a:cubicBezTo>
                  <a:cubicBezTo>
                    <a:pt x="90138" y="244190"/>
                    <a:pt x="93366" y="240966"/>
                    <a:pt x="97342" y="240966"/>
                  </a:cubicBezTo>
                  <a:lnTo>
                    <a:pt x="428041" y="240966"/>
                  </a:lnTo>
                  <a:cubicBezTo>
                    <a:pt x="432018" y="240966"/>
                    <a:pt x="435245" y="244190"/>
                    <a:pt x="435245" y="248161"/>
                  </a:cubicBezTo>
                  <a:close/>
                  <a:moveTo>
                    <a:pt x="435245" y="334187"/>
                  </a:moveTo>
                  <a:cubicBezTo>
                    <a:pt x="435245" y="338159"/>
                    <a:pt x="432018" y="341382"/>
                    <a:pt x="428041" y="341382"/>
                  </a:cubicBezTo>
                  <a:lnTo>
                    <a:pt x="97342" y="341382"/>
                  </a:lnTo>
                  <a:cubicBezTo>
                    <a:pt x="93366" y="341382"/>
                    <a:pt x="90138" y="338159"/>
                    <a:pt x="90138" y="334187"/>
                  </a:cubicBezTo>
                  <a:cubicBezTo>
                    <a:pt x="90138" y="330215"/>
                    <a:pt x="93366" y="326992"/>
                    <a:pt x="97342" y="326992"/>
                  </a:cubicBezTo>
                  <a:lnTo>
                    <a:pt x="428041" y="326992"/>
                  </a:lnTo>
                  <a:cubicBezTo>
                    <a:pt x="432018" y="326992"/>
                    <a:pt x="435245" y="330215"/>
                    <a:pt x="435245" y="334187"/>
                  </a:cubicBezTo>
                  <a:close/>
                  <a:moveTo>
                    <a:pt x="435245" y="420212"/>
                  </a:moveTo>
                  <a:cubicBezTo>
                    <a:pt x="435245" y="424184"/>
                    <a:pt x="432018" y="427408"/>
                    <a:pt x="428041" y="427408"/>
                  </a:cubicBezTo>
                  <a:lnTo>
                    <a:pt x="97342" y="427408"/>
                  </a:lnTo>
                  <a:cubicBezTo>
                    <a:pt x="93366" y="427408"/>
                    <a:pt x="90138" y="424184"/>
                    <a:pt x="90138" y="420212"/>
                  </a:cubicBezTo>
                  <a:cubicBezTo>
                    <a:pt x="90138" y="416241"/>
                    <a:pt x="93366" y="413017"/>
                    <a:pt x="97342" y="413017"/>
                  </a:cubicBezTo>
                  <a:lnTo>
                    <a:pt x="428041" y="413017"/>
                  </a:lnTo>
                  <a:cubicBezTo>
                    <a:pt x="432018" y="413017"/>
                    <a:pt x="435245" y="416241"/>
                    <a:pt x="435245" y="420212"/>
                  </a:cubicBezTo>
                  <a:close/>
                  <a:moveTo>
                    <a:pt x="435245" y="506238"/>
                  </a:moveTo>
                  <a:cubicBezTo>
                    <a:pt x="435245" y="510210"/>
                    <a:pt x="432018" y="513433"/>
                    <a:pt x="428041" y="513433"/>
                  </a:cubicBezTo>
                  <a:lnTo>
                    <a:pt x="97342" y="513433"/>
                  </a:lnTo>
                  <a:cubicBezTo>
                    <a:pt x="93366" y="513433"/>
                    <a:pt x="90138" y="510210"/>
                    <a:pt x="90138" y="506238"/>
                  </a:cubicBezTo>
                  <a:cubicBezTo>
                    <a:pt x="90138" y="502266"/>
                    <a:pt x="93366" y="499043"/>
                    <a:pt x="97342" y="499043"/>
                  </a:cubicBezTo>
                  <a:lnTo>
                    <a:pt x="428041" y="499043"/>
                  </a:lnTo>
                  <a:cubicBezTo>
                    <a:pt x="432018" y="499043"/>
                    <a:pt x="435245" y="502266"/>
                    <a:pt x="435245" y="506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36"/>
          <p:cNvGrpSpPr/>
          <p:nvPr/>
        </p:nvGrpSpPr>
        <p:grpSpPr>
          <a:xfrm>
            <a:off x="6260638" y="3174537"/>
            <a:ext cx="470569" cy="282933"/>
            <a:chOff x="6260638" y="3174537"/>
            <a:chExt cx="470569" cy="282933"/>
          </a:xfrm>
        </p:grpSpPr>
        <p:sp>
          <p:nvSpPr>
            <p:cNvPr id="567" name="Google Shape;567;p36"/>
            <p:cNvSpPr/>
            <p:nvPr/>
          </p:nvSpPr>
          <p:spPr>
            <a:xfrm>
              <a:off x="6260638" y="3174537"/>
              <a:ext cx="470569" cy="282933"/>
            </a:xfrm>
            <a:custGeom>
              <a:rect b="b" l="l" r="r" t="t"/>
              <a:pathLst>
                <a:path extrusionOk="0" h="565865" w="941138">
                  <a:moveTo>
                    <a:pt x="941139" y="83382"/>
                  </a:moveTo>
                  <a:lnTo>
                    <a:pt x="941139" y="556433"/>
                  </a:lnTo>
                  <a:cubicBezTo>
                    <a:pt x="941139" y="561659"/>
                    <a:pt x="936936" y="565866"/>
                    <a:pt x="931716" y="565866"/>
                  </a:cubicBezTo>
                  <a:lnTo>
                    <a:pt x="9423" y="565866"/>
                  </a:lnTo>
                  <a:cubicBezTo>
                    <a:pt x="4203" y="565866"/>
                    <a:pt x="0" y="561659"/>
                    <a:pt x="0" y="556433"/>
                  </a:cubicBezTo>
                  <a:lnTo>
                    <a:pt x="0" y="83382"/>
                  </a:lnTo>
                  <a:cubicBezTo>
                    <a:pt x="0" y="78175"/>
                    <a:pt x="4203" y="73950"/>
                    <a:pt x="9423" y="73950"/>
                  </a:cubicBezTo>
                  <a:lnTo>
                    <a:pt x="72253" y="73950"/>
                  </a:lnTo>
                  <a:lnTo>
                    <a:pt x="72253" y="9432"/>
                  </a:lnTo>
                  <a:cubicBezTo>
                    <a:pt x="72253" y="4226"/>
                    <a:pt x="76475" y="0"/>
                    <a:pt x="81676" y="0"/>
                  </a:cubicBezTo>
                  <a:lnTo>
                    <a:pt x="358496" y="0"/>
                  </a:lnTo>
                  <a:cubicBezTo>
                    <a:pt x="407475" y="0"/>
                    <a:pt x="451781" y="29768"/>
                    <a:pt x="470569" y="74666"/>
                  </a:cubicBezTo>
                  <a:cubicBezTo>
                    <a:pt x="489358" y="29787"/>
                    <a:pt x="533664" y="0"/>
                    <a:pt x="582643" y="0"/>
                  </a:cubicBezTo>
                  <a:lnTo>
                    <a:pt x="859463" y="0"/>
                  </a:lnTo>
                  <a:cubicBezTo>
                    <a:pt x="864664" y="0"/>
                    <a:pt x="868886" y="4226"/>
                    <a:pt x="868886" y="9432"/>
                  </a:cubicBezTo>
                  <a:lnTo>
                    <a:pt x="868886" y="73950"/>
                  </a:lnTo>
                  <a:lnTo>
                    <a:pt x="931716" y="73950"/>
                  </a:lnTo>
                  <a:cubicBezTo>
                    <a:pt x="936936" y="73950"/>
                    <a:pt x="941139" y="78175"/>
                    <a:pt x="941139" y="833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6270060" y="3183969"/>
              <a:ext cx="451724" cy="264068"/>
            </a:xfrm>
            <a:custGeom>
              <a:rect b="b" l="l" r="r" t="t"/>
              <a:pathLst>
                <a:path extrusionOk="0" h="528136" w="903448">
                  <a:moveTo>
                    <a:pt x="440228" y="528136"/>
                  </a:moveTo>
                  <a:lnTo>
                    <a:pt x="0" y="528136"/>
                  </a:lnTo>
                  <a:lnTo>
                    <a:pt x="0" y="73950"/>
                  </a:lnTo>
                  <a:lnTo>
                    <a:pt x="53408" y="73950"/>
                  </a:lnTo>
                  <a:lnTo>
                    <a:pt x="53408" y="443170"/>
                  </a:lnTo>
                  <a:cubicBezTo>
                    <a:pt x="53408" y="448376"/>
                    <a:pt x="57629" y="452602"/>
                    <a:pt x="62831" y="452602"/>
                  </a:cubicBezTo>
                  <a:lnTo>
                    <a:pt x="341950" y="452602"/>
                  </a:lnTo>
                  <a:cubicBezTo>
                    <a:pt x="388517" y="452602"/>
                    <a:pt x="428959" y="484408"/>
                    <a:pt x="440228" y="528136"/>
                  </a:cubicBezTo>
                  <a:close/>
                  <a:moveTo>
                    <a:pt x="850040" y="73950"/>
                  </a:moveTo>
                  <a:lnTo>
                    <a:pt x="850040" y="443170"/>
                  </a:lnTo>
                  <a:cubicBezTo>
                    <a:pt x="850040" y="448376"/>
                    <a:pt x="845819" y="452602"/>
                    <a:pt x="840618" y="452602"/>
                  </a:cubicBezTo>
                  <a:lnTo>
                    <a:pt x="561498" y="452602"/>
                  </a:lnTo>
                  <a:cubicBezTo>
                    <a:pt x="514931" y="452602"/>
                    <a:pt x="474489" y="484408"/>
                    <a:pt x="463220" y="528136"/>
                  </a:cubicBezTo>
                  <a:lnTo>
                    <a:pt x="903448" y="528136"/>
                  </a:lnTo>
                  <a:lnTo>
                    <a:pt x="903448" y="73950"/>
                  </a:lnTo>
                  <a:lnTo>
                    <a:pt x="850040" y="73950"/>
                  </a:lnTo>
                  <a:close/>
                  <a:moveTo>
                    <a:pt x="461147" y="487351"/>
                  </a:moveTo>
                  <a:lnTo>
                    <a:pt x="461147" y="102756"/>
                  </a:lnTo>
                  <a:cubicBezTo>
                    <a:pt x="461147" y="90758"/>
                    <a:pt x="463201" y="78968"/>
                    <a:pt x="467272" y="67743"/>
                  </a:cubicBezTo>
                  <a:cubicBezTo>
                    <a:pt x="481952" y="27222"/>
                    <a:pt x="520736" y="0"/>
                    <a:pt x="563798" y="0"/>
                  </a:cubicBezTo>
                  <a:lnTo>
                    <a:pt x="831195" y="0"/>
                  </a:lnTo>
                  <a:lnTo>
                    <a:pt x="831195" y="433737"/>
                  </a:lnTo>
                  <a:lnTo>
                    <a:pt x="561498" y="433737"/>
                  </a:lnTo>
                  <a:cubicBezTo>
                    <a:pt x="520170" y="433737"/>
                    <a:pt x="482894" y="454903"/>
                    <a:pt x="461147" y="487351"/>
                  </a:cubicBezTo>
                  <a:close/>
                  <a:moveTo>
                    <a:pt x="528783" y="96795"/>
                  </a:moveTo>
                  <a:cubicBezTo>
                    <a:pt x="528783" y="102001"/>
                    <a:pt x="533004" y="106227"/>
                    <a:pt x="538206" y="106227"/>
                  </a:cubicBezTo>
                  <a:lnTo>
                    <a:pt x="758602" y="106227"/>
                  </a:lnTo>
                  <a:cubicBezTo>
                    <a:pt x="763804" y="106227"/>
                    <a:pt x="768025" y="102001"/>
                    <a:pt x="768025" y="96795"/>
                  </a:cubicBezTo>
                  <a:cubicBezTo>
                    <a:pt x="768025" y="91588"/>
                    <a:pt x="763804" y="87362"/>
                    <a:pt x="758602" y="87362"/>
                  </a:cubicBezTo>
                  <a:lnTo>
                    <a:pt x="538206" y="87362"/>
                  </a:lnTo>
                  <a:cubicBezTo>
                    <a:pt x="533004" y="87362"/>
                    <a:pt x="528783" y="91588"/>
                    <a:pt x="528783" y="96795"/>
                  </a:cubicBezTo>
                  <a:close/>
                  <a:moveTo>
                    <a:pt x="528783" y="178083"/>
                  </a:moveTo>
                  <a:cubicBezTo>
                    <a:pt x="528783" y="183289"/>
                    <a:pt x="533004" y="187515"/>
                    <a:pt x="538206" y="187515"/>
                  </a:cubicBezTo>
                  <a:lnTo>
                    <a:pt x="758602" y="187515"/>
                  </a:lnTo>
                  <a:cubicBezTo>
                    <a:pt x="763804" y="187515"/>
                    <a:pt x="768025" y="183289"/>
                    <a:pt x="768025" y="178083"/>
                  </a:cubicBezTo>
                  <a:cubicBezTo>
                    <a:pt x="768025" y="172876"/>
                    <a:pt x="763804" y="168650"/>
                    <a:pt x="758602" y="168650"/>
                  </a:cubicBezTo>
                  <a:lnTo>
                    <a:pt x="538206" y="168650"/>
                  </a:lnTo>
                  <a:cubicBezTo>
                    <a:pt x="533004" y="168650"/>
                    <a:pt x="528783" y="172876"/>
                    <a:pt x="528783" y="178083"/>
                  </a:cubicBezTo>
                  <a:close/>
                  <a:moveTo>
                    <a:pt x="528783" y="259352"/>
                  </a:moveTo>
                  <a:cubicBezTo>
                    <a:pt x="528783" y="264559"/>
                    <a:pt x="533004" y="268784"/>
                    <a:pt x="538206" y="268784"/>
                  </a:cubicBezTo>
                  <a:lnTo>
                    <a:pt x="758602" y="268784"/>
                  </a:lnTo>
                  <a:cubicBezTo>
                    <a:pt x="763804" y="268784"/>
                    <a:pt x="768025" y="264559"/>
                    <a:pt x="768025" y="259352"/>
                  </a:cubicBezTo>
                  <a:cubicBezTo>
                    <a:pt x="768025" y="254145"/>
                    <a:pt x="763804" y="249920"/>
                    <a:pt x="758602" y="249920"/>
                  </a:cubicBezTo>
                  <a:lnTo>
                    <a:pt x="538206" y="249920"/>
                  </a:lnTo>
                  <a:cubicBezTo>
                    <a:pt x="533004" y="249920"/>
                    <a:pt x="528783" y="254145"/>
                    <a:pt x="528783" y="259352"/>
                  </a:cubicBezTo>
                  <a:close/>
                  <a:moveTo>
                    <a:pt x="528783" y="340640"/>
                  </a:moveTo>
                  <a:cubicBezTo>
                    <a:pt x="528783" y="345847"/>
                    <a:pt x="533004" y="350072"/>
                    <a:pt x="538206" y="350072"/>
                  </a:cubicBezTo>
                  <a:lnTo>
                    <a:pt x="758602" y="350072"/>
                  </a:lnTo>
                  <a:cubicBezTo>
                    <a:pt x="763804" y="350072"/>
                    <a:pt x="768025" y="345847"/>
                    <a:pt x="768025" y="340640"/>
                  </a:cubicBezTo>
                  <a:cubicBezTo>
                    <a:pt x="768025" y="335433"/>
                    <a:pt x="763804" y="331208"/>
                    <a:pt x="758602" y="331208"/>
                  </a:cubicBezTo>
                  <a:lnTo>
                    <a:pt x="538206" y="331208"/>
                  </a:lnTo>
                  <a:cubicBezTo>
                    <a:pt x="533004" y="331208"/>
                    <a:pt x="528783" y="335433"/>
                    <a:pt x="528783" y="340640"/>
                  </a:cubicBezTo>
                  <a:close/>
                  <a:moveTo>
                    <a:pt x="436177" y="67743"/>
                  </a:moveTo>
                  <a:cubicBezTo>
                    <a:pt x="440247" y="78968"/>
                    <a:pt x="442301" y="90758"/>
                    <a:pt x="442301" y="102756"/>
                  </a:cubicBezTo>
                  <a:lnTo>
                    <a:pt x="442301" y="487351"/>
                  </a:lnTo>
                  <a:cubicBezTo>
                    <a:pt x="420554" y="454903"/>
                    <a:pt x="383278" y="433737"/>
                    <a:pt x="341950" y="433737"/>
                  </a:cubicBezTo>
                  <a:lnTo>
                    <a:pt x="72253" y="433737"/>
                  </a:lnTo>
                  <a:lnTo>
                    <a:pt x="72253" y="0"/>
                  </a:lnTo>
                  <a:lnTo>
                    <a:pt x="339650" y="0"/>
                  </a:lnTo>
                  <a:cubicBezTo>
                    <a:pt x="382712" y="0"/>
                    <a:pt x="421496" y="27222"/>
                    <a:pt x="436177" y="67743"/>
                  </a:cubicBezTo>
                  <a:close/>
                  <a:moveTo>
                    <a:pt x="374665" y="340640"/>
                  </a:moveTo>
                  <a:cubicBezTo>
                    <a:pt x="374665" y="335433"/>
                    <a:pt x="370444" y="331208"/>
                    <a:pt x="365243" y="331208"/>
                  </a:cubicBezTo>
                  <a:lnTo>
                    <a:pt x="144846" y="331208"/>
                  </a:lnTo>
                  <a:cubicBezTo>
                    <a:pt x="139644" y="331208"/>
                    <a:pt x="135423" y="335433"/>
                    <a:pt x="135423" y="340640"/>
                  </a:cubicBezTo>
                  <a:cubicBezTo>
                    <a:pt x="135423" y="345847"/>
                    <a:pt x="139644" y="350072"/>
                    <a:pt x="144846" y="350072"/>
                  </a:cubicBezTo>
                  <a:lnTo>
                    <a:pt x="365243" y="350072"/>
                  </a:lnTo>
                  <a:cubicBezTo>
                    <a:pt x="370444" y="350072"/>
                    <a:pt x="374665" y="345847"/>
                    <a:pt x="374665" y="340640"/>
                  </a:cubicBezTo>
                  <a:close/>
                  <a:moveTo>
                    <a:pt x="374665" y="259352"/>
                  </a:moveTo>
                  <a:cubicBezTo>
                    <a:pt x="374665" y="254145"/>
                    <a:pt x="370444" y="249920"/>
                    <a:pt x="365243" y="249920"/>
                  </a:cubicBezTo>
                  <a:lnTo>
                    <a:pt x="144846" y="249920"/>
                  </a:lnTo>
                  <a:cubicBezTo>
                    <a:pt x="139644" y="249920"/>
                    <a:pt x="135423" y="254145"/>
                    <a:pt x="135423" y="259352"/>
                  </a:cubicBezTo>
                  <a:cubicBezTo>
                    <a:pt x="135423" y="264559"/>
                    <a:pt x="139644" y="268784"/>
                    <a:pt x="144846" y="268784"/>
                  </a:cubicBezTo>
                  <a:lnTo>
                    <a:pt x="365243" y="268784"/>
                  </a:lnTo>
                  <a:cubicBezTo>
                    <a:pt x="370444" y="268784"/>
                    <a:pt x="374665" y="264559"/>
                    <a:pt x="374665" y="259352"/>
                  </a:cubicBezTo>
                  <a:close/>
                  <a:moveTo>
                    <a:pt x="374665" y="178083"/>
                  </a:moveTo>
                  <a:cubicBezTo>
                    <a:pt x="374665" y="172876"/>
                    <a:pt x="370444" y="168650"/>
                    <a:pt x="365243" y="168650"/>
                  </a:cubicBezTo>
                  <a:lnTo>
                    <a:pt x="144846" y="168650"/>
                  </a:lnTo>
                  <a:cubicBezTo>
                    <a:pt x="139644" y="168650"/>
                    <a:pt x="135423" y="172876"/>
                    <a:pt x="135423" y="178083"/>
                  </a:cubicBezTo>
                  <a:cubicBezTo>
                    <a:pt x="135423" y="183289"/>
                    <a:pt x="139644" y="187515"/>
                    <a:pt x="144846" y="187515"/>
                  </a:cubicBezTo>
                  <a:lnTo>
                    <a:pt x="365243" y="187515"/>
                  </a:lnTo>
                  <a:cubicBezTo>
                    <a:pt x="370444" y="187515"/>
                    <a:pt x="374665" y="183289"/>
                    <a:pt x="374665" y="178083"/>
                  </a:cubicBezTo>
                  <a:close/>
                  <a:moveTo>
                    <a:pt x="374665" y="96795"/>
                  </a:moveTo>
                  <a:cubicBezTo>
                    <a:pt x="374665" y="91588"/>
                    <a:pt x="370444" y="87362"/>
                    <a:pt x="365243" y="87362"/>
                  </a:cubicBezTo>
                  <a:lnTo>
                    <a:pt x="144846" y="87362"/>
                  </a:lnTo>
                  <a:cubicBezTo>
                    <a:pt x="139644" y="87362"/>
                    <a:pt x="135423" y="91588"/>
                    <a:pt x="135423" y="96795"/>
                  </a:cubicBezTo>
                  <a:cubicBezTo>
                    <a:pt x="135423" y="102001"/>
                    <a:pt x="139644" y="106227"/>
                    <a:pt x="144846" y="106227"/>
                  </a:cubicBezTo>
                  <a:lnTo>
                    <a:pt x="365243" y="106227"/>
                  </a:lnTo>
                  <a:cubicBezTo>
                    <a:pt x="370444" y="106227"/>
                    <a:pt x="374665" y="102001"/>
                    <a:pt x="374665" y="967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6260638" y="3174537"/>
              <a:ext cx="470569" cy="282933"/>
            </a:xfrm>
            <a:custGeom>
              <a:rect b="b" l="l" r="r" t="t"/>
              <a:pathLst>
                <a:path extrusionOk="0" h="565865" w="941138">
                  <a:moveTo>
                    <a:pt x="931716" y="73950"/>
                  </a:moveTo>
                  <a:lnTo>
                    <a:pt x="868886" y="73950"/>
                  </a:lnTo>
                  <a:lnTo>
                    <a:pt x="868886" y="9432"/>
                  </a:lnTo>
                  <a:cubicBezTo>
                    <a:pt x="868886" y="4226"/>
                    <a:pt x="864664" y="0"/>
                    <a:pt x="859463" y="0"/>
                  </a:cubicBezTo>
                  <a:lnTo>
                    <a:pt x="582643" y="0"/>
                  </a:lnTo>
                  <a:cubicBezTo>
                    <a:pt x="533664" y="0"/>
                    <a:pt x="489358" y="29787"/>
                    <a:pt x="470569" y="74666"/>
                  </a:cubicBezTo>
                  <a:cubicBezTo>
                    <a:pt x="451781" y="29768"/>
                    <a:pt x="407475" y="0"/>
                    <a:pt x="358496" y="0"/>
                  </a:cubicBezTo>
                  <a:lnTo>
                    <a:pt x="81676" y="0"/>
                  </a:lnTo>
                  <a:cubicBezTo>
                    <a:pt x="76475" y="0"/>
                    <a:pt x="72253" y="4226"/>
                    <a:pt x="72253" y="9432"/>
                  </a:cubicBezTo>
                  <a:lnTo>
                    <a:pt x="72253" y="73950"/>
                  </a:lnTo>
                  <a:lnTo>
                    <a:pt x="9423" y="73950"/>
                  </a:lnTo>
                  <a:cubicBezTo>
                    <a:pt x="4203" y="73950"/>
                    <a:pt x="0" y="78175"/>
                    <a:pt x="0" y="83382"/>
                  </a:cubicBezTo>
                  <a:lnTo>
                    <a:pt x="0" y="556433"/>
                  </a:lnTo>
                  <a:cubicBezTo>
                    <a:pt x="0" y="561659"/>
                    <a:pt x="4203" y="565866"/>
                    <a:pt x="9423" y="565866"/>
                  </a:cubicBezTo>
                  <a:lnTo>
                    <a:pt x="931716" y="565866"/>
                  </a:lnTo>
                  <a:cubicBezTo>
                    <a:pt x="936936" y="565866"/>
                    <a:pt x="941139" y="561659"/>
                    <a:pt x="941139" y="556433"/>
                  </a:cubicBezTo>
                  <a:lnTo>
                    <a:pt x="941139" y="83382"/>
                  </a:lnTo>
                  <a:cubicBezTo>
                    <a:pt x="941139" y="78175"/>
                    <a:pt x="936936" y="73950"/>
                    <a:pt x="931716" y="73950"/>
                  </a:cubicBezTo>
                  <a:close/>
                  <a:moveTo>
                    <a:pt x="18845" y="547001"/>
                  </a:moveTo>
                  <a:lnTo>
                    <a:pt x="18845" y="92814"/>
                  </a:lnTo>
                  <a:lnTo>
                    <a:pt x="72253" y="92814"/>
                  </a:lnTo>
                  <a:lnTo>
                    <a:pt x="72253" y="462034"/>
                  </a:lnTo>
                  <a:cubicBezTo>
                    <a:pt x="72253" y="467241"/>
                    <a:pt x="76475" y="471467"/>
                    <a:pt x="81676" y="471467"/>
                  </a:cubicBezTo>
                  <a:lnTo>
                    <a:pt x="360795" y="471467"/>
                  </a:lnTo>
                  <a:cubicBezTo>
                    <a:pt x="407362" y="471467"/>
                    <a:pt x="447804" y="503272"/>
                    <a:pt x="459074" y="547001"/>
                  </a:cubicBezTo>
                  <a:lnTo>
                    <a:pt x="18845" y="547001"/>
                  </a:lnTo>
                  <a:close/>
                  <a:moveTo>
                    <a:pt x="461147" y="506215"/>
                  </a:moveTo>
                  <a:cubicBezTo>
                    <a:pt x="439399" y="473768"/>
                    <a:pt x="402123" y="452602"/>
                    <a:pt x="360795" y="452602"/>
                  </a:cubicBezTo>
                  <a:lnTo>
                    <a:pt x="91099" y="452602"/>
                  </a:lnTo>
                  <a:lnTo>
                    <a:pt x="91099" y="18865"/>
                  </a:lnTo>
                  <a:lnTo>
                    <a:pt x="358496" y="18865"/>
                  </a:lnTo>
                  <a:cubicBezTo>
                    <a:pt x="401558" y="18865"/>
                    <a:pt x="440341" y="46086"/>
                    <a:pt x="455022" y="86608"/>
                  </a:cubicBezTo>
                  <a:cubicBezTo>
                    <a:pt x="459093" y="97832"/>
                    <a:pt x="461147" y="109623"/>
                    <a:pt x="461147" y="121621"/>
                  </a:cubicBezTo>
                  <a:lnTo>
                    <a:pt x="461147" y="506215"/>
                  </a:lnTo>
                  <a:close/>
                  <a:moveTo>
                    <a:pt x="479992" y="121621"/>
                  </a:moveTo>
                  <a:cubicBezTo>
                    <a:pt x="479992" y="109623"/>
                    <a:pt x="482046" y="97832"/>
                    <a:pt x="486117" y="86608"/>
                  </a:cubicBezTo>
                  <a:cubicBezTo>
                    <a:pt x="500797" y="46086"/>
                    <a:pt x="539581" y="18865"/>
                    <a:pt x="582643" y="18865"/>
                  </a:cubicBezTo>
                  <a:lnTo>
                    <a:pt x="850040" y="18865"/>
                  </a:lnTo>
                  <a:lnTo>
                    <a:pt x="850040" y="452602"/>
                  </a:lnTo>
                  <a:lnTo>
                    <a:pt x="580344" y="452602"/>
                  </a:lnTo>
                  <a:cubicBezTo>
                    <a:pt x="539016" y="452602"/>
                    <a:pt x="501740" y="473768"/>
                    <a:pt x="479992" y="506215"/>
                  </a:cubicBezTo>
                  <a:lnTo>
                    <a:pt x="479992" y="121621"/>
                  </a:lnTo>
                  <a:close/>
                  <a:moveTo>
                    <a:pt x="922293" y="547001"/>
                  </a:moveTo>
                  <a:lnTo>
                    <a:pt x="482065" y="547001"/>
                  </a:lnTo>
                  <a:cubicBezTo>
                    <a:pt x="493335" y="503272"/>
                    <a:pt x="533777" y="471467"/>
                    <a:pt x="580344" y="471467"/>
                  </a:cubicBezTo>
                  <a:lnTo>
                    <a:pt x="859463" y="471467"/>
                  </a:lnTo>
                  <a:cubicBezTo>
                    <a:pt x="864664" y="471467"/>
                    <a:pt x="868886" y="467241"/>
                    <a:pt x="868886" y="462034"/>
                  </a:cubicBezTo>
                  <a:lnTo>
                    <a:pt x="868886" y="92814"/>
                  </a:lnTo>
                  <a:lnTo>
                    <a:pt x="922293" y="92814"/>
                  </a:lnTo>
                  <a:lnTo>
                    <a:pt x="922293" y="547001"/>
                  </a:lnTo>
                  <a:close/>
                  <a:moveTo>
                    <a:pt x="547628" y="115659"/>
                  </a:moveTo>
                  <a:cubicBezTo>
                    <a:pt x="547628" y="110453"/>
                    <a:pt x="551850" y="106227"/>
                    <a:pt x="557051" y="106227"/>
                  </a:cubicBezTo>
                  <a:lnTo>
                    <a:pt x="777448" y="106227"/>
                  </a:lnTo>
                  <a:cubicBezTo>
                    <a:pt x="782649" y="106227"/>
                    <a:pt x="786870" y="110453"/>
                    <a:pt x="786870" y="115659"/>
                  </a:cubicBezTo>
                  <a:cubicBezTo>
                    <a:pt x="786870" y="120866"/>
                    <a:pt x="782649" y="125092"/>
                    <a:pt x="777448" y="125092"/>
                  </a:cubicBezTo>
                  <a:lnTo>
                    <a:pt x="557051" y="125092"/>
                  </a:lnTo>
                  <a:cubicBezTo>
                    <a:pt x="551850" y="125092"/>
                    <a:pt x="547628" y="120866"/>
                    <a:pt x="547628" y="115659"/>
                  </a:cubicBezTo>
                  <a:close/>
                  <a:moveTo>
                    <a:pt x="547628" y="196947"/>
                  </a:moveTo>
                  <a:cubicBezTo>
                    <a:pt x="547628" y="191741"/>
                    <a:pt x="551850" y="187515"/>
                    <a:pt x="557051" y="187515"/>
                  </a:cubicBezTo>
                  <a:lnTo>
                    <a:pt x="777448" y="187515"/>
                  </a:lnTo>
                  <a:cubicBezTo>
                    <a:pt x="782649" y="187515"/>
                    <a:pt x="786870" y="191741"/>
                    <a:pt x="786870" y="196947"/>
                  </a:cubicBezTo>
                  <a:cubicBezTo>
                    <a:pt x="786870" y="202154"/>
                    <a:pt x="782649" y="206380"/>
                    <a:pt x="777448" y="206380"/>
                  </a:cubicBezTo>
                  <a:lnTo>
                    <a:pt x="557051" y="206380"/>
                  </a:lnTo>
                  <a:cubicBezTo>
                    <a:pt x="551850" y="206380"/>
                    <a:pt x="547628" y="202154"/>
                    <a:pt x="547628" y="196947"/>
                  </a:cubicBezTo>
                  <a:close/>
                  <a:moveTo>
                    <a:pt x="547628" y="278217"/>
                  </a:moveTo>
                  <a:cubicBezTo>
                    <a:pt x="547628" y="273010"/>
                    <a:pt x="551850" y="268784"/>
                    <a:pt x="557051" y="268784"/>
                  </a:cubicBezTo>
                  <a:lnTo>
                    <a:pt x="777448" y="268784"/>
                  </a:lnTo>
                  <a:cubicBezTo>
                    <a:pt x="782649" y="268784"/>
                    <a:pt x="786870" y="273010"/>
                    <a:pt x="786870" y="278217"/>
                  </a:cubicBezTo>
                  <a:cubicBezTo>
                    <a:pt x="786870" y="283423"/>
                    <a:pt x="782649" y="287649"/>
                    <a:pt x="777448" y="287649"/>
                  </a:cubicBezTo>
                  <a:lnTo>
                    <a:pt x="557051" y="287649"/>
                  </a:lnTo>
                  <a:cubicBezTo>
                    <a:pt x="551850" y="287649"/>
                    <a:pt x="547628" y="283423"/>
                    <a:pt x="547628" y="278217"/>
                  </a:cubicBezTo>
                  <a:close/>
                  <a:moveTo>
                    <a:pt x="547628" y="359505"/>
                  </a:moveTo>
                  <a:cubicBezTo>
                    <a:pt x="547628" y="354298"/>
                    <a:pt x="551850" y="350072"/>
                    <a:pt x="557051" y="350072"/>
                  </a:cubicBezTo>
                  <a:lnTo>
                    <a:pt x="777448" y="350072"/>
                  </a:lnTo>
                  <a:cubicBezTo>
                    <a:pt x="782649" y="350072"/>
                    <a:pt x="786870" y="354298"/>
                    <a:pt x="786870" y="359505"/>
                  </a:cubicBezTo>
                  <a:cubicBezTo>
                    <a:pt x="786870" y="364711"/>
                    <a:pt x="782649" y="368937"/>
                    <a:pt x="777448" y="368937"/>
                  </a:cubicBezTo>
                  <a:lnTo>
                    <a:pt x="557051" y="368937"/>
                  </a:lnTo>
                  <a:cubicBezTo>
                    <a:pt x="551850" y="368937"/>
                    <a:pt x="547628" y="364711"/>
                    <a:pt x="547628" y="359505"/>
                  </a:cubicBezTo>
                  <a:close/>
                  <a:moveTo>
                    <a:pt x="393511" y="115659"/>
                  </a:moveTo>
                  <a:cubicBezTo>
                    <a:pt x="393511" y="120866"/>
                    <a:pt x="389289" y="125092"/>
                    <a:pt x="384088" y="125092"/>
                  </a:cubicBezTo>
                  <a:lnTo>
                    <a:pt x="163691" y="125092"/>
                  </a:lnTo>
                  <a:cubicBezTo>
                    <a:pt x="158490" y="125092"/>
                    <a:pt x="154268" y="120866"/>
                    <a:pt x="154268" y="115659"/>
                  </a:cubicBezTo>
                  <a:cubicBezTo>
                    <a:pt x="154268" y="110453"/>
                    <a:pt x="158490" y="106227"/>
                    <a:pt x="163691" y="106227"/>
                  </a:cubicBezTo>
                  <a:lnTo>
                    <a:pt x="384088" y="106227"/>
                  </a:lnTo>
                  <a:cubicBezTo>
                    <a:pt x="389289" y="106227"/>
                    <a:pt x="393511" y="110453"/>
                    <a:pt x="393511" y="115659"/>
                  </a:cubicBezTo>
                  <a:close/>
                  <a:moveTo>
                    <a:pt x="393511" y="196947"/>
                  </a:moveTo>
                  <a:cubicBezTo>
                    <a:pt x="393511" y="202154"/>
                    <a:pt x="389289" y="206380"/>
                    <a:pt x="384088" y="206380"/>
                  </a:cubicBezTo>
                  <a:lnTo>
                    <a:pt x="163691" y="206380"/>
                  </a:lnTo>
                  <a:cubicBezTo>
                    <a:pt x="158490" y="206380"/>
                    <a:pt x="154268" y="202154"/>
                    <a:pt x="154268" y="196947"/>
                  </a:cubicBezTo>
                  <a:cubicBezTo>
                    <a:pt x="154268" y="191741"/>
                    <a:pt x="158490" y="187515"/>
                    <a:pt x="163691" y="187515"/>
                  </a:cubicBezTo>
                  <a:lnTo>
                    <a:pt x="384088" y="187515"/>
                  </a:lnTo>
                  <a:cubicBezTo>
                    <a:pt x="389289" y="187515"/>
                    <a:pt x="393511" y="191741"/>
                    <a:pt x="393511" y="196947"/>
                  </a:cubicBezTo>
                  <a:close/>
                  <a:moveTo>
                    <a:pt x="393511" y="278217"/>
                  </a:moveTo>
                  <a:cubicBezTo>
                    <a:pt x="393511" y="283423"/>
                    <a:pt x="389289" y="287649"/>
                    <a:pt x="384088" y="287649"/>
                  </a:cubicBezTo>
                  <a:lnTo>
                    <a:pt x="163691" y="287649"/>
                  </a:lnTo>
                  <a:cubicBezTo>
                    <a:pt x="158490" y="287649"/>
                    <a:pt x="154268" y="283423"/>
                    <a:pt x="154268" y="278217"/>
                  </a:cubicBezTo>
                  <a:cubicBezTo>
                    <a:pt x="154268" y="273010"/>
                    <a:pt x="158490" y="268784"/>
                    <a:pt x="163691" y="268784"/>
                  </a:cubicBezTo>
                  <a:lnTo>
                    <a:pt x="384088" y="268784"/>
                  </a:lnTo>
                  <a:cubicBezTo>
                    <a:pt x="389289" y="268784"/>
                    <a:pt x="393511" y="273010"/>
                    <a:pt x="393511" y="278217"/>
                  </a:cubicBezTo>
                  <a:close/>
                  <a:moveTo>
                    <a:pt x="393511" y="359505"/>
                  </a:moveTo>
                  <a:cubicBezTo>
                    <a:pt x="393511" y="364711"/>
                    <a:pt x="389289" y="368937"/>
                    <a:pt x="384088" y="368937"/>
                  </a:cubicBezTo>
                  <a:lnTo>
                    <a:pt x="163691" y="368937"/>
                  </a:lnTo>
                  <a:cubicBezTo>
                    <a:pt x="158490" y="368937"/>
                    <a:pt x="154268" y="364711"/>
                    <a:pt x="154268" y="359505"/>
                  </a:cubicBezTo>
                  <a:cubicBezTo>
                    <a:pt x="154268" y="354298"/>
                    <a:pt x="158490" y="350072"/>
                    <a:pt x="163691" y="350072"/>
                  </a:cubicBezTo>
                  <a:lnTo>
                    <a:pt x="384088" y="350072"/>
                  </a:lnTo>
                  <a:cubicBezTo>
                    <a:pt x="389289" y="350072"/>
                    <a:pt x="393511" y="354298"/>
                    <a:pt x="393511" y="3595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36"/>
          <p:cNvGrpSpPr/>
          <p:nvPr/>
        </p:nvGrpSpPr>
        <p:grpSpPr>
          <a:xfrm>
            <a:off x="6960019" y="3136143"/>
            <a:ext cx="455788" cy="359594"/>
            <a:chOff x="6960019" y="3136143"/>
            <a:chExt cx="455788" cy="359594"/>
          </a:xfrm>
        </p:grpSpPr>
        <p:sp>
          <p:nvSpPr>
            <p:cNvPr id="571" name="Google Shape;571;p36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6969155" y="3147738"/>
              <a:ext cx="437514" cy="336392"/>
            </a:xfrm>
            <a:custGeom>
              <a:rect b="b" l="l" r="r" t="t"/>
              <a:pathLst>
                <a:path extrusionOk="0" h="672784" w="875028">
                  <a:moveTo>
                    <a:pt x="861927" y="470115"/>
                  </a:moveTo>
                  <a:cubicBezTo>
                    <a:pt x="865856" y="471101"/>
                    <a:pt x="869858" y="471758"/>
                    <a:pt x="873859" y="472051"/>
                  </a:cubicBezTo>
                  <a:cubicBezTo>
                    <a:pt x="874261" y="472069"/>
                    <a:pt x="874645" y="472178"/>
                    <a:pt x="875029" y="472252"/>
                  </a:cubicBezTo>
                  <a:lnTo>
                    <a:pt x="875029" y="0"/>
                  </a:lnTo>
                  <a:lnTo>
                    <a:pt x="595541" y="124655"/>
                  </a:lnTo>
                  <a:lnTo>
                    <a:pt x="595541" y="270330"/>
                  </a:lnTo>
                  <a:cubicBezTo>
                    <a:pt x="598355" y="268577"/>
                    <a:pt x="601132" y="266952"/>
                    <a:pt x="603892" y="265473"/>
                  </a:cubicBezTo>
                  <a:cubicBezTo>
                    <a:pt x="608350" y="263099"/>
                    <a:pt x="613869" y="264779"/>
                    <a:pt x="616263" y="269216"/>
                  </a:cubicBezTo>
                  <a:cubicBezTo>
                    <a:pt x="618638" y="273672"/>
                    <a:pt x="616957" y="279205"/>
                    <a:pt x="612517" y="281580"/>
                  </a:cubicBezTo>
                  <a:cubicBezTo>
                    <a:pt x="607071" y="284483"/>
                    <a:pt x="601480" y="288062"/>
                    <a:pt x="595541" y="292427"/>
                  </a:cubicBezTo>
                  <a:lnTo>
                    <a:pt x="595541" y="672785"/>
                  </a:lnTo>
                  <a:lnTo>
                    <a:pt x="875029" y="548130"/>
                  </a:lnTo>
                  <a:lnTo>
                    <a:pt x="875029" y="490093"/>
                  </a:lnTo>
                  <a:cubicBezTo>
                    <a:pt x="874444" y="490221"/>
                    <a:pt x="873823" y="490294"/>
                    <a:pt x="873202" y="490294"/>
                  </a:cubicBezTo>
                  <a:cubicBezTo>
                    <a:pt x="872982" y="490294"/>
                    <a:pt x="872763" y="490276"/>
                    <a:pt x="872525" y="490258"/>
                  </a:cubicBezTo>
                  <a:cubicBezTo>
                    <a:pt x="867482" y="489892"/>
                    <a:pt x="862402" y="489071"/>
                    <a:pt x="857432" y="487811"/>
                  </a:cubicBezTo>
                  <a:cubicBezTo>
                    <a:pt x="852553" y="486569"/>
                    <a:pt x="849593" y="481602"/>
                    <a:pt x="850835" y="476726"/>
                  </a:cubicBezTo>
                  <a:cubicBezTo>
                    <a:pt x="852060" y="471832"/>
                    <a:pt x="857030" y="468873"/>
                    <a:pt x="861927" y="470115"/>
                  </a:cubicBezTo>
                  <a:close/>
                  <a:moveTo>
                    <a:pt x="679323" y="267408"/>
                  </a:moveTo>
                  <a:cubicBezTo>
                    <a:pt x="678209" y="271462"/>
                    <a:pt x="674517" y="274110"/>
                    <a:pt x="670516" y="274110"/>
                  </a:cubicBezTo>
                  <a:cubicBezTo>
                    <a:pt x="669712" y="274110"/>
                    <a:pt x="668889" y="274019"/>
                    <a:pt x="668085" y="273782"/>
                  </a:cubicBezTo>
                  <a:cubicBezTo>
                    <a:pt x="662585" y="272284"/>
                    <a:pt x="656993" y="271462"/>
                    <a:pt x="651475" y="271371"/>
                  </a:cubicBezTo>
                  <a:cubicBezTo>
                    <a:pt x="649045" y="271335"/>
                    <a:pt x="646413" y="271408"/>
                    <a:pt x="643910" y="271627"/>
                  </a:cubicBezTo>
                  <a:cubicBezTo>
                    <a:pt x="638866" y="272120"/>
                    <a:pt x="634444" y="268394"/>
                    <a:pt x="633988" y="263354"/>
                  </a:cubicBezTo>
                  <a:cubicBezTo>
                    <a:pt x="633531" y="258332"/>
                    <a:pt x="637240" y="253895"/>
                    <a:pt x="642265" y="253456"/>
                  </a:cubicBezTo>
                  <a:cubicBezTo>
                    <a:pt x="645427" y="253164"/>
                    <a:pt x="648606" y="253055"/>
                    <a:pt x="651786" y="253109"/>
                  </a:cubicBezTo>
                  <a:cubicBezTo>
                    <a:pt x="658857" y="253237"/>
                    <a:pt x="665966" y="254278"/>
                    <a:pt x="672928" y="256177"/>
                  </a:cubicBezTo>
                  <a:cubicBezTo>
                    <a:pt x="677788" y="257510"/>
                    <a:pt x="680657" y="262532"/>
                    <a:pt x="679323" y="267408"/>
                  </a:cubicBezTo>
                  <a:close/>
                  <a:moveTo>
                    <a:pt x="729264" y="307493"/>
                  </a:moveTo>
                  <a:cubicBezTo>
                    <a:pt x="727528" y="309009"/>
                    <a:pt x="725390" y="309739"/>
                    <a:pt x="723270" y="309739"/>
                  </a:cubicBezTo>
                  <a:cubicBezTo>
                    <a:pt x="720712" y="309739"/>
                    <a:pt x="718172" y="308680"/>
                    <a:pt x="716363" y="306617"/>
                  </a:cubicBezTo>
                  <a:cubicBezTo>
                    <a:pt x="710461" y="299823"/>
                    <a:pt x="704157" y="293870"/>
                    <a:pt x="697633" y="288903"/>
                  </a:cubicBezTo>
                  <a:cubicBezTo>
                    <a:pt x="693613" y="285853"/>
                    <a:pt x="692845" y="280119"/>
                    <a:pt x="695897" y="276119"/>
                  </a:cubicBezTo>
                  <a:cubicBezTo>
                    <a:pt x="698949" y="272102"/>
                    <a:pt x="704686" y="271316"/>
                    <a:pt x="708707" y="274384"/>
                  </a:cubicBezTo>
                  <a:cubicBezTo>
                    <a:pt x="716217" y="280100"/>
                    <a:pt x="723435" y="286912"/>
                    <a:pt x="730141" y="294618"/>
                  </a:cubicBezTo>
                  <a:cubicBezTo>
                    <a:pt x="733467" y="298417"/>
                    <a:pt x="733065" y="304188"/>
                    <a:pt x="729264" y="307493"/>
                  </a:cubicBezTo>
                  <a:close/>
                  <a:moveTo>
                    <a:pt x="756875" y="364634"/>
                  </a:moveTo>
                  <a:cubicBezTo>
                    <a:pt x="753457" y="364634"/>
                    <a:pt x="750168" y="362699"/>
                    <a:pt x="748615" y="359412"/>
                  </a:cubicBezTo>
                  <a:cubicBezTo>
                    <a:pt x="744065" y="349824"/>
                    <a:pt x="740155" y="342191"/>
                    <a:pt x="736299" y="335361"/>
                  </a:cubicBezTo>
                  <a:cubicBezTo>
                    <a:pt x="733832" y="330978"/>
                    <a:pt x="735385" y="325408"/>
                    <a:pt x="739771" y="322924"/>
                  </a:cubicBezTo>
                  <a:cubicBezTo>
                    <a:pt x="744175" y="320441"/>
                    <a:pt x="749730" y="321993"/>
                    <a:pt x="752215" y="326394"/>
                  </a:cubicBezTo>
                  <a:cubicBezTo>
                    <a:pt x="756290" y="333589"/>
                    <a:pt x="760383" y="341606"/>
                    <a:pt x="765134" y="351577"/>
                  </a:cubicBezTo>
                  <a:cubicBezTo>
                    <a:pt x="767290" y="356143"/>
                    <a:pt x="765335" y="361585"/>
                    <a:pt x="760785" y="363740"/>
                  </a:cubicBezTo>
                  <a:cubicBezTo>
                    <a:pt x="759524" y="364342"/>
                    <a:pt x="758190" y="364634"/>
                    <a:pt x="756875" y="364634"/>
                  </a:cubicBezTo>
                  <a:close/>
                  <a:moveTo>
                    <a:pt x="789584" y="421484"/>
                  </a:moveTo>
                  <a:cubicBezTo>
                    <a:pt x="788158" y="422305"/>
                    <a:pt x="786605" y="422689"/>
                    <a:pt x="785070" y="422689"/>
                  </a:cubicBezTo>
                  <a:cubicBezTo>
                    <a:pt x="781891" y="422689"/>
                    <a:pt x="778802" y="421027"/>
                    <a:pt x="777121" y="418069"/>
                  </a:cubicBezTo>
                  <a:cubicBezTo>
                    <a:pt x="772991" y="410837"/>
                    <a:pt x="768880" y="402820"/>
                    <a:pt x="764147" y="392886"/>
                  </a:cubicBezTo>
                  <a:cubicBezTo>
                    <a:pt x="761973" y="388338"/>
                    <a:pt x="763910" y="382878"/>
                    <a:pt x="768460" y="380723"/>
                  </a:cubicBezTo>
                  <a:cubicBezTo>
                    <a:pt x="773028" y="378550"/>
                    <a:pt x="778473" y="380486"/>
                    <a:pt x="780648" y="385051"/>
                  </a:cubicBezTo>
                  <a:cubicBezTo>
                    <a:pt x="785180" y="394566"/>
                    <a:pt x="789108" y="402199"/>
                    <a:pt x="793001" y="409029"/>
                  </a:cubicBezTo>
                  <a:cubicBezTo>
                    <a:pt x="795504" y="413412"/>
                    <a:pt x="793969" y="418982"/>
                    <a:pt x="789584" y="421484"/>
                  </a:cubicBezTo>
                  <a:close/>
                  <a:moveTo>
                    <a:pt x="833732" y="468033"/>
                  </a:moveTo>
                  <a:cubicBezTo>
                    <a:pt x="831941" y="470425"/>
                    <a:pt x="829200" y="471685"/>
                    <a:pt x="826422" y="471685"/>
                  </a:cubicBezTo>
                  <a:cubicBezTo>
                    <a:pt x="824504" y="471685"/>
                    <a:pt x="822585" y="471083"/>
                    <a:pt x="820940" y="469859"/>
                  </a:cubicBezTo>
                  <a:cubicBezTo>
                    <a:pt x="813430" y="464216"/>
                    <a:pt x="806176" y="457441"/>
                    <a:pt x="799378" y="449716"/>
                  </a:cubicBezTo>
                  <a:cubicBezTo>
                    <a:pt x="796052" y="445918"/>
                    <a:pt x="796418" y="440147"/>
                    <a:pt x="800219" y="436824"/>
                  </a:cubicBezTo>
                  <a:cubicBezTo>
                    <a:pt x="804001" y="433500"/>
                    <a:pt x="809775" y="433865"/>
                    <a:pt x="813101" y="437664"/>
                  </a:cubicBezTo>
                  <a:cubicBezTo>
                    <a:pt x="819076" y="444439"/>
                    <a:pt x="825399" y="450374"/>
                    <a:pt x="831922" y="455250"/>
                  </a:cubicBezTo>
                  <a:cubicBezTo>
                    <a:pt x="835943" y="458281"/>
                    <a:pt x="836765" y="463997"/>
                    <a:pt x="833732" y="468033"/>
                  </a:cubicBezTo>
                  <a:close/>
                  <a:moveTo>
                    <a:pt x="297780" y="548130"/>
                  </a:moveTo>
                  <a:lnTo>
                    <a:pt x="577268" y="672785"/>
                  </a:lnTo>
                  <a:lnTo>
                    <a:pt x="577268" y="293322"/>
                  </a:lnTo>
                  <a:cubicBezTo>
                    <a:pt x="575641" y="290455"/>
                    <a:pt x="575678" y="287003"/>
                    <a:pt x="577268" y="284246"/>
                  </a:cubicBezTo>
                  <a:lnTo>
                    <a:pt x="577268" y="124655"/>
                  </a:lnTo>
                  <a:lnTo>
                    <a:pt x="297780" y="0"/>
                  </a:lnTo>
                  <a:lnTo>
                    <a:pt x="297780" y="548130"/>
                  </a:lnTo>
                  <a:close/>
                  <a:moveTo>
                    <a:pt x="407693" y="365840"/>
                  </a:moveTo>
                  <a:cubicBezTo>
                    <a:pt x="399981" y="371464"/>
                    <a:pt x="391795" y="376669"/>
                    <a:pt x="383353" y="381289"/>
                  </a:cubicBezTo>
                  <a:cubicBezTo>
                    <a:pt x="381964" y="382056"/>
                    <a:pt x="380447" y="382421"/>
                    <a:pt x="378967" y="382421"/>
                  </a:cubicBezTo>
                  <a:cubicBezTo>
                    <a:pt x="375733" y="382421"/>
                    <a:pt x="372608" y="380705"/>
                    <a:pt x="370945" y="377692"/>
                  </a:cubicBezTo>
                  <a:cubicBezTo>
                    <a:pt x="368515" y="373272"/>
                    <a:pt x="370123" y="367721"/>
                    <a:pt x="374563" y="365292"/>
                  </a:cubicBezTo>
                  <a:cubicBezTo>
                    <a:pt x="382311" y="361037"/>
                    <a:pt x="389840" y="356252"/>
                    <a:pt x="396911" y="351084"/>
                  </a:cubicBezTo>
                  <a:cubicBezTo>
                    <a:pt x="400986" y="348107"/>
                    <a:pt x="406706" y="349002"/>
                    <a:pt x="409684" y="353075"/>
                  </a:cubicBezTo>
                  <a:cubicBezTo>
                    <a:pt x="412663" y="357147"/>
                    <a:pt x="411768" y="362863"/>
                    <a:pt x="407693" y="365840"/>
                  </a:cubicBezTo>
                  <a:close/>
                  <a:moveTo>
                    <a:pt x="447510" y="381855"/>
                  </a:moveTo>
                  <a:cubicBezTo>
                    <a:pt x="447217" y="381855"/>
                    <a:pt x="446925" y="381837"/>
                    <a:pt x="446651" y="381819"/>
                  </a:cubicBezTo>
                  <a:cubicBezTo>
                    <a:pt x="436601" y="380869"/>
                    <a:pt x="426660" y="378093"/>
                    <a:pt x="417067" y="373546"/>
                  </a:cubicBezTo>
                  <a:cubicBezTo>
                    <a:pt x="412517" y="371391"/>
                    <a:pt x="410580" y="365949"/>
                    <a:pt x="412736" y="361384"/>
                  </a:cubicBezTo>
                  <a:cubicBezTo>
                    <a:pt x="414892" y="356837"/>
                    <a:pt x="420356" y="354883"/>
                    <a:pt x="424906" y="357056"/>
                  </a:cubicBezTo>
                  <a:cubicBezTo>
                    <a:pt x="432562" y="360672"/>
                    <a:pt x="440438" y="362900"/>
                    <a:pt x="448350" y="363630"/>
                  </a:cubicBezTo>
                  <a:cubicBezTo>
                    <a:pt x="453376" y="364105"/>
                    <a:pt x="457067" y="368561"/>
                    <a:pt x="456592" y="373583"/>
                  </a:cubicBezTo>
                  <a:cubicBezTo>
                    <a:pt x="456153" y="378313"/>
                    <a:pt x="452170" y="381855"/>
                    <a:pt x="447510" y="381855"/>
                  </a:cubicBezTo>
                  <a:close/>
                  <a:moveTo>
                    <a:pt x="530854" y="324988"/>
                  </a:moveTo>
                  <a:cubicBezTo>
                    <a:pt x="535952" y="320422"/>
                    <a:pt x="541142" y="315601"/>
                    <a:pt x="546148" y="310945"/>
                  </a:cubicBezTo>
                  <a:lnTo>
                    <a:pt x="551100" y="306343"/>
                  </a:lnTo>
                  <a:cubicBezTo>
                    <a:pt x="554810" y="302909"/>
                    <a:pt x="560584" y="303129"/>
                    <a:pt x="564020" y="306817"/>
                  </a:cubicBezTo>
                  <a:cubicBezTo>
                    <a:pt x="567455" y="310525"/>
                    <a:pt x="567236" y="316295"/>
                    <a:pt x="563526" y="319729"/>
                  </a:cubicBezTo>
                  <a:lnTo>
                    <a:pt x="558592" y="324312"/>
                  </a:lnTo>
                  <a:cubicBezTo>
                    <a:pt x="553513" y="329042"/>
                    <a:pt x="548268" y="333918"/>
                    <a:pt x="543042" y="338593"/>
                  </a:cubicBezTo>
                  <a:cubicBezTo>
                    <a:pt x="541288" y="340164"/>
                    <a:pt x="539113" y="340931"/>
                    <a:pt x="536939" y="340931"/>
                  </a:cubicBezTo>
                  <a:cubicBezTo>
                    <a:pt x="534435" y="340931"/>
                    <a:pt x="531950" y="339908"/>
                    <a:pt x="530141" y="337899"/>
                  </a:cubicBezTo>
                  <a:cubicBezTo>
                    <a:pt x="526779" y="334137"/>
                    <a:pt x="527090" y="328366"/>
                    <a:pt x="530854" y="324988"/>
                  </a:cubicBezTo>
                  <a:close/>
                  <a:moveTo>
                    <a:pt x="515687" y="349696"/>
                  </a:moveTo>
                  <a:cubicBezTo>
                    <a:pt x="518483" y="353896"/>
                    <a:pt x="517350" y="359558"/>
                    <a:pt x="513147" y="362370"/>
                  </a:cubicBezTo>
                  <a:cubicBezTo>
                    <a:pt x="504102" y="368396"/>
                    <a:pt x="495495" y="372907"/>
                    <a:pt x="486852" y="376139"/>
                  </a:cubicBezTo>
                  <a:cubicBezTo>
                    <a:pt x="485810" y="376541"/>
                    <a:pt x="484714" y="376724"/>
                    <a:pt x="483654" y="376724"/>
                  </a:cubicBezTo>
                  <a:cubicBezTo>
                    <a:pt x="479945" y="376724"/>
                    <a:pt x="476473" y="374459"/>
                    <a:pt x="475102" y="370807"/>
                  </a:cubicBezTo>
                  <a:cubicBezTo>
                    <a:pt x="473330" y="366077"/>
                    <a:pt x="475724" y="360818"/>
                    <a:pt x="480438" y="359046"/>
                  </a:cubicBezTo>
                  <a:cubicBezTo>
                    <a:pt x="487766" y="356307"/>
                    <a:pt x="495148" y="352417"/>
                    <a:pt x="503024" y="347176"/>
                  </a:cubicBezTo>
                  <a:cubicBezTo>
                    <a:pt x="507208" y="344364"/>
                    <a:pt x="512891" y="345514"/>
                    <a:pt x="515687" y="349696"/>
                  </a:cubicBezTo>
                  <a:close/>
                  <a:moveTo>
                    <a:pt x="482156" y="255502"/>
                  </a:moveTo>
                  <a:cubicBezTo>
                    <a:pt x="480877" y="264925"/>
                    <a:pt x="478209" y="274622"/>
                    <a:pt x="474243" y="284337"/>
                  </a:cubicBezTo>
                  <a:cubicBezTo>
                    <a:pt x="472800" y="287862"/>
                    <a:pt x="469383" y="290016"/>
                    <a:pt x="465783" y="290016"/>
                  </a:cubicBezTo>
                  <a:cubicBezTo>
                    <a:pt x="464632" y="290016"/>
                    <a:pt x="463462" y="289797"/>
                    <a:pt x="462329" y="289341"/>
                  </a:cubicBezTo>
                  <a:cubicBezTo>
                    <a:pt x="457670" y="287423"/>
                    <a:pt x="455422" y="282091"/>
                    <a:pt x="457341" y="277434"/>
                  </a:cubicBezTo>
                  <a:cubicBezTo>
                    <a:pt x="460721" y="269143"/>
                    <a:pt x="462969" y="260944"/>
                    <a:pt x="464047" y="253055"/>
                  </a:cubicBezTo>
                  <a:cubicBezTo>
                    <a:pt x="464723" y="248051"/>
                    <a:pt x="469310" y="244544"/>
                    <a:pt x="474317" y="245220"/>
                  </a:cubicBezTo>
                  <a:cubicBezTo>
                    <a:pt x="479323" y="245896"/>
                    <a:pt x="482832" y="250498"/>
                    <a:pt x="482156" y="255502"/>
                  </a:cubicBezTo>
                  <a:close/>
                  <a:moveTo>
                    <a:pt x="449940" y="187294"/>
                  </a:moveTo>
                  <a:cubicBezTo>
                    <a:pt x="453704" y="183933"/>
                    <a:pt x="459497" y="184280"/>
                    <a:pt x="462841" y="188042"/>
                  </a:cubicBezTo>
                  <a:cubicBezTo>
                    <a:pt x="469602" y="195639"/>
                    <a:pt x="475011" y="204916"/>
                    <a:pt x="478483" y="214869"/>
                  </a:cubicBezTo>
                  <a:cubicBezTo>
                    <a:pt x="480146" y="219635"/>
                    <a:pt x="477642" y="224840"/>
                    <a:pt x="472873" y="226502"/>
                  </a:cubicBezTo>
                  <a:cubicBezTo>
                    <a:pt x="471886" y="226849"/>
                    <a:pt x="470863" y="227013"/>
                    <a:pt x="469858" y="227013"/>
                  </a:cubicBezTo>
                  <a:cubicBezTo>
                    <a:pt x="466094" y="227013"/>
                    <a:pt x="462549" y="224657"/>
                    <a:pt x="461233" y="220895"/>
                  </a:cubicBezTo>
                  <a:cubicBezTo>
                    <a:pt x="458529" y="213171"/>
                    <a:pt x="454362" y="206012"/>
                    <a:pt x="449191" y="200186"/>
                  </a:cubicBezTo>
                  <a:cubicBezTo>
                    <a:pt x="445829" y="196406"/>
                    <a:pt x="446176" y="190635"/>
                    <a:pt x="449940" y="187294"/>
                  </a:cubicBezTo>
                  <a:close/>
                  <a:moveTo>
                    <a:pt x="453047" y="305539"/>
                  </a:moveTo>
                  <a:cubicBezTo>
                    <a:pt x="457140" y="308479"/>
                    <a:pt x="458090" y="314177"/>
                    <a:pt x="455148" y="318268"/>
                  </a:cubicBezTo>
                  <a:cubicBezTo>
                    <a:pt x="449575" y="326029"/>
                    <a:pt x="443362" y="333516"/>
                    <a:pt x="436656" y="340529"/>
                  </a:cubicBezTo>
                  <a:cubicBezTo>
                    <a:pt x="434865" y="342410"/>
                    <a:pt x="432453" y="343341"/>
                    <a:pt x="430059" y="343341"/>
                  </a:cubicBezTo>
                  <a:cubicBezTo>
                    <a:pt x="427775" y="343341"/>
                    <a:pt x="425509" y="342501"/>
                    <a:pt x="423736" y="340821"/>
                  </a:cubicBezTo>
                  <a:cubicBezTo>
                    <a:pt x="420082" y="337333"/>
                    <a:pt x="419954" y="331544"/>
                    <a:pt x="423444" y="327910"/>
                  </a:cubicBezTo>
                  <a:cubicBezTo>
                    <a:pt x="429547" y="321518"/>
                    <a:pt x="435230" y="314688"/>
                    <a:pt x="440292" y="307621"/>
                  </a:cubicBezTo>
                  <a:cubicBezTo>
                    <a:pt x="443234" y="303530"/>
                    <a:pt x="448953" y="302599"/>
                    <a:pt x="453047" y="305539"/>
                  </a:cubicBezTo>
                  <a:close/>
                  <a:moveTo>
                    <a:pt x="394262" y="170347"/>
                  </a:moveTo>
                  <a:cubicBezTo>
                    <a:pt x="401571" y="167607"/>
                    <a:pt x="409045" y="166219"/>
                    <a:pt x="416482" y="166219"/>
                  </a:cubicBezTo>
                  <a:cubicBezTo>
                    <a:pt x="419662" y="166201"/>
                    <a:pt x="423006" y="166493"/>
                    <a:pt x="426203" y="167023"/>
                  </a:cubicBezTo>
                  <a:cubicBezTo>
                    <a:pt x="431174" y="167863"/>
                    <a:pt x="434518" y="172575"/>
                    <a:pt x="433677" y="177560"/>
                  </a:cubicBezTo>
                  <a:cubicBezTo>
                    <a:pt x="432836" y="182527"/>
                    <a:pt x="428122" y="185887"/>
                    <a:pt x="423152" y="185029"/>
                  </a:cubicBezTo>
                  <a:cubicBezTo>
                    <a:pt x="420959" y="184664"/>
                    <a:pt x="418730" y="184481"/>
                    <a:pt x="416500" y="184481"/>
                  </a:cubicBezTo>
                  <a:lnTo>
                    <a:pt x="416482" y="184481"/>
                  </a:lnTo>
                  <a:cubicBezTo>
                    <a:pt x="411256" y="184481"/>
                    <a:pt x="405938" y="185467"/>
                    <a:pt x="400676" y="187440"/>
                  </a:cubicBezTo>
                  <a:cubicBezTo>
                    <a:pt x="399616" y="187841"/>
                    <a:pt x="398538" y="188042"/>
                    <a:pt x="397460" y="188042"/>
                  </a:cubicBezTo>
                  <a:cubicBezTo>
                    <a:pt x="393768" y="188042"/>
                    <a:pt x="390297" y="185778"/>
                    <a:pt x="388908" y="182107"/>
                  </a:cubicBezTo>
                  <a:cubicBezTo>
                    <a:pt x="387135" y="177396"/>
                    <a:pt x="389529" y="172118"/>
                    <a:pt x="394262" y="170347"/>
                  </a:cubicBezTo>
                  <a:close/>
                  <a:moveTo>
                    <a:pt x="381964" y="317044"/>
                  </a:moveTo>
                  <a:cubicBezTo>
                    <a:pt x="386697" y="324477"/>
                    <a:pt x="392051" y="331288"/>
                    <a:pt x="397880" y="337278"/>
                  </a:cubicBezTo>
                  <a:cubicBezTo>
                    <a:pt x="401407" y="340894"/>
                    <a:pt x="401334" y="346665"/>
                    <a:pt x="397715" y="350189"/>
                  </a:cubicBezTo>
                  <a:cubicBezTo>
                    <a:pt x="395943" y="351924"/>
                    <a:pt x="393641" y="352782"/>
                    <a:pt x="391338" y="352782"/>
                  </a:cubicBezTo>
                  <a:cubicBezTo>
                    <a:pt x="388963" y="352782"/>
                    <a:pt x="386587" y="351851"/>
                    <a:pt x="384796" y="350025"/>
                  </a:cubicBezTo>
                  <a:cubicBezTo>
                    <a:pt x="378072" y="343140"/>
                    <a:pt x="371932" y="335324"/>
                    <a:pt x="366541" y="326832"/>
                  </a:cubicBezTo>
                  <a:cubicBezTo>
                    <a:pt x="363837" y="322577"/>
                    <a:pt x="365098" y="316934"/>
                    <a:pt x="369356" y="314232"/>
                  </a:cubicBezTo>
                  <a:cubicBezTo>
                    <a:pt x="373613" y="311529"/>
                    <a:pt x="379260" y="312789"/>
                    <a:pt x="381964" y="317044"/>
                  </a:cubicBezTo>
                  <a:close/>
                  <a:moveTo>
                    <a:pt x="346880" y="222539"/>
                  </a:moveTo>
                  <a:cubicBezTo>
                    <a:pt x="347610" y="220001"/>
                    <a:pt x="348469" y="217480"/>
                    <a:pt x="349420" y="215052"/>
                  </a:cubicBezTo>
                  <a:cubicBezTo>
                    <a:pt x="352197" y="207911"/>
                    <a:pt x="356107" y="201154"/>
                    <a:pt x="361023" y="194964"/>
                  </a:cubicBezTo>
                  <a:cubicBezTo>
                    <a:pt x="364166" y="191019"/>
                    <a:pt x="369904" y="190343"/>
                    <a:pt x="373869" y="193484"/>
                  </a:cubicBezTo>
                  <a:cubicBezTo>
                    <a:pt x="377816" y="196607"/>
                    <a:pt x="378474" y="202360"/>
                    <a:pt x="375349" y="206304"/>
                  </a:cubicBezTo>
                  <a:cubicBezTo>
                    <a:pt x="371567" y="211071"/>
                    <a:pt x="368570" y="216257"/>
                    <a:pt x="366450" y="221681"/>
                  </a:cubicBezTo>
                  <a:cubicBezTo>
                    <a:pt x="365701" y="223616"/>
                    <a:pt x="365007" y="225625"/>
                    <a:pt x="364422" y="227652"/>
                  </a:cubicBezTo>
                  <a:cubicBezTo>
                    <a:pt x="363252" y="231633"/>
                    <a:pt x="359616" y="234227"/>
                    <a:pt x="355651" y="234227"/>
                  </a:cubicBezTo>
                  <a:cubicBezTo>
                    <a:pt x="354810" y="234227"/>
                    <a:pt x="353951" y="234117"/>
                    <a:pt x="353092" y="233861"/>
                  </a:cubicBezTo>
                  <a:cubicBezTo>
                    <a:pt x="348250" y="232455"/>
                    <a:pt x="345454" y="227378"/>
                    <a:pt x="346880" y="222539"/>
                  </a:cubicBezTo>
                  <a:close/>
                  <a:moveTo>
                    <a:pt x="351813" y="252561"/>
                  </a:moveTo>
                  <a:cubicBezTo>
                    <a:pt x="356838" y="252032"/>
                    <a:pt x="361315" y="255684"/>
                    <a:pt x="361845" y="260688"/>
                  </a:cubicBezTo>
                  <a:cubicBezTo>
                    <a:pt x="362686" y="268833"/>
                    <a:pt x="364531" y="277288"/>
                    <a:pt x="367309" y="285798"/>
                  </a:cubicBezTo>
                  <a:cubicBezTo>
                    <a:pt x="368862" y="290583"/>
                    <a:pt x="366249" y="295751"/>
                    <a:pt x="361443" y="297303"/>
                  </a:cubicBezTo>
                  <a:cubicBezTo>
                    <a:pt x="360511" y="297613"/>
                    <a:pt x="359561" y="297760"/>
                    <a:pt x="358611" y="297760"/>
                  </a:cubicBezTo>
                  <a:cubicBezTo>
                    <a:pt x="354774" y="297760"/>
                    <a:pt x="351192" y="295312"/>
                    <a:pt x="349931" y="291459"/>
                  </a:cubicBezTo>
                  <a:cubicBezTo>
                    <a:pt x="346752" y="281726"/>
                    <a:pt x="344650" y="272010"/>
                    <a:pt x="343663" y="262587"/>
                  </a:cubicBezTo>
                  <a:cubicBezTo>
                    <a:pt x="343152" y="257565"/>
                    <a:pt x="346788" y="253073"/>
                    <a:pt x="351813" y="252561"/>
                  </a:cubicBezTo>
                  <a:close/>
                  <a:moveTo>
                    <a:pt x="316729" y="386640"/>
                  </a:moveTo>
                  <a:cubicBezTo>
                    <a:pt x="325317" y="384850"/>
                    <a:pt x="333906" y="382495"/>
                    <a:pt x="342275" y="379609"/>
                  </a:cubicBezTo>
                  <a:cubicBezTo>
                    <a:pt x="347044" y="377947"/>
                    <a:pt x="352234" y="380486"/>
                    <a:pt x="353896" y="385252"/>
                  </a:cubicBezTo>
                  <a:cubicBezTo>
                    <a:pt x="355541" y="390018"/>
                    <a:pt x="353001" y="395205"/>
                    <a:pt x="348232" y="396867"/>
                  </a:cubicBezTo>
                  <a:cubicBezTo>
                    <a:pt x="339132" y="400008"/>
                    <a:pt x="329794" y="402583"/>
                    <a:pt x="320438" y="404518"/>
                  </a:cubicBezTo>
                  <a:cubicBezTo>
                    <a:pt x="319817" y="404646"/>
                    <a:pt x="319196" y="404701"/>
                    <a:pt x="318574" y="404701"/>
                  </a:cubicBezTo>
                  <a:cubicBezTo>
                    <a:pt x="314335" y="404701"/>
                    <a:pt x="310534" y="401743"/>
                    <a:pt x="309639" y="397433"/>
                  </a:cubicBezTo>
                  <a:cubicBezTo>
                    <a:pt x="308616" y="392484"/>
                    <a:pt x="311795" y="387663"/>
                    <a:pt x="316729" y="386640"/>
                  </a:cubicBezTo>
                  <a:close/>
                  <a:moveTo>
                    <a:pt x="0" y="427711"/>
                  </a:moveTo>
                  <a:cubicBezTo>
                    <a:pt x="3070" y="429610"/>
                    <a:pt x="4861" y="433226"/>
                    <a:pt x="4221" y="436988"/>
                  </a:cubicBezTo>
                  <a:cubicBezTo>
                    <a:pt x="3563" y="440859"/>
                    <a:pt x="3344" y="444749"/>
                    <a:pt x="3563" y="448602"/>
                  </a:cubicBezTo>
                  <a:cubicBezTo>
                    <a:pt x="3746" y="451743"/>
                    <a:pt x="2321" y="454592"/>
                    <a:pt x="0" y="456382"/>
                  </a:cubicBezTo>
                  <a:lnTo>
                    <a:pt x="0" y="672785"/>
                  </a:lnTo>
                  <a:lnTo>
                    <a:pt x="279506" y="548130"/>
                  </a:lnTo>
                  <a:lnTo>
                    <a:pt x="279506" y="409011"/>
                  </a:lnTo>
                  <a:cubicBezTo>
                    <a:pt x="278574" y="409011"/>
                    <a:pt x="277661" y="409047"/>
                    <a:pt x="276729" y="409047"/>
                  </a:cubicBezTo>
                  <a:cubicBezTo>
                    <a:pt x="269219" y="409047"/>
                    <a:pt x="261672" y="408627"/>
                    <a:pt x="254289" y="407824"/>
                  </a:cubicBezTo>
                  <a:lnTo>
                    <a:pt x="253321" y="407714"/>
                  </a:lnTo>
                  <a:cubicBezTo>
                    <a:pt x="248314" y="407148"/>
                    <a:pt x="244696" y="402619"/>
                    <a:pt x="245262" y="397615"/>
                  </a:cubicBezTo>
                  <a:cubicBezTo>
                    <a:pt x="245829" y="392612"/>
                    <a:pt x="250342" y="388996"/>
                    <a:pt x="255368" y="389562"/>
                  </a:cubicBezTo>
                  <a:lnTo>
                    <a:pt x="256318" y="389671"/>
                  </a:lnTo>
                  <a:cubicBezTo>
                    <a:pt x="263919" y="390511"/>
                    <a:pt x="271740" y="390858"/>
                    <a:pt x="279506" y="390731"/>
                  </a:cubicBezTo>
                  <a:lnTo>
                    <a:pt x="279506" y="0"/>
                  </a:lnTo>
                  <a:lnTo>
                    <a:pt x="0" y="124655"/>
                  </a:lnTo>
                  <a:lnTo>
                    <a:pt x="0" y="427711"/>
                  </a:lnTo>
                  <a:close/>
                  <a:moveTo>
                    <a:pt x="182604" y="382020"/>
                  </a:moveTo>
                  <a:cubicBezTo>
                    <a:pt x="183993" y="377180"/>
                    <a:pt x="189054" y="374368"/>
                    <a:pt x="193915" y="375756"/>
                  </a:cubicBezTo>
                  <a:cubicBezTo>
                    <a:pt x="202339" y="378185"/>
                    <a:pt x="211366" y="380723"/>
                    <a:pt x="220301" y="382951"/>
                  </a:cubicBezTo>
                  <a:cubicBezTo>
                    <a:pt x="225199" y="384156"/>
                    <a:pt x="228177" y="389105"/>
                    <a:pt x="226971" y="393999"/>
                  </a:cubicBezTo>
                  <a:cubicBezTo>
                    <a:pt x="225929" y="398163"/>
                    <a:pt x="222202" y="400939"/>
                    <a:pt x="218109" y="400939"/>
                  </a:cubicBezTo>
                  <a:cubicBezTo>
                    <a:pt x="217378" y="400939"/>
                    <a:pt x="216628" y="400848"/>
                    <a:pt x="215897" y="400665"/>
                  </a:cubicBezTo>
                  <a:cubicBezTo>
                    <a:pt x="206688" y="398382"/>
                    <a:pt x="197460" y="395789"/>
                    <a:pt x="188853" y="393324"/>
                  </a:cubicBezTo>
                  <a:cubicBezTo>
                    <a:pt x="184011" y="391918"/>
                    <a:pt x="181215" y="386859"/>
                    <a:pt x="182604" y="382020"/>
                  </a:cubicBezTo>
                  <a:close/>
                  <a:moveTo>
                    <a:pt x="119744" y="367374"/>
                  </a:moveTo>
                  <a:cubicBezTo>
                    <a:pt x="120585" y="362406"/>
                    <a:pt x="125263" y="359028"/>
                    <a:pt x="130251" y="359850"/>
                  </a:cubicBezTo>
                  <a:cubicBezTo>
                    <a:pt x="138712" y="361256"/>
                    <a:pt x="147483" y="363100"/>
                    <a:pt x="157113" y="365529"/>
                  </a:cubicBezTo>
                  <a:lnTo>
                    <a:pt x="158008" y="365767"/>
                  </a:lnTo>
                  <a:cubicBezTo>
                    <a:pt x="162887" y="367008"/>
                    <a:pt x="165884" y="371994"/>
                    <a:pt x="164641" y="376888"/>
                  </a:cubicBezTo>
                  <a:cubicBezTo>
                    <a:pt x="163581" y="381015"/>
                    <a:pt x="159890" y="383773"/>
                    <a:pt x="155834" y="383773"/>
                  </a:cubicBezTo>
                  <a:cubicBezTo>
                    <a:pt x="155084" y="383773"/>
                    <a:pt x="154335" y="383663"/>
                    <a:pt x="153568" y="383481"/>
                  </a:cubicBezTo>
                  <a:lnTo>
                    <a:pt x="152654" y="383243"/>
                  </a:lnTo>
                  <a:cubicBezTo>
                    <a:pt x="143517" y="380942"/>
                    <a:pt x="135221" y="379189"/>
                    <a:pt x="127273" y="377874"/>
                  </a:cubicBezTo>
                  <a:cubicBezTo>
                    <a:pt x="122302" y="377052"/>
                    <a:pt x="118922" y="372359"/>
                    <a:pt x="119744" y="367374"/>
                  </a:cubicBezTo>
                  <a:close/>
                  <a:moveTo>
                    <a:pt x="62531" y="360361"/>
                  </a:moveTo>
                  <a:cubicBezTo>
                    <a:pt x="71722" y="358261"/>
                    <a:pt x="81571" y="357074"/>
                    <a:pt x="91823" y="356837"/>
                  </a:cubicBezTo>
                  <a:cubicBezTo>
                    <a:pt x="96866" y="356691"/>
                    <a:pt x="101051" y="360726"/>
                    <a:pt x="101160" y="365767"/>
                  </a:cubicBezTo>
                  <a:cubicBezTo>
                    <a:pt x="101270" y="370807"/>
                    <a:pt x="97268" y="374989"/>
                    <a:pt x="92225" y="375098"/>
                  </a:cubicBezTo>
                  <a:cubicBezTo>
                    <a:pt x="83216" y="375299"/>
                    <a:pt x="74609" y="376340"/>
                    <a:pt x="66642" y="378166"/>
                  </a:cubicBezTo>
                  <a:cubicBezTo>
                    <a:pt x="65948" y="378331"/>
                    <a:pt x="65253" y="378404"/>
                    <a:pt x="64577" y="378404"/>
                  </a:cubicBezTo>
                  <a:cubicBezTo>
                    <a:pt x="60411" y="378404"/>
                    <a:pt x="56665" y="375537"/>
                    <a:pt x="55678" y="371318"/>
                  </a:cubicBezTo>
                  <a:cubicBezTo>
                    <a:pt x="54545" y="366406"/>
                    <a:pt x="57615" y="361493"/>
                    <a:pt x="62531" y="360361"/>
                  </a:cubicBezTo>
                  <a:close/>
                  <a:moveTo>
                    <a:pt x="3417" y="396666"/>
                  </a:moveTo>
                  <a:cubicBezTo>
                    <a:pt x="9667" y="388868"/>
                    <a:pt x="17159" y="381965"/>
                    <a:pt x="25729" y="376139"/>
                  </a:cubicBezTo>
                  <a:cubicBezTo>
                    <a:pt x="29895" y="373309"/>
                    <a:pt x="35578" y="374405"/>
                    <a:pt x="38410" y="378568"/>
                  </a:cubicBezTo>
                  <a:cubicBezTo>
                    <a:pt x="41243" y="382732"/>
                    <a:pt x="40164" y="388411"/>
                    <a:pt x="35998" y="391242"/>
                  </a:cubicBezTo>
                  <a:cubicBezTo>
                    <a:pt x="28945" y="396027"/>
                    <a:pt x="22805" y="401688"/>
                    <a:pt x="17707" y="408061"/>
                  </a:cubicBezTo>
                  <a:cubicBezTo>
                    <a:pt x="15898" y="410326"/>
                    <a:pt x="13248" y="411494"/>
                    <a:pt x="10562" y="411494"/>
                  </a:cubicBezTo>
                  <a:cubicBezTo>
                    <a:pt x="8552" y="411494"/>
                    <a:pt x="6542" y="410837"/>
                    <a:pt x="4861" y="409504"/>
                  </a:cubicBezTo>
                  <a:cubicBezTo>
                    <a:pt x="914" y="406345"/>
                    <a:pt x="274" y="400610"/>
                    <a:pt x="3417" y="3966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7288753" y="3348683"/>
              <a:ext cx="96099" cy="124664"/>
            </a:xfrm>
            <a:custGeom>
              <a:rect b="b" l="l" r="r" t="t"/>
              <a:pathLst>
                <a:path extrusionOk="0" h="249329" w="192197">
                  <a:moveTo>
                    <a:pt x="192197" y="96039"/>
                  </a:moveTo>
                  <a:cubicBezTo>
                    <a:pt x="192197" y="165672"/>
                    <a:pt x="123435" y="229168"/>
                    <a:pt x="102238" y="247083"/>
                  </a:cubicBezTo>
                  <a:cubicBezTo>
                    <a:pt x="98693" y="250078"/>
                    <a:pt x="93504" y="250078"/>
                    <a:pt x="89959" y="247083"/>
                  </a:cubicBezTo>
                  <a:cubicBezTo>
                    <a:pt x="68762" y="229168"/>
                    <a:pt x="0" y="165672"/>
                    <a:pt x="0" y="96039"/>
                  </a:cubicBezTo>
                  <a:cubicBezTo>
                    <a:pt x="0" y="42988"/>
                    <a:pt x="43033" y="0"/>
                    <a:pt x="96099" y="0"/>
                  </a:cubicBezTo>
                  <a:cubicBezTo>
                    <a:pt x="149164" y="0"/>
                    <a:pt x="192197" y="43007"/>
                    <a:pt x="192197" y="960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7284184" y="3344118"/>
              <a:ext cx="105235" cy="133804"/>
            </a:xfrm>
            <a:custGeom>
              <a:rect b="b" l="l" r="r" t="t"/>
              <a:pathLst>
                <a:path extrusionOk="0" h="267609" w="210470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36"/>
          <p:cNvGrpSpPr/>
          <p:nvPr/>
        </p:nvGrpSpPr>
        <p:grpSpPr>
          <a:xfrm>
            <a:off x="7645123" y="3136143"/>
            <a:ext cx="359874" cy="359845"/>
            <a:chOff x="7645123" y="3136143"/>
            <a:chExt cx="359874" cy="359845"/>
          </a:xfrm>
        </p:grpSpPr>
        <p:sp>
          <p:nvSpPr>
            <p:cNvPr id="577" name="Google Shape;577;p36"/>
            <p:cNvSpPr/>
            <p:nvPr/>
          </p:nvSpPr>
          <p:spPr>
            <a:xfrm>
              <a:off x="7645123" y="3136143"/>
              <a:ext cx="359874" cy="359845"/>
            </a:xfrm>
            <a:custGeom>
              <a:rect b="b" l="l" r="r" t="t"/>
              <a:pathLst>
                <a:path extrusionOk="0" h="719689" w="719747">
                  <a:moveTo>
                    <a:pt x="704292" y="287188"/>
                  </a:moveTo>
                  <a:lnTo>
                    <a:pt x="624397" y="287188"/>
                  </a:lnTo>
                  <a:cubicBezTo>
                    <a:pt x="623936" y="287188"/>
                    <a:pt x="623519" y="286900"/>
                    <a:pt x="623404" y="286469"/>
                  </a:cubicBezTo>
                  <a:cubicBezTo>
                    <a:pt x="617490" y="265228"/>
                    <a:pt x="608970" y="244693"/>
                    <a:pt x="598091" y="225439"/>
                  </a:cubicBezTo>
                  <a:cubicBezTo>
                    <a:pt x="597875" y="225051"/>
                    <a:pt x="597947" y="224547"/>
                    <a:pt x="598278" y="224216"/>
                  </a:cubicBezTo>
                  <a:lnTo>
                    <a:pt x="654789" y="167705"/>
                  </a:lnTo>
                  <a:cubicBezTo>
                    <a:pt x="657711" y="164784"/>
                    <a:pt x="659322" y="160913"/>
                    <a:pt x="659322" y="156783"/>
                  </a:cubicBezTo>
                  <a:cubicBezTo>
                    <a:pt x="659322" y="152653"/>
                    <a:pt x="657711" y="148767"/>
                    <a:pt x="654789" y="145846"/>
                  </a:cubicBezTo>
                  <a:lnTo>
                    <a:pt x="573887" y="64958"/>
                  </a:lnTo>
                  <a:cubicBezTo>
                    <a:pt x="567857" y="58943"/>
                    <a:pt x="558057" y="58943"/>
                    <a:pt x="552028" y="64958"/>
                  </a:cubicBezTo>
                  <a:lnTo>
                    <a:pt x="495503" y="121454"/>
                  </a:lnTo>
                  <a:cubicBezTo>
                    <a:pt x="495172" y="121785"/>
                    <a:pt x="494668" y="121872"/>
                    <a:pt x="494279" y="121656"/>
                  </a:cubicBezTo>
                  <a:cubicBezTo>
                    <a:pt x="474982" y="110734"/>
                    <a:pt x="454433" y="102215"/>
                    <a:pt x="433250" y="96329"/>
                  </a:cubicBezTo>
                  <a:cubicBezTo>
                    <a:pt x="432818" y="96214"/>
                    <a:pt x="432530" y="95796"/>
                    <a:pt x="432530" y="95336"/>
                  </a:cubicBezTo>
                  <a:lnTo>
                    <a:pt x="432530" y="15455"/>
                  </a:lnTo>
                  <a:cubicBezTo>
                    <a:pt x="432530" y="6922"/>
                    <a:pt x="425594" y="0"/>
                    <a:pt x="417075" y="0"/>
                  </a:cubicBezTo>
                  <a:lnTo>
                    <a:pt x="302672" y="0"/>
                  </a:lnTo>
                  <a:cubicBezTo>
                    <a:pt x="294153" y="0"/>
                    <a:pt x="287217" y="6922"/>
                    <a:pt x="287217" y="15455"/>
                  </a:cubicBezTo>
                  <a:lnTo>
                    <a:pt x="287217" y="95336"/>
                  </a:lnTo>
                  <a:cubicBezTo>
                    <a:pt x="287217" y="95811"/>
                    <a:pt x="286929" y="96214"/>
                    <a:pt x="286497" y="96329"/>
                  </a:cubicBezTo>
                  <a:cubicBezTo>
                    <a:pt x="265300" y="102229"/>
                    <a:pt x="244751" y="110748"/>
                    <a:pt x="225453" y="121670"/>
                  </a:cubicBezTo>
                  <a:cubicBezTo>
                    <a:pt x="225079" y="121886"/>
                    <a:pt x="224576" y="121800"/>
                    <a:pt x="224245" y="121469"/>
                  </a:cubicBezTo>
                  <a:lnTo>
                    <a:pt x="167719" y="64958"/>
                  </a:lnTo>
                  <a:cubicBezTo>
                    <a:pt x="161690" y="58943"/>
                    <a:pt x="151890" y="58943"/>
                    <a:pt x="145860" y="64958"/>
                  </a:cubicBezTo>
                  <a:lnTo>
                    <a:pt x="64944" y="145860"/>
                  </a:lnTo>
                  <a:cubicBezTo>
                    <a:pt x="62022" y="148782"/>
                    <a:pt x="60411" y="152667"/>
                    <a:pt x="60411" y="156797"/>
                  </a:cubicBezTo>
                  <a:cubicBezTo>
                    <a:pt x="60411" y="160927"/>
                    <a:pt x="62022" y="164813"/>
                    <a:pt x="64944" y="167734"/>
                  </a:cubicBezTo>
                  <a:lnTo>
                    <a:pt x="121469" y="224216"/>
                  </a:lnTo>
                  <a:cubicBezTo>
                    <a:pt x="121800" y="224547"/>
                    <a:pt x="121872" y="225051"/>
                    <a:pt x="121656" y="225439"/>
                  </a:cubicBezTo>
                  <a:cubicBezTo>
                    <a:pt x="110748" y="244765"/>
                    <a:pt x="102229" y="265300"/>
                    <a:pt x="96343" y="286469"/>
                  </a:cubicBezTo>
                  <a:cubicBezTo>
                    <a:pt x="96228" y="286900"/>
                    <a:pt x="95811" y="287188"/>
                    <a:pt x="95336" y="287188"/>
                  </a:cubicBezTo>
                  <a:lnTo>
                    <a:pt x="15455" y="287188"/>
                  </a:lnTo>
                  <a:cubicBezTo>
                    <a:pt x="6936" y="287188"/>
                    <a:pt x="0" y="294124"/>
                    <a:pt x="0" y="302643"/>
                  </a:cubicBezTo>
                  <a:lnTo>
                    <a:pt x="0" y="417075"/>
                  </a:lnTo>
                  <a:cubicBezTo>
                    <a:pt x="0" y="425609"/>
                    <a:pt x="6936" y="432530"/>
                    <a:pt x="15455" y="432530"/>
                  </a:cubicBezTo>
                  <a:lnTo>
                    <a:pt x="95350" y="432530"/>
                  </a:lnTo>
                  <a:cubicBezTo>
                    <a:pt x="95811" y="432530"/>
                    <a:pt x="96228" y="432833"/>
                    <a:pt x="96343" y="433250"/>
                  </a:cubicBezTo>
                  <a:cubicBezTo>
                    <a:pt x="102258" y="454476"/>
                    <a:pt x="110777" y="475011"/>
                    <a:pt x="121656" y="494294"/>
                  </a:cubicBezTo>
                  <a:cubicBezTo>
                    <a:pt x="121886" y="494682"/>
                    <a:pt x="121800" y="495172"/>
                    <a:pt x="121469" y="495517"/>
                  </a:cubicBezTo>
                  <a:lnTo>
                    <a:pt x="64958" y="552013"/>
                  </a:lnTo>
                  <a:cubicBezTo>
                    <a:pt x="62037" y="554935"/>
                    <a:pt x="60425" y="558820"/>
                    <a:pt x="60425" y="562950"/>
                  </a:cubicBezTo>
                  <a:cubicBezTo>
                    <a:pt x="60425" y="567080"/>
                    <a:pt x="62037" y="570966"/>
                    <a:pt x="64958" y="573872"/>
                  </a:cubicBezTo>
                  <a:lnTo>
                    <a:pt x="145875" y="654746"/>
                  </a:lnTo>
                  <a:cubicBezTo>
                    <a:pt x="151904" y="660776"/>
                    <a:pt x="161719" y="660776"/>
                    <a:pt x="167734" y="654746"/>
                  </a:cubicBezTo>
                  <a:lnTo>
                    <a:pt x="224245" y="598235"/>
                  </a:lnTo>
                  <a:cubicBezTo>
                    <a:pt x="224576" y="597904"/>
                    <a:pt x="225079" y="597832"/>
                    <a:pt x="225453" y="598048"/>
                  </a:cubicBezTo>
                  <a:cubicBezTo>
                    <a:pt x="244693" y="608927"/>
                    <a:pt x="265228" y="617446"/>
                    <a:pt x="286497" y="623375"/>
                  </a:cubicBezTo>
                  <a:cubicBezTo>
                    <a:pt x="286929" y="623490"/>
                    <a:pt x="287217" y="623908"/>
                    <a:pt x="287217" y="624368"/>
                  </a:cubicBezTo>
                  <a:lnTo>
                    <a:pt x="287217" y="704234"/>
                  </a:lnTo>
                  <a:cubicBezTo>
                    <a:pt x="287217" y="712754"/>
                    <a:pt x="294153" y="719690"/>
                    <a:pt x="302672" y="719690"/>
                  </a:cubicBezTo>
                  <a:lnTo>
                    <a:pt x="417090" y="719690"/>
                  </a:lnTo>
                  <a:cubicBezTo>
                    <a:pt x="425609" y="719690"/>
                    <a:pt x="432545" y="712754"/>
                    <a:pt x="432545" y="704234"/>
                  </a:cubicBezTo>
                  <a:lnTo>
                    <a:pt x="432545" y="624368"/>
                  </a:lnTo>
                  <a:cubicBezTo>
                    <a:pt x="432545" y="623908"/>
                    <a:pt x="432847" y="623490"/>
                    <a:pt x="433264" y="623375"/>
                  </a:cubicBezTo>
                  <a:cubicBezTo>
                    <a:pt x="454533" y="617446"/>
                    <a:pt x="475068" y="608927"/>
                    <a:pt x="494308" y="598048"/>
                  </a:cubicBezTo>
                  <a:cubicBezTo>
                    <a:pt x="494682" y="597832"/>
                    <a:pt x="495186" y="597904"/>
                    <a:pt x="495531" y="598235"/>
                  </a:cubicBezTo>
                  <a:lnTo>
                    <a:pt x="552028" y="654746"/>
                  </a:lnTo>
                  <a:cubicBezTo>
                    <a:pt x="558057" y="660776"/>
                    <a:pt x="567857" y="660776"/>
                    <a:pt x="573887" y="654746"/>
                  </a:cubicBezTo>
                  <a:lnTo>
                    <a:pt x="654804" y="573887"/>
                  </a:lnTo>
                  <a:cubicBezTo>
                    <a:pt x="657725" y="570966"/>
                    <a:pt x="659337" y="567080"/>
                    <a:pt x="659337" y="562950"/>
                  </a:cubicBezTo>
                  <a:cubicBezTo>
                    <a:pt x="659337" y="558820"/>
                    <a:pt x="657725" y="554935"/>
                    <a:pt x="654804" y="552013"/>
                  </a:cubicBezTo>
                  <a:lnTo>
                    <a:pt x="598307" y="495517"/>
                  </a:lnTo>
                  <a:cubicBezTo>
                    <a:pt x="597962" y="495172"/>
                    <a:pt x="597890" y="494682"/>
                    <a:pt x="598106" y="494294"/>
                  </a:cubicBezTo>
                  <a:cubicBezTo>
                    <a:pt x="603560" y="484638"/>
                    <a:pt x="608424" y="474665"/>
                    <a:pt x="612640" y="464463"/>
                  </a:cubicBezTo>
                  <a:cubicBezTo>
                    <a:pt x="616871" y="454274"/>
                    <a:pt x="620483" y="443841"/>
                    <a:pt x="623418" y="433250"/>
                  </a:cubicBezTo>
                  <a:cubicBezTo>
                    <a:pt x="623533" y="432833"/>
                    <a:pt x="623951" y="432530"/>
                    <a:pt x="624426" y="432530"/>
                  </a:cubicBezTo>
                  <a:lnTo>
                    <a:pt x="704292" y="432530"/>
                  </a:lnTo>
                  <a:cubicBezTo>
                    <a:pt x="712811" y="432530"/>
                    <a:pt x="719747" y="425609"/>
                    <a:pt x="719747" y="417075"/>
                  </a:cubicBezTo>
                  <a:lnTo>
                    <a:pt x="719747" y="302643"/>
                  </a:lnTo>
                  <a:cubicBezTo>
                    <a:pt x="719747" y="294124"/>
                    <a:pt x="712811" y="287188"/>
                    <a:pt x="704292" y="287188"/>
                  </a:cubicBezTo>
                  <a:close/>
                  <a:moveTo>
                    <a:pt x="502065" y="359845"/>
                  </a:moveTo>
                  <a:cubicBezTo>
                    <a:pt x="502065" y="438258"/>
                    <a:pt x="438287" y="502036"/>
                    <a:pt x="359874" y="502036"/>
                  </a:cubicBezTo>
                  <a:cubicBezTo>
                    <a:pt x="281461" y="502036"/>
                    <a:pt x="217683" y="438258"/>
                    <a:pt x="217683" y="359845"/>
                  </a:cubicBezTo>
                  <a:cubicBezTo>
                    <a:pt x="217683" y="281432"/>
                    <a:pt x="281461" y="217654"/>
                    <a:pt x="359874" y="217654"/>
                  </a:cubicBezTo>
                  <a:cubicBezTo>
                    <a:pt x="438287" y="217654"/>
                    <a:pt x="502065" y="281432"/>
                    <a:pt x="502065" y="35984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7652319" y="3143337"/>
              <a:ext cx="345483" cy="345454"/>
            </a:xfrm>
            <a:custGeom>
              <a:rect b="b" l="l" r="r" t="t"/>
              <a:pathLst>
                <a:path extrusionOk="0" h="690908" w="690966">
                  <a:moveTo>
                    <a:pt x="690967" y="288253"/>
                  </a:moveTo>
                  <a:lnTo>
                    <a:pt x="690967" y="402685"/>
                  </a:lnTo>
                  <a:cubicBezTo>
                    <a:pt x="690967" y="403275"/>
                    <a:pt x="690477" y="403750"/>
                    <a:pt x="689902" y="403750"/>
                  </a:cubicBezTo>
                  <a:lnTo>
                    <a:pt x="610035" y="403750"/>
                  </a:lnTo>
                  <a:cubicBezTo>
                    <a:pt x="603128" y="403750"/>
                    <a:pt x="597012" y="408383"/>
                    <a:pt x="595170" y="415017"/>
                  </a:cubicBezTo>
                  <a:cubicBezTo>
                    <a:pt x="589587" y="435063"/>
                    <a:pt x="581528" y="454519"/>
                    <a:pt x="571181" y="472823"/>
                  </a:cubicBezTo>
                  <a:cubicBezTo>
                    <a:pt x="567800" y="478810"/>
                    <a:pt x="568850" y="486408"/>
                    <a:pt x="573743" y="491301"/>
                  </a:cubicBezTo>
                  <a:lnTo>
                    <a:pt x="630239" y="547797"/>
                  </a:lnTo>
                  <a:cubicBezTo>
                    <a:pt x="630498" y="548056"/>
                    <a:pt x="630556" y="548358"/>
                    <a:pt x="630556" y="548560"/>
                  </a:cubicBezTo>
                  <a:cubicBezTo>
                    <a:pt x="630556" y="548761"/>
                    <a:pt x="630498" y="549049"/>
                    <a:pt x="630239" y="549308"/>
                  </a:cubicBezTo>
                  <a:lnTo>
                    <a:pt x="549322" y="630182"/>
                  </a:lnTo>
                  <a:cubicBezTo>
                    <a:pt x="548905" y="630599"/>
                    <a:pt x="548229" y="630599"/>
                    <a:pt x="547811" y="630182"/>
                  </a:cubicBezTo>
                  <a:lnTo>
                    <a:pt x="491315" y="573671"/>
                  </a:lnTo>
                  <a:cubicBezTo>
                    <a:pt x="486422" y="568778"/>
                    <a:pt x="478824" y="567742"/>
                    <a:pt x="472823" y="571124"/>
                  </a:cubicBezTo>
                  <a:cubicBezTo>
                    <a:pt x="454620" y="581442"/>
                    <a:pt x="435164" y="589515"/>
                    <a:pt x="415017" y="595113"/>
                  </a:cubicBezTo>
                  <a:cubicBezTo>
                    <a:pt x="408398" y="596954"/>
                    <a:pt x="403764" y="603070"/>
                    <a:pt x="403764" y="609978"/>
                  </a:cubicBezTo>
                  <a:lnTo>
                    <a:pt x="403764" y="689844"/>
                  </a:lnTo>
                  <a:cubicBezTo>
                    <a:pt x="403764" y="690434"/>
                    <a:pt x="403289" y="690909"/>
                    <a:pt x="402699" y="690909"/>
                  </a:cubicBezTo>
                  <a:lnTo>
                    <a:pt x="288282" y="690909"/>
                  </a:lnTo>
                  <a:cubicBezTo>
                    <a:pt x="287692" y="690909"/>
                    <a:pt x="287217" y="690434"/>
                    <a:pt x="287217" y="689844"/>
                  </a:cubicBezTo>
                  <a:lnTo>
                    <a:pt x="287217" y="609978"/>
                  </a:lnTo>
                  <a:cubicBezTo>
                    <a:pt x="287217" y="603070"/>
                    <a:pt x="282598" y="596954"/>
                    <a:pt x="275964" y="595113"/>
                  </a:cubicBezTo>
                  <a:cubicBezTo>
                    <a:pt x="255817" y="589515"/>
                    <a:pt x="236376" y="581442"/>
                    <a:pt x="218158" y="571124"/>
                  </a:cubicBezTo>
                  <a:cubicBezTo>
                    <a:pt x="215812" y="569800"/>
                    <a:pt x="213207" y="569152"/>
                    <a:pt x="210617" y="569152"/>
                  </a:cubicBezTo>
                  <a:cubicBezTo>
                    <a:pt x="206617" y="569152"/>
                    <a:pt x="202645" y="570707"/>
                    <a:pt x="199666" y="573671"/>
                  </a:cubicBezTo>
                  <a:lnTo>
                    <a:pt x="143169" y="630182"/>
                  </a:lnTo>
                  <a:cubicBezTo>
                    <a:pt x="142752" y="630599"/>
                    <a:pt x="142076" y="630599"/>
                    <a:pt x="141659" y="630182"/>
                  </a:cubicBezTo>
                  <a:lnTo>
                    <a:pt x="60742" y="549308"/>
                  </a:lnTo>
                  <a:cubicBezTo>
                    <a:pt x="60483" y="549049"/>
                    <a:pt x="60425" y="548761"/>
                    <a:pt x="60425" y="548560"/>
                  </a:cubicBezTo>
                  <a:cubicBezTo>
                    <a:pt x="60425" y="548358"/>
                    <a:pt x="60483" y="548056"/>
                    <a:pt x="60742" y="547797"/>
                  </a:cubicBezTo>
                  <a:lnTo>
                    <a:pt x="117252" y="491301"/>
                  </a:lnTo>
                  <a:cubicBezTo>
                    <a:pt x="122131" y="486408"/>
                    <a:pt x="123181" y="478810"/>
                    <a:pt x="119800" y="472823"/>
                  </a:cubicBezTo>
                  <a:cubicBezTo>
                    <a:pt x="109482" y="454548"/>
                    <a:pt x="101423" y="435106"/>
                    <a:pt x="95825" y="415003"/>
                  </a:cubicBezTo>
                  <a:cubicBezTo>
                    <a:pt x="93983" y="408383"/>
                    <a:pt x="87867" y="403750"/>
                    <a:pt x="80960" y="403750"/>
                  </a:cubicBezTo>
                  <a:lnTo>
                    <a:pt x="1065" y="403750"/>
                  </a:lnTo>
                  <a:cubicBezTo>
                    <a:pt x="489" y="403750"/>
                    <a:pt x="0" y="403275"/>
                    <a:pt x="0" y="402685"/>
                  </a:cubicBezTo>
                  <a:lnTo>
                    <a:pt x="0" y="288253"/>
                  </a:lnTo>
                  <a:cubicBezTo>
                    <a:pt x="0" y="287663"/>
                    <a:pt x="489" y="287188"/>
                    <a:pt x="1065" y="287188"/>
                  </a:cubicBezTo>
                  <a:lnTo>
                    <a:pt x="80946" y="287188"/>
                  </a:lnTo>
                  <a:cubicBezTo>
                    <a:pt x="87867" y="287188"/>
                    <a:pt x="93983" y="282554"/>
                    <a:pt x="95811" y="275935"/>
                  </a:cubicBezTo>
                  <a:cubicBezTo>
                    <a:pt x="101380" y="255889"/>
                    <a:pt x="109453" y="236448"/>
                    <a:pt x="119800" y="218129"/>
                  </a:cubicBezTo>
                  <a:cubicBezTo>
                    <a:pt x="123181" y="212128"/>
                    <a:pt x="122131" y="204530"/>
                    <a:pt x="117252" y="199652"/>
                  </a:cubicBezTo>
                  <a:lnTo>
                    <a:pt x="60727" y="143155"/>
                  </a:lnTo>
                  <a:cubicBezTo>
                    <a:pt x="60468" y="142896"/>
                    <a:pt x="60411" y="142608"/>
                    <a:pt x="60411" y="142407"/>
                  </a:cubicBezTo>
                  <a:cubicBezTo>
                    <a:pt x="60411" y="142205"/>
                    <a:pt x="60468" y="141918"/>
                    <a:pt x="60727" y="141659"/>
                  </a:cubicBezTo>
                  <a:lnTo>
                    <a:pt x="141644" y="60742"/>
                  </a:lnTo>
                  <a:cubicBezTo>
                    <a:pt x="142061" y="60339"/>
                    <a:pt x="142738" y="60339"/>
                    <a:pt x="143155" y="60742"/>
                  </a:cubicBezTo>
                  <a:lnTo>
                    <a:pt x="199680" y="117252"/>
                  </a:lnTo>
                  <a:cubicBezTo>
                    <a:pt x="204573" y="122145"/>
                    <a:pt x="212171" y="123196"/>
                    <a:pt x="218158" y="119800"/>
                  </a:cubicBezTo>
                  <a:cubicBezTo>
                    <a:pt x="236433" y="109453"/>
                    <a:pt x="255889" y="101380"/>
                    <a:pt x="275964" y="95811"/>
                  </a:cubicBezTo>
                  <a:cubicBezTo>
                    <a:pt x="282583" y="93969"/>
                    <a:pt x="287217" y="87853"/>
                    <a:pt x="287217" y="80946"/>
                  </a:cubicBezTo>
                  <a:lnTo>
                    <a:pt x="287217" y="1065"/>
                  </a:lnTo>
                  <a:cubicBezTo>
                    <a:pt x="287217" y="475"/>
                    <a:pt x="287692" y="0"/>
                    <a:pt x="288282" y="0"/>
                  </a:cubicBezTo>
                  <a:lnTo>
                    <a:pt x="402685" y="0"/>
                  </a:lnTo>
                  <a:cubicBezTo>
                    <a:pt x="403275" y="0"/>
                    <a:pt x="403750" y="475"/>
                    <a:pt x="403750" y="1065"/>
                  </a:cubicBezTo>
                  <a:lnTo>
                    <a:pt x="403750" y="80946"/>
                  </a:lnTo>
                  <a:cubicBezTo>
                    <a:pt x="403750" y="87853"/>
                    <a:pt x="408383" y="93969"/>
                    <a:pt x="415003" y="95811"/>
                  </a:cubicBezTo>
                  <a:cubicBezTo>
                    <a:pt x="435078" y="101380"/>
                    <a:pt x="454519" y="109453"/>
                    <a:pt x="472809" y="119785"/>
                  </a:cubicBezTo>
                  <a:cubicBezTo>
                    <a:pt x="478810" y="123181"/>
                    <a:pt x="486394" y="122131"/>
                    <a:pt x="491286" y="117238"/>
                  </a:cubicBezTo>
                  <a:lnTo>
                    <a:pt x="547811" y="60742"/>
                  </a:lnTo>
                  <a:cubicBezTo>
                    <a:pt x="548229" y="60339"/>
                    <a:pt x="548905" y="60339"/>
                    <a:pt x="549322" y="60742"/>
                  </a:cubicBezTo>
                  <a:lnTo>
                    <a:pt x="630225" y="141630"/>
                  </a:lnTo>
                  <a:cubicBezTo>
                    <a:pt x="630484" y="141889"/>
                    <a:pt x="630542" y="142191"/>
                    <a:pt x="630542" y="142392"/>
                  </a:cubicBezTo>
                  <a:cubicBezTo>
                    <a:pt x="630542" y="142594"/>
                    <a:pt x="630484" y="142882"/>
                    <a:pt x="630225" y="143141"/>
                  </a:cubicBezTo>
                  <a:lnTo>
                    <a:pt x="573714" y="199652"/>
                  </a:lnTo>
                  <a:cubicBezTo>
                    <a:pt x="568836" y="204530"/>
                    <a:pt x="567785" y="212128"/>
                    <a:pt x="571167" y="218129"/>
                  </a:cubicBezTo>
                  <a:cubicBezTo>
                    <a:pt x="581485" y="236361"/>
                    <a:pt x="589543" y="255817"/>
                    <a:pt x="595141" y="275935"/>
                  </a:cubicBezTo>
                  <a:cubicBezTo>
                    <a:pt x="596983" y="282569"/>
                    <a:pt x="603099" y="287188"/>
                    <a:pt x="610007" y="287188"/>
                  </a:cubicBezTo>
                  <a:lnTo>
                    <a:pt x="689902" y="287188"/>
                  </a:lnTo>
                  <a:cubicBezTo>
                    <a:pt x="690477" y="287188"/>
                    <a:pt x="690967" y="287663"/>
                    <a:pt x="690967" y="288253"/>
                  </a:cubicBezTo>
                  <a:close/>
                  <a:moveTo>
                    <a:pt x="502065" y="345455"/>
                  </a:moveTo>
                  <a:cubicBezTo>
                    <a:pt x="502065" y="259112"/>
                    <a:pt x="431825" y="188873"/>
                    <a:pt x="345483" y="188873"/>
                  </a:cubicBezTo>
                  <a:cubicBezTo>
                    <a:pt x="259141" y="188873"/>
                    <a:pt x="188902" y="259112"/>
                    <a:pt x="188902" y="345455"/>
                  </a:cubicBezTo>
                  <a:cubicBezTo>
                    <a:pt x="188902" y="431797"/>
                    <a:pt x="259141" y="502036"/>
                    <a:pt x="345483" y="502036"/>
                  </a:cubicBezTo>
                  <a:cubicBezTo>
                    <a:pt x="431825" y="502036"/>
                    <a:pt x="502065" y="431797"/>
                    <a:pt x="502065" y="345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7645123" y="3136143"/>
              <a:ext cx="359874" cy="359845"/>
            </a:xfrm>
            <a:custGeom>
              <a:rect b="b" l="l" r="r" t="t"/>
              <a:pathLst>
                <a:path extrusionOk="0" h="719689" w="719747">
                  <a:moveTo>
                    <a:pt x="704292" y="287188"/>
                  </a:moveTo>
                  <a:lnTo>
                    <a:pt x="624397" y="287188"/>
                  </a:lnTo>
                  <a:cubicBezTo>
                    <a:pt x="623936" y="287188"/>
                    <a:pt x="623519" y="286900"/>
                    <a:pt x="623404" y="286469"/>
                  </a:cubicBezTo>
                  <a:cubicBezTo>
                    <a:pt x="617490" y="265228"/>
                    <a:pt x="608970" y="244693"/>
                    <a:pt x="598091" y="225439"/>
                  </a:cubicBezTo>
                  <a:cubicBezTo>
                    <a:pt x="597875" y="225051"/>
                    <a:pt x="597947" y="224547"/>
                    <a:pt x="598278" y="224216"/>
                  </a:cubicBezTo>
                  <a:lnTo>
                    <a:pt x="654789" y="167705"/>
                  </a:lnTo>
                  <a:cubicBezTo>
                    <a:pt x="657711" y="164784"/>
                    <a:pt x="659322" y="160913"/>
                    <a:pt x="659322" y="156783"/>
                  </a:cubicBezTo>
                  <a:cubicBezTo>
                    <a:pt x="659322" y="152653"/>
                    <a:pt x="657711" y="148767"/>
                    <a:pt x="654789" y="145846"/>
                  </a:cubicBezTo>
                  <a:lnTo>
                    <a:pt x="573887" y="64958"/>
                  </a:lnTo>
                  <a:cubicBezTo>
                    <a:pt x="567857" y="58943"/>
                    <a:pt x="558057" y="58943"/>
                    <a:pt x="552028" y="64958"/>
                  </a:cubicBezTo>
                  <a:lnTo>
                    <a:pt x="495503" y="121454"/>
                  </a:lnTo>
                  <a:cubicBezTo>
                    <a:pt x="495172" y="121785"/>
                    <a:pt x="494668" y="121872"/>
                    <a:pt x="494279" y="121656"/>
                  </a:cubicBezTo>
                  <a:cubicBezTo>
                    <a:pt x="474982" y="110734"/>
                    <a:pt x="454433" y="102215"/>
                    <a:pt x="433250" y="96329"/>
                  </a:cubicBezTo>
                  <a:cubicBezTo>
                    <a:pt x="432818" y="96214"/>
                    <a:pt x="432530" y="95796"/>
                    <a:pt x="432530" y="95336"/>
                  </a:cubicBezTo>
                  <a:lnTo>
                    <a:pt x="432530" y="15455"/>
                  </a:lnTo>
                  <a:cubicBezTo>
                    <a:pt x="432530" y="6922"/>
                    <a:pt x="425594" y="0"/>
                    <a:pt x="417075" y="0"/>
                  </a:cubicBezTo>
                  <a:lnTo>
                    <a:pt x="302672" y="0"/>
                  </a:lnTo>
                  <a:cubicBezTo>
                    <a:pt x="294153" y="0"/>
                    <a:pt x="287217" y="6922"/>
                    <a:pt x="287217" y="15455"/>
                  </a:cubicBezTo>
                  <a:lnTo>
                    <a:pt x="287217" y="95336"/>
                  </a:lnTo>
                  <a:cubicBezTo>
                    <a:pt x="287217" y="95811"/>
                    <a:pt x="286929" y="96214"/>
                    <a:pt x="286497" y="96329"/>
                  </a:cubicBezTo>
                  <a:cubicBezTo>
                    <a:pt x="265300" y="102229"/>
                    <a:pt x="244751" y="110748"/>
                    <a:pt x="225453" y="121670"/>
                  </a:cubicBezTo>
                  <a:cubicBezTo>
                    <a:pt x="225079" y="121886"/>
                    <a:pt x="224576" y="121800"/>
                    <a:pt x="224245" y="121469"/>
                  </a:cubicBezTo>
                  <a:lnTo>
                    <a:pt x="167719" y="64958"/>
                  </a:lnTo>
                  <a:cubicBezTo>
                    <a:pt x="161690" y="58943"/>
                    <a:pt x="151890" y="58943"/>
                    <a:pt x="145860" y="64958"/>
                  </a:cubicBezTo>
                  <a:lnTo>
                    <a:pt x="64944" y="145860"/>
                  </a:lnTo>
                  <a:cubicBezTo>
                    <a:pt x="62022" y="148782"/>
                    <a:pt x="60411" y="152667"/>
                    <a:pt x="60411" y="156797"/>
                  </a:cubicBezTo>
                  <a:cubicBezTo>
                    <a:pt x="60411" y="160927"/>
                    <a:pt x="62022" y="164813"/>
                    <a:pt x="64944" y="167734"/>
                  </a:cubicBezTo>
                  <a:lnTo>
                    <a:pt x="121469" y="224216"/>
                  </a:lnTo>
                  <a:cubicBezTo>
                    <a:pt x="121800" y="224547"/>
                    <a:pt x="121872" y="225051"/>
                    <a:pt x="121656" y="225439"/>
                  </a:cubicBezTo>
                  <a:cubicBezTo>
                    <a:pt x="110748" y="244765"/>
                    <a:pt x="102229" y="265300"/>
                    <a:pt x="96343" y="286469"/>
                  </a:cubicBezTo>
                  <a:cubicBezTo>
                    <a:pt x="96228" y="286900"/>
                    <a:pt x="95811" y="287188"/>
                    <a:pt x="95336" y="287188"/>
                  </a:cubicBezTo>
                  <a:lnTo>
                    <a:pt x="15455" y="287188"/>
                  </a:lnTo>
                  <a:cubicBezTo>
                    <a:pt x="6936" y="287188"/>
                    <a:pt x="0" y="294124"/>
                    <a:pt x="0" y="302643"/>
                  </a:cubicBezTo>
                  <a:lnTo>
                    <a:pt x="0" y="417075"/>
                  </a:lnTo>
                  <a:cubicBezTo>
                    <a:pt x="0" y="425609"/>
                    <a:pt x="6936" y="432530"/>
                    <a:pt x="15455" y="432530"/>
                  </a:cubicBezTo>
                  <a:lnTo>
                    <a:pt x="95350" y="432530"/>
                  </a:lnTo>
                  <a:cubicBezTo>
                    <a:pt x="95811" y="432530"/>
                    <a:pt x="96228" y="432833"/>
                    <a:pt x="96343" y="433250"/>
                  </a:cubicBezTo>
                  <a:cubicBezTo>
                    <a:pt x="102258" y="454476"/>
                    <a:pt x="110777" y="475011"/>
                    <a:pt x="121656" y="494294"/>
                  </a:cubicBezTo>
                  <a:cubicBezTo>
                    <a:pt x="121886" y="494682"/>
                    <a:pt x="121800" y="495172"/>
                    <a:pt x="121469" y="495517"/>
                  </a:cubicBezTo>
                  <a:lnTo>
                    <a:pt x="64958" y="552013"/>
                  </a:lnTo>
                  <a:cubicBezTo>
                    <a:pt x="62037" y="554935"/>
                    <a:pt x="60425" y="558820"/>
                    <a:pt x="60425" y="562950"/>
                  </a:cubicBezTo>
                  <a:cubicBezTo>
                    <a:pt x="60425" y="567080"/>
                    <a:pt x="62037" y="570966"/>
                    <a:pt x="64958" y="573872"/>
                  </a:cubicBezTo>
                  <a:lnTo>
                    <a:pt x="145875" y="654746"/>
                  </a:lnTo>
                  <a:cubicBezTo>
                    <a:pt x="151904" y="660776"/>
                    <a:pt x="161719" y="660776"/>
                    <a:pt x="167734" y="654746"/>
                  </a:cubicBezTo>
                  <a:lnTo>
                    <a:pt x="224245" y="598235"/>
                  </a:lnTo>
                  <a:cubicBezTo>
                    <a:pt x="224576" y="597904"/>
                    <a:pt x="225079" y="597832"/>
                    <a:pt x="225453" y="598048"/>
                  </a:cubicBezTo>
                  <a:cubicBezTo>
                    <a:pt x="244693" y="608927"/>
                    <a:pt x="265228" y="617446"/>
                    <a:pt x="286497" y="623375"/>
                  </a:cubicBezTo>
                  <a:cubicBezTo>
                    <a:pt x="286929" y="623490"/>
                    <a:pt x="287217" y="623908"/>
                    <a:pt x="287217" y="624368"/>
                  </a:cubicBezTo>
                  <a:lnTo>
                    <a:pt x="287217" y="704234"/>
                  </a:lnTo>
                  <a:cubicBezTo>
                    <a:pt x="287217" y="712754"/>
                    <a:pt x="294153" y="719690"/>
                    <a:pt x="302672" y="719690"/>
                  </a:cubicBezTo>
                  <a:lnTo>
                    <a:pt x="417090" y="719690"/>
                  </a:lnTo>
                  <a:cubicBezTo>
                    <a:pt x="425609" y="719690"/>
                    <a:pt x="432545" y="712754"/>
                    <a:pt x="432545" y="704234"/>
                  </a:cubicBezTo>
                  <a:lnTo>
                    <a:pt x="432545" y="624368"/>
                  </a:lnTo>
                  <a:cubicBezTo>
                    <a:pt x="432545" y="623908"/>
                    <a:pt x="432847" y="623490"/>
                    <a:pt x="433264" y="623375"/>
                  </a:cubicBezTo>
                  <a:cubicBezTo>
                    <a:pt x="454533" y="617446"/>
                    <a:pt x="475068" y="608927"/>
                    <a:pt x="494308" y="598048"/>
                  </a:cubicBezTo>
                  <a:cubicBezTo>
                    <a:pt x="494682" y="597832"/>
                    <a:pt x="495186" y="597904"/>
                    <a:pt x="495531" y="598235"/>
                  </a:cubicBezTo>
                  <a:lnTo>
                    <a:pt x="552028" y="654746"/>
                  </a:lnTo>
                  <a:cubicBezTo>
                    <a:pt x="558057" y="660776"/>
                    <a:pt x="567857" y="660776"/>
                    <a:pt x="573887" y="654746"/>
                  </a:cubicBezTo>
                  <a:lnTo>
                    <a:pt x="654804" y="573887"/>
                  </a:lnTo>
                  <a:cubicBezTo>
                    <a:pt x="657725" y="570966"/>
                    <a:pt x="659337" y="567080"/>
                    <a:pt x="659337" y="562950"/>
                  </a:cubicBezTo>
                  <a:cubicBezTo>
                    <a:pt x="659337" y="558820"/>
                    <a:pt x="657725" y="554935"/>
                    <a:pt x="654804" y="552013"/>
                  </a:cubicBezTo>
                  <a:lnTo>
                    <a:pt x="598307" y="495517"/>
                  </a:lnTo>
                  <a:cubicBezTo>
                    <a:pt x="597962" y="495172"/>
                    <a:pt x="597890" y="494682"/>
                    <a:pt x="598106" y="494294"/>
                  </a:cubicBezTo>
                  <a:cubicBezTo>
                    <a:pt x="603560" y="484638"/>
                    <a:pt x="608424" y="474665"/>
                    <a:pt x="612640" y="464463"/>
                  </a:cubicBezTo>
                  <a:cubicBezTo>
                    <a:pt x="616871" y="454274"/>
                    <a:pt x="620483" y="443841"/>
                    <a:pt x="623418" y="433250"/>
                  </a:cubicBezTo>
                  <a:cubicBezTo>
                    <a:pt x="623533" y="432833"/>
                    <a:pt x="623951" y="432530"/>
                    <a:pt x="624426" y="432530"/>
                  </a:cubicBezTo>
                  <a:lnTo>
                    <a:pt x="704292" y="432530"/>
                  </a:lnTo>
                  <a:cubicBezTo>
                    <a:pt x="712811" y="432530"/>
                    <a:pt x="719747" y="425609"/>
                    <a:pt x="719747" y="417075"/>
                  </a:cubicBezTo>
                  <a:lnTo>
                    <a:pt x="719747" y="302643"/>
                  </a:lnTo>
                  <a:cubicBezTo>
                    <a:pt x="719747" y="294124"/>
                    <a:pt x="712811" y="287188"/>
                    <a:pt x="704292" y="287188"/>
                  </a:cubicBezTo>
                  <a:close/>
                  <a:moveTo>
                    <a:pt x="705357" y="417075"/>
                  </a:moveTo>
                  <a:cubicBezTo>
                    <a:pt x="705357" y="417665"/>
                    <a:pt x="704868" y="418140"/>
                    <a:pt x="704292" y="418140"/>
                  </a:cubicBezTo>
                  <a:lnTo>
                    <a:pt x="624426" y="418140"/>
                  </a:lnTo>
                  <a:cubicBezTo>
                    <a:pt x="617518" y="418140"/>
                    <a:pt x="611402" y="422774"/>
                    <a:pt x="609560" y="429408"/>
                  </a:cubicBezTo>
                  <a:cubicBezTo>
                    <a:pt x="603977" y="449453"/>
                    <a:pt x="595918" y="468909"/>
                    <a:pt x="585572" y="487214"/>
                  </a:cubicBezTo>
                  <a:cubicBezTo>
                    <a:pt x="582190" y="493200"/>
                    <a:pt x="583240" y="500798"/>
                    <a:pt x="588133" y="505691"/>
                  </a:cubicBezTo>
                  <a:lnTo>
                    <a:pt x="644630" y="562187"/>
                  </a:lnTo>
                  <a:cubicBezTo>
                    <a:pt x="644889" y="562446"/>
                    <a:pt x="644946" y="562749"/>
                    <a:pt x="644946" y="562950"/>
                  </a:cubicBezTo>
                  <a:cubicBezTo>
                    <a:pt x="644946" y="563152"/>
                    <a:pt x="644889" y="563439"/>
                    <a:pt x="644630" y="563698"/>
                  </a:cubicBezTo>
                  <a:lnTo>
                    <a:pt x="563713" y="644572"/>
                  </a:lnTo>
                  <a:cubicBezTo>
                    <a:pt x="563296" y="644989"/>
                    <a:pt x="562619" y="644989"/>
                    <a:pt x="562202" y="644572"/>
                  </a:cubicBezTo>
                  <a:lnTo>
                    <a:pt x="505705" y="588061"/>
                  </a:lnTo>
                  <a:cubicBezTo>
                    <a:pt x="500813" y="583169"/>
                    <a:pt x="493215" y="582132"/>
                    <a:pt x="487214" y="585514"/>
                  </a:cubicBezTo>
                  <a:cubicBezTo>
                    <a:pt x="469010" y="595832"/>
                    <a:pt x="449554" y="603905"/>
                    <a:pt x="429408" y="609503"/>
                  </a:cubicBezTo>
                  <a:cubicBezTo>
                    <a:pt x="422788" y="611345"/>
                    <a:pt x="418154" y="617461"/>
                    <a:pt x="418154" y="624368"/>
                  </a:cubicBezTo>
                  <a:lnTo>
                    <a:pt x="418154" y="704234"/>
                  </a:lnTo>
                  <a:cubicBezTo>
                    <a:pt x="418154" y="704825"/>
                    <a:pt x="417680" y="705299"/>
                    <a:pt x="417090" y="705299"/>
                  </a:cubicBezTo>
                  <a:lnTo>
                    <a:pt x="302672" y="705299"/>
                  </a:lnTo>
                  <a:cubicBezTo>
                    <a:pt x="302082" y="705299"/>
                    <a:pt x="301607" y="704825"/>
                    <a:pt x="301607" y="704234"/>
                  </a:cubicBezTo>
                  <a:lnTo>
                    <a:pt x="301607" y="624368"/>
                  </a:lnTo>
                  <a:cubicBezTo>
                    <a:pt x="301607" y="617461"/>
                    <a:pt x="296988" y="611345"/>
                    <a:pt x="290354" y="609503"/>
                  </a:cubicBezTo>
                  <a:cubicBezTo>
                    <a:pt x="270207" y="603905"/>
                    <a:pt x="250766" y="595832"/>
                    <a:pt x="232548" y="585514"/>
                  </a:cubicBezTo>
                  <a:cubicBezTo>
                    <a:pt x="230202" y="584190"/>
                    <a:pt x="227598" y="583543"/>
                    <a:pt x="225007" y="583543"/>
                  </a:cubicBezTo>
                  <a:cubicBezTo>
                    <a:pt x="221007" y="583543"/>
                    <a:pt x="217035" y="585097"/>
                    <a:pt x="214056" y="588061"/>
                  </a:cubicBezTo>
                  <a:lnTo>
                    <a:pt x="157560" y="644572"/>
                  </a:lnTo>
                  <a:cubicBezTo>
                    <a:pt x="157143" y="644989"/>
                    <a:pt x="156466" y="644989"/>
                    <a:pt x="156049" y="644572"/>
                  </a:cubicBezTo>
                  <a:lnTo>
                    <a:pt x="75132" y="563698"/>
                  </a:lnTo>
                  <a:cubicBezTo>
                    <a:pt x="74873" y="563439"/>
                    <a:pt x="74815" y="563152"/>
                    <a:pt x="74815" y="562950"/>
                  </a:cubicBezTo>
                  <a:cubicBezTo>
                    <a:pt x="74815" y="562749"/>
                    <a:pt x="74873" y="562446"/>
                    <a:pt x="75132" y="562187"/>
                  </a:cubicBezTo>
                  <a:lnTo>
                    <a:pt x="131643" y="505691"/>
                  </a:lnTo>
                  <a:cubicBezTo>
                    <a:pt x="136521" y="500798"/>
                    <a:pt x="137572" y="493200"/>
                    <a:pt x="134190" y="487214"/>
                  </a:cubicBezTo>
                  <a:cubicBezTo>
                    <a:pt x="123872" y="468938"/>
                    <a:pt x="115813" y="449497"/>
                    <a:pt x="110216" y="429393"/>
                  </a:cubicBezTo>
                  <a:cubicBezTo>
                    <a:pt x="108374" y="422774"/>
                    <a:pt x="102258" y="418140"/>
                    <a:pt x="95350" y="418140"/>
                  </a:cubicBezTo>
                  <a:lnTo>
                    <a:pt x="15455" y="418140"/>
                  </a:lnTo>
                  <a:cubicBezTo>
                    <a:pt x="14880" y="418140"/>
                    <a:pt x="14390" y="417665"/>
                    <a:pt x="14390" y="417075"/>
                  </a:cubicBezTo>
                  <a:lnTo>
                    <a:pt x="14390" y="302643"/>
                  </a:lnTo>
                  <a:cubicBezTo>
                    <a:pt x="14390" y="302053"/>
                    <a:pt x="14880" y="301578"/>
                    <a:pt x="15455" y="301578"/>
                  </a:cubicBezTo>
                  <a:lnTo>
                    <a:pt x="95336" y="301578"/>
                  </a:lnTo>
                  <a:cubicBezTo>
                    <a:pt x="102258" y="301578"/>
                    <a:pt x="108374" y="296945"/>
                    <a:pt x="110201" y="290325"/>
                  </a:cubicBezTo>
                  <a:cubicBezTo>
                    <a:pt x="115770" y="270279"/>
                    <a:pt x="123843" y="250838"/>
                    <a:pt x="134190" y="232519"/>
                  </a:cubicBezTo>
                  <a:cubicBezTo>
                    <a:pt x="137572" y="226518"/>
                    <a:pt x="136521" y="218920"/>
                    <a:pt x="131643" y="214042"/>
                  </a:cubicBezTo>
                  <a:lnTo>
                    <a:pt x="75118" y="157545"/>
                  </a:lnTo>
                  <a:cubicBezTo>
                    <a:pt x="74859" y="157286"/>
                    <a:pt x="74801" y="156999"/>
                    <a:pt x="74801" y="156797"/>
                  </a:cubicBezTo>
                  <a:cubicBezTo>
                    <a:pt x="74801" y="156596"/>
                    <a:pt x="74859" y="156308"/>
                    <a:pt x="75118" y="156049"/>
                  </a:cubicBezTo>
                  <a:lnTo>
                    <a:pt x="156034" y="75132"/>
                  </a:lnTo>
                  <a:cubicBezTo>
                    <a:pt x="156452" y="74729"/>
                    <a:pt x="157128" y="74729"/>
                    <a:pt x="157545" y="75132"/>
                  </a:cubicBezTo>
                  <a:lnTo>
                    <a:pt x="214071" y="131643"/>
                  </a:lnTo>
                  <a:cubicBezTo>
                    <a:pt x="218963" y="136536"/>
                    <a:pt x="226562" y="137586"/>
                    <a:pt x="232548" y="134190"/>
                  </a:cubicBezTo>
                  <a:cubicBezTo>
                    <a:pt x="250824" y="123843"/>
                    <a:pt x="270279" y="115770"/>
                    <a:pt x="290354" y="110201"/>
                  </a:cubicBezTo>
                  <a:cubicBezTo>
                    <a:pt x="296973" y="108359"/>
                    <a:pt x="301607" y="102243"/>
                    <a:pt x="301607" y="95336"/>
                  </a:cubicBezTo>
                  <a:lnTo>
                    <a:pt x="301607" y="15455"/>
                  </a:lnTo>
                  <a:cubicBezTo>
                    <a:pt x="301607" y="14865"/>
                    <a:pt x="302082" y="14390"/>
                    <a:pt x="302672" y="14390"/>
                  </a:cubicBezTo>
                  <a:lnTo>
                    <a:pt x="417075" y="14390"/>
                  </a:lnTo>
                  <a:cubicBezTo>
                    <a:pt x="417665" y="14390"/>
                    <a:pt x="418140" y="14865"/>
                    <a:pt x="418140" y="15455"/>
                  </a:cubicBezTo>
                  <a:lnTo>
                    <a:pt x="418140" y="95336"/>
                  </a:lnTo>
                  <a:cubicBezTo>
                    <a:pt x="418140" y="102243"/>
                    <a:pt x="422774" y="108359"/>
                    <a:pt x="429393" y="110201"/>
                  </a:cubicBezTo>
                  <a:cubicBezTo>
                    <a:pt x="449468" y="115770"/>
                    <a:pt x="468909" y="123843"/>
                    <a:pt x="487199" y="134176"/>
                  </a:cubicBezTo>
                  <a:cubicBezTo>
                    <a:pt x="493200" y="137572"/>
                    <a:pt x="500784" y="136521"/>
                    <a:pt x="505677" y="131628"/>
                  </a:cubicBezTo>
                  <a:lnTo>
                    <a:pt x="562202" y="75132"/>
                  </a:lnTo>
                  <a:cubicBezTo>
                    <a:pt x="562619" y="74729"/>
                    <a:pt x="563296" y="74729"/>
                    <a:pt x="563713" y="75132"/>
                  </a:cubicBezTo>
                  <a:lnTo>
                    <a:pt x="644615" y="156020"/>
                  </a:lnTo>
                  <a:cubicBezTo>
                    <a:pt x="644874" y="156279"/>
                    <a:pt x="644932" y="156581"/>
                    <a:pt x="644932" y="156783"/>
                  </a:cubicBezTo>
                  <a:cubicBezTo>
                    <a:pt x="644932" y="156984"/>
                    <a:pt x="644874" y="157272"/>
                    <a:pt x="644615" y="157531"/>
                  </a:cubicBezTo>
                  <a:lnTo>
                    <a:pt x="588104" y="214042"/>
                  </a:lnTo>
                  <a:cubicBezTo>
                    <a:pt x="583226" y="218920"/>
                    <a:pt x="582176" y="226518"/>
                    <a:pt x="585557" y="232519"/>
                  </a:cubicBezTo>
                  <a:cubicBezTo>
                    <a:pt x="595875" y="250752"/>
                    <a:pt x="603934" y="270207"/>
                    <a:pt x="609532" y="290325"/>
                  </a:cubicBezTo>
                  <a:cubicBezTo>
                    <a:pt x="611374" y="296959"/>
                    <a:pt x="617490" y="301578"/>
                    <a:pt x="624397" y="301578"/>
                  </a:cubicBezTo>
                  <a:lnTo>
                    <a:pt x="704292" y="301578"/>
                  </a:lnTo>
                  <a:cubicBezTo>
                    <a:pt x="704868" y="301578"/>
                    <a:pt x="705357" y="302053"/>
                    <a:pt x="705357" y="302643"/>
                  </a:cubicBezTo>
                  <a:lnTo>
                    <a:pt x="705357" y="417075"/>
                  </a:lnTo>
                  <a:close/>
                  <a:moveTo>
                    <a:pt x="359874" y="203264"/>
                  </a:moveTo>
                  <a:cubicBezTo>
                    <a:pt x="273532" y="203264"/>
                    <a:pt x="203292" y="273503"/>
                    <a:pt x="203292" y="359845"/>
                  </a:cubicBezTo>
                  <a:cubicBezTo>
                    <a:pt x="203292" y="446187"/>
                    <a:pt x="273532" y="516426"/>
                    <a:pt x="359874" y="516426"/>
                  </a:cubicBezTo>
                  <a:cubicBezTo>
                    <a:pt x="446216" y="516426"/>
                    <a:pt x="516455" y="446187"/>
                    <a:pt x="516455" y="359845"/>
                  </a:cubicBezTo>
                  <a:cubicBezTo>
                    <a:pt x="516455" y="273503"/>
                    <a:pt x="446216" y="203264"/>
                    <a:pt x="359874" y="203264"/>
                  </a:cubicBezTo>
                  <a:close/>
                  <a:moveTo>
                    <a:pt x="359874" y="502036"/>
                  </a:moveTo>
                  <a:cubicBezTo>
                    <a:pt x="281461" y="502036"/>
                    <a:pt x="217683" y="438258"/>
                    <a:pt x="217683" y="359845"/>
                  </a:cubicBezTo>
                  <a:cubicBezTo>
                    <a:pt x="217683" y="281432"/>
                    <a:pt x="281461" y="217654"/>
                    <a:pt x="359874" y="217654"/>
                  </a:cubicBezTo>
                  <a:cubicBezTo>
                    <a:pt x="438287" y="217654"/>
                    <a:pt x="502065" y="281432"/>
                    <a:pt x="502065" y="359845"/>
                  </a:cubicBezTo>
                  <a:cubicBezTo>
                    <a:pt x="502065" y="438258"/>
                    <a:pt x="438287" y="502036"/>
                    <a:pt x="359874" y="5020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36"/>
          <p:cNvGrpSpPr/>
          <p:nvPr/>
        </p:nvGrpSpPr>
        <p:grpSpPr>
          <a:xfrm>
            <a:off x="5182359" y="3900982"/>
            <a:ext cx="351669" cy="407185"/>
            <a:chOff x="5182359" y="3900982"/>
            <a:chExt cx="351669" cy="407185"/>
          </a:xfrm>
        </p:grpSpPr>
        <p:sp>
          <p:nvSpPr>
            <p:cNvPr id="581" name="Google Shape;581;p36"/>
            <p:cNvSpPr/>
            <p:nvPr/>
          </p:nvSpPr>
          <p:spPr>
            <a:xfrm>
              <a:off x="5186439" y="3905061"/>
              <a:ext cx="343509" cy="399015"/>
            </a:xfrm>
            <a:custGeom>
              <a:rect b="b" l="l" r="r" t="t"/>
              <a:pathLst>
                <a:path extrusionOk="0" h="798030" w="687018">
                  <a:moveTo>
                    <a:pt x="234686" y="399007"/>
                  </a:moveTo>
                  <a:cubicBezTo>
                    <a:pt x="234686" y="463822"/>
                    <a:pt x="182151" y="516362"/>
                    <a:pt x="117343" y="516362"/>
                  </a:cubicBezTo>
                  <a:cubicBezTo>
                    <a:pt x="52535" y="516362"/>
                    <a:pt x="0" y="463822"/>
                    <a:pt x="0" y="399007"/>
                  </a:cubicBezTo>
                  <a:cubicBezTo>
                    <a:pt x="0" y="334193"/>
                    <a:pt x="52535" y="281652"/>
                    <a:pt x="117343" y="281652"/>
                  </a:cubicBezTo>
                  <a:cubicBezTo>
                    <a:pt x="182151" y="281652"/>
                    <a:pt x="234686" y="334209"/>
                    <a:pt x="234686" y="399007"/>
                  </a:cubicBezTo>
                  <a:close/>
                  <a:moveTo>
                    <a:pt x="569676" y="234710"/>
                  </a:moveTo>
                  <a:cubicBezTo>
                    <a:pt x="634483" y="234710"/>
                    <a:pt x="687018" y="182170"/>
                    <a:pt x="687018" y="117355"/>
                  </a:cubicBezTo>
                  <a:cubicBezTo>
                    <a:pt x="687018" y="52540"/>
                    <a:pt x="634483" y="0"/>
                    <a:pt x="569676" y="0"/>
                  </a:cubicBezTo>
                  <a:cubicBezTo>
                    <a:pt x="504868" y="0"/>
                    <a:pt x="452333" y="52540"/>
                    <a:pt x="452333" y="117355"/>
                  </a:cubicBezTo>
                  <a:cubicBezTo>
                    <a:pt x="452333" y="182170"/>
                    <a:pt x="504868" y="234710"/>
                    <a:pt x="569676" y="234710"/>
                  </a:cubicBezTo>
                  <a:close/>
                  <a:moveTo>
                    <a:pt x="569676" y="563321"/>
                  </a:moveTo>
                  <a:cubicBezTo>
                    <a:pt x="504868" y="563321"/>
                    <a:pt x="452333" y="615861"/>
                    <a:pt x="452333" y="680676"/>
                  </a:cubicBezTo>
                  <a:cubicBezTo>
                    <a:pt x="452333" y="745490"/>
                    <a:pt x="504868" y="798031"/>
                    <a:pt x="569676" y="798031"/>
                  </a:cubicBezTo>
                  <a:cubicBezTo>
                    <a:pt x="634483" y="798031"/>
                    <a:pt x="687018" y="745490"/>
                    <a:pt x="687018" y="680676"/>
                  </a:cubicBezTo>
                  <a:cubicBezTo>
                    <a:pt x="687018" y="615861"/>
                    <a:pt x="634483" y="563321"/>
                    <a:pt x="569676" y="5633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5182359" y="3900982"/>
              <a:ext cx="351669" cy="407185"/>
            </a:xfrm>
            <a:custGeom>
              <a:rect b="b" l="l" r="r" t="t"/>
              <a:pathLst>
                <a:path extrusionOk="0" h="814369" w="703338">
                  <a:moveTo>
                    <a:pt x="577836" y="563321"/>
                  </a:moveTo>
                  <a:cubicBezTo>
                    <a:pt x="514105" y="563321"/>
                    <a:pt x="461358" y="611079"/>
                    <a:pt x="453410" y="672694"/>
                  </a:cubicBezTo>
                  <a:lnTo>
                    <a:pt x="222119" y="487195"/>
                  </a:lnTo>
                  <a:cubicBezTo>
                    <a:pt x="240153" y="465454"/>
                    <a:pt x="251006" y="437560"/>
                    <a:pt x="251006" y="407185"/>
                  </a:cubicBezTo>
                  <a:cubicBezTo>
                    <a:pt x="251006" y="376793"/>
                    <a:pt x="240153" y="348915"/>
                    <a:pt x="222119" y="327174"/>
                  </a:cubicBezTo>
                  <a:lnTo>
                    <a:pt x="453410" y="141659"/>
                  </a:lnTo>
                  <a:cubicBezTo>
                    <a:pt x="461358" y="203258"/>
                    <a:pt x="514105" y="251032"/>
                    <a:pt x="577836" y="251032"/>
                  </a:cubicBezTo>
                  <a:cubicBezTo>
                    <a:pt x="647034" y="251032"/>
                    <a:pt x="703339" y="194721"/>
                    <a:pt x="703339" y="125516"/>
                  </a:cubicBezTo>
                  <a:cubicBezTo>
                    <a:pt x="703339" y="56311"/>
                    <a:pt x="647050" y="0"/>
                    <a:pt x="577836" y="0"/>
                  </a:cubicBezTo>
                  <a:cubicBezTo>
                    <a:pt x="509976" y="0"/>
                    <a:pt x="454552" y="54156"/>
                    <a:pt x="452431" y="121517"/>
                  </a:cubicBezTo>
                  <a:lnTo>
                    <a:pt x="210858" y="315275"/>
                  </a:lnTo>
                  <a:cubicBezTo>
                    <a:pt x="188450" y="294432"/>
                    <a:pt x="158437" y="281669"/>
                    <a:pt x="125503" y="281669"/>
                  </a:cubicBezTo>
                  <a:cubicBezTo>
                    <a:pt x="56305" y="281669"/>
                    <a:pt x="0" y="337979"/>
                    <a:pt x="0" y="407185"/>
                  </a:cubicBezTo>
                  <a:cubicBezTo>
                    <a:pt x="0" y="476390"/>
                    <a:pt x="56305" y="532701"/>
                    <a:pt x="125503" y="532701"/>
                  </a:cubicBezTo>
                  <a:cubicBezTo>
                    <a:pt x="158437" y="532701"/>
                    <a:pt x="188450" y="519921"/>
                    <a:pt x="210858" y="499094"/>
                  </a:cubicBezTo>
                  <a:lnTo>
                    <a:pt x="452431" y="692852"/>
                  </a:lnTo>
                  <a:cubicBezTo>
                    <a:pt x="454552" y="760213"/>
                    <a:pt x="509976" y="814369"/>
                    <a:pt x="577836" y="814369"/>
                  </a:cubicBezTo>
                  <a:cubicBezTo>
                    <a:pt x="647034" y="814369"/>
                    <a:pt x="703339" y="758058"/>
                    <a:pt x="703339" y="688853"/>
                  </a:cubicBezTo>
                  <a:cubicBezTo>
                    <a:pt x="703339" y="619648"/>
                    <a:pt x="647050" y="563321"/>
                    <a:pt x="577836" y="563321"/>
                  </a:cubicBezTo>
                  <a:close/>
                  <a:moveTo>
                    <a:pt x="577836" y="16322"/>
                  </a:moveTo>
                  <a:cubicBezTo>
                    <a:pt x="638041" y="16322"/>
                    <a:pt x="687018" y="65304"/>
                    <a:pt x="687018" y="125516"/>
                  </a:cubicBezTo>
                  <a:cubicBezTo>
                    <a:pt x="687018" y="185728"/>
                    <a:pt x="638041" y="234710"/>
                    <a:pt x="577836" y="234710"/>
                  </a:cubicBezTo>
                  <a:cubicBezTo>
                    <a:pt x="517630" y="234710"/>
                    <a:pt x="468653" y="185728"/>
                    <a:pt x="468653" y="125516"/>
                  </a:cubicBezTo>
                  <a:cubicBezTo>
                    <a:pt x="468653" y="65304"/>
                    <a:pt x="517630" y="16322"/>
                    <a:pt x="577836" y="16322"/>
                  </a:cubicBezTo>
                  <a:close/>
                  <a:moveTo>
                    <a:pt x="16320" y="407168"/>
                  </a:moveTo>
                  <a:cubicBezTo>
                    <a:pt x="16320" y="346956"/>
                    <a:pt x="65297" y="297974"/>
                    <a:pt x="125503" y="297974"/>
                  </a:cubicBezTo>
                  <a:cubicBezTo>
                    <a:pt x="185708" y="297974"/>
                    <a:pt x="234686" y="346956"/>
                    <a:pt x="234686" y="407168"/>
                  </a:cubicBezTo>
                  <a:cubicBezTo>
                    <a:pt x="234686" y="467380"/>
                    <a:pt x="185708" y="516362"/>
                    <a:pt x="125503" y="516362"/>
                  </a:cubicBezTo>
                  <a:cubicBezTo>
                    <a:pt x="65297" y="516362"/>
                    <a:pt x="16320" y="467380"/>
                    <a:pt x="16320" y="407168"/>
                  </a:cubicBezTo>
                  <a:close/>
                  <a:moveTo>
                    <a:pt x="577836" y="798031"/>
                  </a:moveTo>
                  <a:cubicBezTo>
                    <a:pt x="517630" y="798031"/>
                    <a:pt x="468653" y="749049"/>
                    <a:pt x="468653" y="688837"/>
                  </a:cubicBezTo>
                  <a:cubicBezTo>
                    <a:pt x="468653" y="628625"/>
                    <a:pt x="517630" y="579643"/>
                    <a:pt x="577836" y="579643"/>
                  </a:cubicBezTo>
                  <a:cubicBezTo>
                    <a:pt x="638041" y="579643"/>
                    <a:pt x="687018" y="628625"/>
                    <a:pt x="687018" y="688837"/>
                  </a:cubicBezTo>
                  <a:cubicBezTo>
                    <a:pt x="687018" y="749049"/>
                    <a:pt x="638041" y="798031"/>
                    <a:pt x="577836" y="798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36"/>
          <p:cNvGrpSpPr/>
          <p:nvPr/>
        </p:nvGrpSpPr>
        <p:grpSpPr>
          <a:xfrm>
            <a:off x="4533295" y="3864402"/>
            <a:ext cx="372317" cy="480095"/>
            <a:chOff x="4533295" y="3864402"/>
            <a:chExt cx="372317" cy="480095"/>
          </a:xfrm>
        </p:grpSpPr>
        <p:sp>
          <p:nvSpPr>
            <p:cNvPr id="584" name="Google Shape;584;p36"/>
            <p:cNvSpPr/>
            <p:nvPr/>
          </p:nvSpPr>
          <p:spPr>
            <a:xfrm>
              <a:off x="4533295" y="3864402"/>
              <a:ext cx="372317" cy="480095"/>
            </a:xfrm>
            <a:custGeom>
              <a:rect b="b" l="l" r="r" t="t"/>
              <a:pathLst>
                <a:path extrusionOk="0" h="960190" w="744633">
                  <a:moveTo>
                    <a:pt x="372336" y="0"/>
                  </a:moveTo>
                  <a:cubicBezTo>
                    <a:pt x="167025" y="0"/>
                    <a:pt x="0" y="166889"/>
                    <a:pt x="0" y="372036"/>
                  </a:cubicBezTo>
                  <a:cubicBezTo>
                    <a:pt x="0" y="638788"/>
                    <a:pt x="262479" y="881387"/>
                    <a:pt x="342934" y="949391"/>
                  </a:cubicBezTo>
                  <a:cubicBezTo>
                    <a:pt x="351453" y="956597"/>
                    <a:pt x="361895" y="960190"/>
                    <a:pt x="372336" y="960190"/>
                  </a:cubicBezTo>
                  <a:cubicBezTo>
                    <a:pt x="382777" y="960190"/>
                    <a:pt x="393200" y="956597"/>
                    <a:pt x="401718" y="949391"/>
                  </a:cubicBezTo>
                  <a:cubicBezTo>
                    <a:pt x="482173" y="881387"/>
                    <a:pt x="744634" y="638788"/>
                    <a:pt x="744634" y="372036"/>
                  </a:cubicBezTo>
                  <a:cubicBezTo>
                    <a:pt x="744634" y="166889"/>
                    <a:pt x="577608" y="0"/>
                    <a:pt x="372336" y="0"/>
                  </a:cubicBezTo>
                  <a:close/>
                  <a:moveTo>
                    <a:pt x="372317" y="161354"/>
                  </a:moveTo>
                  <a:cubicBezTo>
                    <a:pt x="489615" y="161354"/>
                    <a:pt x="585031" y="256722"/>
                    <a:pt x="585031" y="373919"/>
                  </a:cubicBezTo>
                  <a:cubicBezTo>
                    <a:pt x="585031" y="491135"/>
                    <a:pt x="489615" y="586502"/>
                    <a:pt x="372317" y="586502"/>
                  </a:cubicBezTo>
                  <a:cubicBezTo>
                    <a:pt x="255018" y="586502"/>
                    <a:pt x="159603" y="491135"/>
                    <a:pt x="159603" y="373919"/>
                  </a:cubicBezTo>
                  <a:cubicBezTo>
                    <a:pt x="159603" y="256722"/>
                    <a:pt x="255018" y="161354"/>
                    <a:pt x="372317" y="1613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4542909" y="3874009"/>
              <a:ext cx="353087" cy="460867"/>
            </a:xfrm>
            <a:custGeom>
              <a:rect b="b" l="l" r="r" t="t"/>
              <a:pathLst>
                <a:path extrusionOk="0" h="921734" w="706174">
                  <a:moveTo>
                    <a:pt x="353107" y="0"/>
                  </a:moveTo>
                  <a:cubicBezTo>
                    <a:pt x="547784" y="0"/>
                    <a:pt x="706175" y="158261"/>
                    <a:pt x="706175" y="352820"/>
                  </a:cubicBezTo>
                  <a:cubicBezTo>
                    <a:pt x="706175" y="611310"/>
                    <a:pt x="448926" y="848854"/>
                    <a:pt x="370067" y="915495"/>
                  </a:cubicBezTo>
                  <a:cubicBezTo>
                    <a:pt x="360241" y="923815"/>
                    <a:pt x="345953" y="923815"/>
                    <a:pt x="336127" y="915495"/>
                  </a:cubicBezTo>
                  <a:cubicBezTo>
                    <a:pt x="257268" y="848854"/>
                    <a:pt x="0" y="611310"/>
                    <a:pt x="0" y="352820"/>
                  </a:cubicBezTo>
                  <a:cubicBezTo>
                    <a:pt x="0" y="158261"/>
                    <a:pt x="158411" y="0"/>
                    <a:pt x="353107" y="0"/>
                  </a:cubicBezTo>
                  <a:close/>
                  <a:moveTo>
                    <a:pt x="585031" y="354703"/>
                  </a:moveTo>
                  <a:cubicBezTo>
                    <a:pt x="585031" y="226899"/>
                    <a:pt x="480981" y="122923"/>
                    <a:pt x="353088" y="122923"/>
                  </a:cubicBezTo>
                  <a:cubicBezTo>
                    <a:pt x="225194" y="122923"/>
                    <a:pt x="121144" y="226899"/>
                    <a:pt x="121144" y="354703"/>
                  </a:cubicBezTo>
                  <a:cubicBezTo>
                    <a:pt x="121144" y="482507"/>
                    <a:pt x="225194" y="586502"/>
                    <a:pt x="353088" y="586502"/>
                  </a:cubicBezTo>
                  <a:cubicBezTo>
                    <a:pt x="480981" y="586502"/>
                    <a:pt x="585031" y="482507"/>
                    <a:pt x="585031" y="354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4533295" y="3864402"/>
              <a:ext cx="372317" cy="480095"/>
            </a:xfrm>
            <a:custGeom>
              <a:rect b="b" l="l" r="r" t="t"/>
              <a:pathLst>
                <a:path extrusionOk="0" h="960190" w="744633">
                  <a:moveTo>
                    <a:pt x="372336" y="0"/>
                  </a:moveTo>
                  <a:cubicBezTo>
                    <a:pt x="167025" y="0"/>
                    <a:pt x="0" y="166889"/>
                    <a:pt x="0" y="372036"/>
                  </a:cubicBezTo>
                  <a:cubicBezTo>
                    <a:pt x="0" y="638788"/>
                    <a:pt x="262479" y="881387"/>
                    <a:pt x="342934" y="949391"/>
                  </a:cubicBezTo>
                  <a:cubicBezTo>
                    <a:pt x="351453" y="956597"/>
                    <a:pt x="361895" y="960190"/>
                    <a:pt x="372336" y="960190"/>
                  </a:cubicBezTo>
                  <a:cubicBezTo>
                    <a:pt x="382777" y="960190"/>
                    <a:pt x="393200" y="956597"/>
                    <a:pt x="401718" y="949391"/>
                  </a:cubicBezTo>
                  <a:cubicBezTo>
                    <a:pt x="482173" y="881387"/>
                    <a:pt x="744634" y="638788"/>
                    <a:pt x="744634" y="372036"/>
                  </a:cubicBezTo>
                  <a:cubicBezTo>
                    <a:pt x="744634" y="166889"/>
                    <a:pt x="577608" y="0"/>
                    <a:pt x="372336" y="0"/>
                  </a:cubicBezTo>
                  <a:close/>
                  <a:moveTo>
                    <a:pt x="389296" y="934710"/>
                  </a:moveTo>
                  <a:cubicBezTo>
                    <a:pt x="379470" y="943031"/>
                    <a:pt x="365183" y="943031"/>
                    <a:pt x="355357" y="934710"/>
                  </a:cubicBezTo>
                  <a:cubicBezTo>
                    <a:pt x="276497" y="868070"/>
                    <a:pt x="19229" y="630525"/>
                    <a:pt x="19229" y="372036"/>
                  </a:cubicBezTo>
                  <a:cubicBezTo>
                    <a:pt x="19229" y="177476"/>
                    <a:pt x="177640" y="19216"/>
                    <a:pt x="372336" y="19216"/>
                  </a:cubicBezTo>
                  <a:cubicBezTo>
                    <a:pt x="567013" y="19216"/>
                    <a:pt x="725404" y="177476"/>
                    <a:pt x="725404" y="372036"/>
                  </a:cubicBezTo>
                  <a:cubicBezTo>
                    <a:pt x="725404" y="630525"/>
                    <a:pt x="468155" y="868070"/>
                    <a:pt x="389296" y="934710"/>
                  </a:cubicBezTo>
                  <a:close/>
                  <a:moveTo>
                    <a:pt x="372317" y="142139"/>
                  </a:moveTo>
                  <a:cubicBezTo>
                    <a:pt x="244423" y="142139"/>
                    <a:pt x="140374" y="246115"/>
                    <a:pt x="140374" y="373919"/>
                  </a:cubicBezTo>
                  <a:cubicBezTo>
                    <a:pt x="140374" y="501722"/>
                    <a:pt x="244423" y="605718"/>
                    <a:pt x="372317" y="605718"/>
                  </a:cubicBezTo>
                  <a:cubicBezTo>
                    <a:pt x="500211" y="605718"/>
                    <a:pt x="604260" y="501722"/>
                    <a:pt x="604260" y="373919"/>
                  </a:cubicBezTo>
                  <a:cubicBezTo>
                    <a:pt x="604260" y="246115"/>
                    <a:pt x="500211" y="142139"/>
                    <a:pt x="372317" y="142139"/>
                  </a:cubicBezTo>
                  <a:close/>
                  <a:moveTo>
                    <a:pt x="372317" y="586502"/>
                  </a:moveTo>
                  <a:cubicBezTo>
                    <a:pt x="255018" y="586502"/>
                    <a:pt x="159603" y="491135"/>
                    <a:pt x="159603" y="373919"/>
                  </a:cubicBezTo>
                  <a:cubicBezTo>
                    <a:pt x="159603" y="256722"/>
                    <a:pt x="255018" y="161354"/>
                    <a:pt x="372317" y="161354"/>
                  </a:cubicBezTo>
                  <a:cubicBezTo>
                    <a:pt x="489615" y="161354"/>
                    <a:pt x="585031" y="256722"/>
                    <a:pt x="585031" y="373919"/>
                  </a:cubicBezTo>
                  <a:cubicBezTo>
                    <a:pt x="585031" y="491135"/>
                    <a:pt x="489615" y="586502"/>
                    <a:pt x="372317" y="586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36"/>
          <p:cNvGrpSpPr/>
          <p:nvPr/>
        </p:nvGrpSpPr>
        <p:grpSpPr>
          <a:xfrm>
            <a:off x="8234071" y="3136135"/>
            <a:ext cx="359794" cy="359794"/>
            <a:chOff x="8234071" y="3136135"/>
            <a:chExt cx="359794" cy="359794"/>
          </a:xfrm>
        </p:grpSpPr>
        <p:sp>
          <p:nvSpPr>
            <p:cNvPr id="588" name="Google Shape;588;p36"/>
            <p:cNvSpPr/>
            <p:nvPr/>
          </p:nvSpPr>
          <p:spPr>
            <a:xfrm>
              <a:off x="8237669" y="3139740"/>
              <a:ext cx="352592" cy="352592"/>
            </a:xfrm>
            <a:custGeom>
              <a:rect b="b" l="l" r="r" t="t"/>
              <a:pathLst>
                <a:path extrusionOk="0" h="705184" w="705184">
                  <a:moveTo>
                    <a:pt x="705184" y="352592"/>
                  </a:moveTo>
                  <a:cubicBezTo>
                    <a:pt x="705184" y="448058"/>
                    <a:pt x="667251" y="534659"/>
                    <a:pt x="605617" y="598149"/>
                  </a:cubicBezTo>
                  <a:cubicBezTo>
                    <a:pt x="541566" y="664143"/>
                    <a:pt x="451914" y="705155"/>
                    <a:pt x="352678" y="705184"/>
                  </a:cubicBezTo>
                  <a:lnTo>
                    <a:pt x="352592" y="705184"/>
                  </a:lnTo>
                  <a:cubicBezTo>
                    <a:pt x="253342" y="705184"/>
                    <a:pt x="163676" y="664186"/>
                    <a:pt x="99596" y="598192"/>
                  </a:cubicBezTo>
                  <a:cubicBezTo>
                    <a:pt x="37962" y="534702"/>
                    <a:pt x="0" y="448072"/>
                    <a:pt x="0" y="352592"/>
                  </a:cubicBezTo>
                  <a:cubicBezTo>
                    <a:pt x="0" y="350534"/>
                    <a:pt x="14" y="348476"/>
                    <a:pt x="58" y="346433"/>
                  </a:cubicBezTo>
                  <a:cubicBezTo>
                    <a:pt x="1640" y="253399"/>
                    <a:pt x="39286" y="169144"/>
                    <a:pt x="99581" y="107021"/>
                  </a:cubicBezTo>
                  <a:cubicBezTo>
                    <a:pt x="163633" y="41027"/>
                    <a:pt x="253299" y="14"/>
                    <a:pt x="352549" y="0"/>
                  </a:cubicBezTo>
                  <a:lnTo>
                    <a:pt x="352607" y="0"/>
                  </a:lnTo>
                  <a:cubicBezTo>
                    <a:pt x="352621" y="0"/>
                    <a:pt x="352621" y="0"/>
                    <a:pt x="352635" y="0"/>
                  </a:cubicBezTo>
                  <a:lnTo>
                    <a:pt x="352678" y="0"/>
                  </a:lnTo>
                  <a:cubicBezTo>
                    <a:pt x="451900" y="29"/>
                    <a:pt x="541552" y="41041"/>
                    <a:pt x="605603" y="107021"/>
                  </a:cubicBezTo>
                  <a:cubicBezTo>
                    <a:pt x="665899" y="169144"/>
                    <a:pt x="703544" y="253399"/>
                    <a:pt x="705127" y="346433"/>
                  </a:cubicBezTo>
                  <a:cubicBezTo>
                    <a:pt x="705170" y="348476"/>
                    <a:pt x="705184" y="350534"/>
                    <a:pt x="705184" y="3525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8234071" y="3136135"/>
              <a:ext cx="359794" cy="359794"/>
            </a:xfrm>
            <a:custGeom>
              <a:rect b="b" l="l" r="r" t="t"/>
              <a:pathLst>
                <a:path extrusionOk="0" h="719588" w="719588">
                  <a:moveTo>
                    <a:pt x="719589" y="353643"/>
                  </a:moveTo>
                  <a:cubicBezTo>
                    <a:pt x="719589" y="353283"/>
                    <a:pt x="719531" y="352923"/>
                    <a:pt x="719488" y="352578"/>
                  </a:cubicBezTo>
                  <a:cubicBezTo>
                    <a:pt x="717704" y="261257"/>
                    <a:pt x="681670" y="174857"/>
                    <a:pt x="617964" y="109223"/>
                  </a:cubicBezTo>
                  <a:cubicBezTo>
                    <a:pt x="584795" y="75060"/>
                    <a:pt x="545912" y="48193"/>
                    <a:pt x="502381" y="29385"/>
                  </a:cubicBezTo>
                  <a:cubicBezTo>
                    <a:pt x="499561" y="28162"/>
                    <a:pt x="496740" y="26982"/>
                    <a:pt x="493891" y="25845"/>
                  </a:cubicBezTo>
                  <a:cubicBezTo>
                    <a:pt x="451339" y="8721"/>
                    <a:pt x="406326" y="43"/>
                    <a:pt x="359874" y="14"/>
                  </a:cubicBezTo>
                  <a:cubicBezTo>
                    <a:pt x="359845" y="14"/>
                    <a:pt x="359830" y="0"/>
                    <a:pt x="359802" y="0"/>
                  </a:cubicBezTo>
                  <a:cubicBezTo>
                    <a:pt x="359787" y="0"/>
                    <a:pt x="359759" y="0"/>
                    <a:pt x="359744" y="0"/>
                  </a:cubicBezTo>
                  <a:cubicBezTo>
                    <a:pt x="359744" y="0"/>
                    <a:pt x="359744" y="0"/>
                    <a:pt x="359744" y="0"/>
                  </a:cubicBezTo>
                  <a:cubicBezTo>
                    <a:pt x="359744" y="0"/>
                    <a:pt x="359730" y="0"/>
                    <a:pt x="359730" y="0"/>
                  </a:cubicBezTo>
                  <a:cubicBezTo>
                    <a:pt x="358363" y="0"/>
                    <a:pt x="357010" y="43"/>
                    <a:pt x="355643" y="58"/>
                  </a:cubicBezTo>
                  <a:cubicBezTo>
                    <a:pt x="353930" y="72"/>
                    <a:pt x="352218" y="86"/>
                    <a:pt x="350506" y="130"/>
                  </a:cubicBezTo>
                  <a:cubicBezTo>
                    <a:pt x="349642" y="158"/>
                    <a:pt x="348779" y="201"/>
                    <a:pt x="347901" y="230"/>
                  </a:cubicBezTo>
                  <a:cubicBezTo>
                    <a:pt x="345685" y="302"/>
                    <a:pt x="343469" y="374"/>
                    <a:pt x="341267" y="475"/>
                  </a:cubicBezTo>
                  <a:cubicBezTo>
                    <a:pt x="341094" y="489"/>
                    <a:pt x="340922" y="504"/>
                    <a:pt x="340749" y="504"/>
                  </a:cubicBezTo>
                  <a:cubicBezTo>
                    <a:pt x="297981" y="2720"/>
                    <a:pt x="256508" y="12390"/>
                    <a:pt x="217237" y="29356"/>
                  </a:cubicBezTo>
                  <a:cubicBezTo>
                    <a:pt x="173691" y="48179"/>
                    <a:pt x="134794" y="75046"/>
                    <a:pt x="101610" y="109223"/>
                  </a:cubicBezTo>
                  <a:cubicBezTo>
                    <a:pt x="37688" y="175087"/>
                    <a:pt x="1612" y="261847"/>
                    <a:pt x="58" y="353499"/>
                  </a:cubicBezTo>
                  <a:cubicBezTo>
                    <a:pt x="14" y="355585"/>
                    <a:pt x="0" y="357701"/>
                    <a:pt x="0" y="359802"/>
                  </a:cubicBezTo>
                  <a:cubicBezTo>
                    <a:pt x="0" y="453900"/>
                    <a:pt x="36091" y="542904"/>
                    <a:pt x="101625" y="610409"/>
                  </a:cubicBezTo>
                  <a:cubicBezTo>
                    <a:pt x="134809" y="644587"/>
                    <a:pt x="173706" y="671439"/>
                    <a:pt x="217237" y="690247"/>
                  </a:cubicBezTo>
                  <a:cubicBezTo>
                    <a:pt x="262307" y="709717"/>
                    <a:pt x="310270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409362" y="719575"/>
                    <a:pt x="457311" y="709688"/>
                    <a:pt x="502367" y="690218"/>
                  </a:cubicBezTo>
                  <a:cubicBezTo>
                    <a:pt x="545898" y="671410"/>
                    <a:pt x="584780" y="644543"/>
                    <a:pt x="617950" y="610366"/>
                  </a:cubicBezTo>
                  <a:cubicBezTo>
                    <a:pt x="683469" y="542876"/>
                    <a:pt x="719546" y="453886"/>
                    <a:pt x="719546" y="359802"/>
                  </a:cubicBezTo>
                  <a:cubicBezTo>
                    <a:pt x="719546" y="357974"/>
                    <a:pt x="719531" y="356161"/>
                    <a:pt x="719488" y="354362"/>
                  </a:cubicBezTo>
                  <a:cubicBezTo>
                    <a:pt x="719546" y="354118"/>
                    <a:pt x="719589" y="353887"/>
                    <a:pt x="719589" y="353643"/>
                  </a:cubicBezTo>
                  <a:close/>
                  <a:moveTo>
                    <a:pt x="520383" y="528931"/>
                  </a:moveTo>
                  <a:cubicBezTo>
                    <a:pt x="534112" y="477529"/>
                    <a:pt x="541393" y="419594"/>
                    <a:pt x="541480" y="360852"/>
                  </a:cubicBezTo>
                  <a:lnTo>
                    <a:pt x="705170" y="360852"/>
                  </a:lnTo>
                  <a:cubicBezTo>
                    <a:pt x="704911" y="448345"/>
                    <a:pt x="672158" y="531191"/>
                    <a:pt x="612698" y="595041"/>
                  </a:cubicBezTo>
                  <a:cubicBezTo>
                    <a:pt x="585500" y="568145"/>
                    <a:pt x="554503" y="545955"/>
                    <a:pt x="520383" y="528931"/>
                  </a:cubicBezTo>
                  <a:close/>
                  <a:moveTo>
                    <a:pt x="296038" y="699371"/>
                  </a:moveTo>
                  <a:cubicBezTo>
                    <a:pt x="294470" y="699083"/>
                    <a:pt x="292915" y="698795"/>
                    <a:pt x="291347" y="698478"/>
                  </a:cubicBezTo>
                  <a:cubicBezTo>
                    <a:pt x="290109" y="698234"/>
                    <a:pt x="288886" y="697960"/>
                    <a:pt x="287663" y="697701"/>
                  </a:cubicBezTo>
                  <a:cubicBezTo>
                    <a:pt x="286123" y="697370"/>
                    <a:pt x="284569" y="697054"/>
                    <a:pt x="283029" y="696708"/>
                  </a:cubicBezTo>
                  <a:cubicBezTo>
                    <a:pt x="281806" y="696435"/>
                    <a:pt x="280583" y="696133"/>
                    <a:pt x="279360" y="695845"/>
                  </a:cubicBezTo>
                  <a:cubicBezTo>
                    <a:pt x="277820" y="695485"/>
                    <a:pt x="276295" y="695125"/>
                    <a:pt x="274755" y="694737"/>
                  </a:cubicBezTo>
                  <a:cubicBezTo>
                    <a:pt x="273546" y="694435"/>
                    <a:pt x="272337" y="694104"/>
                    <a:pt x="271128" y="693787"/>
                  </a:cubicBezTo>
                  <a:cubicBezTo>
                    <a:pt x="269603" y="693384"/>
                    <a:pt x="268078" y="692981"/>
                    <a:pt x="266552" y="692564"/>
                  </a:cubicBezTo>
                  <a:cubicBezTo>
                    <a:pt x="265343" y="692233"/>
                    <a:pt x="264149" y="691873"/>
                    <a:pt x="262940" y="691528"/>
                  </a:cubicBezTo>
                  <a:cubicBezTo>
                    <a:pt x="261429" y="691096"/>
                    <a:pt x="259918" y="690650"/>
                    <a:pt x="258407" y="690189"/>
                  </a:cubicBezTo>
                  <a:cubicBezTo>
                    <a:pt x="257213" y="689830"/>
                    <a:pt x="256019" y="689441"/>
                    <a:pt x="254824" y="689067"/>
                  </a:cubicBezTo>
                  <a:cubicBezTo>
                    <a:pt x="253328" y="688592"/>
                    <a:pt x="251831" y="688117"/>
                    <a:pt x="250334" y="687614"/>
                  </a:cubicBezTo>
                  <a:cubicBezTo>
                    <a:pt x="249154" y="687225"/>
                    <a:pt x="247974" y="686808"/>
                    <a:pt x="246794" y="686405"/>
                  </a:cubicBezTo>
                  <a:cubicBezTo>
                    <a:pt x="245312" y="685887"/>
                    <a:pt x="243816" y="685383"/>
                    <a:pt x="242348" y="684851"/>
                  </a:cubicBezTo>
                  <a:cubicBezTo>
                    <a:pt x="241168" y="684433"/>
                    <a:pt x="240002" y="683987"/>
                    <a:pt x="238836" y="683556"/>
                  </a:cubicBezTo>
                  <a:cubicBezTo>
                    <a:pt x="237369" y="683009"/>
                    <a:pt x="235901" y="682448"/>
                    <a:pt x="234433" y="681886"/>
                  </a:cubicBezTo>
                  <a:cubicBezTo>
                    <a:pt x="233267" y="681440"/>
                    <a:pt x="232116" y="680965"/>
                    <a:pt x="230951" y="680505"/>
                  </a:cubicBezTo>
                  <a:cubicBezTo>
                    <a:pt x="229497" y="679915"/>
                    <a:pt x="228044" y="679325"/>
                    <a:pt x="226590" y="678720"/>
                  </a:cubicBezTo>
                  <a:cubicBezTo>
                    <a:pt x="225439" y="678246"/>
                    <a:pt x="224288" y="677756"/>
                    <a:pt x="223151" y="677253"/>
                  </a:cubicBezTo>
                  <a:cubicBezTo>
                    <a:pt x="221712" y="676634"/>
                    <a:pt x="220273" y="676001"/>
                    <a:pt x="218834" y="675367"/>
                  </a:cubicBezTo>
                  <a:cubicBezTo>
                    <a:pt x="217697" y="674864"/>
                    <a:pt x="216560" y="674346"/>
                    <a:pt x="215423" y="673813"/>
                  </a:cubicBezTo>
                  <a:cubicBezTo>
                    <a:pt x="213999" y="673151"/>
                    <a:pt x="212574" y="672489"/>
                    <a:pt x="211149" y="671813"/>
                  </a:cubicBezTo>
                  <a:cubicBezTo>
                    <a:pt x="210027" y="671281"/>
                    <a:pt x="208905" y="670734"/>
                    <a:pt x="207782" y="670187"/>
                  </a:cubicBezTo>
                  <a:cubicBezTo>
                    <a:pt x="206372" y="669496"/>
                    <a:pt x="204962" y="668791"/>
                    <a:pt x="203566" y="668086"/>
                  </a:cubicBezTo>
                  <a:cubicBezTo>
                    <a:pt x="202458" y="667525"/>
                    <a:pt x="201335" y="666949"/>
                    <a:pt x="200227" y="666374"/>
                  </a:cubicBezTo>
                  <a:cubicBezTo>
                    <a:pt x="198831" y="665640"/>
                    <a:pt x="197450" y="664906"/>
                    <a:pt x="196068" y="664157"/>
                  </a:cubicBezTo>
                  <a:cubicBezTo>
                    <a:pt x="194960" y="663567"/>
                    <a:pt x="193867" y="662963"/>
                    <a:pt x="192773" y="662359"/>
                  </a:cubicBezTo>
                  <a:cubicBezTo>
                    <a:pt x="191406" y="661596"/>
                    <a:pt x="190039" y="660833"/>
                    <a:pt x="188672" y="660042"/>
                  </a:cubicBezTo>
                  <a:cubicBezTo>
                    <a:pt x="187578" y="659423"/>
                    <a:pt x="186484" y="658790"/>
                    <a:pt x="185405" y="658157"/>
                  </a:cubicBezTo>
                  <a:cubicBezTo>
                    <a:pt x="184052" y="657365"/>
                    <a:pt x="182714" y="656559"/>
                    <a:pt x="181376" y="655753"/>
                  </a:cubicBezTo>
                  <a:cubicBezTo>
                    <a:pt x="180297" y="655091"/>
                    <a:pt x="179217" y="654444"/>
                    <a:pt x="178138" y="653768"/>
                  </a:cubicBezTo>
                  <a:cubicBezTo>
                    <a:pt x="176814" y="652947"/>
                    <a:pt x="175490" y="652098"/>
                    <a:pt x="174166" y="651264"/>
                  </a:cubicBezTo>
                  <a:cubicBezTo>
                    <a:pt x="173101" y="650573"/>
                    <a:pt x="172037" y="649897"/>
                    <a:pt x="170972" y="649191"/>
                  </a:cubicBezTo>
                  <a:cubicBezTo>
                    <a:pt x="169662" y="648328"/>
                    <a:pt x="168367" y="647465"/>
                    <a:pt x="167072" y="646587"/>
                  </a:cubicBezTo>
                  <a:cubicBezTo>
                    <a:pt x="166007" y="645867"/>
                    <a:pt x="164956" y="645162"/>
                    <a:pt x="163906" y="644428"/>
                  </a:cubicBezTo>
                  <a:cubicBezTo>
                    <a:pt x="162625" y="643536"/>
                    <a:pt x="161359" y="642644"/>
                    <a:pt x="160078" y="641737"/>
                  </a:cubicBezTo>
                  <a:cubicBezTo>
                    <a:pt x="159028" y="640989"/>
                    <a:pt x="157977" y="640241"/>
                    <a:pt x="156941" y="639478"/>
                  </a:cubicBezTo>
                  <a:cubicBezTo>
                    <a:pt x="155689" y="638557"/>
                    <a:pt x="154437" y="637636"/>
                    <a:pt x="153185" y="636701"/>
                  </a:cubicBezTo>
                  <a:cubicBezTo>
                    <a:pt x="152149" y="635924"/>
                    <a:pt x="151113" y="635146"/>
                    <a:pt x="150077" y="634355"/>
                  </a:cubicBezTo>
                  <a:cubicBezTo>
                    <a:pt x="148839" y="633405"/>
                    <a:pt x="147631" y="632441"/>
                    <a:pt x="146407" y="631491"/>
                  </a:cubicBezTo>
                  <a:cubicBezTo>
                    <a:pt x="145386" y="630685"/>
                    <a:pt x="144350" y="629880"/>
                    <a:pt x="143342" y="629045"/>
                  </a:cubicBezTo>
                  <a:cubicBezTo>
                    <a:pt x="142133" y="628066"/>
                    <a:pt x="140953" y="627088"/>
                    <a:pt x="139759" y="626095"/>
                  </a:cubicBezTo>
                  <a:cubicBezTo>
                    <a:pt x="138737" y="625246"/>
                    <a:pt x="137730" y="624411"/>
                    <a:pt x="136723" y="623562"/>
                  </a:cubicBezTo>
                  <a:cubicBezTo>
                    <a:pt x="135543" y="622569"/>
                    <a:pt x="134391" y="621548"/>
                    <a:pt x="133226" y="620540"/>
                  </a:cubicBezTo>
                  <a:cubicBezTo>
                    <a:pt x="132218" y="619662"/>
                    <a:pt x="131211" y="618785"/>
                    <a:pt x="130218" y="617907"/>
                  </a:cubicBezTo>
                  <a:cubicBezTo>
                    <a:pt x="129081" y="616885"/>
                    <a:pt x="127945" y="615849"/>
                    <a:pt x="126808" y="614813"/>
                  </a:cubicBezTo>
                  <a:cubicBezTo>
                    <a:pt x="125815" y="613906"/>
                    <a:pt x="124807" y="612985"/>
                    <a:pt x="123829" y="612064"/>
                  </a:cubicBezTo>
                  <a:cubicBezTo>
                    <a:pt x="122721" y="611014"/>
                    <a:pt x="121613" y="609963"/>
                    <a:pt x="120519" y="608898"/>
                  </a:cubicBezTo>
                  <a:cubicBezTo>
                    <a:pt x="119526" y="607949"/>
                    <a:pt x="118548" y="606999"/>
                    <a:pt x="117569" y="606049"/>
                  </a:cubicBezTo>
                  <a:cubicBezTo>
                    <a:pt x="117353" y="605848"/>
                    <a:pt x="117152" y="605632"/>
                    <a:pt x="116950" y="605430"/>
                  </a:cubicBezTo>
                  <a:cubicBezTo>
                    <a:pt x="142436" y="580204"/>
                    <a:pt x="171418" y="559266"/>
                    <a:pt x="203278" y="543034"/>
                  </a:cubicBezTo>
                  <a:cubicBezTo>
                    <a:pt x="218373" y="593875"/>
                    <a:pt x="239628" y="636758"/>
                    <a:pt x="265013" y="667381"/>
                  </a:cubicBezTo>
                  <a:cubicBezTo>
                    <a:pt x="276194" y="680865"/>
                    <a:pt x="288066" y="691830"/>
                    <a:pt x="300413" y="700176"/>
                  </a:cubicBezTo>
                  <a:cubicBezTo>
                    <a:pt x="300197" y="700133"/>
                    <a:pt x="299967" y="700104"/>
                    <a:pt x="299751" y="700076"/>
                  </a:cubicBezTo>
                  <a:cubicBezTo>
                    <a:pt x="298499" y="699831"/>
                    <a:pt x="297261" y="699601"/>
                    <a:pt x="296038" y="699371"/>
                  </a:cubicBezTo>
                  <a:close/>
                  <a:moveTo>
                    <a:pt x="106906" y="595069"/>
                  </a:moveTo>
                  <a:cubicBezTo>
                    <a:pt x="47431" y="531191"/>
                    <a:pt x="14664" y="448345"/>
                    <a:pt x="14405" y="360838"/>
                  </a:cubicBezTo>
                  <a:lnTo>
                    <a:pt x="178196" y="360838"/>
                  </a:lnTo>
                  <a:cubicBezTo>
                    <a:pt x="178282" y="419579"/>
                    <a:pt x="185563" y="477500"/>
                    <a:pt x="199292" y="528888"/>
                  </a:cubicBezTo>
                  <a:cubicBezTo>
                    <a:pt x="165129" y="545941"/>
                    <a:pt x="134104" y="568159"/>
                    <a:pt x="106906" y="595069"/>
                  </a:cubicBezTo>
                  <a:close/>
                  <a:moveTo>
                    <a:pt x="106891" y="124577"/>
                  </a:moveTo>
                  <a:cubicBezTo>
                    <a:pt x="134104" y="151487"/>
                    <a:pt x="165129" y="173691"/>
                    <a:pt x="199277" y="190730"/>
                  </a:cubicBezTo>
                  <a:cubicBezTo>
                    <a:pt x="186528" y="238520"/>
                    <a:pt x="179318" y="292066"/>
                    <a:pt x="178325" y="346462"/>
                  </a:cubicBezTo>
                  <a:lnTo>
                    <a:pt x="14664" y="346462"/>
                  </a:lnTo>
                  <a:cubicBezTo>
                    <a:pt x="17801" y="263602"/>
                    <a:pt x="50337" y="185333"/>
                    <a:pt x="106891" y="124577"/>
                  </a:cubicBezTo>
                  <a:close/>
                  <a:moveTo>
                    <a:pt x="123469" y="107913"/>
                  </a:moveTo>
                  <a:cubicBezTo>
                    <a:pt x="124347" y="107079"/>
                    <a:pt x="125239" y="106273"/>
                    <a:pt x="126131" y="105452"/>
                  </a:cubicBezTo>
                  <a:cubicBezTo>
                    <a:pt x="127283" y="104402"/>
                    <a:pt x="128434" y="103337"/>
                    <a:pt x="129585" y="102301"/>
                  </a:cubicBezTo>
                  <a:cubicBezTo>
                    <a:pt x="130492" y="101481"/>
                    <a:pt x="131427" y="100675"/>
                    <a:pt x="132348" y="99869"/>
                  </a:cubicBezTo>
                  <a:cubicBezTo>
                    <a:pt x="133499" y="98847"/>
                    <a:pt x="134665" y="97840"/>
                    <a:pt x="135830" y="96833"/>
                  </a:cubicBezTo>
                  <a:cubicBezTo>
                    <a:pt x="136766" y="96027"/>
                    <a:pt x="137716" y="95250"/>
                    <a:pt x="138665" y="94458"/>
                  </a:cubicBezTo>
                  <a:cubicBezTo>
                    <a:pt x="139845" y="93480"/>
                    <a:pt x="141025" y="92501"/>
                    <a:pt x="142205" y="91537"/>
                  </a:cubicBezTo>
                  <a:cubicBezTo>
                    <a:pt x="143155" y="90760"/>
                    <a:pt x="144119" y="89997"/>
                    <a:pt x="145083" y="89220"/>
                  </a:cubicBezTo>
                  <a:cubicBezTo>
                    <a:pt x="146278" y="88270"/>
                    <a:pt x="147487" y="87321"/>
                    <a:pt x="148695" y="86385"/>
                  </a:cubicBezTo>
                  <a:cubicBezTo>
                    <a:pt x="149660" y="85637"/>
                    <a:pt x="150638" y="84889"/>
                    <a:pt x="151617" y="84155"/>
                  </a:cubicBezTo>
                  <a:cubicBezTo>
                    <a:pt x="152840" y="83234"/>
                    <a:pt x="154063" y="82313"/>
                    <a:pt x="155301" y="81406"/>
                  </a:cubicBezTo>
                  <a:cubicBezTo>
                    <a:pt x="156279" y="80687"/>
                    <a:pt x="157272" y="79967"/>
                    <a:pt x="158265" y="79248"/>
                  </a:cubicBezTo>
                  <a:cubicBezTo>
                    <a:pt x="159517" y="78341"/>
                    <a:pt x="160769" y="77463"/>
                    <a:pt x="162035" y="76571"/>
                  </a:cubicBezTo>
                  <a:cubicBezTo>
                    <a:pt x="163028" y="75880"/>
                    <a:pt x="164021" y="75190"/>
                    <a:pt x="165014" y="74499"/>
                  </a:cubicBezTo>
                  <a:cubicBezTo>
                    <a:pt x="166295" y="73621"/>
                    <a:pt x="167590" y="72758"/>
                    <a:pt x="168871" y="71894"/>
                  </a:cubicBezTo>
                  <a:cubicBezTo>
                    <a:pt x="169864" y="71232"/>
                    <a:pt x="170871" y="70570"/>
                    <a:pt x="171878" y="69923"/>
                  </a:cubicBezTo>
                  <a:cubicBezTo>
                    <a:pt x="173202" y="69074"/>
                    <a:pt x="174526" y="68225"/>
                    <a:pt x="175850" y="67390"/>
                  </a:cubicBezTo>
                  <a:cubicBezTo>
                    <a:pt x="176843" y="66757"/>
                    <a:pt x="177836" y="66138"/>
                    <a:pt x="178843" y="65519"/>
                  </a:cubicBezTo>
                  <a:cubicBezTo>
                    <a:pt x="180210" y="64685"/>
                    <a:pt x="181592" y="63850"/>
                    <a:pt x="182959" y="63030"/>
                  </a:cubicBezTo>
                  <a:cubicBezTo>
                    <a:pt x="183937" y="62440"/>
                    <a:pt x="184916" y="61850"/>
                    <a:pt x="185909" y="61274"/>
                  </a:cubicBezTo>
                  <a:cubicBezTo>
                    <a:pt x="187333" y="60439"/>
                    <a:pt x="188772" y="59634"/>
                    <a:pt x="190212" y="58813"/>
                  </a:cubicBezTo>
                  <a:cubicBezTo>
                    <a:pt x="191176" y="58266"/>
                    <a:pt x="192125" y="57720"/>
                    <a:pt x="193090" y="57202"/>
                  </a:cubicBezTo>
                  <a:cubicBezTo>
                    <a:pt x="194601" y="56367"/>
                    <a:pt x="196126" y="55561"/>
                    <a:pt x="197651" y="54741"/>
                  </a:cubicBezTo>
                  <a:cubicBezTo>
                    <a:pt x="198558" y="54266"/>
                    <a:pt x="199465" y="53762"/>
                    <a:pt x="200371" y="53287"/>
                  </a:cubicBezTo>
                  <a:cubicBezTo>
                    <a:pt x="202026" y="52424"/>
                    <a:pt x="203681" y="51604"/>
                    <a:pt x="205350" y="50769"/>
                  </a:cubicBezTo>
                  <a:cubicBezTo>
                    <a:pt x="206156" y="50366"/>
                    <a:pt x="206947" y="49949"/>
                    <a:pt x="207768" y="49560"/>
                  </a:cubicBezTo>
                  <a:cubicBezTo>
                    <a:pt x="209710" y="48611"/>
                    <a:pt x="211682" y="47675"/>
                    <a:pt x="213639" y="46769"/>
                  </a:cubicBezTo>
                  <a:cubicBezTo>
                    <a:pt x="214171" y="46524"/>
                    <a:pt x="214704" y="46251"/>
                    <a:pt x="215251" y="46006"/>
                  </a:cubicBezTo>
                  <a:cubicBezTo>
                    <a:pt x="217783" y="44840"/>
                    <a:pt x="220331" y="43703"/>
                    <a:pt x="222906" y="42581"/>
                  </a:cubicBezTo>
                  <a:cubicBezTo>
                    <a:pt x="247859" y="31803"/>
                    <a:pt x="273733" y="24104"/>
                    <a:pt x="300298" y="19499"/>
                  </a:cubicBezTo>
                  <a:cubicBezTo>
                    <a:pt x="287965" y="27845"/>
                    <a:pt x="276107" y="38796"/>
                    <a:pt x="264955" y="52266"/>
                  </a:cubicBezTo>
                  <a:cubicBezTo>
                    <a:pt x="239585" y="82903"/>
                    <a:pt x="218330" y="125757"/>
                    <a:pt x="203235" y="176598"/>
                  </a:cubicBezTo>
                  <a:cubicBezTo>
                    <a:pt x="171375" y="160395"/>
                    <a:pt x="142392" y="139457"/>
                    <a:pt x="116893" y="114231"/>
                  </a:cubicBezTo>
                  <a:cubicBezTo>
                    <a:pt x="117080" y="114043"/>
                    <a:pt x="117267" y="113856"/>
                    <a:pt x="117454" y="113669"/>
                  </a:cubicBezTo>
                  <a:cubicBezTo>
                    <a:pt x="118303" y="112835"/>
                    <a:pt x="119152" y="112029"/>
                    <a:pt x="120001" y="111209"/>
                  </a:cubicBezTo>
                  <a:cubicBezTo>
                    <a:pt x="121167" y="110115"/>
                    <a:pt x="122318" y="109007"/>
                    <a:pt x="123469" y="107913"/>
                  </a:cubicBezTo>
                  <a:close/>
                  <a:moveTo>
                    <a:pt x="366997" y="491257"/>
                  </a:moveTo>
                  <a:lnTo>
                    <a:pt x="366997" y="360838"/>
                  </a:lnTo>
                  <a:lnTo>
                    <a:pt x="527089" y="360838"/>
                  </a:lnTo>
                  <a:cubicBezTo>
                    <a:pt x="527003" y="417377"/>
                    <a:pt x="520139" y="473082"/>
                    <a:pt x="507173" y="522657"/>
                  </a:cubicBezTo>
                  <a:cubicBezTo>
                    <a:pt x="462952" y="502741"/>
                    <a:pt x="415866" y="492207"/>
                    <a:pt x="366997" y="491257"/>
                  </a:cubicBezTo>
                  <a:close/>
                  <a:moveTo>
                    <a:pt x="352607" y="213970"/>
                  </a:moveTo>
                  <a:cubicBezTo>
                    <a:pt x="305061" y="213020"/>
                    <a:pt x="259300" y="202587"/>
                    <a:pt x="216373" y="182944"/>
                  </a:cubicBezTo>
                  <a:cubicBezTo>
                    <a:pt x="245470" y="83191"/>
                    <a:pt x="296873" y="19902"/>
                    <a:pt x="352607" y="14764"/>
                  </a:cubicBezTo>
                  <a:lnTo>
                    <a:pt x="352607" y="213970"/>
                  </a:lnTo>
                  <a:close/>
                  <a:moveTo>
                    <a:pt x="212502" y="196989"/>
                  </a:moveTo>
                  <a:cubicBezTo>
                    <a:pt x="256695" y="216891"/>
                    <a:pt x="303751" y="227411"/>
                    <a:pt x="352607" y="228346"/>
                  </a:cubicBezTo>
                  <a:lnTo>
                    <a:pt x="352607" y="346447"/>
                  </a:lnTo>
                  <a:lnTo>
                    <a:pt x="192715" y="346447"/>
                  </a:lnTo>
                  <a:cubicBezTo>
                    <a:pt x="193694" y="294282"/>
                    <a:pt x="200486" y="242952"/>
                    <a:pt x="212502" y="196989"/>
                  </a:cubicBezTo>
                  <a:close/>
                  <a:moveTo>
                    <a:pt x="352607" y="360838"/>
                  </a:moveTo>
                  <a:lnTo>
                    <a:pt x="352607" y="491257"/>
                  </a:lnTo>
                  <a:cubicBezTo>
                    <a:pt x="303780" y="492193"/>
                    <a:pt x="256724" y="502727"/>
                    <a:pt x="212502" y="522628"/>
                  </a:cubicBezTo>
                  <a:cubicBezTo>
                    <a:pt x="199536" y="473082"/>
                    <a:pt x="192658" y="417377"/>
                    <a:pt x="192586" y="360838"/>
                  </a:cubicBezTo>
                  <a:lnTo>
                    <a:pt x="352607" y="360838"/>
                  </a:lnTo>
                  <a:close/>
                  <a:moveTo>
                    <a:pt x="352607" y="505648"/>
                  </a:moveTo>
                  <a:lnTo>
                    <a:pt x="352607" y="704868"/>
                  </a:lnTo>
                  <a:cubicBezTo>
                    <a:pt x="296930" y="699802"/>
                    <a:pt x="245485" y="636499"/>
                    <a:pt x="216373" y="536688"/>
                  </a:cubicBezTo>
                  <a:cubicBezTo>
                    <a:pt x="259328" y="517031"/>
                    <a:pt x="305090" y="506612"/>
                    <a:pt x="352607" y="505648"/>
                  </a:cubicBezTo>
                  <a:close/>
                  <a:moveTo>
                    <a:pt x="366997" y="346447"/>
                  </a:moveTo>
                  <a:lnTo>
                    <a:pt x="366997" y="228346"/>
                  </a:lnTo>
                  <a:cubicBezTo>
                    <a:pt x="415866" y="227396"/>
                    <a:pt x="462952" y="216862"/>
                    <a:pt x="507159" y="196946"/>
                  </a:cubicBezTo>
                  <a:cubicBezTo>
                    <a:pt x="519175" y="242895"/>
                    <a:pt x="525981" y="294254"/>
                    <a:pt x="526960" y="346447"/>
                  </a:cubicBezTo>
                  <a:lnTo>
                    <a:pt x="366997" y="346447"/>
                  </a:lnTo>
                  <a:close/>
                  <a:moveTo>
                    <a:pt x="366997" y="213970"/>
                  </a:moveTo>
                  <a:lnTo>
                    <a:pt x="366997" y="14750"/>
                  </a:lnTo>
                  <a:cubicBezTo>
                    <a:pt x="422687" y="19772"/>
                    <a:pt x="474147" y="83075"/>
                    <a:pt x="503288" y="182901"/>
                  </a:cubicBezTo>
                  <a:cubicBezTo>
                    <a:pt x="460347" y="202573"/>
                    <a:pt x="414571" y="213006"/>
                    <a:pt x="366997" y="213970"/>
                  </a:cubicBezTo>
                  <a:close/>
                  <a:moveTo>
                    <a:pt x="366997" y="505648"/>
                  </a:moveTo>
                  <a:cubicBezTo>
                    <a:pt x="414557" y="506598"/>
                    <a:pt x="460347" y="517045"/>
                    <a:pt x="503302" y="536702"/>
                  </a:cubicBezTo>
                  <a:cubicBezTo>
                    <a:pt x="474176" y="636499"/>
                    <a:pt x="422745" y="699788"/>
                    <a:pt x="366997" y="704853"/>
                  </a:cubicBezTo>
                  <a:lnTo>
                    <a:pt x="366997" y="505648"/>
                  </a:lnTo>
                  <a:close/>
                  <a:moveTo>
                    <a:pt x="541350" y="346447"/>
                  </a:moveTo>
                  <a:cubicBezTo>
                    <a:pt x="540357" y="292023"/>
                    <a:pt x="533133" y="238462"/>
                    <a:pt x="520383" y="190672"/>
                  </a:cubicBezTo>
                  <a:cubicBezTo>
                    <a:pt x="554503" y="173648"/>
                    <a:pt x="585500" y="151458"/>
                    <a:pt x="612683" y="124563"/>
                  </a:cubicBezTo>
                  <a:cubicBezTo>
                    <a:pt x="669237" y="185319"/>
                    <a:pt x="701759" y="263573"/>
                    <a:pt x="704925" y="346447"/>
                  </a:cubicBezTo>
                  <a:lnTo>
                    <a:pt x="541350" y="346447"/>
                  </a:lnTo>
                  <a:close/>
                  <a:moveTo>
                    <a:pt x="496668" y="42595"/>
                  </a:moveTo>
                  <a:cubicBezTo>
                    <a:pt x="499215" y="43689"/>
                    <a:pt x="501748" y="44826"/>
                    <a:pt x="504252" y="45992"/>
                  </a:cubicBezTo>
                  <a:cubicBezTo>
                    <a:pt x="505087" y="46380"/>
                    <a:pt x="505921" y="46783"/>
                    <a:pt x="506756" y="47186"/>
                  </a:cubicBezTo>
                  <a:cubicBezTo>
                    <a:pt x="508425" y="47963"/>
                    <a:pt x="510080" y="48754"/>
                    <a:pt x="511735" y="49560"/>
                  </a:cubicBezTo>
                  <a:cubicBezTo>
                    <a:pt x="512742" y="50050"/>
                    <a:pt x="513721" y="50568"/>
                    <a:pt x="514714" y="51057"/>
                  </a:cubicBezTo>
                  <a:cubicBezTo>
                    <a:pt x="516182" y="51791"/>
                    <a:pt x="517649" y="52525"/>
                    <a:pt x="519117" y="53287"/>
                  </a:cubicBezTo>
                  <a:cubicBezTo>
                    <a:pt x="520168" y="53834"/>
                    <a:pt x="521218" y="54410"/>
                    <a:pt x="522269" y="54957"/>
                  </a:cubicBezTo>
                  <a:cubicBezTo>
                    <a:pt x="523650" y="55691"/>
                    <a:pt x="525032" y="56425"/>
                    <a:pt x="526399" y="57173"/>
                  </a:cubicBezTo>
                  <a:cubicBezTo>
                    <a:pt x="527478" y="57763"/>
                    <a:pt x="528543" y="58367"/>
                    <a:pt x="529608" y="58972"/>
                  </a:cubicBezTo>
                  <a:cubicBezTo>
                    <a:pt x="530932" y="59720"/>
                    <a:pt x="532270" y="60468"/>
                    <a:pt x="533579" y="61245"/>
                  </a:cubicBezTo>
                  <a:cubicBezTo>
                    <a:pt x="534659" y="61878"/>
                    <a:pt x="535724" y="62512"/>
                    <a:pt x="536788" y="63159"/>
                  </a:cubicBezTo>
                  <a:cubicBezTo>
                    <a:pt x="538084" y="63922"/>
                    <a:pt x="539364" y="64699"/>
                    <a:pt x="540645" y="65490"/>
                  </a:cubicBezTo>
                  <a:cubicBezTo>
                    <a:pt x="541724" y="66152"/>
                    <a:pt x="542789" y="66829"/>
                    <a:pt x="543854" y="67505"/>
                  </a:cubicBezTo>
                  <a:cubicBezTo>
                    <a:pt x="545106" y="68297"/>
                    <a:pt x="546358" y="69088"/>
                    <a:pt x="547610" y="69894"/>
                  </a:cubicBezTo>
                  <a:cubicBezTo>
                    <a:pt x="548675" y="70585"/>
                    <a:pt x="549740" y="71290"/>
                    <a:pt x="550805" y="71995"/>
                  </a:cubicBezTo>
                  <a:cubicBezTo>
                    <a:pt x="552028" y="72815"/>
                    <a:pt x="553251" y="73635"/>
                    <a:pt x="554474" y="74456"/>
                  </a:cubicBezTo>
                  <a:cubicBezTo>
                    <a:pt x="555525" y="75175"/>
                    <a:pt x="556575" y="75909"/>
                    <a:pt x="557626" y="76643"/>
                  </a:cubicBezTo>
                  <a:cubicBezTo>
                    <a:pt x="558834" y="77492"/>
                    <a:pt x="560029" y="78341"/>
                    <a:pt x="561223" y="79190"/>
                  </a:cubicBezTo>
                  <a:cubicBezTo>
                    <a:pt x="562259" y="79938"/>
                    <a:pt x="563296" y="80687"/>
                    <a:pt x="564332" y="81449"/>
                  </a:cubicBezTo>
                  <a:cubicBezTo>
                    <a:pt x="565512" y="82327"/>
                    <a:pt x="566692" y="83205"/>
                    <a:pt x="567872" y="84097"/>
                  </a:cubicBezTo>
                  <a:cubicBezTo>
                    <a:pt x="568893" y="84874"/>
                    <a:pt x="569915" y="85651"/>
                    <a:pt x="570922" y="86428"/>
                  </a:cubicBezTo>
                  <a:cubicBezTo>
                    <a:pt x="572088" y="87335"/>
                    <a:pt x="573254" y="88242"/>
                    <a:pt x="574405" y="89163"/>
                  </a:cubicBezTo>
                  <a:cubicBezTo>
                    <a:pt x="575398" y="89954"/>
                    <a:pt x="576405" y="90745"/>
                    <a:pt x="577384" y="91551"/>
                  </a:cubicBezTo>
                  <a:cubicBezTo>
                    <a:pt x="578535" y="92487"/>
                    <a:pt x="579686" y="93451"/>
                    <a:pt x="580837" y="94401"/>
                  </a:cubicBezTo>
                  <a:cubicBezTo>
                    <a:pt x="581801" y="95206"/>
                    <a:pt x="582780" y="96027"/>
                    <a:pt x="583744" y="96847"/>
                  </a:cubicBezTo>
                  <a:cubicBezTo>
                    <a:pt x="584895" y="97826"/>
                    <a:pt x="586032" y="98818"/>
                    <a:pt x="587169" y="99826"/>
                  </a:cubicBezTo>
                  <a:cubicBezTo>
                    <a:pt x="588104" y="100646"/>
                    <a:pt x="589054" y="101466"/>
                    <a:pt x="589990" y="102301"/>
                  </a:cubicBezTo>
                  <a:cubicBezTo>
                    <a:pt x="591141" y="103323"/>
                    <a:pt x="592263" y="104373"/>
                    <a:pt x="593400" y="105409"/>
                  </a:cubicBezTo>
                  <a:cubicBezTo>
                    <a:pt x="594307" y="106244"/>
                    <a:pt x="595213" y="107064"/>
                    <a:pt x="596105" y="107899"/>
                  </a:cubicBezTo>
                  <a:cubicBezTo>
                    <a:pt x="597257" y="108992"/>
                    <a:pt x="598408" y="110100"/>
                    <a:pt x="599545" y="111194"/>
                  </a:cubicBezTo>
                  <a:cubicBezTo>
                    <a:pt x="600394" y="112014"/>
                    <a:pt x="601257" y="112835"/>
                    <a:pt x="602092" y="113655"/>
                  </a:cubicBezTo>
                  <a:cubicBezTo>
                    <a:pt x="602279" y="113842"/>
                    <a:pt x="602466" y="114029"/>
                    <a:pt x="602653" y="114216"/>
                  </a:cubicBezTo>
                  <a:cubicBezTo>
                    <a:pt x="577182" y="139428"/>
                    <a:pt x="548214" y="160337"/>
                    <a:pt x="516397" y="176541"/>
                  </a:cubicBezTo>
                  <a:cubicBezTo>
                    <a:pt x="501302" y="125700"/>
                    <a:pt x="480033" y="82845"/>
                    <a:pt x="454648" y="52223"/>
                  </a:cubicBezTo>
                  <a:cubicBezTo>
                    <a:pt x="443510" y="38782"/>
                    <a:pt x="431667" y="27845"/>
                    <a:pt x="419349" y="19499"/>
                  </a:cubicBezTo>
                  <a:cubicBezTo>
                    <a:pt x="445885" y="24133"/>
                    <a:pt x="471744" y="31831"/>
                    <a:pt x="496668" y="42595"/>
                  </a:cubicBezTo>
                  <a:close/>
                  <a:moveTo>
                    <a:pt x="419392" y="700076"/>
                  </a:moveTo>
                  <a:cubicBezTo>
                    <a:pt x="431710" y="691744"/>
                    <a:pt x="443539" y="680807"/>
                    <a:pt x="454677" y="667366"/>
                  </a:cubicBezTo>
                  <a:cubicBezTo>
                    <a:pt x="480062" y="636744"/>
                    <a:pt x="501316" y="593875"/>
                    <a:pt x="516426" y="543034"/>
                  </a:cubicBezTo>
                  <a:cubicBezTo>
                    <a:pt x="548243" y="559237"/>
                    <a:pt x="577197" y="580147"/>
                    <a:pt x="602682" y="605358"/>
                  </a:cubicBezTo>
                  <a:cubicBezTo>
                    <a:pt x="602509" y="605531"/>
                    <a:pt x="602322" y="605718"/>
                    <a:pt x="602149" y="605891"/>
                  </a:cubicBezTo>
                  <a:cubicBezTo>
                    <a:pt x="601272" y="606754"/>
                    <a:pt x="600379" y="607603"/>
                    <a:pt x="599487" y="608467"/>
                  </a:cubicBezTo>
                  <a:cubicBezTo>
                    <a:pt x="598379" y="609532"/>
                    <a:pt x="597271" y="610611"/>
                    <a:pt x="596149" y="611661"/>
                  </a:cubicBezTo>
                  <a:cubicBezTo>
                    <a:pt x="595228" y="612525"/>
                    <a:pt x="594307" y="613374"/>
                    <a:pt x="593386" y="614223"/>
                  </a:cubicBezTo>
                  <a:cubicBezTo>
                    <a:pt x="592278" y="615245"/>
                    <a:pt x="591155" y="616266"/>
                    <a:pt x="590033" y="617274"/>
                  </a:cubicBezTo>
                  <a:cubicBezTo>
                    <a:pt x="589083" y="618123"/>
                    <a:pt x="588133" y="618957"/>
                    <a:pt x="587183" y="619792"/>
                  </a:cubicBezTo>
                  <a:cubicBezTo>
                    <a:pt x="586061" y="620785"/>
                    <a:pt x="584939" y="621763"/>
                    <a:pt x="583802" y="622728"/>
                  </a:cubicBezTo>
                  <a:cubicBezTo>
                    <a:pt x="582838" y="623562"/>
                    <a:pt x="581845" y="624368"/>
                    <a:pt x="580866" y="625188"/>
                  </a:cubicBezTo>
                  <a:cubicBezTo>
                    <a:pt x="579729" y="626138"/>
                    <a:pt x="578592" y="627088"/>
                    <a:pt x="577441" y="628023"/>
                  </a:cubicBezTo>
                  <a:cubicBezTo>
                    <a:pt x="576448" y="628829"/>
                    <a:pt x="575441" y="629635"/>
                    <a:pt x="574448" y="630426"/>
                  </a:cubicBezTo>
                  <a:cubicBezTo>
                    <a:pt x="573297" y="631347"/>
                    <a:pt x="572131" y="632254"/>
                    <a:pt x="570966" y="633161"/>
                  </a:cubicBezTo>
                  <a:cubicBezTo>
                    <a:pt x="569958" y="633952"/>
                    <a:pt x="568936" y="634729"/>
                    <a:pt x="567915" y="635492"/>
                  </a:cubicBezTo>
                  <a:cubicBezTo>
                    <a:pt x="566749" y="636384"/>
                    <a:pt x="565569" y="637262"/>
                    <a:pt x="564389" y="638125"/>
                  </a:cubicBezTo>
                  <a:cubicBezTo>
                    <a:pt x="563353" y="638888"/>
                    <a:pt x="562317" y="639636"/>
                    <a:pt x="561281" y="640399"/>
                  </a:cubicBezTo>
                  <a:cubicBezTo>
                    <a:pt x="560086" y="641262"/>
                    <a:pt x="558892" y="642111"/>
                    <a:pt x="557683" y="642946"/>
                  </a:cubicBezTo>
                  <a:cubicBezTo>
                    <a:pt x="556633" y="643680"/>
                    <a:pt x="555582" y="644414"/>
                    <a:pt x="554532" y="645133"/>
                  </a:cubicBezTo>
                  <a:cubicBezTo>
                    <a:pt x="553309" y="645968"/>
                    <a:pt x="552085" y="646788"/>
                    <a:pt x="550862" y="647608"/>
                  </a:cubicBezTo>
                  <a:cubicBezTo>
                    <a:pt x="549797" y="648314"/>
                    <a:pt x="548747" y="649019"/>
                    <a:pt x="547682" y="649710"/>
                  </a:cubicBezTo>
                  <a:cubicBezTo>
                    <a:pt x="546430" y="650515"/>
                    <a:pt x="545178" y="651321"/>
                    <a:pt x="543926" y="652113"/>
                  </a:cubicBezTo>
                  <a:cubicBezTo>
                    <a:pt x="542861" y="652789"/>
                    <a:pt x="541796" y="653465"/>
                    <a:pt x="540717" y="654113"/>
                  </a:cubicBezTo>
                  <a:cubicBezTo>
                    <a:pt x="539436" y="654904"/>
                    <a:pt x="538156" y="655667"/>
                    <a:pt x="536860" y="656444"/>
                  </a:cubicBezTo>
                  <a:cubicBezTo>
                    <a:pt x="535781" y="657092"/>
                    <a:pt x="534716" y="657725"/>
                    <a:pt x="533637" y="658358"/>
                  </a:cubicBezTo>
                  <a:cubicBezTo>
                    <a:pt x="532328" y="659121"/>
                    <a:pt x="530989" y="659869"/>
                    <a:pt x="529665" y="660617"/>
                  </a:cubicBezTo>
                  <a:cubicBezTo>
                    <a:pt x="528600" y="661222"/>
                    <a:pt x="527536" y="661826"/>
                    <a:pt x="526456" y="662416"/>
                  </a:cubicBezTo>
                  <a:cubicBezTo>
                    <a:pt x="525075" y="663179"/>
                    <a:pt x="523693" y="663913"/>
                    <a:pt x="522297" y="664647"/>
                  </a:cubicBezTo>
                  <a:cubicBezTo>
                    <a:pt x="521261" y="665208"/>
                    <a:pt x="520211" y="665769"/>
                    <a:pt x="519175" y="666316"/>
                  </a:cubicBezTo>
                  <a:cubicBezTo>
                    <a:pt x="517707" y="667079"/>
                    <a:pt x="516239" y="667813"/>
                    <a:pt x="514757" y="668561"/>
                  </a:cubicBezTo>
                  <a:cubicBezTo>
                    <a:pt x="513764" y="669064"/>
                    <a:pt x="512785" y="669568"/>
                    <a:pt x="511792" y="670057"/>
                  </a:cubicBezTo>
                  <a:cubicBezTo>
                    <a:pt x="510138" y="670863"/>
                    <a:pt x="508468" y="671655"/>
                    <a:pt x="506799" y="672432"/>
                  </a:cubicBezTo>
                  <a:cubicBezTo>
                    <a:pt x="505964" y="672820"/>
                    <a:pt x="505144" y="673223"/>
                    <a:pt x="504295" y="673612"/>
                  </a:cubicBezTo>
                  <a:cubicBezTo>
                    <a:pt x="501777" y="674763"/>
                    <a:pt x="499258" y="675900"/>
                    <a:pt x="496711" y="677008"/>
                  </a:cubicBezTo>
                  <a:cubicBezTo>
                    <a:pt x="471759" y="687786"/>
                    <a:pt x="445928" y="695471"/>
                    <a:pt x="419392" y="7000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36"/>
          <p:cNvGrpSpPr/>
          <p:nvPr/>
        </p:nvGrpSpPr>
        <p:grpSpPr>
          <a:xfrm>
            <a:off x="3997778" y="3864402"/>
            <a:ext cx="258375" cy="480028"/>
            <a:chOff x="3997778" y="3864402"/>
            <a:chExt cx="258375" cy="480028"/>
          </a:xfrm>
        </p:grpSpPr>
        <p:sp>
          <p:nvSpPr>
            <p:cNvPr id="591" name="Google Shape;591;p36"/>
            <p:cNvSpPr/>
            <p:nvPr/>
          </p:nvSpPr>
          <p:spPr>
            <a:xfrm>
              <a:off x="4002584" y="3869205"/>
              <a:ext cx="248764" cy="470420"/>
            </a:xfrm>
            <a:custGeom>
              <a:rect b="b" l="l" r="r" t="t"/>
              <a:pathLst>
                <a:path extrusionOk="0" h="940840" w="497528">
                  <a:moveTo>
                    <a:pt x="475807" y="940840"/>
                  </a:moveTo>
                  <a:lnTo>
                    <a:pt x="21702" y="940840"/>
                  </a:lnTo>
                  <a:cubicBezTo>
                    <a:pt x="9726" y="940840"/>
                    <a:pt x="0" y="931136"/>
                    <a:pt x="0" y="919146"/>
                  </a:cubicBezTo>
                  <a:lnTo>
                    <a:pt x="0" y="21695"/>
                  </a:lnTo>
                  <a:cubicBezTo>
                    <a:pt x="0" y="9704"/>
                    <a:pt x="9707" y="0"/>
                    <a:pt x="21702" y="0"/>
                  </a:cubicBezTo>
                  <a:lnTo>
                    <a:pt x="475826" y="0"/>
                  </a:lnTo>
                  <a:cubicBezTo>
                    <a:pt x="487802" y="0"/>
                    <a:pt x="497528" y="9704"/>
                    <a:pt x="497528" y="21695"/>
                  </a:cubicBezTo>
                  <a:lnTo>
                    <a:pt x="497528" y="919146"/>
                  </a:lnTo>
                  <a:cubicBezTo>
                    <a:pt x="497509" y="931117"/>
                    <a:pt x="487802" y="940840"/>
                    <a:pt x="475807" y="9408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3997778" y="3864402"/>
              <a:ext cx="258375" cy="480028"/>
            </a:xfrm>
            <a:custGeom>
              <a:rect b="b" l="l" r="r" t="t"/>
              <a:pathLst>
                <a:path extrusionOk="0" h="960055" w="516750">
                  <a:moveTo>
                    <a:pt x="485418" y="0"/>
                  </a:moveTo>
                  <a:lnTo>
                    <a:pt x="366702" y="0"/>
                  </a:lnTo>
                  <a:lnTo>
                    <a:pt x="150029" y="0"/>
                  </a:lnTo>
                  <a:lnTo>
                    <a:pt x="31313" y="0"/>
                  </a:lnTo>
                  <a:cubicBezTo>
                    <a:pt x="14051" y="0"/>
                    <a:pt x="0" y="14047"/>
                    <a:pt x="0" y="31302"/>
                  </a:cubicBezTo>
                  <a:lnTo>
                    <a:pt x="0" y="928753"/>
                  </a:lnTo>
                  <a:cubicBezTo>
                    <a:pt x="0" y="946009"/>
                    <a:pt x="14051" y="960056"/>
                    <a:pt x="31313" y="960056"/>
                  </a:cubicBezTo>
                  <a:lnTo>
                    <a:pt x="485437" y="960056"/>
                  </a:lnTo>
                  <a:cubicBezTo>
                    <a:pt x="502699" y="960056"/>
                    <a:pt x="516750" y="946009"/>
                    <a:pt x="516750" y="928753"/>
                  </a:cubicBezTo>
                  <a:lnTo>
                    <a:pt x="516750" y="31302"/>
                  </a:lnTo>
                  <a:cubicBezTo>
                    <a:pt x="516731" y="14047"/>
                    <a:pt x="502699" y="0"/>
                    <a:pt x="485418" y="0"/>
                  </a:cubicBezTo>
                  <a:close/>
                  <a:moveTo>
                    <a:pt x="357091" y="19216"/>
                  </a:moveTo>
                  <a:lnTo>
                    <a:pt x="357091" y="61106"/>
                  </a:lnTo>
                  <a:lnTo>
                    <a:pt x="159640" y="61106"/>
                  </a:lnTo>
                  <a:lnTo>
                    <a:pt x="159640" y="19216"/>
                  </a:lnTo>
                  <a:lnTo>
                    <a:pt x="357091" y="19216"/>
                  </a:lnTo>
                  <a:close/>
                  <a:moveTo>
                    <a:pt x="31313" y="19216"/>
                  </a:moveTo>
                  <a:lnTo>
                    <a:pt x="140418" y="19216"/>
                  </a:lnTo>
                  <a:lnTo>
                    <a:pt x="140418" y="70714"/>
                  </a:lnTo>
                  <a:cubicBezTo>
                    <a:pt x="140418" y="76017"/>
                    <a:pt x="144724" y="80322"/>
                    <a:pt x="150029" y="80322"/>
                  </a:cubicBezTo>
                  <a:lnTo>
                    <a:pt x="366702" y="80322"/>
                  </a:lnTo>
                  <a:cubicBezTo>
                    <a:pt x="372007" y="80322"/>
                    <a:pt x="376313" y="76017"/>
                    <a:pt x="376313" y="70714"/>
                  </a:cubicBezTo>
                  <a:lnTo>
                    <a:pt x="376313" y="19216"/>
                  </a:lnTo>
                  <a:lnTo>
                    <a:pt x="485418" y="19216"/>
                  </a:lnTo>
                  <a:cubicBezTo>
                    <a:pt x="492088" y="19216"/>
                    <a:pt x="497509" y="24635"/>
                    <a:pt x="497509" y="31302"/>
                  </a:cubicBezTo>
                  <a:lnTo>
                    <a:pt x="497509" y="835461"/>
                  </a:lnTo>
                  <a:lnTo>
                    <a:pt x="19222" y="835461"/>
                  </a:lnTo>
                  <a:lnTo>
                    <a:pt x="19222" y="31302"/>
                  </a:lnTo>
                  <a:cubicBezTo>
                    <a:pt x="19222" y="24635"/>
                    <a:pt x="24643" y="19216"/>
                    <a:pt x="31313" y="19216"/>
                  </a:cubicBezTo>
                  <a:close/>
                  <a:moveTo>
                    <a:pt x="485418" y="940840"/>
                  </a:moveTo>
                  <a:lnTo>
                    <a:pt x="31313" y="940840"/>
                  </a:lnTo>
                  <a:cubicBezTo>
                    <a:pt x="24643" y="940840"/>
                    <a:pt x="19222" y="935421"/>
                    <a:pt x="19222" y="928753"/>
                  </a:cubicBezTo>
                  <a:lnTo>
                    <a:pt x="19222" y="854677"/>
                  </a:lnTo>
                  <a:lnTo>
                    <a:pt x="497509" y="854677"/>
                  </a:lnTo>
                  <a:lnTo>
                    <a:pt x="497509" y="928753"/>
                  </a:lnTo>
                  <a:cubicBezTo>
                    <a:pt x="497509" y="935402"/>
                    <a:pt x="492088" y="940840"/>
                    <a:pt x="485418" y="940840"/>
                  </a:cubicBezTo>
                  <a:close/>
                  <a:moveTo>
                    <a:pt x="337772" y="897739"/>
                  </a:moveTo>
                  <a:cubicBezTo>
                    <a:pt x="337772" y="903043"/>
                    <a:pt x="333467" y="907347"/>
                    <a:pt x="328161" y="907347"/>
                  </a:cubicBezTo>
                  <a:lnTo>
                    <a:pt x="188570" y="907347"/>
                  </a:lnTo>
                  <a:cubicBezTo>
                    <a:pt x="183264" y="907347"/>
                    <a:pt x="178959" y="903043"/>
                    <a:pt x="178959" y="897739"/>
                  </a:cubicBezTo>
                  <a:cubicBezTo>
                    <a:pt x="178959" y="892436"/>
                    <a:pt x="183264" y="888131"/>
                    <a:pt x="188570" y="888131"/>
                  </a:cubicBezTo>
                  <a:lnTo>
                    <a:pt x="328161" y="888131"/>
                  </a:lnTo>
                  <a:cubicBezTo>
                    <a:pt x="333467" y="888131"/>
                    <a:pt x="337772" y="892436"/>
                    <a:pt x="337772" y="8977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36"/>
          <p:cNvGrpSpPr/>
          <p:nvPr/>
        </p:nvGrpSpPr>
        <p:grpSpPr>
          <a:xfrm>
            <a:off x="5811037" y="3900980"/>
            <a:ext cx="205340" cy="407340"/>
            <a:chOff x="5811037" y="3900980"/>
            <a:chExt cx="205340" cy="407340"/>
          </a:xfrm>
        </p:grpSpPr>
        <p:sp>
          <p:nvSpPr>
            <p:cNvPr id="594" name="Google Shape;594;p36"/>
            <p:cNvSpPr/>
            <p:nvPr/>
          </p:nvSpPr>
          <p:spPr>
            <a:xfrm>
              <a:off x="5815107" y="3905068"/>
              <a:ext cx="197206" cy="399182"/>
            </a:xfrm>
            <a:custGeom>
              <a:rect b="b" l="l" r="r" t="t"/>
              <a:pathLst>
                <a:path extrusionOk="0" h="798363" w="394412">
                  <a:moveTo>
                    <a:pt x="393902" y="284056"/>
                  </a:moveTo>
                  <a:cubicBezTo>
                    <a:pt x="382850" y="311797"/>
                    <a:pt x="372221" y="338544"/>
                    <a:pt x="361575" y="365275"/>
                  </a:cubicBezTo>
                  <a:cubicBezTo>
                    <a:pt x="357880" y="374560"/>
                    <a:pt x="353925" y="383747"/>
                    <a:pt x="350604" y="393146"/>
                  </a:cubicBezTo>
                  <a:cubicBezTo>
                    <a:pt x="348944" y="397837"/>
                    <a:pt x="346486" y="399303"/>
                    <a:pt x="341554" y="399255"/>
                  </a:cubicBezTo>
                  <a:cubicBezTo>
                    <a:pt x="314061" y="399010"/>
                    <a:pt x="286552" y="399450"/>
                    <a:pt x="259059" y="398945"/>
                  </a:cubicBezTo>
                  <a:cubicBezTo>
                    <a:pt x="251002" y="398799"/>
                    <a:pt x="248495" y="400379"/>
                    <a:pt x="248511" y="409142"/>
                  </a:cubicBezTo>
                  <a:cubicBezTo>
                    <a:pt x="248853" y="535352"/>
                    <a:pt x="248658" y="661562"/>
                    <a:pt x="248934" y="787755"/>
                  </a:cubicBezTo>
                  <a:cubicBezTo>
                    <a:pt x="248951" y="795884"/>
                    <a:pt x="247404" y="798474"/>
                    <a:pt x="238663" y="798360"/>
                  </a:cubicBezTo>
                  <a:cubicBezTo>
                    <a:pt x="195055" y="797838"/>
                    <a:pt x="151432" y="797969"/>
                    <a:pt x="107824" y="798278"/>
                  </a:cubicBezTo>
                  <a:cubicBezTo>
                    <a:pt x="100873" y="798327"/>
                    <a:pt x="99115" y="796356"/>
                    <a:pt x="99132" y="789482"/>
                  </a:cubicBezTo>
                  <a:cubicBezTo>
                    <a:pt x="99343" y="662718"/>
                    <a:pt x="99181" y="535955"/>
                    <a:pt x="99506" y="409191"/>
                  </a:cubicBezTo>
                  <a:cubicBezTo>
                    <a:pt x="99522" y="400525"/>
                    <a:pt x="97146" y="398766"/>
                    <a:pt x="88975" y="398929"/>
                  </a:cubicBezTo>
                  <a:cubicBezTo>
                    <a:pt x="62035" y="399466"/>
                    <a:pt x="35079" y="398978"/>
                    <a:pt x="8140" y="399255"/>
                  </a:cubicBezTo>
                  <a:cubicBezTo>
                    <a:pt x="2410" y="399303"/>
                    <a:pt x="-64" y="398505"/>
                    <a:pt x="1" y="391762"/>
                  </a:cubicBezTo>
                  <a:cubicBezTo>
                    <a:pt x="376" y="355078"/>
                    <a:pt x="294" y="318378"/>
                    <a:pt x="50" y="281678"/>
                  </a:cubicBezTo>
                  <a:cubicBezTo>
                    <a:pt x="18" y="275912"/>
                    <a:pt x="1596" y="274120"/>
                    <a:pt x="7473" y="274185"/>
                  </a:cubicBezTo>
                  <a:cubicBezTo>
                    <a:pt x="35519" y="274478"/>
                    <a:pt x="63581" y="274104"/>
                    <a:pt x="91644" y="274478"/>
                  </a:cubicBezTo>
                  <a:cubicBezTo>
                    <a:pt x="98041" y="274560"/>
                    <a:pt x="99457" y="272605"/>
                    <a:pt x="99408" y="266513"/>
                  </a:cubicBezTo>
                  <a:cubicBezTo>
                    <a:pt x="99132" y="227874"/>
                    <a:pt x="99050" y="189236"/>
                    <a:pt x="99327" y="150598"/>
                  </a:cubicBezTo>
                  <a:cubicBezTo>
                    <a:pt x="99864" y="77817"/>
                    <a:pt x="148095" y="18475"/>
                    <a:pt x="218886" y="3049"/>
                  </a:cubicBezTo>
                  <a:cubicBezTo>
                    <a:pt x="229255" y="785"/>
                    <a:pt x="239754" y="149"/>
                    <a:pt x="250334" y="166"/>
                  </a:cubicBezTo>
                  <a:cubicBezTo>
                    <a:pt x="280057" y="198"/>
                    <a:pt x="309780" y="426"/>
                    <a:pt x="339503" y="3"/>
                  </a:cubicBezTo>
                  <a:cubicBezTo>
                    <a:pt x="346746" y="-95"/>
                    <a:pt x="348114" y="2283"/>
                    <a:pt x="348048" y="8962"/>
                  </a:cubicBezTo>
                  <a:cubicBezTo>
                    <a:pt x="347723" y="44538"/>
                    <a:pt x="347707" y="80130"/>
                    <a:pt x="348065" y="115706"/>
                  </a:cubicBezTo>
                  <a:cubicBezTo>
                    <a:pt x="348130" y="122792"/>
                    <a:pt x="346697" y="125545"/>
                    <a:pt x="338998" y="125154"/>
                  </a:cubicBezTo>
                  <a:cubicBezTo>
                    <a:pt x="325976" y="124470"/>
                    <a:pt x="312889" y="124844"/>
                    <a:pt x="299834" y="124991"/>
                  </a:cubicBezTo>
                  <a:cubicBezTo>
                    <a:pt x="269379" y="125333"/>
                    <a:pt x="248869" y="146021"/>
                    <a:pt x="248755" y="176628"/>
                  </a:cubicBezTo>
                  <a:cubicBezTo>
                    <a:pt x="248641" y="206649"/>
                    <a:pt x="248918" y="236671"/>
                    <a:pt x="248576" y="266692"/>
                  </a:cubicBezTo>
                  <a:cubicBezTo>
                    <a:pt x="248511" y="273012"/>
                    <a:pt x="250285" y="274527"/>
                    <a:pt x="256455" y="274495"/>
                  </a:cubicBezTo>
                  <a:cubicBezTo>
                    <a:pt x="300062" y="274218"/>
                    <a:pt x="343686" y="274348"/>
                    <a:pt x="387294" y="274348"/>
                  </a:cubicBezTo>
                  <a:cubicBezTo>
                    <a:pt x="392323" y="274315"/>
                    <a:pt x="395758" y="279381"/>
                    <a:pt x="393902" y="2840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5811037" y="3900980"/>
              <a:ext cx="205340" cy="407340"/>
            </a:xfrm>
            <a:custGeom>
              <a:rect b="b" l="l" r="r" t="t"/>
              <a:pathLst>
                <a:path extrusionOk="0" h="814680" w="410681">
                  <a:moveTo>
                    <a:pt x="408064" y="281042"/>
                  </a:moveTo>
                  <a:cubicBezTo>
                    <a:pt x="405216" y="276856"/>
                    <a:pt x="400512" y="274347"/>
                    <a:pt x="395449" y="274347"/>
                  </a:cubicBezTo>
                  <a:cubicBezTo>
                    <a:pt x="384901" y="274347"/>
                    <a:pt x="374337" y="274347"/>
                    <a:pt x="363789" y="274331"/>
                  </a:cubicBezTo>
                  <a:cubicBezTo>
                    <a:pt x="331365" y="274314"/>
                    <a:pt x="297865" y="274282"/>
                    <a:pt x="264871" y="274494"/>
                  </a:cubicBezTo>
                  <a:cubicBezTo>
                    <a:pt x="265082" y="256184"/>
                    <a:pt x="265050" y="237598"/>
                    <a:pt x="265033" y="219615"/>
                  </a:cubicBezTo>
                  <a:cubicBezTo>
                    <a:pt x="265017" y="208017"/>
                    <a:pt x="265001" y="196403"/>
                    <a:pt x="265050" y="184804"/>
                  </a:cubicBezTo>
                  <a:cubicBezTo>
                    <a:pt x="265147" y="158660"/>
                    <a:pt x="282043" y="141589"/>
                    <a:pt x="308088" y="141279"/>
                  </a:cubicBezTo>
                  <a:cubicBezTo>
                    <a:pt x="310383" y="141247"/>
                    <a:pt x="312678" y="141214"/>
                    <a:pt x="314957" y="141182"/>
                  </a:cubicBezTo>
                  <a:cubicBezTo>
                    <a:pt x="325423" y="141035"/>
                    <a:pt x="336248" y="140872"/>
                    <a:pt x="346731" y="141426"/>
                  </a:cubicBezTo>
                  <a:cubicBezTo>
                    <a:pt x="350474" y="141621"/>
                    <a:pt x="355911" y="141426"/>
                    <a:pt x="359932" y="137565"/>
                  </a:cubicBezTo>
                  <a:cubicBezTo>
                    <a:pt x="363903" y="133754"/>
                    <a:pt x="364392" y="128443"/>
                    <a:pt x="364343" y="123768"/>
                  </a:cubicBezTo>
                  <a:cubicBezTo>
                    <a:pt x="364001" y="89561"/>
                    <a:pt x="364001" y="53692"/>
                    <a:pt x="364343" y="17171"/>
                  </a:cubicBezTo>
                  <a:cubicBezTo>
                    <a:pt x="364375" y="12773"/>
                    <a:pt x="363920" y="7772"/>
                    <a:pt x="360208" y="4091"/>
                  </a:cubicBezTo>
                  <a:cubicBezTo>
                    <a:pt x="356416" y="311"/>
                    <a:pt x="351158" y="-31"/>
                    <a:pt x="347544" y="2"/>
                  </a:cubicBezTo>
                  <a:cubicBezTo>
                    <a:pt x="324463" y="344"/>
                    <a:pt x="300958" y="279"/>
                    <a:pt x="278234" y="214"/>
                  </a:cubicBezTo>
                  <a:cubicBezTo>
                    <a:pt x="271658" y="197"/>
                    <a:pt x="265082" y="181"/>
                    <a:pt x="258506" y="165"/>
                  </a:cubicBezTo>
                  <a:cubicBezTo>
                    <a:pt x="245565" y="83"/>
                    <a:pt x="235018" y="1126"/>
                    <a:pt x="225316" y="3244"/>
                  </a:cubicBezTo>
                  <a:cubicBezTo>
                    <a:pt x="150537" y="19533"/>
                    <a:pt x="99914" y="82002"/>
                    <a:pt x="99344" y="158693"/>
                  </a:cubicBezTo>
                  <a:cubicBezTo>
                    <a:pt x="99100" y="193324"/>
                    <a:pt x="99116" y="230121"/>
                    <a:pt x="99425" y="274494"/>
                  </a:cubicBezTo>
                  <a:cubicBezTo>
                    <a:pt x="84759" y="274314"/>
                    <a:pt x="69881" y="274314"/>
                    <a:pt x="55492" y="274331"/>
                  </a:cubicBezTo>
                  <a:cubicBezTo>
                    <a:pt x="42454" y="274331"/>
                    <a:pt x="28960" y="274347"/>
                    <a:pt x="15726" y="274217"/>
                  </a:cubicBezTo>
                  <a:cubicBezTo>
                    <a:pt x="12389" y="274168"/>
                    <a:pt x="7587" y="274542"/>
                    <a:pt x="4006" y="278110"/>
                  </a:cubicBezTo>
                  <a:cubicBezTo>
                    <a:pt x="474" y="281628"/>
                    <a:pt x="51" y="286271"/>
                    <a:pt x="67" y="289920"/>
                  </a:cubicBezTo>
                  <a:cubicBezTo>
                    <a:pt x="344" y="333933"/>
                    <a:pt x="327" y="367848"/>
                    <a:pt x="2" y="399856"/>
                  </a:cubicBezTo>
                  <a:cubicBezTo>
                    <a:pt x="-31" y="403212"/>
                    <a:pt x="344" y="408099"/>
                    <a:pt x="3941" y="411699"/>
                  </a:cubicBezTo>
                  <a:cubicBezTo>
                    <a:pt x="7913" y="415673"/>
                    <a:pt x="13398" y="415624"/>
                    <a:pt x="16361" y="415576"/>
                  </a:cubicBezTo>
                  <a:cubicBezTo>
                    <a:pt x="27690" y="415462"/>
                    <a:pt x="39247" y="415494"/>
                    <a:pt x="50430" y="415510"/>
                  </a:cubicBezTo>
                  <a:cubicBezTo>
                    <a:pt x="65780" y="415543"/>
                    <a:pt x="81634" y="415576"/>
                    <a:pt x="97277" y="415250"/>
                  </a:cubicBezTo>
                  <a:cubicBezTo>
                    <a:pt x="98221" y="415234"/>
                    <a:pt x="98921" y="415250"/>
                    <a:pt x="99442" y="415282"/>
                  </a:cubicBezTo>
                  <a:cubicBezTo>
                    <a:pt x="99474" y="415787"/>
                    <a:pt x="99507" y="416455"/>
                    <a:pt x="99507" y="417351"/>
                  </a:cubicBezTo>
                  <a:cubicBezTo>
                    <a:pt x="99328" y="489431"/>
                    <a:pt x="99295" y="562701"/>
                    <a:pt x="99262" y="633560"/>
                  </a:cubicBezTo>
                  <a:cubicBezTo>
                    <a:pt x="99246" y="688259"/>
                    <a:pt x="99214" y="742942"/>
                    <a:pt x="99132" y="797642"/>
                  </a:cubicBezTo>
                  <a:cubicBezTo>
                    <a:pt x="99132" y="801682"/>
                    <a:pt x="99588" y="806780"/>
                    <a:pt x="103316" y="810478"/>
                  </a:cubicBezTo>
                  <a:cubicBezTo>
                    <a:pt x="107027" y="814176"/>
                    <a:pt x="112057" y="814599"/>
                    <a:pt x="116012" y="814599"/>
                  </a:cubicBezTo>
                  <a:cubicBezTo>
                    <a:pt x="154378" y="814322"/>
                    <a:pt x="199907" y="814127"/>
                    <a:pt x="246689" y="814681"/>
                  </a:cubicBezTo>
                  <a:cubicBezTo>
                    <a:pt x="246900" y="814681"/>
                    <a:pt x="247112" y="814681"/>
                    <a:pt x="247323" y="814681"/>
                  </a:cubicBezTo>
                  <a:cubicBezTo>
                    <a:pt x="251653" y="814681"/>
                    <a:pt x="256911" y="814094"/>
                    <a:pt x="260736" y="810315"/>
                  </a:cubicBezTo>
                  <a:cubicBezTo>
                    <a:pt x="264675" y="806406"/>
                    <a:pt x="265212" y="801079"/>
                    <a:pt x="265196" y="795899"/>
                  </a:cubicBezTo>
                  <a:cubicBezTo>
                    <a:pt x="265066" y="737583"/>
                    <a:pt x="265050" y="678274"/>
                    <a:pt x="265017" y="620935"/>
                  </a:cubicBezTo>
                  <a:cubicBezTo>
                    <a:pt x="264985" y="554182"/>
                    <a:pt x="264952" y="485164"/>
                    <a:pt x="264773" y="417286"/>
                  </a:cubicBezTo>
                  <a:cubicBezTo>
                    <a:pt x="264773" y="416423"/>
                    <a:pt x="264805" y="415771"/>
                    <a:pt x="264838" y="415282"/>
                  </a:cubicBezTo>
                  <a:cubicBezTo>
                    <a:pt x="265359" y="415250"/>
                    <a:pt x="266059" y="415234"/>
                    <a:pt x="267019" y="415250"/>
                  </a:cubicBezTo>
                  <a:cubicBezTo>
                    <a:pt x="283085" y="415543"/>
                    <a:pt x="299395" y="415527"/>
                    <a:pt x="315152" y="415494"/>
                  </a:cubicBezTo>
                  <a:cubicBezTo>
                    <a:pt x="326449" y="415478"/>
                    <a:pt x="338136" y="415462"/>
                    <a:pt x="349612" y="415559"/>
                  </a:cubicBezTo>
                  <a:cubicBezTo>
                    <a:pt x="349693" y="415559"/>
                    <a:pt x="349774" y="415559"/>
                    <a:pt x="349856" y="415559"/>
                  </a:cubicBezTo>
                  <a:cubicBezTo>
                    <a:pt x="358255" y="415559"/>
                    <a:pt x="363659" y="411780"/>
                    <a:pt x="366410" y="404010"/>
                  </a:cubicBezTo>
                  <a:cubicBezTo>
                    <a:pt x="368689" y="397543"/>
                    <a:pt x="371375" y="390979"/>
                    <a:pt x="373947" y="384626"/>
                  </a:cubicBezTo>
                  <a:cubicBezTo>
                    <a:pt x="375054" y="381889"/>
                    <a:pt x="376177" y="379169"/>
                    <a:pt x="377267" y="376432"/>
                  </a:cubicBezTo>
                  <a:lnTo>
                    <a:pt x="409595" y="295214"/>
                  </a:lnTo>
                  <a:cubicBezTo>
                    <a:pt x="411466" y="290539"/>
                    <a:pt x="410897" y="285228"/>
                    <a:pt x="408064" y="281042"/>
                  </a:cubicBezTo>
                  <a:close/>
                  <a:moveTo>
                    <a:pt x="362145" y="370438"/>
                  </a:moveTo>
                  <a:cubicBezTo>
                    <a:pt x="361071" y="373126"/>
                    <a:pt x="359980" y="375813"/>
                    <a:pt x="358874" y="378501"/>
                  </a:cubicBezTo>
                  <a:cubicBezTo>
                    <a:pt x="356220" y="385017"/>
                    <a:pt x="353469" y="391777"/>
                    <a:pt x="351044" y="398602"/>
                  </a:cubicBezTo>
                  <a:cubicBezTo>
                    <a:pt x="350946" y="398879"/>
                    <a:pt x="350865" y="399091"/>
                    <a:pt x="350784" y="399254"/>
                  </a:cubicBezTo>
                  <a:cubicBezTo>
                    <a:pt x="350539" y="399270"/>
                    <a:pt x="350214" y="399303"/>
                    <a:pt x="349726" y="399286"/>
                  </a:cubicBezTo>
                  <a:cubicBezTo>
                    <a:pt x="338169" y="399189"/>
                    <a:pt x="326449" y="399205"/>
                    <a:pt x="315103" y="399221"/>
                  </a:cubicBezTo>
                  <a:cubicBezTo>
                    <a:pt x="299428" y="399254"/>
                    <a:pt x="283215" y="399270"/>
                    <a:pt x="267296" y="398977"/>
                  </a:cubicBezTo>
                  <a:cubicBezTo>
                    <a:pt x="262201" y="398879"/>
                    <a:pt x="256927" y="399335"/>
                    <a:pt x="252988" y="403212"/>
                  </a:cubicBezTo>
                  <a:cubicBezTo>
                    <a:pt x="248967" y="407187"/>
                    <a:pt x="248463" y="412839"/>
                    <a:pt x="248463" y="417335"/>
                  </a:cubicBezTo>
                  <a:cubicBezTo>
                    <a:pt x="248642" y="485213"/>
                    <a:pt x="248674" y="554214"/>
                    <a:pt x="248707" y="620952"/>
                  </a:cubicBezTo>
                  <a:cubicBezTo>
                    <a:pt x="248739" y="678306"/>
                    <a:pt x="248756" y="737616"/>
                    <a:pt x="248886" y="795948"/>
                  </a:cubicBezTo>
                  <a:cubicBezTo>
                    <a:pt x="248886" y="797023"/>
                    <a:pt x="248853" y="797789"/>
                    <a:pt x="248821" y="798343"/>
                  </a:cubicBezTo>
                  <a:cubicBezTo>
                    <a:pt x="248349" y="798375"/>
                    <a:pt x="247714" y="798408"/>
                    <a:pt x="246868" y="798391"/>
                  </a:cubicBezTo>
                  <a:cubicBezTo>
                    <a:pt x="225088" y="798131"/>
                    <a:pt x="203602" y="798033"/>
                    <a:pt x="182962" y="798033"/>
                  </a:cubicBezTo>
                  <a:cubicBezTo>
                    <a:pt x="159148" y="798033"/>
                    <a:pt x="136473" y="798163"/>
                    <a:pt x="115882" y="798310"/>
                  </a:cubicBezTo>
                  <a:cubicBezTo>
                    <a:pt x="115703" y="798310"/>
                    <a:pt x="115540" y="798310"/>
                    <a:pt x="115394" y="798310"/>
                  </a:cubicBezTo>
                  <a:cubicBezTo>
                    <a:pt x="115394" y="798114"/>
                    <a:pt x="115394" y="797903"/>
                    <a:pt x="115394" y="797675"/>
                  </a:cubicBezTo>
                  <a:cubicBezTo>
                    <a:pt x="115491" y="742975"/>
                    <a:pt x="115508" y="688275"/>
                    <a:pt x="115524" y="633576"/>
                  </a:cubicBezTo>
                  <a:cubicBezTo>
                    <a:pt x="115556" y="562717"/>
                    <a:pt x="115589" y="489464"/>
                    <a:pt x="115768" y="417400"/>
                  </a:cubicBezTo>
                  <a:cubicBezTo>
                    <a:pt x="115784" y="412611"/>
                    <a:pt x="115247" y="407170"/>
                    <a:pt x="111243" y="403212"/>
                  </a:cubicBezTo>
                  <a:cubicBezTo>
                    <a:pt x="107255" y="399303"/>
                    <a:pt x="101786" y="398879"/>
                    <a:pt x="96935" y="398960"/>
                  </a:cubicBezTo>
                  <a:cubicBezTo>
                    <a:pt x="81471" y="399270"/>
                    <a:pt x="65698" y="399237"/>
                    <a:pt x="50446" y="399205"/>
                  </a:cubicBezTo>
                  <a:cubicBezTo>
                    <a:pt x="39247" y="399189"/>
                    <a:pt x="27674" y="399156"/>
                    <a:pt x="16279" y="399270"/>
                  </a:cubicBezTo>
                  <a:cubicBezTo>
                    <a:pt x="16589" y="367555"/>
                    <a:pt x="16605" y="333933"/>
                    <a:pt x="16328" y="290490"/>
                  </a:cubicBezTo>
                  <a:cubicBezTo>
                    <a:pt x="29399" y="290620"/>
                    <a:pt x="42649" y="290604"/>
                    <a:pt x="55476" y="290604"/>
                  </a:cubicBezTo>
                  <a:cubicBezTo>
                    <a:pt x="69979" y="290587"/>
                    <a:pt x="84954" y="290587"/>
                    <a:pt x="99669" y="290767"/>
                  </a:cubicBezTo>
                  <a:cubicBezTo>
                    <a:pt x="103397" y="290816"/>
                    <a:pt x="108117" y="290408"/>
                    <a:pt x="111699" y="286841"/>
                  </a:cubicBezTo>
                  <a:cubicBezTo>
                    <a:pt x="115263" y="283306"/>
                    <a:pt x="115703" y="278664"/>
                    <a:pt x="115687" y="274591"/>
                  </a:cubicBezTo>
                  <a:cubicBezTo>
                    <a:pt x="115377" y="230203"/>
                    <a:pt x="115345" y="193405"/>
                    <a:pt x="115605" y="158790"/>
                  </a:cubicBezTo>
                  <a:cubicBezTo>
                    <a:pt x="116110" y="89903"/>
                    <a:pt x="161573" y="33770"/>
                    <a:pt x="228751" y="19142"/>
                  </a:cubicBezTo>
                  <a:cubicBezTo>
                    <a:pt x="237199" y="17301"/>
                    <a:pt x="246558" y="16438"/>
                    <a:pt x="258164" y="16438"/>
                  </a:cubicBezTo>
                  <a:cubicBezTo>
                    <a:pt x="258262" y="16438"/>
                    <a:pt x="258360" y="16438"/>
                    <a:pt x="258457" y="16438"/>
                  </a:cubicBezTo>
                  <a:cubicBezTo>
                    <a:pt x="265033" y="16454"/>
                    <a:pt x="271593" y="16470"/>
                    <a:pt x="278153" y="16487"/>
                  </a:cubicBezTo>
                  <a:cubicBezTo>
                    <a:pt x="300958" y="16552"/>
                    <a:pt x="324528" y="16617"/>
                    <a:pt x="347756" y="16275"/>
                  </a:cubicBezTo>
                  <a:cubicBezTo>
                    <a:pt x="347854" y="16275"/>
                    <a:pt x="347951" y="16275"/>
                    <a:pt x="348049" y="16275"/>
                  </a:cubicBezTo>
                  <a:cubicBezTo>
                    <a:pt x="348049" y="16503"/>
                    <a:pt x="348049" y="16747"/>
                    <a:pt x="348049" y="17024"/>
                  </a:cubicBezTo>
                  <a:cubicBezTo>
                    <a:pt x="347723" y="53643"/>
                    <a:pt x="347723" y="89610"/>
                    <a:pt x="348049" y="123915"/>
                  </a:cubicBezTo>
                  <a:cubicBezTo>
                    <a:pt x="348049" y="124404"/>
                    <a:pt x="348049" y="124811"/>
                    <a:pt x="348033" y="125169"/>
                  </a:cubicBezTo>
                  <a:cubicBezTo>
                    <a:pt x="347886" y="125169"/>
                    <a:pt x="347723" y="125153"/>
                    <a:pt x="347544" y="125153"/>
                  </a:cubicBezTo>
                  <a:cubicBezTo>
                    <a:pt x="336525" y="124583"/>
                    <a:pt x="325439" y="124746"/>
                    <a:pt x="314696" y="124892"/>
                  </a:cubicBezTo>
                  <a:cubicBezTo>
                    <a:pt x="312417" y="124925"/>
                    <a:pt x="310139" y="124957"/>
                    <a:pt x="307860" y="124990"/>
                  </a:cubicBezTo>
                  <a:cubicBezTo>
                    <a:pt x="273172" y="125381"/>
                    <a:pt x="248870" y="149945"/>
                    <a:pt x="248723" y="184739"/>
                  </a:cubicBezTo>
                  <a:cubicBezTo>
                    <a:pt x="248674" y="196370"/>
                    <a:pt x="248691" y="208001"/>
                    <a:pt x="248707" y="219631"/>
                  </a:cubicBezTo>
                  <a:cubicBezTo>
                    <a:pt x="248723" y="237696"/>
                    <a:pt x="248756" y="256380"/>
                    <a:pt x="248544" y="274738"/>
                  </a:cubicBezTo>
                  <a:cubicBezTo>
                    <a:pt x="248495" y="278485"/>
                    <a:pt x="248902" y="283225"/>
                    <a:pt x="252451" y="286808"/>
                  </a:cubicBezTo>
                  <a:cubicBezTo>
                    <a:pt x="255999" y="290376"/>
                    <a:pt x="260850" y="290799"/>
                    <a:pt x="264610" y="290783"/>
                  </a:cubicBezTo>
                  <a:cubicBezTo>
                    <a:pt x="297637" y="290571"/>
                    <a:pt x="331234" y="290604"/>
                    <a:pt x="363724" y="290620"/>
                  </a:cubicBezTo>
                  <a:cubicBezTo>
                    <a:pt x="373768" y="290620"/>
                    <a:pt x="383827" y="290636"/>
                    <a:pt x="393870" y="290636"/>
                  </a:cubicBezTo>
                  <a:lnTo>
                    <a:pt x="362145" y="3704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36"/>
          <p:cNvGrpSpPr/>
          <p:nvPr/>
        </p:nvGrpSpPr>
        <p:grpSpPr>
          <a:xfrm>
            <a:off x="6293114" y="3954529"/>
            <a:ext cx="300091" cy="300079"/>
            <a:chOff x="6293114" y="3954529"/>
            <a:chExt cx="300091" cy="300079"/>
          </a:xfrm>
        </p:grpSpPr>
        <p:sp>
          <p:nvSpPr>
            <p:cNvPr id="597" name="Google Shape;597;p36"/>
            <p:cNvSpPr/>
            <p:nvPr/>
          </p:nvSpPr>
          <p:spPr>
            <a:xfrm>
              <a:off x="6296114" y="3957530"/>
              <a:ext cx="294095" cy="294076"/>
            </a:xfrm>
            <a:custGeom>
              <a:rect b="b" l="l" r="r" t="t"/>
              <a:pathLst>
                <a:path extrusionOk="0" h="588153" w="588189">
                  <a:moveTo>
                    <a:pt x="588189" y="87245"/>
                  </a:moveTo>
                  <a:lnTo>
                    <a:pt x="588189" y="500909"/>
                  </a:lnTo>
                  <a:cubicBezTo>
                    <a:pt x="588045" y="549039"/>
                    <a:pt x="549063" y="588045"/>
                    <a:pt x="500945" y="588153"/>
                  </a:cubicBezTo>
                  <a:lnTo>
                    <a:pt x="87245" y="588153"/>
                  </a:lnTo>
                  <a:cubicBezTo>
                    <a:pt x="39126" y="588045"/>
                    <a:pt x="144" y="549039"/>
                    <a:pt x="0" y="500909"/>
                  </a:cubicBezTo>
                  <a:lnTo>
                    <a:pt x="0" y="87245"/>
                  </a:lnTo>
                  <a:cubicBezTo>
                    <a:pt x="144" y="39090"/>
                    <a:pt x="39126" y="120"/>
                    <a:pt x="87245" y="0"/>
                  </a:cubicBezTo>
                  <a:lnTo>
                    <a:pt x="500933" y="0"/>
                  </a:lnTo>
                  <a:cubicBezTo>
                    <a:pt x="549063" y="120"/>
                    <a:pt x="588045" y="39090"/>
                    <a:pt x="588189" y="87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6293114" y="3954529"/>
              <a:ext cx="300091" cy="300079"/>
            </a:xfrm>
            <a:custGeom>
              <a:rect b="b" l="l" r="r" t="t"/>
              <a:pathLst>
                <a:path extrusionOk="0" h="600158" w="600182">
                  <a:moveTo>
                    <a:pt x="506948" y="0"/>
                  </a:moveTo>
                  <a:lnTo>
                    <a:pt x="93235" y="0"/>
                  </a:lnTo>
                  <a:cubicBezTo>
                    <a:pt x="41984" y="120"/>
                    <a:pt x="156" y="41947"/>
                    <a:pt x="0" y="93247"/>
                  </a:cubicBezTo>
                  <a:lnTo>
                    <a:pt x="0" y="506924"/>
                  </a:lnTo>
                  <a:cubicBezTo>
                    <a:pt x="156" y="558211"/>
                    <a:pt x="41984" y="600039"/>
                    <a:pt x="93247" y="600159"/>
                  </a:cubicBezTo>
                  <a:lnTo>
                    <a:pt x="506948" y="600159"/>
                  </a:lnTo>
                  <a:cubicBezTo>
                    <a:pt x="558211" y="600039"/>
                    <a:pt x="600027" y="558211"/>
                    <a:pt x="600183" y="506912"/>
                  </a:cubicBezTo>
                  <a:lnTo>
                    <a:pt x="600183" y="93247"/>
                  </a:lnTo>
                  <a:cubicBezTo>
                    <a:pt x="600183" y="93247"/>
                    <a:pt x="600183" y="93235"/>
                    <a:pt x="600183" y="93223"/>
                  </a:cubicBezTo>
                  <a:cubicBezTo>
                    <a:pt x="600039" y="41947"/>
                    <a:pt x="558211" y="120"/>
                    <a:pt x="506948" y="0"/>
                  </a:cubicBezTo>
                  <a:close/>
                  <a:moveTo>
                    <a:pt x="588189" y="506900"/>
                  </a:moveTo>
                  <a:cubicBezTo>
                    <a:pt x="588057" y="551596"/>
                    <a:pt x="551596" y="588057"/>
                    <a:pt x="506948" y="588165"/>
                  </a:cubicBezTo>
                  <a:lnTo>
                    <a:pt x="93271" y="588165"/>
                  </a:lnTo>
                  <a:cubicBezTo>
                    <a:pt x="48599" y="588057"/>
                    <a:pt x="12150" y="551596"/>
                    <a:pt x="12006" y="506924"/>
                  </a:cubicBezTo>
                  <a:lnTo>
                    <a:pt x="12006" y="93271"/>
                  </a:lnTo>
                  <a:cubicBezTo>
                    <a:pt x="12138" y="48563"/>
                    <a:pt x="48587" y="12114"/>
                    <a:pt x="93247" y="12006"/>
                  </a:cubicBezTo>
                  <a:lnTo>
                    <a:pt x="506924" y="12006"/>
                  </a:lnTo>
                  <a:cubicBezTo>
                    <a:pt x="551596" y="12114"/>
                    <a:pt x="588045" y="48563"/>
                    <a:pt x="588189" y="93271"/>
                  </a:cubicBezTo>
                  <a:lnTo>
                    <a:pt x="588189" y="506900"/>
                  </a:lnTo>
                  <a:close/>
                  <a:moveTo>
                    <a:pt x="300115" y="147020"/>
                  </a:moveTo>
                  <a:cubicBezTo>
                    <a:pt x="215716" y="147020"/>
                    <a:pt x="147056" y="215680"/>
                    <a:pt x="147056" y="300079"/>
                  </a:cubicBezTo>
                  <a:cubicBezTo>
                    <a:pt x="147056" y="384479"/>
                    <a:pt x="215716" y="453139"/>
                    <a:pt x="300115" y="453139"/>
                  </a:cubicBezTo>
                  <a:cubicBezTo>
                    <a:pt x="384491" y="453139"/>
                    <a:pt x="453139" y="384479"/>
                    <a:pt x="453139" y="300079"/>
                  </a:cubicBezTo>
                  <a:cubicBezTo>
                    <a:pt x="453139" y="215692"/>
                    <a:pt x="384491" y="147020"/>
                    <a:pt x="300115" y="147020"/>
                  </a:cubicBezTo>
                  <a:close/>
                  <a:moveTo>
                    <a:pt x="300115" y="441133"/>
                  </a:moveTo>
                  <a:cubicBezTo>
                    <a:pt x="222343" y="441133"/>
                    <a:pt x="159062" y="377852"/>
                    <a:pt x="159062" y="300079"/>
                  </a:cubicBezTo>
                  <a:cubicBezTo>
                    <a:pt x="159062" y="222307"/>
                    <a:pt x="222343" y="159026"/>
                    <a:pt x="300115" y="159026"/>
                  </a:cubicBezTo>
                  <a:cubicBezTo>
                    <a:pt x="377876" y="159026"/>
                    <a:pt x="441133" y="222307"/>
                    <a:pt x="441133" y="300079"/>
                  </a:cubicBezTo>
                  <a:cubicBezTo>
                    <a:pt x="441133" y="377864"/>
                    <a:pt x="377876" y="441133"/>
                    <a:pt x="300115" y="441133"/>
                  </a:cubicBezTo>
                  <a:close/>
                  <a:moveTo>
                    <a:pt x="459394" y="98014"/>
                  </a:moveTo>
                  <a:cubicBezTo>
                    <a:pt x="435815" y="98014"/>
                    <a:pt x="416630" y="117198"/>
                    <a:pt x="416630" y="140777"/>
                  </a:cubicBezTo>
                  <a:cubicBezTo>
                    <a:pt x="416630" y="164356"/>
                    <a:pt x="435815" y="183541"/>
                    <a:pt x="459394" y="183541"/>
                  </a:cubicBezTo>
                  <a:cubicBezTo>
                    <a:pt x="482973" y="183541"/>
                    <a:pt x="502157" y="164356"/>
                    <a:pt x="502157" y="140777"/>
                  </a:cubicBezTo>
                  <a:cubicBezTo>
                    <a:pt x="502157" y="117198"/>
                    <a:pt x="482973" y="98014"/>
                    <a:pt x="459394" y="98014"/>
                  </a:cubicBezTo>
                  <a:close/>
                  <a:moveTo>
                    <a:pt x="459394" y="171536"/>
                  </a:moveTo>
                  <a:cubicBezTo>
                    <a:pt x="442430" y="171536"/>
                    <a:pt x="428635" y="157741"/>
                    <a:pt x="428635" y="140777"/>
                  </a:cubicBezTo>
                  <a:cubicBezTo>
                    <a:pt x="428635" y="123814"/>
                    <a:pt x="442430" y="110019"/>
                    <a:pt x="459394" y="110019"/>
                  </a:cubicBezTo>
                  <a:cubicBezTo>
                    <a:pt x="476357" y="110019"/>
                    <a:pt x="490152" y="123814"/>
                    <a:pt x="490152" y="140777"/>
                  </a:cubicBezTo>
                  <a:cubicBezTo>
                    <a:pt x="490152" y="157741"/>
                    <a:pt x="476357" y="171536"/>
                    <a:pt x="459394" y="17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36"/>
          <p:cNvGrpSpPr/>
          <p:nvPr/>
        </p:nvGrpSpPr>
        <p:grpSpPr>
          <a:xfrm>
            <a:off x="6870231" y="3954525"/>
            <a:ext cx="367146" cy="300342"/>
            <a:chOff x="6870231" y="3954525"/>
            <a:chExt cx="367146" cy="300342"/>
          </a:xfrm>
        </p:grpSpPr>
        <p:sp>
          <p:nvSpPr>
            <p:cNvPr id="600" name="Google Shape;600;p36"/>
            <p:cNvSpPr/>
            <p:nvPr/>
          </p:nvSpPr>
          <p:spPr>
            <a:xfrm>
              <a:off x="6873909" y="3958224"/>
              <a:ext cx="359807" cy="292957"/>
            </a:xfrm>
            <a:custGeom>
              <a:rect b="b" l="l" r="r" t="t"/>
              <a:pathLst>
                <a:path extrusionOk="0" h="585913" w="719614">
                  <a:moveTo>
                    <a:pt x="240990" y="585914"/>
                  </a:moveTo>
                  <a:cubicBezTo>
                    <a:pt x="231551" y="585914"/>
                    <a:pt x="222126" y="585914"/>
                    <a:pt x="212687" y="585914"/>
                  </a:cubicBezTo>
                  <a:cubicBezTo>
                    <a:pt x="208305" y="585178"/>
                    <a:pt x="203865" y="585487"/>
                    <a:pt x="199469" y="585458"/>
                  </a:cubicBezTo>
                  <a:cubicBezTo>
                    <a:pt x="181193" y="585340"/>
                    <a:pt x="163226" y="582736"/>
                    <a:pt x="145348" y="579308"/>
                  </a:cubicBezTo>
                  <a:cubicBezTo>
                    <a:pt x="126984" y="575791"/>
                    <a:pt x="108958" y="570995"/>
                    <a:pt x="91241" y="565007"/>
                  </a:cubicBezTo>
                  <a:cubicBezTo>
                    <a:pt x="76523" y="560034"/>
                    <a:pt x="62188" y="554105"/>
                    <a:pt x="48088" y="547572"/>
                  </a:cubicBezTo>
                  <a:cubicBezTo>
                    <a:pt x="32385" y="540290"/>
                    <a:pt x="17271" y="531948"/>
                    <a:pt x="2597" y="522796"/>
                  </a:cubicBezTo>
                  <a:cubicBezTo>
                    <a:pt x="2288" y="522605"/>
                    <a:pt x="1950" y="522443"/>
                    <a:pt x="1656" y="522208"/>
                  </a:cubicBezTo>
                  <a:cubicBezTo>
                    <a:pt x="803" y="521502"/>
                    <a:pt x="-343" y="520795"/>
                    <a:pt x="98" y="519530"/>
                  </a:cubicBezTo>
                  <a:cubicBezTo>
                    <a:pt x="583" y="518118"/>
                    <a:pt x="1891" y="518309"/>
                    <a:pt x="3156" y="518427"/>
                  </a:cubicBezTo>
                  <a:cubicBezTo>
                    <a:pt x="14462" y="519456"/>
                    <a:pt x="25798" y="520413"/>
                    <a:pt x="37149" y="520192"/>
                  </a:cubicBezTo>
                  <a:cubicBezTo>
                    <a:pt x="58233" y="519765"/>
                    <a:pt x="79140" y="517573"/>
                    <a:pt x="99769" y="512939"/>
                  </a:cubicBezTo>
                  <a:cubicBezTo>
                    <a:pt x="125072" y="507245"/>
                    <a:pt x="149229" y="498432"/>
                    <a:pt x="172210" y="486441"/>
                  </a:cubicBezTo>
                  <a:cubicBezTo>
                    <a:pt x="187045" y="478688"/>
                    <a:pt x="201160" y="469757"/>
                    <a:pt x="214657" y="459399"/>
                  </a:cubicBezTo>
                  <a:cubicBezTo>
                    <a:pt x="197675" y="458516"/>
                    <a:pt x="181414" y="455265"/>
                    <a:pt x="165887" y="448924"/>
                  </a:cubicBezTo>
                  <a:cubicBezTo>
                    <a:pt x="150552" y="442656"/>
                    <a:pt x="136482" y="434285"/>
                    <a:pt x="123970" y="423324"/>
                  </a:cubicBezTo>
                  <a:cubicBezTo>
                    <a:pt x="112266" y="413069"/>
                    <a:pt x="102136" y="401505"/>
                    <a:pt x="94034" y="388248"/>
                  </a:cubicBezTo>
                  <a:cubicBezTo>
                    <a:pt x="88580" y="379318"/>
                    <a:pt x="83934" y="369975"/>
                    <a:pt x="80625" y="360015"/>
                  </a:cubicBezTo>
                  <a:cubicBezTo>
                    <a:pt x="80449" y="359485"/>
                    <a:pt x="80258" y="358970"/>
                    <a:pt x="80125" y="358426"/>
                  </a:cubicBezTo>
                  <a:cubicBezTo>
                    <a:pt x="79464" y="355601"/>
                    <a:pt x="80567" y="354321"/>
                    <a:pt x="83404" y="354689"/>
                  </a:cubicBezTo>
                  <a:cubicBezTo>
                    <a:pt x="87345" y="355189"/>
                    <a:pt x="91256" y="355836"/>
                    <a:pt x="95225" y="356116"/>
                  </a:cubicBezTo>
                  <a:cubicBezTo>
                    <a:pt x="105473" y="356837"/>
                    <a:pt x="115692" y="356896"/>
                    <a:pt x="125925" y="355689"/>
                  </a:cubicBezTo>
                  <a:cubicBezTo>
                    <a:pt x="131071" y="355071"/>
                    <a:pt x="136129" y="354027"/>
                    <a:pt x="141319" y="353056"/>
                  </a:cubicBezTo>
                  <a:cubicBezTo>
                    <a:pt x="125866" y="349422"/>
                    <a:pt x="111575" y="343213"/>
                    <a:pt x="98151" y="335003"/>
                  </a:cubicBezTo>
                  <a:cubicBezTo>
                    <a:pt x="87536" y="328515"/>
                    <a:pt x="77847" y="320805"/>
                    <a:pt x="69260" y="311816"/>
                  </a:cubicBezTo>
                  <a:cubicBezTo>
                    <a:pt x="59983" y="302091"/>
                    <a:pt x="51984" y="291395"/>
                    <a:pt x="45515" y="279536"/>
                  </a:cubicBezTo>
                  <a:cubicBezTo>
                    <a:pt x="36443" y="262940"/>
                    <a:pt x="30812" y="245270"/>
                    <a:pt x="28489" y="226541"/>
                  </a:cubicBezTo>
                  <a:cubicBezTo>
                    <a:pt x="27783" y="220862"/>
                    <a:pt x="27166" y="215153"/>
                    <a:pt x="27239" y="209430"/>
                  </a:cubicBezTo>
                  <a:cubicBezTo>
                    <a:pt x="27298" y="205649"/>
                    <a:pt x="28798" y="204692"/>
                    <a:pt x="32165" y="206429"/>
                  </a:cubicBezTo>
                  <a:cubicBezTo>
                    <a:pt x="41472" y="211240"/>
                    <a:pt x="51102" y="215197"/>
                    <a:pt x="61218" y="217978"/>
                  </a:cubicBezTo>
                  <a:cubicBezTo>
                    <a:pt x="70774" y="220612"/>
                    <a:pt x="80464" y="222421"/>
                    <a:pt x="90653" y="222966"/>
                  </a:cubicBezTo>
                  <a:cubicBezTo>
                    <a:pt x="83081" y="217228"/>
                    <a:pt x="75979" y="211328"/>
                    <a:pt x="69628" y="204575"/>
                  </a:cubicBezTo>
                  <a:cubicBezTo>
                    <a:pt x="60982" y="195379"/>
                    <a:pt x="53543" y="185301"/>
                    <a:pt x="47338" y="174281"/>
                  </a:cubicBezTo>
                  <a:cubicBezTo>
                    <a:pt x="38619" y="158804"/>
                    <a:pt x="33032" y="142252"/>
                    <a:pt x="30297" y="124729"/>
                  </a:cubicBezTo>
                  <a:cubicBezTo>
                    <a:pt x="29445" y="119256"/>
                    <a:pt x="29121" y="113724"/>
                    <a:pt x="28754" y="108192"/>
                  </a:cubicBezTo>
                  <a:cubicBezTo>
                    <a:pt x="27739" y="93082"/>
                    <a:pt x="29665" y="78310"/>
                    <a:pt x="33370" y="63745"/>
                  </a:cubicBezTo>
                  <a:cubicBezTo>
                    <a:pt x="36384" y="51871"/>
                    <a:pt x="40751" y="40484"/>
                    <a:pt x="46912" y="29847"/>
                  </a:cubicBezTo>
                  <a:cubicBezTo>
                    <a:pt x="49058" y="26139"/>
                    <a:pt x="50558" y="26007"/>
                    <a:pt x="53322" y="29287"/>
                  </a:cubicBezTo>
                  <a:cubicBezTo>
                    <a:pt x="62938" y="40763"/>
                    <a:pt x="72892" y="51945"/>
                    <a:pt x="83713" y="62303"/>
                  </a:cubicBezTo>
                  <a:cubicBezTo>
                    <a:pt x="100210" y="78104"/>
                    <a:pt x="117706" y="92714"/>
                    <a:pt x="136496" y="105764"/>
                  </a:cubicBezTo>
                  <a:cubicBezTo>
                    <a:pt x="154904" y="118564"/>
                    <a:pt x="174195" y="129805"/>
                    <a:pt x="194382" y="139559"/>
                  </a:cubicBezTo>
                  <a:cubicBezTo>
                    <a:pt x="214392" y="149226"/>
                    <a:pt x="235050" y="157215"/>
                    <a:pt x="256369" y="163526"/>
                  </a:cubicBezTo>
                  <a:cubicBezTo>
                    <a:pt x="274307" y="168823"/>
                    <a:pt x="292479" y="172972"/>
                    <a:pt x="310946" y="175856"/>
                  </a:cubicBezTo>
                  <a:cubicBezTo>
                    <a:pt x="321429" y="177489"/>
                    <a:pt x="331971" y="178828"/>
                    <a:pt x="342572" y="179504"/>
                  </a:cubicBezTo>
                  <a:cubicBezTo>
                    <a:pt x="344969" y="179651"/>
                    <a:pt x="347336" y="180093"/>
                    <a:pt x="349747" y="180019"/>
                  </a:cubicBezTo>
                  <a:cubicBezTo>
                    <a:pt x="351600" y="179975"/>
                    <a:pt x="352541" y="179416"/>
                    <a:pt x="352114" y="177356"/>
                  </a:cubicBezTo>
                  <a:cubicBezTo>
                    <a:pt x="350173" y="168014"/>
                    <a:pt x="349291" y="158509"/>
                    <a:pt x="349277" y="149005"/>
                  </a:cubicBezTo>
                  <a:cubicBezTo>
                    <a:pt x="349262" y="142943"/>
                    <a:pt x="349482" y="136823"/>
                    <a:pt x="350218" y="130761"/>
                  </a:cubicBezTo>
                  <a:cubicBezTo>
                    <a:pt x="352408" y="112870"/>
                    <a:pt x="357466" y="95863"/>
                    <a:pt x="365700" y="79826"/>
                  </a:cubicBezTo>
                  <a:cubicBezTo>
                    <a:pt x="374536" y="62597"/>
                    <a:pt x="386445" y="47767"/>
                    <a:pt x="401045" y="35070"/>
                  </a:cubicBezTo>
                  <a:cubicBezTo>
                    <a:pt x="418806" y="19621"/>
                    <a:pt x="439141" y="9146"/>
                    <a:pt x="461901" y="3261"/>
                  </a:cubicBezTo>
                  <a:cubicBezTo>
                    <a:pt x="468987" y="1422"/>
                    <a:pt x="476192" y="436"/>
                    <a:pt x="483514" y="318"/>
                  </a:cubicBezTo>
                  <a:cubicBezTo>
                    <a:pt x="486102" y="274"/>
                    <a:pt x="488675" y="-123"/>
                    <a:pt x="491262" y="39"/>
                  </a:cubicBezTo>
                  <a:cubicBezTo>
                    <a:pt x="496011" y="39"/>
                    <a:pt x="500746" y="39"/>
                    <a:pt x="505495" y="39"/>
                  </a:cubicBezTo>
                  <a:cubicBezTo>
                    <a:pt x="524211" y="-315"/>
                    <a:pt x="541914" y="3996"/>
                    <a:pt x="558925" y="11588"/>
                  </a:cubicBezTo>
                  <a:cubicBezTo>
                    <a:pt x="575819" y="19136"/>
                    <a:pt x="590904" y="29273"/>
                    <a:pt x="603784" y="42602"/>
                  </a:cubicBezTo>
                  <a:cubicBezTo>
                    <a:pt x="605739" y="44633"/>
                    <a:pt x="607650" y="45221"/>
                    <a:pt x="610429" y="44618"/>
                  </a:cubicBezTo>
                  <a:cubicBezTo>
                    <a:pt x="628543" y="40690"/>
                    <a:pt x="646143" y="35158"/>
                    <a:pt x="663242" y="28022"/>
                  </a:cubicBezTo>
                  <a:cubicBezTo>
                    <a:pt x="674696" y="23241"/>
                    <a:pt x="685737" y="17679"/>
                    <a:pt x="696515" y="11559"/>
                  </a:cubicBezTo>
                  <a:cubicBezTo>
                    <a:pt x="697603" y="10941"/>
                    <a:pt x="698705" y="10352"/>
                    <a:pt x="699852" y="11235"/>
                  </a:cubicBezTo>
                  <a:cubicBezTo>
                    <a:pt x="701028" y="12132"/>
                    <a:pt x="700631" y="13412"/>
                    <a:pt x="700293" y="14560"/>
                  </a:cubicBezTo>
                  <a:cubicBezTo>
                    <a:pt x="697764" y="22932"/>
                    <a:pt x="693912" y="30729"/>
                    <a:pt x="689737" y="38350"/>
                  </a:cubicBezTo>
                  <a:cubicBezTo>
                    <a:pt x="684943" y="47075"/>
                    <a:pt x="679224" y="55270"/>
                    <a:pt x="672740" y="62818"/>
                  </a:cubicBezTo>
                  <a:cubicBezTo>
                    <a:pt x="669461" y="66628"/>
                    <a:pt x="666006" y="70292"/>
                    <a:pt x="662316" y="73690"/>
                  </a:cubicBezTo>
                  <a:cubicBezTo>
                    <a:pt x="658552" y="77133"/>
                    <a:pt x="654479" y="80135"/>
                    <a:pt x="650406" y="83180"/>
                  </a:cubicBezTo>
                  <a:cubicBezTo>
                    <a:pt x="646819" y="85858"/>
                    <a:pt x="643217" y="88521"/>
                    <a:pt x="639541" y="91096"/>
                  </a:cubicBezTo>
                  <a:cubicBezTo>
                    <a:pt x="647201" y="89551"/>
                    <a:pt x="654935" y="88433"/>
                    <a:pt x="662580" y="86770"/>
                  </a:cubicBezTo>
                  <a:cubicBezTo>
                    <a:pt x="680415" y="82871"/>
                    <a:pt x="697764" y="77472"/>
                    <a:pt x="714584" y="70351"/>
                  </a:cubicBezTo>
                  <a:cubicBezTo>
                    <a:pt x="716069" y="69718"/>
                    <a:pt x="717951" y="68276"/>
                    <a:pt x="719157" y="69733"/>
                  </a:cubicBezTo>
                  <a:cubicBezTo>
                    <a:pt x="720304" y="71116"/>
                    <a:pt x="719039" y="73131"/>
                    <a:pt x="718143" y="74558"/>
                  </a:cubicBezTo>
                  <a:cubicBezTo>
                    <a:pt x="714893" y="79723"/>
                    <a:pt x="711041" y="84475"/>
                    <a:pt x="707321" y="89301"/>
                  </a:cubicBezTo>
                  <a:cubicBezTo>
                    <a:pt x="697955" y="101497"/>
                    <a:pt x="687340" y="112576"/>
                    <a:pt x="676225" y="123169"/>
                  </a:cubicBezTo>
                  <a:cubicBezTo>
                    <a:pt x="668344" y="130688"/>
                    <a:pt x="659993" y="137720"/>
                    <a:pt x="651141" y="144091"/>
                  </a:cubicBezTo>
                  <a:cubicBezTo>
                    <a:pt x="648818" y="145768"/>
                    <a:pt x="647775" y="147651"/>
                    <a:pt x="647833" y="150564"/>
                  </a:cubicBezTo>
                  <a:cubicBezTo>
                    <a:pt x="647995" y="157685"/>
                    <a:pt x="647892" y="164806"/>
                    <a:pt x="647892" y="171927"/>
                  </a:cubicBezTo>
                  <a:cubicBezTo>
                    <a:pt x="647892" y="186817"/>
                    <a:pt x="646554" y="201603"/>
                    <a:pt x="644702" y="216374"/>
                  </a:cubicBezTo>
                  <a:cubicBezTo>
                    <a:pt x="641893" y="238620"/>
                    <a:pt x="637365" y="260498"/>
                    <a:pt x="631116" y="281993"/>
                  </a:cubicBezTo>
                  <a:cubicBezTo>
                    <a:pt x="625823" y="300208"/>
                    <a:pt x="619427" y="318054"/>
                    <a:pt x="611797" y="335430"/>
                  </a:cubicBezTo>
                  <a:cubicBezTo>
                    <a:pt x="600652" y="360794"/>
                    <a:pt x="587463" y="385056"/>
                    <a:pt x="571849" y="407949"/>
                  </a:cubicBezTo>
                  <a:cubicBezTo>
                    <a:pt x="562263" y="421999"/>
                    <a:pt x="551824" y="435403"/>
                    <a:pt x="540635" y="448232"/>
                  </a:cubicBezTo>
                  <a:cubicBezTo>
                    <a:pt x="534018" y="455824"/>
                    <a:pt x="527226" y="463283"/>
                    <a:pt x="520036" y="470301"/>
                  </a:cubicBezTo>
                  <a:cubicBezTo>
                    <a:pt x="504010" y="485911"/>
                    <a:pt x="487013" y="500404"/>
                    <a:pt x="468664" y="513277"/>
                  </a:cubicBezTo>
                  <a:cubicBezTo>
                    <a:pt x="450241" y="526224"/>
                    <a:pt x="430907" y="537597"/>
                    <a:pt x="410573" y="547234"/>
                  </a:cubicBezTo>
                  <a:cubicBezTo>
                    <a:pt x="389327" y="557312"/>
                    <a:pt x="367332" y="565448"/>
                    <a:pt x="344630" y="571687"/>
                  </a:cubicBezTo>
                  <a:cubicBezTo>
                    <a:pt x="325972" y="576807"/>
                    <a:pt x="307035" y="580455"/>
                    <a:pt x="287907" y="583177"/>
                  </a:cubicBezTo>
                  <a:cubicBezTo>
                    <a:pt x="277571" y="584649"/>
                    <a:pt x="267161" y="585016"/>
                    <a:pt x="256737" y="585458"/>
                  </a:cubicBezTo>
                  <a:cubicBezTo>
                    <a:pt x="251458" y="585649"/>
                    <a:pt x="246209" y="585266"/>
                    <a:pt x="240990" y="585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6870231" y="3954525"/>
              <a:ext cx="367146" cy="300342"/>
            </a:xfrm>
            <a:custGeom>
              <a:rect b="b" l="l" r="r" t="t"/>
              <a:pathLst>
                <a:path extrusionOk="0" h="600684" w="734291">
                  <a:moveTo>
                    <a:pt x="732145" y="72394"/>
                  </a:moveTo>
                  <a:cubicBezTo>
                    <a:pt x="730380" y="70261"/>
                    <a:pt x="726411" y="67216"/>
                    <a:pt x="719500" y="70702"/>
                  </a:cubicBezTo>
                  <a:cubicBezTo>
                    <a:pt x="719339" y="70776"/>
                    <a:pt x="719192" y="70864"/>
                    <a:pt x="719045" y="70923"/>
                  </a:cubicBezTo>
                  <a:cubicBezTo>
                    <a:pt x="705400" y="76705"/>
                    <a:pt x="690962" y="81472"/>
                    <a:pt x="676024" y="85150"/>
                  </a:cubicBezTo>
                  <a:cubicBezTo>
                    <a:pt x="679214" y="82120"/>
                    <a:pt x="682376" y="78780"/>
                    <a:pt x="685640" y="74984"/>
                  </a:cubicBezTo>
                  <a:cubicBezTo>
                    <a:pt x="692521" y="66980"/>
                    <a:pt x="698534" y="58329"/>
                    <a:pt x="703504" y="49266"/>
                  </a:cubicBezTo>
                  <a:cubicBezTo>
                    <a:pt x="707400" y="42174"/>
                    <a:pt x="711767" y="33626"/>
                    <a:pt x="714663" y="24034"/>
                  </a:cubicBezTo>
                  <a:cubicBezTo>
                    <a:pt x="716472" y="18031"/>
                    <a:pt x="714031" y="14588"/>
                    <a:pt x="711678" y="12764"/>
                  </a:cubicBezTo>
                  <a:cubicBezTo>
                    <a:pt x="709385" y="10984"/>
                    <a:pt x="705533" y="9512"/>
                    <a:pt x="700225" y="12514"/>
                  </a:cubicBezTo>
                  <a:cubicBezTo>
                    <a:pt x="688977" y="18914"/>
                    <a:pt x="678362" y="24166"/>
                    <a:pt x="667761" y="28595"/>
                  </a:cubicBezTo>
                  <a:cubicBezTo>
                    <a:pt x="651132" y="35524"/>
                    <a:pt x="633827" y="40968"/>
                    <a:pt x="616330" y="44764"/>
                  </a:cubicBezTo>
                  <a:cubicBezTo>
                    <a:pt x="603318" y="31317"/>
                    <a:pt x="587483" y="20370"/>
                    <a:pt x="569266" y="12234"/>
                  </a:cubicBezTo>
                  <a:cubicBezTo>
                    <a:pt x="550108" y="3671"/>
                    <a:pt x="531583" y="-316"/>
                    <a:pt x="512837" y="37"/>
                  </a:cubicBezTo>
                  <a:lnTo>
                    <a:pt x="498810" y="37"/>
                  </a:lnTo>
                  <a:cubicBezTo>
                    <a:pt x="496854" y="-66"/>
                    <a:pt x="495002" y="67"/>
                    <a:pt x="493370" y="170"/>
                  </a:cubicBezTo>
                  <a:cubicBezTo>
                    <a:pt x="492488" y="229"/>
                    <a:pt x="491620" y="302"/>
                    <a:pt x="490738" y="302"/>
                  </a:cubicBezTo>
                  <a:cubicBezTo>
                    <a:pt x="482931" y="420"/>
                    <a:pt x="475080" y="1479"/>
                    <a:pt x="467390" y="3480"/>
                  </a:cubicBezTo>
                  <a:cubicBezTo>
                    <a:pt x="443351" y="9704"/>
                    <a:pt x="421870" y="20929"/>
                    <a:pt x="403550" y="36863"/>
                  </a:cubicBezTo>
                  <a:cubicBezTo>
                    <a:pt x="387994" y="50384"/>
                    <a:pt x="375526" y="66186"/>
                    <a:pt x="366484" y="83811"/>
                  </a:cubicBezTo>
                  <a:cubicBezTo>
                    <a:pt x="358045" y="100260"/>
                    <a:pt x="352575" y="118239"/>
                    <a:pt x="350252" y="137219"/>
                  </a:cubicBezTo>
                  <a:cubicBezTo>
                    <a:pt x="349561" y="142868"/>
                    <a:pt x="349238" y="148959"/>
                    <a:pt x="349252" y="156375"/>
                  </a:cubicBezTo>
                  <a:cubicBezTo>
                    <a:pt x="349267" y="164334"/>
                    <a:pt x="349855" y="172103"/>
                    <a:pt x="351031" y="179562"/>
                  </a:cubicBezTo>
                  <a:cubicBezTo>
                    <a:pt x="350811" y="179547"/>
                    <a:pt x="350590" y="179532"/>
                    <a:pt x="350370" y="179518"/>
                  </a:cubicBezTo>
                  <a:cubicBezTo>
                    <a:pt x="341077" y="178915"/>
                    <a:pt x="331241" y="177782"/>
                    <a:pt x="319405" y="175928"/>
                  </a:cubicBezTo>
                  <a:cubicBezTo>
                    <a:pt x="301659" y="173162"/>
                    <a:pt x="283619" y="169086"/>
                    <a:pt x="265784" y="163805"/>
                  </a:cubicBezTo>
                  <a:cubicBezTo>
                    <a:pt x="244994" y="157655"/>
                    <a:pt x="224513" y="149739"/>
                    <a:pt x="204899" y="140279"/>
                  </a:cubicBezTo>
                  <a:cubicBezTo>
                    <a:pt x="185036" y="130686"/>
                    <a:pt x="165907" y="119519"/>
                    <a:pt x="148014" y="107072"/>
                  </a:cubicBezTo>
                  <a:cubicBezTo>
                    <a:pt x="130414" y="94831"/>
                    <a:pt x="112947" y="80457"/>
                    <a:pt x="96127" y="64332"/>
                  </a:cubicBezTo>
                  <a:cubicBezTo>
                    <a:pt x="86967" y="55563"/>
                    <a:pt x="77484" y="45249"/>
                    <a:pt x="66310" y="31920"/>
                  </a:cubicBezTo>
                  <a:cubicBezTo>
                    <a:pt x="65075" y="30448"/>
                    <a:pt x="61796" y="26520"/>
                    <a:pt x="56621" y="26976"/>
                  </a:cubicBezTo>
                  <a:cubicBezTo>
                    <a:pt x="51445" y="27418"/>
                    <a:pt x="48887" y="31846"/>
                    <a:pt x="47917" y="33509"/>
                  </a:cubicBezTo>
                  <a:cubicBezTo>
                    <a:pt x="41741" y="44161"/>
                    <a:pt x="36919" y="56196"/>
                    <a:pt x="33611" y="69290"/>
                  </a:cubicBezTo>
                  <a:cubicBezTo>
                    <a:pt x="29376" y="85989"/>
                    <a:pt x="27803" y="101275"/>
                    <a:pt x="28788" y="116032"/>
                  </a:cubicBezTo>
                  <a:lnTo>
                    <a:pt x="28891" y="117548"/>
                  </a:lnTo>
                  <a:cubicBezTo>
                    <a:pt x="29229" y="122638"/>
                    <a:pt x="29582" y="127920"/>
                    <a:pt x="30405" y="133217"/>
                  </a:cubicBezTo>
                  <a:cubicBezTo>
                    <a:pt x="33317" y="151828"/>
                    <a:pt x="39330" y="169337"/>
                    <a:pt x="48299" y="185241"/>
                  </a:cubicBezTo>
                  <a:cubicBezTo>
                    <a:pt x="54739" y="196673"/>
                    <a:pt x="62590" y="207354"/>
                    <a:pt x="71647" y="216962"/>
                  </a:cubicBezTo>
                  <a:cubicBezTo>
                    <a:pt x="72309" y="217668"/>
                    <a:pt x="72970" y="218359"/>
                    <a:pt x="73661" y="219051"/>
                  </a:cubicBezTo>
                  <a:cubicBezTo>
                    <a:pt x="72632" y="218786"/>
                    <a:pt x="71588" y="218506"/>
                    <a:pt x="70530" y="218227"/>
                  </a:cubicBezTo>
                  <a:cubicBezTo>
                    <a:pt x="61370" y="215711"/>
                    <a:pt x="52327" y="212106"/>
                    <a:pt x="42903" y="207237"/>
                  </a:cubicBezTo>
                  <a:cubicBezTo>
                    <a:pt x="37830" y="204618"/>
                    <a:pt x="34199" y="205589"/>
                    <a:pt x="32067" y="206883"/>
                  </a:cubicBezTo>
                  <a:cubicBezTo>
                    <a:pt x="29920" y="208178"/>
                    <a:pt x="27347" y="210915"/>
                    <a:pt x="27259" y="216667"/>
                  </a:cubicBezTo>
                  <a:cubicBezTo>
                    <a:pt x="27171" y="223009"/>
                    <a:pt x="27862" y="229100"/>
                    <a:pt x="28568" y="234793"/>
                  </a:cubicBezTo>
                  <a:cubicBezTo>
                    <a:pt x="31008" y="254464"/>
                    <a:pt x="37022" y="273179"/>
                    <a:pt x="46432" y="290408"/>
                  </a:cubicBezTo>
                  <a:cubicBezTo>
                    <a:pt x="53004" y="302443"/>
                    <a:pt x="61370" y="313815"/>
                    <a:pt x="71309" y="324232"/>
                  </a:cubicBezTo>
                  <a:cubicBezTo>
                    <a:pt x="80145" y="333501"/>
                    <a:pt x="90364" y="341711"/>
                    <a:pt x="101685" y="348626"/>
                  </a:cubicBezTo>
                  <a:cubicBezTo>
                    <a:pt x="106552" y="351598"/>
                    <a:pt x="111418" y="354261"/>
                    <a:pt x="116314" y="356629"/>
                  </a:cubicBezTo>
                  <a:cubicBezTo>
                    <a:pt x="112124" y="356629"/>
                    <a:pt x="107743" y="356453"/>
                    <a:pt x="103111" y="356129"/>
                  </a:cubicBezTo>
                  <a:cubicBezTo>
                    <a:pt x="100465" y="355938"/>
                    <a:pt x="97789" y="355570"/>
                    <a:pt x="94966" y="355188"/>
                  </a:cubicBezTo>
                  <a:cubicBezTo>
                    <a:pt x="93878" y="355041"/>
                    <a:pt x="92790" y="354893"/>
                    <a:pt x="91702" y="354746"/>
                  </a:cubicBezTo>
                  <a:cubicBezTo>
                    <a:pt x="86541" y="354084"/>
                    <a:pt x="83645" y="356350"/>
                    <a:pt x="82365" y="357777"/>
                  </a:cubicBezTo>
                  <a:cubicBezTo>
                    <a:pt x="81086" y="359204"/>
                    <a:pt x="79116" y="362353"/>
                    <a:pt x="80322" y="367473"/>
                  </a:cubicBezTo>
                  <a:cubicBezTo>
                    <a:pt x="80469" y="368120"/>
                    <a:pt x="80675" y="368767"/>
                    <a:pt x="80895" y="369400"/>
                  </a:cubicBezTo>
                  <a:lnTo>
                    <a:pt x="80998" y="369694"/>
                  </a:lnTo>
                  <a:cubicBezTo>
                    <a:pt x="84262" y="379522"/>
                    <a:pt x="88879" y="389262"/>
                    <a:pt x="95113" y="399458"/>
                  </a:cubicBezTo>
                  <a:cubicBezTo>
                    <a:pt x="103229" y="412729"/>
                    <a:pt x="113786" y="425102"/>
                    <a:pt x="126474" y="436225"/>
                  </a:cubicBezTo>
                  <a:cubicBezTo>
                    <a:pt x="139119" y="447304"/>
                    <a:pt x="153910" y="456352"/>
                    <a:pt x="170450" y="463105"/>
                  </a:cubicBezTo>
                  <a:cubicBezTo>
                    <a:pt x="180507" y="467210"/>
                    <a:pt x="190946" y="470168"/>
                    <a:pt x="202032" y="472021"/>
                  </a:cubicBezTo>
                  <a:cubicBezTo>
                    <a:pt x="193755" y="477524"/>
                    <a:pt x="185183" y="482585"/>
                    <a:pt x="176155" y="487308"/>
                  </a:cubicBezTo>
                  <a:cubicBezTo>
                    <a:pt x="153924" y="498901"/>
                    <a:pt x="130165" y="507597"/>
                    <a:pt x="105508" y="513158"/>
                  </a:cubicBezTo>
                  <a:cubicBezTo>
                    <a:pt x="86276" y="517484"/>
                    <a:pt x="66280" y="519794"/>
                    <a:pt x="44358" y="520235"/>
                  </a:cubicBezTo>
                  <a:cubicBezTo>
                    <a:pt x="33552" y="520456"/>
                    <a:pt x="22495" y="519543"/>
                    <a:pt x="11042" y="518484"/>
                  </a:cubicBezTo>
                  <a:cubicBezTo>
                    <a:pt x="3661" y="517778"/>
                    <a:pt x="1220" y="522471"/>
                    <a:pt x="514" y="524516"/>
                  </a:cubicBezTo>
                  <a:cubicBezTo>
                    <a:pt x="-265" y="526767"/>
                    <a:pt x="-838" y="531137"/>
                    <a:pt x="4117" y="535110"/>
                  </a:cubicBezTo>
                  <a:lnTo>
                    <a:pt x="4308" y="535271"/>
                  </a:lnTo>
                  <a:cubicBezTo>
                    <a:pt x="4999" y="535845"/>
                    <a:pt x="5631" y="536213"/>
                    <a:pt x="6057" y="536448"/>
                  </a:cubicBezTo>
                  <a:cubicBezTo>
                    <a:pt x="21495" y="546085"/>
                    <a:pt x="37066" y="554560"/>
                    <a:pt x="52357" y="561666"/>
                  </a:cubicBezTo>
                  <a:cubicBezTo>
                    <a:pt x="67839" y="568846"/>
                    <a:pt x="82204" y="574657"/>
                    <a:pt x="96260" y="579395"/>
                  </a:cubicBezTo>
                  <a:cubicBezTo>
                    <a:pt x="114447" y="585530"/>
                    <a:pt x="132973" y="590429"/>
                    <a:pt x="151322" y="593946"/>
                  </a:cubicBezTo>
                  <a:cubicBezTo>
                    <a:pt x="173450" y="598183"/>
                    <a:pt x="190564" y="600125"/>
                    <a:pt x="206781" y="600228"/>
                  </a:cubicBezTo>
                  <a:cubicBezTo>
                    <a:pt x="207913" y="600228"/>
                    <a:pt x="209045" y="600213"/>
                    <a:pt x="210178" y="600213"/>
                  </a:cubicBezTo>
                  <a:cubicBezTo>
                    <a:pt x="213251" y="600169"/>
                    <a:pt x="216162" y="600140"/>
                    <a:pt x="218808" y="600581"/>
                  </a:cubicBezTo>
                  <a:cubicBezTo>
                    <a:pt x="219220" y="600655"/>
                    <a:pt x="219632" y="600684"/>
                    <a:pt x="220043" y="600684"/>
                  </a:cubicBezTo>
                  <a:lnTo>
                    <a:pt x="248346" y="600684"/>
                  </a:lnTo>
                  <a:cubicBezTo>
                    <a:pt x="248655" y="600684"/>
                    <a:pt x="248949" y="600669"/>
                    <a:pt x="249258" y="600625"/>
                  </a:cubicBezTo>
                  <a:cubicBezTo>
                    <a:pt x="252110" y="600272"/>
                    <a:pt x="255110" y="600272"/>
                    <a:pt x="258271" y="600272"/>
                  </a:cubicBezTo>
                  <a:cubicBezTo>
                    <a:pt x="260256" y="600272"/>
                    <a:pt x="262285" y="600272"/>
                    <a:pt x="264372" y="600184"/>
                  </a:cubicBezTo>
                  <a:lnTo>
                    <a:pt x="265946" y="600125"/>
                  </a:lnTo>
                  <a:cubicBezTo>
                    <a:pt x="275841" y="599713"/>
                    <a:pt x="286089" y="599301"/>
                    <a:pt x="296263" y="597845"/>
                  </a:cubicBezTo>
                  <a:cubicBezTo>
                    <a:pt x="317318" y="594843"/>
                    <a:pt x="336181" y="591033"/>
                    <a:pt x="353898" y="586163"/>
                  </a:cubicBezTo>
                  <a:cubicBezTo>
                    <a:pt x="376997" y="579821"/>
                    <a:pt x="399595" y="571450"/>
                    <a:pt x="421046" y="561269"/>
                  </a:cubicBezTo>
                  <a:cubicBezTo>
                    <a:pt x="441322" y="551647"/>
                    <a:pt x="461229" y="540009"/>
                    <a:pt x="480211" y="526679"/>
                  </a:cubicBezTo>
                  <a:cubicBezTo>
                    <a:pt x="498045" y="514159"/>
                    <a:pt x="515145" y="499858"/>
                    <a:pt x="532494" y="482953"/>
                  </a:cubicBezTo>
                  <a:cubicBezTo>
                    <a:pt x="538875" y="476729"/>
                    <a:pt x="545359" y="469785"/>
                    <a:pt x="553505" y="460457"/>
                  </a:cubicBezTo>
                  <a:cubicBezTo>
                    <a:pt x="565032" y="447245"/>
                    <a:pt x="575706" y="433459"/>
                    <a:pt x="585248" y="419482"/>
                  </a:cubicBezTo>
                  <a:cubicBezTo>
                    <a:pt x="600583" y="397016"/>
                    <a:pt x="614257" y="372210"/>
                    <a:pt x="625858" y="345771"/>
                  </a:cubicBezTo>
                  <a:cubicBezTo>
                    <a:pt x="633400" y="328587"/>
                    <a:pt x="640017" y="310299"/>
                    <a:pt x="645501" y="291437"/>
                  </a:cubicBezTo>
                  <a:cubicBezTo>
                    <a:pt x="651838" y="269663"/>
                    <a:pt x="656484" y="247211"/>
                    <a:pt x="659321" y="224671"/>
                  </a:cubicBezTo>
                  <a:cubicBezTo>
                    <a:pt x="661542" y="207104"/>
                    <a:pt x="662571" y="192700"/>
                    <a:pt x="662571" y="179312"/>
                  </a:cubicBezTo>
                  <a:cubicBezTo>
                    <a:pt x="662571" y="177340"/>
                    <a:pt x="662585" y="175354"/>
                    <a:pt x="662585" y="173383"/>
                  </a:cubicBezTo>
                  <a:cubicBezTo>
                    <a:pt x="662615" y="168277"/>
                    <a:pt x="662630" y="163010"/>
                    <a:pt x="662512" y="157772"/>
                  </a:cubicBezTo>
                  <a:cubicBezTo>
                    <a:pt x="662512" y="157713"/>
                    <a:pt x="662512" y="157669"/>
                    <a:pt x="662512" y="157625"/>
                  </a:cubicBezTo>
                  <a:cubicBezTo>
                    <a:pt x="662571" y="157566"/>
                    <a:pt x="662659" y="157508"/>
                    <a:pt x="662762" y="157434"/>
                  </a:cubicBezTo>
                  <a:cubicBezTo>
                    <a:pt x="671613" y="151049"/>
                    <a:pt x="680302" y="143795"/>
                    <a:pt x="688624" y="135865"/>
                  </a:cubicBezTo>
                  <a:cubicBezTo>
                    <a:pt x="701872" y="123212"/>
                    <a:pt x="712002" y="112192"/>
                    <a:pt x="720471" y="101158"/>
                  </a:cubicBezTo>
                  <a:cubicBezTo>
                    <a:pt x="721147" y="100290"/>
                    <a:pt x="721823" y="99422"/>
                    <a:pt x="722485" y="98539"/>
                  </a:cubicBezTo>
                  <a:cubicBezTo>
                    <a:pt x="725602" y="94522"/>
                    <a:pt x="728822" y="90373"/>
                    <a:pt x="731674" y="85842"/>
                  </a:cubicBezTo>
                  <a:cubicBezTo>
                    <a:pt x="734997" y="80560"/>
                    <a:pt x="735159" y="76043"/>
                    <a:pt x="732145" y="72394"/>
                  </a:cubicBezTo>
                  <a:close/>
                  <a:moveTo>
                    <a:pt x="708811" y="92168"/>
                  </a:moveTo>
                  <a:cubicBezTo>
                    <a:pt x="700813" y="102585"/>
                    <a:pt x="691168" y="113090"/>
                    <a:pt x="678479" y="125198"/>
                  </a:cubicBezTo>
                  <a:cubicBezTo>
                    <a:pt x="670657" y="132672"/>
                    <a:pt x="662468" y="139499"/>
                    <a:pt x="654161" y="145487"/>
                  </a:cubicBezTo>
                  <a:cubicBezTo>
                    <a:pt x="649823" y="148621"/>
                    <a:pt x="647691" y="152858"/>
                    <a:pt x="647809" y="158111"/>
                  </a:cubicBezTo>
                  <a:cubicBezTo>
                    <a:pt x="647927" y="163142"/>
                    <a:pt x="647897" y="168307"/>
                    <a:pt x="647883" y="173309"/>
                  </a:cubicBezTo>
                  <a:cubicBezTo>
                    <a:pt x="647868" y="175310"/>
                    <a:pt x="647868" y="177296"/>
                    <a:pt x="647868" y="179297"/>
                  </a:cubicBezTo>
                  <a:cubicBezTo>
                    <a:pt x="647868" y="192053"/>
                    <a:pt x="646868" y="205883"/>
                    <a:pt x="644736" y="222817"/>
                  </a:cubicBezTo>
                  <a:cubicBezTo>
                    <a:pt x="641987" y="244577"/>
                    <a:pt x="637502" y="266279"/>
                    <a:pt x="631386" y="287303"/>
                  </a:cubicBezTo>
                  <a:cubicBezTo>
                    <a:pt x="626078" y="305562"/>
                    <a:pt x="619697" y="323232"/>
                    <a:pt x="612404" y="339828"/>
                  </a:cubicBezTo>
                  <a:cubicBezTo>
                    <a:pt x="601157" y="365428"/>
                    <a:pt x="587939" y="389439"/>
                    <a:pt x="573104" y="411155"/>
                  </a:cubicBezTo>
                  <a:cubicBezTo>
                    <a:pt x="563885" y="424646"/>
                    <a:pt x="553564" y="437976"/>
                    <a:pt x="542419" y="450747"/>
                  </a:cubicBezTo>
                  <a:cubicBezTo>
                    <a:pt x="534553" y="459766"/>
                    <a:pt x="528319" y="466445"/>
                    <a:pt x="522232" y="472389"/>
                  </a:cubicBezTo>
                  <a:cubicBezTo>
                    <a:pt x="505456" y="488750"/>
                    <a:pt x="488944" y="502550"/>
                    <a:pt x="471771" y="514615"/>
                  </a:cubicBezTo>
                  <a:cubicBezTo>
                    <a:pt x="453466" y="527474"/>
                    <a:pt x="434279" y="538685"/>
                    <a:pt x="414754" y="547954"/>
                  </a:cubicBezTo>
                  <a:cubicBezTo>
                    <a:pt x="394067" y="557767"/>
                    <a:pt x="372292" y="565844"/>
                    <a:pt x="350017" y="571950"/>
                  </a:cubicBezTo>
                  <a:cubicBezTo>
                    <a:pt x="332903" y="576644"/>
                    <a:pt x="314642" y="580351"/>
                    <a:pt x="294205" y="583250"/>
                  </a:cubicBezTo>
                  <a:cubicBezTo>
                    <a:pt x="284751" y="584588"/>
                    <a:pt x="275326" y="584986"/>
                    <a:pt x="265343" y="585398"/>
                  </a:cubicBezTo>
                  <a:lnTo>
                    <a:pt x="263755" y="585456"/>
                  </a:lnTo>
                  <a:cubicBezTo>
                    <a:pt x="261976" y="585530"/>
                    <a:pt x="260182" y="585530"/>
                    <a:pt x="258271" y="585530"/>
                  </a:cubicBezTo>
                  <a:cubicBezTo>
                    <a:pt x="254948" y="585530"/>
                    <a:pt x="251493" y="585530"/>
                    <a:pt x="247905" y="585942"/>
                  </a:cubicBezTo>
                  <a:lnTo>
                    <a:pt x="220631" y="585942"/>
                  </a:lnTo>
                  <a:cubicBezTo>
                    <a:pt x="216912" y="585383"/>
                    <a:pt x="213398" y="585427"/>
                    <a:pt x="210001" y="585471"/>
                  </a:cubicBezTo>
                  <a:cubicBezTo>
                    <a:pt x="208957" y="585486"/>
                    <a:pt x="207913" y="585501"/>
                    <a:pt x="206884" y="585486"/>
                  </a:cubicBezTo>
                  <a:cubicBezTo>
                    <a:pt x="191593" y="585383"/>
                    <a:pt x="175302" y="583529"/>
                    <a:pt x="154086" y="579468"/>
                  </a:cubicBezTo>
                  <a:cubicBezTo>
                    <a:pt x="136384" y="576084"/>
                    <a:pt x="118520" y="571362"/>
                    <a:pt x="100950" y="565432"/>
                  </a:cubicBezTo>
                  <a:cubicBezTo>
                    <a:pt x="87409" y="560857"/>
                    <a:pt x="73529" y="555251"/>
                    <a:pt x="58532" y="548292"/>
                  </a:cubicBezTo>
                  <a:cubicBezTo>
                    <a:pt x="49799" y="544246"/>
                    <a:pt x="40962" y="539715"/>
                    <a:pt x="32111" y="534771"/>
                  </a:cubicBezTo>
                  <a:cubicBezTo>
                    <a:pt x="36287" y="534948"/>
                    <a:pt x="40462" y="535021"/>
                    <a:pt x="44653" y="534933"/>
                  </a:cubicBezTo>
                  <a:cubicBezTo>
                    <a:pt x="67574" y="534477"/>
                    <a:pt x="88526" y="532049"/>
                    <a:pt x="108728" y="527503"/>
                  </a:cubicBezTo>
                  <a:cubicBezTo>
                    <a:pt x="134619" y="521677"/>
                    <a:pt x="159600" y="512540"/>
                    <a:pt x="182948" y="500343"/>
                  </a:cubicBezTo>
                  <a:cubicBezTo>
                    <a:pt x="198504" y="492222"/>
                    <a:pt x="212736" y="483144"/>
                    <a:pt x="226468" y="472610"/>
                  </a:cubicBezTo>
                  <a:cubicBezTo>
                    <a:pt x="228909" y="470727"/>
                    <a:pt x="229924" y="467534"/>
                    <a:pt x="229012" y="464591"/>
                  </a:cubicBezTo>
                  <a:cubicBezTo>
                    <a:pt x="228100" y="461649"/>
                    <a:pt x="225439" y="459589"/>
                    <a:pt x="222366" y="459427"/>
                  </a:cubicBezTo>
                  <a:cubicBezTo>
                    <a:pt x="205384" y="458559"/>
                    <a:pt x="190226" y="455308"/>
                    <a:pt x="175993" y="449496"/>
                  </a:cubicBezTo>
                  <a:cubicBezTo>
                    <a:pt x="160967" y="443361"/>
                    <a:pt x="147558" y="435166"/>
                    <a:pt x="136149" y="425176"/>
                  </a:cubicBezTo>
                  <a:cubicBezTo>
                    <a:pt x="124416" y="414892"/>
                    <a:pt x="115079" y="403975"/>
                    <a:pt x="107625" y="391793"/>
                  </a:cubicBezTo>
                  <a:cubicBezTo>
                    <a:pt x="103097" y="384407"/>
                    <a:pt x="99538" y="377330"/>
                    <a:pt x="96804" y="370298"/>
                  </a:cubicBezTo>
                  <a:cubicBezTo>
                    <a:pt x="98509" y="370518"/>
                    <a:pt x="100259" y="370695"/>
                    <a:pt x="102038" y="370827"/>
                  </a:cubicBezTo>
                  <a:cubicBezTo>
                    <a:pt x="113933" y="371666"/>
                    <a:pt x="124430" y="371519"/>
                    <a:pt x="134120" y="370356"/>
                  </a:cubicBezTo>
                  <a:cubicBezTo>
                    <a:pt x="138692" y="369812"/>
                    <a:pt x="143177" y="368944"/>
                    <a:pt x="147514" y="368120"/>
                  </a:cubicBezTo>
                  <a:lnTo>
                    <a:pt x="150028" y="367635"/>
                  </a:lnTo>
                  <a:cubicBezTo>
                    <a:pt x="153439" y="366987"/>
                    <a:pt x="155939" y="364045"/>
                    <a:pt x="156012" y="360573"/>
                  </a:cubicBezTo>
                  <a:cubicBezTo>
                    <a:pt x="156086" y="357100"/>
                    <a:pt x="153733" y="354040"/>
                    <a:pt x="150352" y="353246"/>
                  </a:cubicBezTo>
                  <a:cubicBezTo>
                    <a:pt x="136207" y="349920"/>
                    <a:pt x="122784" y="344300"/>
                    <a:pt x="109331" y="336076"/>
                  </a:cubicBezTo>
                  <a:cubicBezTo>
                    <a:pt x="99112" y="329838"/>
                    <a:pt x="89893" y="322437"/>
                    <a:pt x="81939" y="314080"/>
                  </a:cubicBezTo>
                  <a:cubicBezTo>
                    <a:pt x="72882" y="304591"/>
                    <a:pt x="65281" y="294248"/>
                    <a:pt x="59326" y="283345"/>
                  </a:cubicBezTo>
                  <a:cubicBezTo>
                    <a:pt x="50798" y="267750"/>
                    <a:pt x="45358" y="250801"/>
                    <a:pt x="43138" y="232969"/>
                  </a:cubicBezTo>
                  <a:cubicBezTo>
                    <a:pt x="42741" y="229821"/>
                    <a:pt x="42359" y="226554"/>
                    <a:pt x="42138" y="223273"/>
                  </a:cubicBezTo>
                  <a:cubicBezTo>
                    <a:pt x="50372" y="227158"/>
                    <a:pt x="58429" y="230159"/>
                    <a:pt x="66619" y="232410"/>
                  </a:cubicBezTo>
                  <a:cubicBezTo>
                    <a:pt x="77513" y="235411"/>
                    <a:pt x="87658" y="237118"/>
                    <a:pt x="97612" y="237648"/>
                  </a:cubicBezTo>
                  <a:cubicBezTo>
                    <a:pt x="100818" y="237839"/>
                    <a:pt x="103802" y="235867"/>
                    <a:pt x="104905" y="232822"/>
                  </a:cubicBezTo>
                  <a:cubicBezTo>
                    <a:pt x="106008" y="229791"/>
                    <a:pt x="105008" y="226378"/>
                    <a:pt x="102435" y="224436"/>
                  </a:cubicBezTo>
                  <a:cubicBezTo>
                    <a:pt x="93819" y="217918"/>
                    <a:pt x="87629" y="212489"/>
                    <a:pt x="82321" y="206869"/>
                  </a:cubicBezTo>
                  <a:cubicBezTo>
                    <a:pt x="74088" y="198129"/>
                    <a:pt x="66942" y="188419"/>
                    <a:pt x="61076" y="178017"/>
                  </a:cubicBezTo>
                  <a:cubicBezTo>
                    <a:pt x="52974" y="163643"/>
                    <a:pt x="47534" y="147812"/>
                    <a:pt x="44902" y="130936"/>
                  </a:cubicBezTo>
                  <a:cubicBezTo>
                    <a:pt x="44182" y="126287"/>
                    <a:pt x="43859" y="121564"/>
                    <a:pt x="43535" y="116562"/>
                  </a:cubicBezTo>
                  <a:lnTo>
                    <a:pt x="43432" y="115032"/>
                  </a:lnTo>
                  <a:cubicBezTo>
                    <a:pt x="42550" y="101849"/>
                    <a:pt x="43991" y="88063"/>
                    <a:pt x="47828" y="72895"/>
                  </a:cubicBezTo>
                  <a:cubicBezTo>
                    <a:pt x="50372" y="62875"/>
                    <a:pt x="53857" y="53577"/>
                    <a:pt x="58238" y="45176"/>
                  </a:cubicBezTo>
                  <a:cubicBezTo>
                    <a:pt x="68398" y="57123"/>
                    <a:pt x="77278" y="66656"/>
                    <a:pt x="85953" y="74969"/>
                  </a:cubicBezTo>
                  <a:cubicBezTo>
                    <a:pt x="103332" y="91609"/>
                    <a:pt x="121387" y="106484"/>
                    <a:pt x="139618" y="119166"/>
                  </a:cubicBezTo>
                  <a:cubicBezTo>
                    <a:pt x="158129" y="132040"/>
                    <a:pt x="177949" y="143604"/>
                    <a:pt x="198504" y="153535"/>
                  </a:cubicBezTo>
                  <a:cubicBezTo>
                    <a:pt x="218823" y="163348"/>
                    <a:pt x="240054" y="171558"/>
                    <a:pt x="261608" y="177929"/>
                  </a:cubicBezTo>
                  <a:cubicBezTo>
                    <a:pt x="280075" y="183387"/>
                    <a:pt x="298748" y="187610"/>
                    <a:pt x="317141" y="190479"/>
                  </a:cubicBezTo>
                  <a:cubicBezTo>
                    <a:pt x="329418" y="192391"/>
                    <a:pt x="339681" y="193583"/>
                    <a:pt x="349429" y="194201"/>
                  </a:cubicBezTo>
                  <a:cubicBezTo>
                    <a:pt x="350179" y="194245"/>
                    <a:pt x="350928" y="194333"/>
                    <a:pt x="351678" y="194407"/>
                  </a:cubicBezTo>
                  <a:cubicBezTo>
                    <a:pt x="353340" y="194584"/>
                    <a:pt x="355222" y="194790"/>
                    <a:pt x="357280" y="194731"/>
                  </a:cubicBezTo>
                  <a:cubicBezTo>
                    <a:pt x="360647" y="194642"/>
                    <a:pt x="363235" y="193465"/>
                    <a:pt x="364999" y="191229"/>
                  </a:cubicBezTo>
                  <a:cubicBezTo>
                    <a:pt x="366190" y="189714"/>
                    <a:pt x="367454" y="187095"/>
                    <a:pt x="366646" y="183196"/>
                  </a:cubicBezTo>
                  <a:cubicBezTo>
                    <a:pt x="364881" y="174721"/>
                    <a:pt x="363985" y="165688"/>
                    <a:pt x="363970" y="156345"/>
                  </a:cubicBezTo>
                  <a:cubicBezTo>
                    <a:pt x="363955" y="149563"/>
                    <a:pt x="364249" y="144045"/>
                    <a:pt x="364867" y="139014"/>
                  </a:cubicBezTo>
                  <a:cubicBezTo>
                    <a:pt x="366984" y="121756"/>
                    <a:pt x="371939" y="105439"/>
                    <a:pt x="379584" y="90535"/>
                  </a:cubicBezTo>
                  <a:cubicBezTo>
                    <a:pt x="387774" y="74587"/>
                    <a:pt x="399080" y="60256"/>
                    <a:pt x="413210" y="47971"/>
                  </a:cubicBezTo>
                  <a:cubicBezTo>
                    <a:pt x="429795" y="33538"/>
                    <a:pt x="449261" y="23372"/>
                    <a:pt x="471080" y="17722"/>
                  </a:cubicBezTo>
                  <a:cubicBezTo>
                    <a:pt x="477638" y="16030"/>
                    <a:pt x="484328" y="15118"/>
                    <a:pt x="490959" y="15015"/>
                  </a:cubicBezTo>
                  <a:cubicBezTo>
                    <a:pt x="492105" y="15000"/>
                    <a:pt x="493252" y="14927"/>
                    <a:pt x="494384" y="14838"/>
                  </a:cubicBezTo>
                  <a:cubicBezTo>
                    <a:pt x="495752" y="14750"/>
                    <a:pt x="497046" y="14647"/>
                    <a:pt x="498134" y="14721"/>
                  </a:cubicBezTo>
                  <a:cubicBezTo>
                    <a:pt x="498281" y="14735"/>
                    <a:pt x="498442" y="14735"/>
                    <a:pt x="498589" y="14735"/>
                  </a:cubicBezTo>
                  <a:lnTo>
                    <a:pt x="512954" y="14735"/>
                  </a:lnTo>
                  <a:cubicBezTo>
                    <a:pt x="529686" y="14426"/>
                    <a:pt x="546109" y="17987"/>
                    <a:pt x="563238" y="25652"/>
                  </a:cubicBezTo>
                  <a:cubicBezTo>
                    <a:pt x="579764" y="33038"/>
                    <a:pt x="594085" y="42940"/>
                    <a:pt x="605803" y="55063"/>
                  </a:cubicBezTo>
                  <a:cubicBezTo>
                    <a:pt x="609523" y="58918"/>
                    <a:pt x="614051" y="60286"/>
                    <a:pt x="619285" y="59153"/>
                  </a:cubicBezTo>
                  <a:cubicBezTo>
                    <a:pt x="637693" y="55166"/>
                    <a:pt x="655896" y="49443"/>
                    <a:pt x="673377" y="42160"/>
                  </a:cubicBezTo>
                  <a:cubicBezTo>
                    <a:pt x="680861" y="39041"/>
                    <a:pt x="688345" y="35524"/>
                    <a:pt x="696005" y="31537"/>
                  </a:cubicBezTo>
                  <a:cubicBezTo>
                    <a:pt x="694255" y="35348"/>
                    <a:pt x="692359" y="38923"/>
                    <a:pt x="690580" y="42160"/>
                  </a:cubicBezTo>
                  <a:cubicBezTo>
                    <a:pt x="686095" y="50325"/>
                    <a:pt x="680670" y="58138"/>
                    <a:pt x="674451" y="65362"/>
                  </a:cubicBezTo>
                  <a:cubicBezTo>
                    <a:pt x="671084" y="69275"/>
                    <a:pt x="667878" y="72630"/>
                    <a:pt x="664629" y="75602"/>
                  </a:cubicBezTo>
                  <a:cubicBezTo>
                    <a:pt x="661409" y="78559"/>
                    <a:pt x="657881" y="81193"/>
                    <a:pt x="654146" y="83988"/>
                  </a:cubicBezTo>
                  <a:lnTo>
                    <a:pt x="653293" y="84621"/>
                  </a:lnTo>
                  <a:cubicBezTo>
                    <a:pt x="650117" y="86989"/>
                    <a:pt x="646368" y="89770"/>
                    <a:pt x="642619" y="92389"/>
                  </a:cubicBezTo>
                  <a:cubicBezTo>
                    <a:pt x="639767" y="94390"/>
                    <a:pt x="638693" y="98112"/>
                    <a:pt x="640061" y="101320"/>
                  </a:cubicBezTo>
                  <a:cubicBezTo>
                    <a:pt x="641428" y="104527"/>
                    <a:pt x="644854" y="106322"/>
                    <a:pt x="648265" y="105645"/>
                  </a:cubicBezTo>
                  <a:cubicBezTo>
                    <a:pt x="651514" y="104983"/>
                    <a:pt x="654881" y="104395"/>
                    <a:pt x="658130" y="103821"/>
                  </a:cubicBezTo>
                  <a:cubicBezTo>
                    <a:pt x="662468" y="103056"/>
                    <a:pt x="666952" y="102261"/>
                    <a:pt x="671407" y="101290"/>
                  </a:cubicBezTo>
                  <a:cubicBezTo>
                    <a:pt x="684772" y="98377"/>
                    <a:pt x="697814" y="94625"/>
                    <a:pt x="710340" y="90094"/>
                  </a:cubicBezTo>
                  <a:cubicBezTo>
                    <a:pt x="709870" y="90800"/>
                    <a:pt x="709341" y="91492"/>
                    <a:pt x="708811" y="92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36"/>
          <p:cNvGrpSpPr/>
          <p:nvPr/>
        </p:nvGrpSpPr>
        <p:grpSpPr>
          <a:xfrm>
            <a:off x="7514046" y="3954529"/>
            <a:ext cx="429191" cy="300036"/>
            <a:chOff x="7514046" y="3954529"/>
            <a:chExt cx="429191" cy="300036"/>
          </a:xfrm>
        </p:grpSpPr>
        <p:sp>
          <p:nvSpPr>
            <p:cNvPr id="603" name="Google Shape;603;p36"/>
            <p:cNvSpPr/>
            <p:nvPr/>
          </p:nvSpPr>
          <p:spPr>
            <a:xfrm>
              <a:off x="7518342" y="3958828"/>
              <a:ext cx="420599" cy="291436"/>
            </a:xfrm>
            <a:custGeom>
              <a:rect b="b" l="l" r="r" t="t"/>
              <a:pathLst>
                <a:path extrusionOk="0" h="582872" w="841197">
                  <a:moveTo>
                    <a:pt x="841198" y="142485"/>
                  </a:moveTo>
                  <a:lnTo>
                    <a:pt x="841198" y="440388"/>
                  </a:lnTo>
                  <a:cubicBezTo>
                    <a:pt x="841198" y="519147"/>
                    <a:pt x="777527" y="582873"/>
                    <a:pt x="698836" y="582873"/>
                  </a:cubicBezTo>
                  <a:lnTo>
                    <a:pt x="142362" y="582873"/>
                  </a:lnTo>
                  <a:cubicBezTo>
                    <a:pt x="63671" y="582873"/>
                    <a:pt x="0" y="519147"/>
                    <a:pt x="0" y="440388"/>
                  </a:cubicBezTo>
                  <a:lnTo>
                    <a:pt x="0" y="142485"/>
                  </a:lnTo>
                  <a:cubicBezTo>
                    <a:pt x="0" y="63726"/>
                    <a:pt x="63671" y="0"/>
                    <a:pt x="142362" y="0"/>
                  </a:cubicBezTo>
                  <a:lnTo>
                    <a:pt x="698836" y="0"/>
                  </a:lnTo>
                  <a:cubicBezTo>
                    <a:pt x="777527" y="0"/>
                    <a:pt x="841198" y="63726"/>
                    <a:pt x="841198" y="14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7514046" y="3954529"/>
              <a:ext cx="429191" cy="300036"/>
            </a:xfrm>
            <a:custGeom>
              <a:rect b="b" l="l" r="r" t="t"/>
              <a:pathLst>
                <a:path extrusionOk="0" h="600072" w="858383">
                  <a:moveTo>
                    <a:pt x="707428" y="0"/>
                  </a:moveTo>
                  <a:lnTo>
                    <a:pt x="150955" y="0"/>
                  </a:lnTo>
                  <a:cubicBezTo>
                    <a:pt x="67710" y="0"/>
                    <a:pt x="0" y="67768"/>
                    <a:pt x="0" y="151085"/>
                  </a:cubicBezTo>
                  <a:lnTo>
                    <a:pt x="0" y="448988"/>
                  </a:lnTo>
                  <a:cubicBezTo>
                    <a:pt x="0" y="532288"/>
                    <a:pt x="67710" y="600073"/>
                    <a:pt x="150955" y="600073"/>
                  </a:cubicBezTo>
                  <a:lnTo>
                    <a:pt x="707428" y="600073"/>
                  </a:lnTo>
                  <a:cubicBezTo>
                    <a:pt x="790656" y="600073"/>
                    <a:pt x="858383" y="532305"/>
                    <a:pt x="858383" y="448988"/>
                  </a:cubicBezTo>
                  <a:lnTo>
                    <a:pt x="858383" y="151085"/>
                  </a:lnTo>
                  <a:cubicBezTo>
                    <a:pt x="858383" y="67768"/>
                    <a:pt x="790656" y="0"/>
                    <a:pt x="707428" y="0"/>
                  </a:cubicBezTo>
                  <a:close/>
                  <a:moveTo>
                    <a:pt x="841198" y="448988"/>
                  </a:moveTo>
                  <a:cubicBezTo>
                    <a:pt x="841198" y="522810"/>
                    <a:pt x="781187" y="582873"/>
                    <a:pt x="707428" y="582873"/>
                  </a:cubicBezTo>
                  <a:lnTo>
                    <a:pt x="150955" y="582873"/>
                  </a:lnTo>
                  <a:cubicBezTo>
                    <a:pt x="77196" y="582873"/>
                    <a:pt x="17185" y="522810"/>
                    <a:pt x="17185" y="448988"/>
                  </a:cubicBezTo>
                  <a:lnTo>
                    <a:pt x="17185" y="151085"/>
                  </a:lnTo>
                  <a:cubicBezTo>
                    <a:pt x="17185" y="77262"/>
                    <a:pt x="77196" y="17200"/>
                    <a:pt x="150955" y="17200"/>
                  </a:cubicBezTo>
                  <a:lnTo>
                    <a:pt x="707428" y="17200"/>
                  </a:lnTo>
                  <a:cubicBezTo>
                    <a:pt x="781187" y="17200"/>
                    <a:pt x="841198" y="77262"/>
                    <a:pt x="841198" y="151085"/>
                  </a:cubicBezTo>
                  <a:lnTo>
                    <a:pt x="841198" y="448988"/>
                  </a:lnTo>
                  <a:close/>
                  <a:moveTo>
                    <a:pt x="597856" y="286689"/>
                  </a:moveTo>
                  <a:lnTo>
                    <a:pt x="345525" y="157173"/>
                  </a:lnTo>
                  <a:cubicBezTo>
                    <a:pt x="343429" y="156090"/>
                    <a:pt x="341074" y="155505"/>
                    <a:pt x="338720" y="155488"/>
                  </a:cubicBezTo>
                  <a:cubicBezTo>
                    <a:pt x="338686" y="155488"/>
                    <a:pt x="338634" y="155488"/>
                    <a:pt x="338600" y="155488"/>
                  </a:cubicBezTo>
                  <a:cubicBezTo>
                    <a:pt x="330351" y="155488"/>
                    <a:pt x="323597" y="162179"/>
                    <a:pt x="323546" y="170521"/>
                  </a:cubicBezTo>
                  <a:lnTo>
                    <a:pt x="323546" y="429638"/>
                  </a:lnTo>
                  <a:cubicBezTo>
                    <a:pt x="323563" y="431995"/>
                    <a:pt x="324147" y="434351"/>
                    <a:pt x="325230" y="436449"/>
                  </a:cubicBezTo>
                  <a:cubicBezTo>
                    <a:pt x="327086" y="440027"/>
                    <a:pt x="330213" y="442658"/>
                    <a:pt x="334046" y="443880"/>
                  </a:cubicBezTo>
                  <a:cubicBezTo>
                    <a:pt x="335558" y="444361"/>
                    <a:pt x="337088" y="444602"/>
                    <a:pt x="338634" y="444602"/>
                  </a:cubicBezTo>
                  <a:cubicBezTo>
                    <a:pt x="341006" y="444602"/>
                    <a:pt x="343360" y="444034"/>
                    <a:pt x="345508" y="442916"/>
                  </a:cubicBezTo>
                  <a:lnTo>
                    <a:pt x="596567" y="314054"/>
                  </a:lnTo>
                  <a:cubicBezTo>
                    <a:pt x="597014" y="313917"/>
                    <a:pt x="597443" y="313727"/>
                    <a:pt x="597856" y="313521"/>
                  </a:cubicBezTo>
                  <a:cubicBezTo>
                    <a:pt x="600674" y="312076"/>
                    <a:pt x="602942" y="309806"/>
                    <a:pt x="604386" y="306985"/>
                  </a:cubicBezTo>
                  <a:cubicBezTo>
                    <a:pt x="608184" y="299572"/>
                    <a:pt x="605245" y="290473"/>
                    <a:pt x="597856" y="286689"/>
                  </a:cubicBezTo>
                  <a:close/>
                  <a:moveTo>
                    <a:pt x="340714" y="426026"/>
                  </a:moveTo>
                  <a:lnTo>
                    <a:pt x="340714" y="174029"/>
                  </a:lnTo>
                  <a:lnTo>
                    <a:pt x="586204" y="300019"/>
                  </a:lnTo>
                  <a:lnTo>
                    <a:pt x="340714" y="4260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36"/>
          <p:cNvGrpSpPr/>
          <p:nvPr/>
        </p:nvGrpSpPr>
        <p:grpSpPr>
          <a:xfrm>
            <a:off x="8219777" y="3900982"/>
            <a:ext cx="356113" cy="407225"/>
            <a:chOff x="8219777" y="3900982"/>
            <a:chExt cx="356113" cy="407225"/>
          </a:xfrm>
        </p:grpSpPr>
        <p:sp>
          <p:nvSpPr>
            <p:cNvPr id="606" name="Google Shape;606;p36"/>
            <p:cNvSpPr/>
            <p:nvPr/>
          </p:nvSpPr>
          <p:spPr>
            <a:xfrm>
              <a:off x="8223934" y="3905054"/>
              <a:ext cx="347879" cy="399016"/>
            </a:xfrm>
            <a:custGeom>
              <a:rect b="b" l="l" r="r" t="t"/>
              <a:pathLst>
                <a:path extrusionOk="0" h="798032" w="695758">
                  <a:moveTo>
                    <a:pt x="695709" y="320009"/>
                  </a:moveTo>
                  <a:cubicBezTo>
                    <a:pt x="695726" y="325379"/>
                    <a:pt x="694190" y="328382"/>
                    <a:pt x="688080" y="328137"/>
                  </a:cubicBezTo>
                  <a:cubicBezTo>
                    <a:pt x="624366" y="325526"/>
                    <a:pt x="565455" y="308110"/>
                    <a:pt x="512605" y="271761"/>
                  </a:cubicBezTo>
                  <a:cubicBezTo>
                    <a:pt x="512589" y="271745"/>
                    <a:pt x="512573" y="271745"/>
                    <a:pt x="512556" y="271728"/>
                  </a:cubicBezTo>
                  <a:cubicBezTo>
                    <a:pt x="509060" y="269394"/>
                    <a:pt x="504372" y="272120"/>
                    <a:pt x="504404" y="276315"/>
                  </a:cubicBezTo>
                  <a:lnTo>
                    <a:pt x="504404" y="276396"/>
                  </a:lnTo>
                  <a:cubicBezTo>
                    <a:pt x="504470" y="292702"/>
                    <a:pt x="505074" y="309024"/>
                    <a:pt x="505090" y="325330"/>
                  </a:cubicBezTo>
                  <a:cubicBezTo>
                    <a:pt x="505188" y="391483"/>
                    <a:pt x="505107" y="457619"/>
                    <a:pt x="505139" y="523773"/>
                  </a:cubicBezTo>
                  <a:cubicBezTo>
                    <a:pt x="505156" y="555421"/>
                    <a:pt x="504372" y="587069"/>
                    <a:pt x="494537" y="617477"/>
                  </a:cubicBezTo>
                  <a:cubicBezTo>
                    <a:pt x="464885" y="709223"/>
                    <a:pt x="403181" y="767052"/>
                    <a:pt x="309358" y="789968"/>
                  </a:cubicBezTo>
                  <a:cubicBezTo>
                    <a:pt x="265493" y="800675"/>
                    <a:pt x="221449" y="801932"/>
                    <a:pt x="178418" y="786312"/>
                  </a:cubicBezTo>
                  <a:cubicBezTo>
                    <a:pt x="114573" y="763151"/>
                    <a:pt x="62671" y="725120"/>
                    <a:pt x="29801" y="663995"/>
                  </a:cubicBezTo>
                  <a:cubicBezTo>
                    <a:pt x="-36298" y="541106"/>
                    <a:pt x="11373" y="385901"/>
                    <a:pt x="135092" y="321315"/>
                  </a:cubicBezTo>
                  <a:cubicBezTo>
                    <a:pt x="180394" y="297664"/>
                    <a:pt x="228311" y="288703"/>
                    <a:pt x="279069" y="294024"/>
                  </a:cubicBezTo>
                  <a:cubicBezTo>
                    <a:pt x="284820" y="294628"/>
                    <a:pt x="287123" y="296946"/>
                    <a:pt x="287107" y="302887"/>
                  </a:cubicBezTo>
                  <a:cubicBezTo>
                    <a:pt x="286944" y="344443"/>
                    <a:pt x="287025" y="386015"/>
                    <a:pt x="286993" y="427571"/>
                  </a:cubicBezTo>
                  <a:cubicBezTo>
                    <a:pt x="286993" y="434459"/>
                    <a:pt x="286388" y="434834"/>
                    <a:pt x="279543" y="433153"/>
                  </a:cubicBezTo>
                  <a:cubicBezTo>
                    <a:pt x="212496" y="416684"/>
                    <a:pt x="145156" y="464409"/>
                    <a:pt x="138458" y="533141"/>
                  </a:cubicBezTo>
                  <a:cubicBezTo>
                    <a:pt x="132299" y="596389"/>
                    <a:pt x="177617" y="651982"/>
                    <a:pt x="242295" y="658576"/>
                  </a:cubicBezTo>
                  <a:cubicBezTo>
                    <a:pt x="300356" y="664501"/>
                    <a:pt x="354840" y="624512"/>
                    <a:pt x="365475" y="564365"/>
                  </a:cubicBezTo>
                  <a:cubicBezTo>
                    <a:pt x="366668" y="557657"/>
                    <a:pt x="367125" y="550834"/>
                    <a:pt x="367142" y="544012"/>
                  </a:cubicBezTo>
                  <a:cubicBezTo>
                    <a:pt x="367240" y="512494"/>
                    <a:pt x="367158" y="480976"/>
                    <a:pt x="367191" y="449458"/>
                  </a:cubicBezTo>
                  <a:cubicBezTo>
                    <a:pt x="367321" y="318197"/>
                    <a:pt x="367485" y="186952"/>
                    <a:pt x="367599" y="55691"/>
                  </a:cubicBezTo>
                  <a:cubicBezTo>
                    <a:pt x="367615" y="40642"/>
                    <a:pt x="367125" y="25593"/>
                    <a:pt x="367338" y="10544"/>
                  </a:cubicBezTo>
                  <a:cubicBezTo>
                    <a:pt x="367338" y="10511"/>
                    <a:pt x="367338" y="10479"/>
                    <a:pt x="367338" y="10446"/>
                  </a:cubicBezTo>
                  <a:cubicBezTo>
                    <a:pt x="367419" y="4652"/>
                    <a:pt x="372092" y="0"/>
                    <a:pt x="377891" y="0"/>
                  </a:cubicBezTo>
                  <a:cubicBezTo>
                    <a:pt x="416316" y="0"/>
                    <a:pt x="456635" y="0"/>
                    <a:pt x="494929" y="0"/>
                  </a:cubicBezTo>
                  <a:cubicBezTo>
                    <a:pt x="499699" y="0"/>
                    <a:pt x="504078" y="3232"/>
                    <a:pt x="504943" y="7916"/>
                  </a:cubicBezTo>
                  <a:cubicBezTo>
                    <a:pt x="504992" y="8210"/>
                    <a:pt x="505041" y="8520"/>
                    <a:pt x="505058" y="8814"/>
                  </a:cubicBezTo>
                  <a:cubicBezTo>
                    <a:pt x="510547" y="96234"/>
                    <a:pt x="569768" y="166664"/>
                    <a:pt x="654720" y="186071"/>
                  </a:cubicBezTo>
                  <a:cubicBezTo>
                    <a:pt x="665421" y="188519"/>
                    <a:pt x="676465" y="189661"/>
                    <a:pt x="687410" y="190706"/>
                  </a:cubicBezTo>
                  <a:cubicBezTo>
                    <a:pt x="693128" y="191261"/>
                    <a:pt x="695791" y="193007"/>
                    <a:pt x="695758" y="199112"/>
                  </a:cubicBezTo>
                  <a:cubicBezTo>
                    <a:pt x="695595" y="239427"/>
                    <a:pt x="695628" y="279726"/>
                    <a:pt x="695709" y="3200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8219777" y="3900982"/>
              <a:ext cx="356113" cy="407225"/>
            </a:xfrm>
            <a:custGeom>
              <a:rect b="b" l="l" r="r" t="t"/>
              <a:pathLst>
                <a:path extrusionOk="0" h="814450" w="712225">
                  <a:moveTo>
                    <a:pt x="712225" y="207322"/>
                  </a:moveTo>
                  <a:cubicBezTo>
                    <a:pt x="712258" y="197333"/>
                    <a:pt x="706965" y="191767"/>
                    <a:pt x="696493" y="190755"/>
                  </a:cubicBezTo>
                  <a:cubicBezTo>
                    <a:pt x="685090" y="189661"/>
                    <a:pt x="674830" y="188568"/>
                    <a:pt x="664848" y="186283"/>
                  </a:cubicBezTo>
                  <a:cubicBezTo>
                    <a:pt x="624953" y="177175"/>
                    <a:pt x="590303" y="156283"/>
                    <a:pt x="564654" y="125859"/>
                  </a:cubicBezTo>
                  <a:cubicBezTo>
                    <a:pt x="539021" y="95467"/>
                    <a:pt x="524106" y="57649"/>
                    <a:pt x="521524" y="16453"/>
                  </a:cubicBezTo>
                  <a:cubicBezTo>
                    <a:pt x="521492" y="15832"/>
                    <a:pt x="521410" y="15228"/>
                    <a:pt x="521296" y="14608"/>
                  </a:cubicBezTo>
                  <a:cubicBezTo>
                    <a:pt x="519727" y="6137"/>
                    <a:pt x="512147" y="0"/>
                    <a:pt x="503243" y="0"/>
                  </a:cubicBezTo>
                  <a:lnTo>
                    <a:pt x="386206" y="0"/>
                  </a:lnTo>
                  <a:cubicBezTo>
                    <a:pt x="376012" y="0"/>
                    <a:pt x="367615" y="8292"/>
                    <a:pt x="367484" y="18607"/>
                  </a:cubicBezTo>
                  <a:cubicBezTo>
                    <a:pt x="367353" y="27486"/>
                    <a:pt x="367467" y="36463"/>
                    <a:pt x="367582" y="45147"/>
                  </a:cubicBezTo>
                  <a:cubicBezTo>
                    <a:pt x="367664" y="51284"/>
                    <a:pt x="367745" y="57649"/>
                    <a:pt x="367729" y="63868"/>
                  </a:cubicBezTo>
                  <a:cubicBezTo>
                    <a:pt x="367664" y="147600"/>
                    <a:pt x="367566" y="231331"/>
                    <a:pt x="367484" y="315063"/>
                  </a:cubicBezTo>
                  <a:lnTo>
                    <a:pt x="367337" y="457636"/>
                  </a:lnTo>
                  <a:cubicBezTo>
                    <a:pt x="367320" y="469877"/>
                    <a:pt x="367320" y="482119"/>
                    <a:pt x="367337" y="494360"/>
                  </a:cubicBezTo>
                  <a:cubicBezTo>
                    <a:pt x="367337" y="513637"/>
                    <a:pt x="367353" y="532913"/>
                    <a:pt x="367288" y="552189"/>
                  </a:cubicBezTo>
                  <a:cubicBezTo>
                    <a:pt x="367271" y="559175"/>
                    <a:pt x="366765" y="565361"/>
                    <a:pt x="365736" y="571139"/>
                  </a:cubicBezTo>
                  <a:cubicBezTo>
                    <a:pt x="360998" y="597972"/>
                    <a:pt x="346540" y="621688"/>
                    <a:pt x="325057" y="637928"/>
                  </a:cubicBezTo>
                  <a:cubicBezTo>
                    <a:pt x="303819" y="653973"/>
                    <a:pt x="277680" y="661334"/>
                    <a:pt x="251426" y="658657"/>
                  </a:cubicBezTo>
                  <a:cubicBezTo>
                    <a:pt x="191535" y="652553"/>
                    <a:pt x="149125" y="601367"/>
                    <a:pt x="154892" y="542135"/>
                  </a:cubicBezTo>
                  <a:cubicBezTo>
                    <a:pt x="157849" y="511711"/>
                    <a:pt x="174088" y="483963"/>
                    <a:pt x="199442" y="466025"/>
                  </a:cubicBezTo>
                  <a:cubicBezTo>
                    <a:pt x="224748" y="448120"/>
                    <a:pt x="256262" y="442016"/>
                    <a:pt x="285897" y="449295"/>
                  </a:cubicBezTo>
                  <a:cubicBezTo>
                    <a:pt x="289933" y="450291"/>
                    <a:pt x="294948" y="451515"/>
                    <a:pt x="299196" y="448185"/>
                  </a:cubicBezTo>
                  <a:cubicBezTo>
                    <a:pt x="303443" y="444856"/>
                    <a:pt x="303443" y="439616"/>
                    <a:pt x="303443" y="435797"/>
                  </a:cubicBezTo>
                  <a:cubicBezTo>
                    <a:pt x="303459" y="422103"/>
                    <a:pt x="303443" y="408409"/>
                    <a:pt x="303443" y="394731"/>
                  </a:cubicBezTo>
                  <a:cubicBezTo>
                    <a:pt x="303443" y="367326"/>
                    <a:pt x="303427" y="338991"/>
                    <a:pt x="303541" y="311146"/>
                  </a:cubicBezTo>
                  <a:cubicBezTo>
                    <a:pt x="303574" y="304128"/>
                    <a:pt x="300927" y="295477"/>
                    <a:pt x="288185" y="294138"/>
                  </a:cubicBezTo>
                  <a:cubicBezTo>
                    <a:pt x="235906" y="288654"/>
                    <a:pt x="185899" y="298121"/>
                    <a:pt x="139568" y="322310"/>
                  </a:cubicBezTo>
                  <a:cubicBezTo>
                    <a:pt x="77814" y="354546"/>
                    <a:pt x="32414" y="409323"/>
                    <a:pt x="11748" y="476553"/>
                  </a:cubicBezTo>
                  <a:cubicBezTo>
                    <a:pt x="-8935" y="543832"/>
                    <a:pt x="-2155" y="614702"/>
                    <a:pt x="30878" y="676089"/>
                  </a:cubicBezTo>
                  <a:cubicBezTo>
                    <a:pt x="62621" y="735110"/>
                    <a:pt x="112677" y="776355"/>
                    <a:pt x="183906" y="802209"/>
                  </a:cubicBezTo>
                  <a:cubicBezTo>
                    <a:pt x="206402" y="810370"/>
                    <a:pt x="229878" y="814451"/>
                    <a:pt x="254776" y="814451"/>
                  </a:cubicBezTo>
                  <a:cubicBezTo>
                    <a:pt x="275327" y="814451"/>
                    <a:pt x="296843" y="811676"/>
                    <a:pt x="319568" y="806127"/>
                  </a:cubicBezTo>
                  <a:cubicBezTo>
                    <a:pt x="415743" y="782639"/>
                    <a:pt x="480012" y="722786"/>
                    <a:pt x="510579" y="628217"/>
                  </a:cubicBezTo>
                  <a:cubicBezTo>
                    <a:pt x="520773" y="596683"/>
                    <a:pt x="521606" y="564708"/>
                    <a:pt x="521573" y="531999"/>
                  </a:cubicBezTo>
                  <a:cubicBezTo>
                    <a:pt x="521557" y="504823"/>
                    <a:pt x="521557" y="477663"/>
                    <a:pt x="521573" y="450487"/>
                  </a:cubicBezTo>
                  <a:cubicBezTo>
                    <a:pt x="521573" y="411510"/>
                    <a:pt x="521590" y="372533"/>
                    <a:pt x="521524" y="333556"/>
                  </a:cubicBezTo>
                  <a:cubicBezTo>
                    <a:pt x="521508" y="325003"/>
                    <a:pt x="521345" y="316369"/>
                    <a:pt x="521181" y="307996"/>
                  </a:cubicBezTo>
                  <a:cubicBezTo>
                    <a:pt x="521067" y="302055"/>
                    <a:pt x="520936" y="295950"/>
                    <a:pt x="520871" y="289829"/>
                  </a:cubicBezTo>
                  <a:cubicBezTo>
                    <a:pt x="571581" y="323436"/>
                    <a:pt x="630492" y="341831"/>
                    <a:pt x="696019" y="344508"/>
                  </a:cubicBezTo>
                  <a:cubicBezTo>
                    <a:pt x="700953" y="344720"/>
                    <a:pt x="704890" y="343415"/>
                    <a:pt x="707749" y="340672"/>
                  </a:cubicBezTo>
                  <a:cubicBezTo>
                    <a:pt x="711702" y="336869"/>
                    <a:pt x="712160" y="331744"/>
                    <a:pt x="712144" y="328202"/>
                  </a:cubicBezTo>
                  <a:cubicBezTo>
                    <a:pt x="712111" y="289878"/>
                    <a:pt x="712062" y="248763"/>
                    <a:pt x="712225" y="207322"/>
                  </a:cubicBezTo>
                  <a:close/>
                  <a:moveTo>
                    <a:pt x="695888" y="207257"/>
                  </a:moveTo>
                  <a:cubicBezTo>
                    <a:pt x="695725" y="248714"/>
                    <a:pt x="695774" y="289846"/>
                    <a:pt x="695856" y="328105"/>
                  </a:cubicBezTo>
                  <a:cubicBezTo>
                    <a:pt x="630916" y="325297"/>
                    <a:pt x="575191" y="307327"/>
                    <a:pt x="525543" y="273197"/>
                  </a:cubicBezTo>
                  <a:cubicBezTo>
                    <a:pt x="525527" y="273181"/>
                    <a:pt x="525494" y="273165"/>
                    <a:pt x="525462" y="273148"/>
                  </a:cubicBezTo>
                  <a:cubicBezTo>
                    <a:pt x="525445" y="273132"/>
                    <a:pt x="525413" y="273116"/>
                    <a:pt x="525396" y="273099"/>
                  </a:cubicBezTo>
                  <a:cubicBezTo>
                    <a:pt x="521312" y="270374"/>
                    <a:pt x="516052" y="270129"/>
                    <a:pt x="511690" y="272479"/>
                  </a:cubicBezTo>
                  <a:cubicBezTo>
                    <a:pt x="507230" y="274879"/>
                    <a:pt x="504485" y="279498"/>
                    <a:pt x="504534" y="284590"/>
                  </a:cubicBezTo>
                  <a:cubicBezTo>
                    <a:pt x="504567" y="292490"/>
                    <a:pt x="504730" y="300504"/>
                    <a:pt x="504877" y="308241"/>
                  </a:cubicBezTo>
                  <a:cubicBezTo>
                    <a:pt x="505041" y="316532"/>
                    <a:pt x="505220" y="325101"/>
                    <a:pt x="505220" y="333491"/>
                  </a:cubicBezTo>
                  <a:cubicBezTo>
                    <a:pt x="505269" y="372468"/>
                    <a:pt x="505269" y="411428"/>
                    <a:pt x="505269" y="450405"/>
                  </a:cubicBezTo>
                  <a:cubicBezTo>
                    <a:pt x="505269" y="477581"/>
                    <a:pt x="505269" y="504757"/>
                    <a:pt x="505269" y="531933"/>
                  </a:cubicBezTo>
                  <a:cubicBezTo>
                    <a:pt x="505286" y="563288"/>
                    <a:pt x="504518" y="593859"/>
                    <a:pt x="495059" y="623124"/>
                  </a:cubicBezTo>
                  <a:cubicBezTo>
                    <a:pt x="480715" y="667504"/>
                    <a:pt x="458399" y="704049"/>
                    <a:pt x="428731" y="731731"/>
                  </a:cubicBezTo>
                  <a:cubicBezTo>
                    <a:pt x="398981" y="759478"/>
                    <a:pt x="360965" y="779146"/>
                    <a:pt x="315712" y="790196"/>
                  </a:cubicBezTo>
                  <a:cubicBezTo>
                    <a:pt x="268711" y="801671"/>
                    <a:pt x="227428" y="800561"/>
                    <a:pt x="189510" y="786801"/>
                  </a:cubicBezTo>
                  <a:cubicBezTo>
                    <a:pt x="122218" y="762384"/>
                    <a:pt x="75053" y="723619"/>
                    <a:pt x="45287" y="668304"/>
                  </a:cubicBezTo>
                  <a:cubicBezTo>
                    <a:pt x="14362" y="610769"/>
                    <a:pt x="8007" y="544355"/>
                    <a:pt x="27398" y="481270"/>
                  </a:cubicBezTo>
                  <a:cubicBezTo>
                    <a:pt x="46774" y="418251"/>
                    <a:pt x="89315" y="366902"/>
                    <a:pt x="147164" y="336706"/>
                  </a:cubicBezTo>
                  <a:cubicBezTo>
                    <a:pt x="182615" y="318197"/>
                    <a:pt x="220354" y="308877"/>
                    <a:pt x="259693" y="308877"/>
                  </a:cubicBezTo>
                  <a:cubicBezTo>
                    <a:pt x="268548" y="308877"/>
                    <a:pt x="277500" y="309351"/>
                    <a:pt x="286502" y="310297"/>
                  </a:cubicBezTo>
                  <a:cubicBezTo>
                    <a:pt x="286780" y="310330"/>
                    <a:pt x="287008" y="310363"/>
                    <a:pt x="287204" y="310395"/>
                  </a:cubicBezTo>
                  <a:cubicBezTo>
                    <a:pt x="287204" y="310575"/>
                    <a:pt x="287221" y="310771"/>
                    <a:pt x="287221" y="311015"/>
                  </a:cubicBezTo>
                  <a:cubicBezTo>
                    <a:pt x="287106" y="338910"/>
                    <a:pt x="287106" y="367261"/>
                    <a:pt x="287123" y="394682"/>
                  </a:cubicBezTo>
                  <a:cubicBezTo>
                    <a:pt x="287123" y="407380"/>
                    <a:pt x="287123" y="420079"/>
                    <a:pt x="287123" y="432777"/>
                  </a:cubicBezTo>
                  <a:cubicBezTo>
                    <a:pt x="253665" y="425367"/>
                    <a:pt x="218426" y="432549"/>
                    <a:pt x="190000" y="452674"/>
                  </a:cubicBezTo>
                  <a:cubicBezTo>
                    <a:pt x="160773" y="473354"/>
                    <a:pt x="142051" y="505378"/>
                    <a:pt x="138636" y="540535"/>
                  </a:cubicBezTo>
                  <a:cubicBezTo>
                    <a:pt x="131987" y="608843"/>
                    <a:pt x="180802" y="667847"/>
                    <a:pt x="249776" y="674881"/>
                  </a:cubicBezTo>
                  <a:cubicBezTo>
                    <a:pt x="280130" y="677966"/>
                    <a:pt x="310370" y="669479"/>
                    <a:pt x="334908" y="650937"/>
                  </a:cubicBezTo>
                  <a:cubicBezTo>
                    <a:pt x="359707" y="632216"/>
                    <a:pt x="376371" y="604876"/>
                    <a:pt x="381828" y="573963"/>
                  </a:cubicBezTo>
                  <a:cubicBezTo>
                    <a:pt x="383020" y="567254"/>
                    <a:pt x="383592" y="560154"/>
                    <a:pt x="383625" y="552222"/>
                  </a:cubicBezTo>
                  <a:cubicBezTo>
                    <a:pt x="383674" y="532929"/>
                    <a:pt x="383674" y="513637"/>
                    <a:pt x="383674" y="494344"/>
                  </a:cubicBezTo>
                  <a:cubicBezTo>
                    <a:pt x="383674" y="482102"/>
                    <a:pt x="383674" y="469877"/>
                    <a:pt x="383674" y="457636"/>
                  </a:cubicBezTo>
                  <a:lnTo>
                    <a:pt x="383821" y="315063"/>
                  </a:lnTo>
                  <a:cubicBezTo>
                    <a:pt x="383919" y="231331"/>
                    <a:pt x="384000" y="147600"/>
                    <a:pt x="384066" y="63868"/>
                  </a:cubicBezTo>
                  <a:cubicBezTo>
                    <a:pt x="384066" y="57535"/>
                    <a:pt x="383984" y="51120"/>
                    <a:pt x="383902" y="44934"/>
                  </a:cubicBezTo>
                  <a:cubicBezTo>
                    <a:pt x="383788" y="36365"/>
                    <a:pt x="383674" y="27503"/>
                    <a:pt x="383804" y="18721"/>
                  </a:cubicBezTo>
                  <a:cubicBezTo>
                    <a:pt x="383821" y="17383"/>
                    <a:pt x="384866" y="16338"/>
                    <a:pt x="386190" y="16338"/>
                  </a:cubicBezTo>
                  <a:lnTo>
                    <a:pt x="503227" y="16338"/>
                  </a:lnTo>
                  <a:cubicBezTo>
                    <a:pt x="504158" y="16338"/>
                    <a:pt x="505090" y="16910"/>
                    <a:pt x="505204" y="17513"/>
                  </a:cubicBezTo>
                  <a:cubicBezTo>
                    <a:pt x="508014" y="62203"/>
                    <a:pt x="524253" y="103318"/>
                    <a:pt x="552140" y="136403"/>
                  </a:cubicBezTo>
                  <a:cubicBezTo>
                    <a:pt x="580092" y="169553"/>
                    <a:pt x="617798" y="192306"/>
                    <a:pt x="661189" y="202213"/>
                  </a:cubicBezTo>
                  <a:cubicBezTo>
                    <a:pt x="672134" y="204710"/>
                    <a:pt x="682933" y="205869"/>
                    <a:pt x="694924" y="207012"/>
                  </a:cubicBezTo>
                  <a:cubicBezTo>
                    <a:pt x="695300" y="207044"/>
                    <a:pt x="695627" y="207093"/>
                    <a:pt x="695888" y="207126"/>
                  </a:cubicBezTo>
                  <a:cubicBezTo>
                    <a:pt x="695888" y="207159"/>
                    <a:pt x="695888" y="207208"/>
                    <a:pt x="695888" y="207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/>
          <p:nvPr/>
        </p:nvSpPr>
        <p:spPr>
          <a:xfrm>
            <a:off x="6410185" y="4163318"/>
            <a:ext cx="867524" cy="442368"/>
          </a:xfrm>
          <a:custGeom>
            <a:rect b="b" l="l" r="r" t="t"/>
            <a:pathLst>
              <a:path extrusionOk="0" h="884737" w="1735048">
                <a:moveTo>
                  <a:pt x="883057" y="550602"/>
                </a:moveTo>
                <a:cubicBezTo>
                  <a:pt x="912008" y="531815"/>
                  <a:pt x="941575" y="513951"/>
                  <a:pt x="969910" y="494240"/>
                </a:cubicBezTo>
                <a:cubicBezTo>
                  <a:pt x="978226" y="488388"/>
                  <a:pt x="984386" y="478532"/>
                  <a:pt x="990238" y="469601"/>
                </a:cubicBezTo>
                <a:cubicBezTo>
                  <a:pt x="1001326" y="452969"/>
                  <a:pt x="1009949" y="434490"/>
                  <a:pt x="1022577" y="418782"/>
                </a:cubicBezTo>
                <a:cubicBezTo>
                  <a:pt x="1036128" y="401843"/>
                  <a:pt x="1051220" y="385827"/>
                  <a:pt x="1071240" y="375971"/>
                </a:cubicBezTo>
                <a:cubicBezTo>
                  <a:pt x="1076167" y="373507"/>
                  <a:pt x="1081711" y="371659"/>
                  <a:pt x="1086947" y="369811"/>
                </a:cubicBezTo>
                <a:cubicBezTo>
                  <a:pt x="1090951" y="368579"/>
                  <a:pt x="1096495" y="369195"/>
                  <a:pt x="1099575" y="366732"/>
                </a:cubicBezTo>
                <a:cubicBezTo>
                  <a:pt x="1116206" y="352872"/>
                  <a:pt x="1137150" y="352872"/>
                  <a:pt x="1156245" y="347020"/>
                </a:cubicBezTo>
                <a:cubicBezTo>
                  <a:pt x="1179652" y="339936"/>
                  <a:pt x="1199980" y="343016"/>
                  <a:pt x="1219383" y="357800"/>
                </a:cubicBezTo>
                <a:cubicBezTo>
                  <a:pt x="1228007" y="364268"/>
                  <a:pt x="1238479" y="368887"/>
                  <a:pt x="1246179" y="375971"/>
                </a:cubicBezTo>
                <a:cubicBezTo>
                  <a:pt x="1277594" y="405846"/>
                  <a:pt x="1293301" y="442805"/>
                  <a:pt x="1292377" y="486540"/>
                </a:cubicBezTo>
                <a:cubicBezTo>
                  <a:pt x="1292377" y="490236"/>
                  <a:pt x="1292685" y="493624"/>
                  <a:pt x="1292993" y="497320"/>
                </a:cubicBezTo>
                <a:cubicBezTo>
                  <a:pt x="1292993" y="497936"/>
                  <a:pt x="1293917" y="498244"/>
                  <a:pt x="1296689" y="500400"/>
                </a:cubicBezTo>
                <a:cubicBezTo>
                  <a:pt x="1311473" y="488080"/>
                  <a:pt x="1326872" y="475452"/>
                  <a:pt x="1341964" y="462517"/>
                </a:cubicBezTo>
                <a:cubicBezTo>
                  <a:pt x="1343196" y="461593"/>
                  <a:pt x="1343812" y="460361"/>
                  <a:pt x="1345044" y="459437"/>
                </a:cubicBezTo>
                <a:cubicBezTo>
                  <a:pt x="1378615" y="439725"/>
                  <a:pt x="1394322" y="407078"/>
                  <a:pt x="1408490" y="372583"/>
                </a:cubicBezTo>
                <a:cubicBezTo>
                  <a:pt x="1429741" y="321149"/>
                  <a:pt x="1452225" y="270638"/>
                  <a:pt x="1475324" y="220128"/>
                </a:cubicBezTo>
                <a:cubicBezTo>
                  <a:pt x="1492264" y="183477"/>
                  <a:pt x="1511975" y="148366"/>
                  <a:pt x="1538770" y="117259"/>
                </a:cubicBezTo>
                <a:cubicBezTo>
                  <a:pt x="1554786" y="98779"/>
                  <a:pt x="1566798" y="76912"/>
                  <a:pt x="1583121" y="58740"/>
                </a:cubicBezTo>
                <a:cubicBezTo>
                  <a:pt x="1598829" y="41185"/>
                  <a:pt x="1616692" y="24553"/>
                  <a:pt x="1635788" y="11002"/>
                </a:cubicBezTo>
                <a:cubicBezTo>
                  <a:pt x="1647491" y="2378"/>
                  <a:pt x="1664123" y="-4706"/>
                  <a:pt x="1678906" y="3918"/>
                </a:cubicBezTo>
                <a:cubicBezTo>
                  <a:pt x="1696154" y="14389"/>
                  <a:pt x="1708474" y="30097"/>
                  <a:pt x="1707550" y="51964"/>
                </a:cubicBezTo>
                <a:cubicBezTo>
                  <a:pt x="1707242" y="61820"/>
                  <a:pt x="1706010" y="72292"/>
                  <a:pt x="1702622" y="81840"/>
                </a:cubicBezTo>
                <a:cubicBezTo>
                  <a:pt x="1685990" y="129886"/>
                  <a:pt x="1663507" y="175161"/>
                  <a:pt x="1633016" y="216124"/>
                </a:cubicBezTo>
                <a:cubicBezTo>
                  <a:pt x="1623468" y="228751"/>
                  <a:pt x="1616692" y="243535"/>
                  <a:pt x="1607452" y="256471"/>
                </a:cubicBezTo>
                <a:cubicBezTo>
                  <a:pt x="1579733" y="294662"/>
                  <a:pt x="1553246" y="333468"/>
                  <a:pt x="1523063" y="369811"/>
                </a:cubicBezTo>
                <a:cubicBezTo>
                  <a:pt x="1502427" y="394451"/>
                  <a:pt x="1477172" y="415394"/>
                  <a:pt x="1453149" y="437262"/>
                </a:cubicBezTo>
                <a:cubicBezTo>
                  <a:pt x="1443293" y="446193"/>
                  <a:pt x="1435593" y="456049"/>
                  <a:pt x="1431281" y="468985"/>
                </a:cubicBezTo>
                <a:cubicBezTo>
                  <a:pt x="1415882" y="517339"/>
                  <a:pt x="1400482" y="565694"/>
                  <a:pt x="1402946" y="617436"/>
                </a:cubicBezTo>
                <a:cubicBezTo>
                  <a:pt x="1403562" y="630988"/>
                  <a:pt x="1406950" y="644848"/>
                  <a:pt x="1411570" y="657475"/>
                </a:cubicBezTo>
                <a:cubicBezTo>
                  <a:pt x="1415882" y="669179"/>
                  <a:pt x="1424506" y="679035"/>
                  <a:pt x="1438981" y="678419"/>
                </a:cubicBezTo>
                <a:cubicBezTo>
                  <a:pt x="1458385" y="677803"/>
                  <a:pt x="1477788" y="676879"/>
                  <a:pt x="1497192" y="674723"/>
                </a:cubicBezTo>
                <a:cubicBezTo>
                  <a:pt x="1508587" y="673491"/>
                  <a:pt x="1519675" y="669179"/>
                  <a:pt x="1530763" y="666099"/>
                </a:cubicBezTo>
                <a:cubicBezTo>
                  <a:pt x="1534151" y="665175"/>
                  <a:pt x="1537538" y="663635"/>
                  <a:pt x="1540618" y="661787"/>
                </a:cubicBezTo>
                <a:cubicBezTo>
                  <a:pt x="1553554" y="652855"/>
                  <a:pt x="1566490" y="643924"/>
                  <a:pt x="1579425" y="634684"/>
                </a:cubicBezTo>
                <a:cubicBezTo>
                  <a:pt x="1601293" y="619284"/>
                  <a:pt x="1622852" y="603885"/>
                  <a:pt x="1644411" y="587869"/>
                </a:cubicBezTo>
                <a:cubicBezTo>
                  <a:pt x="1665971" y="572162"/>
                  <a:pt x="1687530" y="556146"/>
                  <a:pt x="1708165" y="539515"/>
                </a:cubicBezTo>
                <a:cubicBezTo>
                  <a:pt x="1716173" y="533047"/>
                  <a:pt x="1722949" y="530275"/>
                  <a:pt x="1730649" y="538591"/>
                </a:cubicBezTo>
                <a:cubicBezTo>
                  <a:pt x="1736809" y="545366"/>
                  <a:pt x="1736501" y="557070"/>
                  <a:pt x="1729725" y="564462"/>
                </a:cubicBezTo>
                <a:cubicBezTo>
                  <a:pt x="1723257" y="571238"/>
                  <a:pt x="1716173" y="577706"/>
                  <a:pt x="1709398" y="583865"/>
                </a:cubicBezTo>
                <a:cubicBezTo>
                  <a:pt x="1690302" y="600497"/>
                  <a:pt x="1670899" y="616512"/>
                  <a:pt x="1652419" y="633760"/>
                </a:cubicBezTo>
                <a:cubicBezTo>
                  <a:pt x="1634864" y="649776"/>
                  <a:pt x="1618540" y="667023"/>
                  <a:pt x="1601908" y="683963"/>
                </a:cubicBezTo>
                <a:cubicBezTo>
                  <a:pt x="1591745" y="694126"/>
                  <a:pt x="1581889" y="704290"/>
                  <a:pt x="1566798" y="708294"/>
                </a:cubicBezTo>
                <a:cubicBezTo>
                  <a:pt x="1559098" y="710450"/>
                  <a:pt x="1553246" y="719690"/>
                  <a:pt x="1545546" y="722770"/>
                </a:cubicBezTo>
                <a:cubicBezTo>
                  <a:pt x="1507663" y="737861"/>
                  <a:pt x="1469472" y="746485"/>
                  <a:pt x="1430049" y="727697"/>
                </a:cubicBezTo>
                <a:cubicBezTo>
                  <a:pt x="1423582" y="724617"/>
                  <a:pt x="1415882" y="723385"/>
                  <a:pt x="1409722" y="719690"/>
                </a:cubicBezTo>
                <a:cubicBezTo>
                  <a:pt x="1401098" y="714454"/>
                  <a:pt x="1391858" y="708910"/>
                  <a:pt x="1386315" y="701210"/>
                </a:cubicBezTo>
                <a:cubicBezTo>
                  <a:pt x="1369375" y="678111"/>
                  <a:pt x="1356439" y="652855"/>
                  <a:pt x="1355516" y="623596"/>
                </a:cubicBezTo>
                <a:cubicBezTo>
                  <a:pt x="1354592" y="591257"/>
                  <a:pt x="1354592" y="558918"/>
                  <a:pt x="1354284" y="524731"/>
                </a:cubicBezTo>
                <a:cubicBezTo>
                  <a:pt x="1342888" y="533355"/>
                  <a:pt x="1331184" y="542287"/>
                  <a:pt x="1319789" y="551218"/>
                </a:cubicBezTo>
                <a:cubicBezTo>
                  <a:pt x="1313937" y="555530"/>
                  <a:pt x="1309317" y="561998"/>
                  <a:pt x="1302849" y="564770"/>
                </a:cubicBezTo>
                <a:cubicBezTo>
                  <a:pt x="1273898" y="578014"/>
                  <a:pt x="1261270" y="605425"/>
                  <a:pt x="1245563" y="630064"/>
                </a:cubicBezTo>
                <a:cubicBezTo>
                  <a:pt x="1217535" y="674107"/>
                  <a:pt x="1185196" y="714146"/>
                  <a:pt x="1133454" y="730777"/>
                </a:cubicBezTo>
                <a:cubicBezTo>
                  <a:pt x="1106351" y="739401"/>
                  <a:pt x="1078015" y="746485"/>
                  <a:pt x="1048448" y="745253"/>
                </a:cubicBezTo>
                <a:cubicBezTo>
                  <a:pt x="1011797" y="743713"/>
                  <a:pt x="985618" y="724925"/>
                  <a:pt x="964675" y="697514"/>
                </a:cubicBezTo>
                <a:cubicBezTo>
                  <a:pt x="942807" y="668871"/>
                  <a:pt x="937879" y="635300"/>
                  <a:pt x="944039" y="600497"/>
                </a:cubicBezTo>
                <a:cubicBezTo>
                  <a:pt x="947427" y="581093"/>
                  <a:pt x="952971" y="561998"/>
                  <a:pt x="957591" y="540747"/>
                </a:cubicBezTo>
                <a:cubicBezTo>
                  <a:pt x="952971" y="542903"/>
                  <a:pt x="949275" y="544442"/>
                  <a:pt x="945887" y="546598"/>
                </a:cubicBezTo>
                <a:cubicBezTo>
                  <a:pt x="910468" y="569390"/>
                  <a:pt x="875357" y="592181"/>
                  <a:pt x="840246" y="615281"/>
                </a:cubicBezTo>
                <a:cubicBezTo>
                  <a:pt x="833778" y="619592"/>
                  <a:pt x="826386" y="624520"/>
                  <a:pt x="822691" y="630988"/>
                </a:cubicBezTo>
                <a:cubicBezTo>
                  <a:pt x="802979" y="667023"/>
                  <a:pt x="772488" y="692278"/>
                  <a:pt x="741381" y="717226"/>
                </a:cubicBezTo>
                <a:cubicBezTo>
                  <a:pt x="729677" y="726465"/>
                  <a:pt x="719513" y="738169"/>
                  <a:pt x="707502" y="747101"/>
                </a:cubicBezTo>
                <a:cubicBezTo>
                  <a:pt x="685018" y="764040"/>
                  <a:pt x="658531" y="773280"/>
                  <a:pt x="631120" y="775436"/>
                </a:cubicBezTo>
                <a:cubicBezTo>
                  <a:pt x="602785" y="777592"/>
                  <a:pt x="577837" y="765580"/>
                  <a:pt x="556894" y="745561"/>
                </a:cubicBezTo>
                <a:cubicBezTo>
                  <a:pt x="528867" y="719074"/>
                  <a:pt x="513775" y="686119"/>
                  <a:pt x="505767" y="649160"/>
                </a:cubicBezTo>
                <a:cubicBezTo>
                  <a:pt x="505151" y="646388"/>
                  <a:pt x="504227" y="643616"/>
                  <a:pt x="503612" y="640844"/>
                </a:cubicBezTo>
                <a:cubicBezTo>
                  <a:pt x="503612" y="640536"/>
                  <a:pt x="502380" y="640228"/>
                  <a:pt x="499608" y="638688"/>
                </a:cubicBezTo>
                <a:cubicBezTo>
                  <a:pt x="488520" y="650700"/>
                  <a:pt x="477124" y="663327"/>
                  <a:pt x="465421" y="675339"/>
                </a:cubicBezTo>
                <a:cubicBezTo>
                  <a:pt x="447865" y="693510"/>
                  <a:pt x="430002" y="711374"/>
                  <a:pt x="412446" y="729237"/>
                </a:cubicBezTo>
                <a:cubicBezTo>
                  <a:pt x="400434" y="741557"/>
                  <a:pt x="387807" y="753569"/>
                  <a:pt x="376103" y="766196"/>
                </a:cubicBezTo>
                <a:cubicBezTo>
                  <a:pt x="349924" y="793915"/>
                  <a:pt x="318509" y="814243"/>
                  <a:pt x="286478" y="833954"/>
                </a:cubicBezTo>
                <a:cubicBezTo>
                  <a:pt x="263686" y="847814"/>
                  <a:pt x="241203" y="863522"/>
                  <a:pt x="216564" y="872761"/>
                </a:cubicBezTo>
                <a:cubicBezTo>
                  <a:pt x="184840" y="884773"/>
                  <a:pt x="152193" y="890317"/>
                  <a:pt x="117390" y="877073"/>
                </a:cubicBezTo>
                <a:cubicBezTo>
                  <a:pt x="63800" y="856746"/>
                  <a:pt x="33309" y="817323"/>
                  <a:pt x="15445" y="765888"/>
                </a:cubicBezTo>
                <a:cubicBezTo>
                  <a:pt x="970" y="723693"/>
                  <a:pt x="-4882" y="680575"/>
                  <a:pt x="4666" y="635608"/>
                </a:cubicBezTo>
                <a:cubicBezTo>
                  <a:pt x="8977" y="615897"/>
                  <a:pt x="7745" y="595261"/>
                  <a:pt x="12057" y="575550"/>
                </a:cubicBezTo>
                <a:cubicBezTo>
                  <a:pt x="20373" y="537359"/>
                  <a:pt x="34233" y="501016"/>
                  <a:pt x="51788" y="466213"/>
                </a:cubicBezTo>
                <a:cubicBezTo>
                  <a:pt x="60720" y="448965"/>
                  <a:pt x="70884" y="432334"/>
                  <a:pt x="80739" y="415394"/>
                </a:cubicBezTo>
                <a:cubicBezTo>
                  <a:pt x="101067" y="380591"/>
                  <a:pt x="127554" y="351948"/>
                  <a:pt x="159277" y="326693"/>
                </a:cubicBezTo>
                <a:cubicBezTo>
                  <a:pt x="180837" y="309137"/>
                  <a:pt x="203012" y="293122"/>
                  <a:pt x="227959" y="281418"/>
                </a:cubicBezTo>
                <a:cubicBezTo>
                  <a:pt x="299413" y="247847"/>
                  <a:pt x="367171" y="248771"/>
                  <a:pt x="428154" y="306673"/>
                </a:cubicBezTo>
                <a:cubicBezTo>
                  <a:pt x="449713" y="327309"/>
                  <a:pt x="456181" y="357184"/>
                  <a:pt x="445093" y="382439"/>
                </a:cubicBezTo>
                <a:cubicBezTo>
                  <a:pt x="439241" y="395375"/>
                  <a:pt x="431542" y="401535"/>
                  <a:pt x="423226" y="400303"/>
                </a:cubicBezTo>
                <a:cubicBezTo>
                  <a:pt x="414294" y="398763"/>
                  <a:pt x="406286" y="387675"/>
                  <a:pt x="405670" y="375355"/>
                </a:cubicBezTo>
                <a:cubicBezTo>
                  <a:pt x="405362" y="369811"/>
                  <a:pt x="406286" y="363652"/>
                  <a:pt x="408134" y="358108"/>
                </a:cubicBezTo>
                <a:cubicBezTo>
                  <a:pt x="412138" y="345788"/>
                  <a:pt x="407210" y="337164"/>
                  <a:pt x="397355" y="330081"/>
                </a:cubicBezTo>
                <a:cubicBezTo>
                  <a:pt x="372099" y="312525"/>
                  <a:pt x="343764" y="305441"/>
                  <a:pt x="313273" y="306365"/>
                </a:cubicBezTo>
                <a:cubicBezTo>
                  <a:pt x="280934" y="307597"/>
                  <a:pt x="252907" y="321765"/>
                  <a:pt x="227035" y="339012"/>
                </a:cubicBezTo>
                <a:cubicBezTo>
                  <a:pt x="181145" y="369195"/>
                  <a:pt x="145110" y="410158"/>
                  <a:pt x="115850" y="456049"/>
                </a:cubicBezTo>
                <a:cubicBezTo>
                  <a:pt x="97679" y="484692"/>
                  <a:pt x="82587" y="515491"/>
                  <a:pt x="70268" y="546906"/>
                </a:cubicBezTo>
                <a:cubicBezTo>
                  <a:pt x="61336" y="569390"/>
                  <a:pt x="59488" y="594645"/>
                  <a:pt x="53944" y="618668"/>
                </a:cubicBezTo>
                <a:cubicBezTo>
                  <a:pt x="44396" y="661171"/>
                  <a:pt x="49324" y="703674"/>
                  <a:pt x="57332" y="745561"/>
                </a:cubicBezTo>
                <a:cubicBezTo>
                  <a:pt x="62876" y="775436"/>
                  <a:pt x="78583" y="800075"/>
                  <a:pt x="104147" y="818863"/>
                </a:cubicBezTo>
                <a:cubicBezTo>
                  <a:pt x="123858" y="833338"/>
                  <a:pt x="145418" y="832106"/>
                  <a:pt x="166361" y="829334"/>
                </a:cubicBezTo>
                <a:cubicBezTo>
                  <a:pt x="182993" y="827179"/>
                  <a:pt x="200240" y="821019"/>
                  <a:pt x="215024" y="812703"/>
                </a:cubicBezTo>
                <a:cubicBezTo>
                  <a:pt x="242435" y="797303"/>
                  <a:pt x="268306" y="779132"/>
                  <a:pt x="294793" y="761884"/>
                </a:cubicBezTo>
                <a:cubicBezTo>
                  <a:pt x="304341" y="755725"/>
                  <a:pt x="313889" y="748949"/>
                  <a:pt x="323437" y="742481"/>
                </a:cubicBezTo>
                <a:cubicBezTo>
                  <a:pt x="341300" y="730161"/>
                  <a:pt x="359472" y="718458"/>
                  <a:pt x="376411" y="705522"/>
                </a:cubicBezTo>
                <a:cubicBezTo>
                  <a:pt x="389655" y="695666"/>
                  <a:pt x="401974" y="684271"/>
                  <a:pt x="413986" y="672875"/>
                </a:cubicBezTo>
                <a:cubicBezTo>
                  <a:pt x="442321" y="646080"/>
                  <a:pt x="470040" y="618668"/>
                  <a:pt x="498684" y="592181"/>
                </a:cubicBezTo>
                <a:cubicBezTo>
                  <a:pt x="505459" y="585713"/>
                  <a:pt x="508231" y="578938"/>
                  <a:pt x="511003" y="570314"/>
                </a:cubicBezTo>
                <a:cubicBezTo>
                  <a:pt x="524863" y="526579"/>
                  <a:pt x="537491" y="481920"/>
                  <a:pt x="568906" y="446193"/>
                </a:cubicBezTo>
                <a:cubicBezTo>
                  <a:pt x="575065" y="439109"/>
                  <a:pt x="577837" y="429254"/>
                  <a:pt x="584305" y="422478"/>
                </a:cubicBezTo>
                <a:cubicBezTo>
                  <a:pt x="612024" y="394451"/>
                  <a:pt x="637896" y="364268"/>
                  <a:pt x="678243" y="352256"/>
                </a:cubicBezTo>
                <a:cubicBezTo>
                  <a:pt x="691794" y="348252"/>
                  <a:pt x="703806" y="339628"/>
                  <a:pt x="716742" y="333776"/>
                </a:cubicBezTo>
                <a:cubicBezTo>
                  <a:pt x="738301" y="323613"/>
                  <a:pt x="760168" y="318685"/>
                  <a:pt x="783884" y="327001"/>
                </a:cubicBezTo>
                <a:cubicBezTo>
                  <a:pt x="795895" y="331312"/>
                  <a:pt x="809755" y="330697"/>
                  <a:pt x="821767" y="335008"/>
                </a:cubicBezTo>
                <a:cubicBezTo>
                  <a:pt x="876589" y="354412"/>
                  <a:pt x="910160" y="411698"/>
                  <a:pt x="901228" y="469909"/>
                </a:cubicBezTo>
                <a:cubicBezTo>
                  <a:pt x="897840" y="491160"/>
                  <a:pt x="895684" y="513027"/>
                  <a:pt x="883673" y="532123"/>
                </a:cubicBezTo>
                <a:cubicBezTo>
                  <a:pt x="881209" y="536127"/>
                  <a:pt x="880901" y="541363"/>
                  <a:pt x="879361" y="546290"/>
                </a:cubicBezTo>
                <a:cubicBezTo>
                  <a:pt x="880593" y="547830"/>
                  <a:pt x="881825" y="549370"/>
                  <a:pt x="883057" y="550602"/>
                </a:cubicBezTo>
                <a:close/>
                <a:moveTo>
                  <a:pt x="766944" y="584173"/>
                </a:moveTo>
                <a:cubicBezTo>
                  <a:pt x="786348" y="589409"/>
                  <a:pt x="803595" y="582941"/>
                  <a:pt x="814991" y="563846"/>
                </a:cubicBezTo>
                <a:cubicBezTo>
                  <a:pt x="825462" y="546598"/>
                  <a:pt x="835626" y="529351"/>
                  <a:pt x="845482" y="512103"/>
                </a:cubicBezTo>
                <a:cubicBezTo>
                  <a:pt x="859033" y="488388"/>
                  <a:pt x="866733" y="463133"/>
                  <a:pt x="866733" y="435722"/>
                </a:cubicBezTo>
                <a:cubicBezTo>
                  <a:pt x="866733" y="398763"/>
                  <a:pt x="836242" y="368887"/>
                  <a:pt x="799283" y="371351"/>
                </a:cubicBezTo>
                <a:cubicBezTo>
                  <a:pt x="756780" y="374123"/>
                  <a:pt x="721053" y="392295"/>
                  <a:pt x="695182" y="426482"/>
                </a:cubicBezTo>
                <a:cubicBezTo>
                  <a:pt x="684094" y="441265"/>
                  <a:pt x="673623" y="458513"/>
                  <a:pt x="669927" y="476068"/>
                </a:cubicBezTo>
                <a:cubicBezTo>
                  <a:pt x="659147" y="530891"/>
                  <a:pt x="710274" y="597417"/>
                  <a:pt x="766944" y="584173"/>
                </a:cubicBezTo>
                <a:close/>
                <a:moveTo>
                  <a:pt x="626500" y="455125"/>
                </a:moveTo>
                <a:cubicBezTo>
                  <a:pt x="606789" y="471449"/>
                  <a:pt x="605249" y="473297"/>
                  <a:pt x="597241" y="491776"/>
                </a:cubicBezTo>
                <a:cubicBezTo>
                  <a:pt x="584921" y="520111"/>
                  <a:pt x="570754" y="547522"/>
                  <a:pt x="560898" y="576782"/>
                </a:cubicBezTo>
                <a:cubicBezTo>
                  <a:pt x="548270" y="614049"/>
                  <a:pt x="542726" y="652239"/>
                  <a:pt x="564594" y="689506"/>
                </a:cubicBezTo>
                <a:cubicBezTo>
                  <a:pt x="582457" y="719382"/>
                  <a:pt x="626192" y="730469"/>
                  <a:pt x="655143" y="711374"/>
                </a:cubicBezTo>
                <a:cubicBezTo>
                  <a:pt x="667155" y="703674"/>
                  <a:pt x="679167" y="695358"/>
                  <a:pt x="692102" y="688890"/>
                </a:cubicBezTo>
                <a:cubicBezTo>
                  <a:pt x="715818" y="676571"/>
                  <a:pt x="731525" y="656859"/>
                  <a:pt x="750005" y="637148"/>
                </a:cubicBezTo>
                <a:cubicBezTo>
                  <a:pt x="656375" y="615897"/>
                  <a:pt x="614488" y="527195"/>
                  <a:pt x="626500" y="455125"/>
                </a:cubicBezTo>
                <a:close/>
                <a:moveTo>
                  <a:pt x="1138690" y="570930"/>
                </a:moveTo>
                <a:cubicBezTo>
                  <a:pt x="1166409" y="573702"/>
                  <a:pt x="1190740" y="562306"/>
                  <a:pt x="1215071" y="551526"/>
                </a:cubicBezTo>
                <a:cubicBezTo>
                  <a:pt x="1234783" y="542903"/>
                  <a:pt x="1247719" y="530891"/>
                  <a:pt x="1246795" y="507792"/>
                </a:cubicBezTo>
                <a:cubicBezTo>
                  <a:pt x="1246795" y="504404"/>
                  <a:pt x="1248951" y="500708"/>
                  <a:pt x="1248951" y="497320"/>
                </a:cubicBezTo>
                <a:cubicBezTo>
                  <a:pt x="1248643" y="478840"/>
                  <a:pt x="1251722" y="459129"/>
                  <a:pt x="1246487" y="441881"/>
                </a:cubicBezTo>
                <a:cubicBezTo>
                  <a:pt x="1234167" y="401843"/>
                  <a:pt x="1205216" y="388599"/>
                  <a:pt x="1166101" y="411082"/>
                </a:cubicBezTo>
                <a:cubicBezTo>
                  <a:pt x="1135918" y="428330"/>
                  <a:pt x="1115898" y="454201"/>
                  <a:pt x="1099575" y="483152"/>
                </a:cubicBezTo>
                <a:cubicBezTo>
                  <a:pt x="1094031" y="492700"/>
                  <a:pt x="1091259" y="505020"/>
                  <a:pt x="1090027" y="516107"/>
                </a:cubicBezTo>
                <a:cubicBezTo>
                  <a:pt x="1086331" y="553374"/>
                  <a:pt x="1101423" y="569698"/>
                  <a:pt x="1138690" y="570930"/>
                </a:cubicBezTo>
                <a:close/>
                <a:moveTo>
                  <a:pt x="1177497" y="625752"/>
                </a:moveTo>
                <a:cubicBezTo>
                  <a:pt x="1140230" y="629756"/>
                  <a:pt x="1107275" y="622056"/>
                  <a:pt x="1078939" y="596801"/>
                </a:cubicBezTo>
                <a:cubicBezTo>
                  <a:pt x="1050604" y="571546"/>
                  <a:pt x="1042904" y="537667"/>
                  <a:pt x="1040748" y="497936"/>
                </a:cubicBezTo>
                <a:cubicBezTo>
                  <a:pt x="1035205" y="504096"/>
                  <a:pt x="1031509" y="506560"/>
                  <a:pt x="1029969" y="509947"/>
                </a:cubicBezTo>
                <a:cubicBezTo>
                  <a:pt x="1022269" y="527503"/>
                  <a:pt x="1013337" y="545059"/>
                  <a:pt x="1008409" y="563538"/>
                </a:cubicBezTo>
                <a:cubicBezTo>
                  <a:pt x="1001017" y="591257"/>
                  <a:pt x="996090" y="620208"/>
                  <a:pt x="998862" y="649160"/>
                </a:cubicBezTo>
                <a:cubicBezTo>
                  <a:pt x="1001941" y="681807"/>
                  <a:pt x="1015493" y="687350"/>
                  <a:pt x="1041056" y="687350"/>
                </a:cubicBezTo>
                <a:cubicBezTo>
                  <a:pt x="1094031" y="687350"/>
                  <a:pt x="1139614" y="666099"/>
                  <a:pt x="1177497" y="625752"/>
                </a:cubicBezTo>
                <a:close/>
                <a:moveTo>
                  <a:pt x="1491340" y="327617"/>
                </a:moveTo>
                <a:cubicBezTo>
                  <a:pt x="1504891" y="310985"/>
                  <a:pt x="1519367" y="295278"/>
                  <a:pt x="1531687" y="277722"/>
                </a:cubicBezTo>
                <a:cubicBezTo>
                  <a:pt x="1560022" y="237683"/>
                  <a:pt x="1588665" y="197644"/>
                  <a:pt x="1615152" y="156681"/>
                </a:cubicBezTo>
                <a:cubicBezTo>
                  <a:pt x="1633016" y="128962"/>
                  <a:pt x="1647799" y="99087"/>
                  <a:pt x="1663815" y="69828"/>
                </a:cubicBezTo>
                <a:cubicBezTo>
                  <a:pt x="1665663" y="66748"/>
                  <a:pt x="1665047" y="62128"/>
                  <a:pt x="1665971" y="54120"/>
                </a:cubicBezTo>
                <a:cubicBezTo>
                  <a:pt x="1652111" y="63668"/>
                  <a:pt x="1641332" y="68904"/>
                  <a:pt x="1632400" y="79376"/>
                </a:cubicBezTo>
                <a:cubicBezTo>
                  <a:pt x="1603448" y="112947"/>
                  <a:pt x="1579117" y="149290"/>
                  <a:pt x="1555402" y="186865"/>
                </a:cubicBezTo>
                <a:cubicBezTo>
                  <a:pt x="1528299" y="230599"/>
                  <a:pt x="1505199" y="276182"/>
                  <a:pt x="1491340" y="32761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7"/>
          <p:cNvSpPr/>
          <p:nvPr/>
        </p:nvSpPr>
        <p:spPr>
          <a:xfrm>
            <a:off x="5093213" y="4216690"/>
            <a:ext cx="868562" cy="335949"/>
          </a:xfrm>
          <a:custGeom>
            <a:rect b="b" l="l" r="r" t="t"/>
            <a:pathLst>
              <a:path extrusionOk="0" h="671898" w="1737124">
                <a:moveTo>
                  <a:pt x="1451946" y="221375"/>
                </a:moveTo>
                <a:cubicBezTo>
                  <a:pt x="1432465" y="290371"/>
                  <a:pt x="1411361" y="358285"/>
                  <a:pt x="1395126" y="429175"/>
                </a:cubicBezTo>
                <a:cubicBezTo>
                  <a:pt x="1407843" y="431610"/>
                  <a:pt x="1418666" y="435127"/>
                  <a:pt x="1429760" y="435939"/>
                </a:cubicBezTo>
                <a:cubicBezTo>
                  <a:pt x="1467640" y="438915"/>
                  <a:pt x="1505790" y="441080"/>
                  <a:pt x="1543670" y="443515"/>
                </a:cubicBezTo>
                <a:cubicBezTo>
                  <a:pt x="1570186" y="445138"/>
                  <a:pt x="1596973" y="448926"/>
                  <a:pt x="1623489" y="448385"/>
                </a:cubicBezTo>
                <a:cubicBezTo>
                  <a:pt x="1655687" y="447574"/>
                  <a:pt x="1688156" y="444868"/>
                  <a:pt x="1719271" y="433774"/>
                </a:cubicBezTo>
                <a:cubicBezTo>
                  <a:pt x="1729283" y="429986"/>
                  <a:pt x="1735776" y="435398"/>
                  <a:pt x="1736859" y="446491"/>
                </a:cubicBezTo>
                <a:cubicBezTo>
                  <a:pt x="1738753" y="469760"/>
                  <a:pt x="1730635" y="486265"/>
                  <a:pt x="1708719" y="496006"/>
                </a:cubicBezTo>
                <a:cubicBezTo>
                  <a:pt x="1667322" y="514405"/>
                  <a:pt x="1625112" y="528745"/>
                  <a:pt x="1579386" y="534427"/>
                </a:cubicBezTo>
                <a:cubicBezTo>
                  <a:pt x="1539612" y="539297"/>
                  <a:pt x="1502814" y="533074"/>
                  <a:pt x="1465475" y="520628"/>
                </a:cubicBezTo>
                <a:cubicBezTo>
                  <a:pt x="1436794" y="511158"/>
                  <a:pt x="1406490" y="506288"/>
                  <a:pt x="1375645" y="498712"/>
                </a:cubicBezTo>
                <a:cubicBezTo>
                  <a:pt x="1370234" y="510887"/>
                  <a:pt x="1364822" y="523063"/>
                  <a:pt x="1359952" y="535239"/>
                </a:cubicBezTo>
                <a:cubicBezTo>
                  <a:pt x="1346153" y="569872"/>
                  <a:pt x="1322072" y="596388"/>
                  <a:pt x="1288250" y="610999"/>
                </a:cubicBezTo>
                <a:cubicBezTo>
                  <a:pt x="1262546" y="622363"/>
                  <a:pt x="1234136" y="625880"/>
                  <a:pt x="1206267" y="617763"/>
                </a:cubicBezTo>
                <a:cubicBezTo>
                  <a:pt x="1189221" y="612622"/>
                  <a:pt x="1177316" y="599905"/>
                  <a:pt x="1168387" y="584483"/>
                </a:cubicBezTo>
                <a:cubicBezTo>
                  <a:pt x="1132131" y="520898"/>
                  <a:pt x="1163246" y="453526"/>
                  <a:pt x="1215196" y="425928"/>
                </a:cubicBezTo>
                <a:cubicBezTo>
                  <a:pt x="1235218" y="415375"/>
                  <a:pt x="1255511" y="411317"/>
                  <a:pt x="1277157" y="410505"/>
                </a:cubicBezTo>
                <a:cubicBezTo>
                  <a:pt x="1292038" y="409964"/>
                  <a:pt x="1306920" y="410505"/>
                  <a:pt x="1324507" y="410505"/>
                </a:cubicBezTo>
                <a:cubicBezTo>
                  <a:pt x="1341553" y="350979"/>
                  <a:pt x="1358329" y="291454"/>
                  <a:pt x="1375645" y="231116"/>
                </a:cubicBezTo>
                <a:cubicBezTo>
                  <a:pt x="1369422" y="228410"/>
                  <a:pt x="1364822" y="225705"/>
                  <a:pt x="1360223" y="224893"/>
                </a:cubicBezTo>
                <a:cubicBezTo>
                  <a:pt x="1321260" y="217858"/>
                  <a:pt x="1293662" y="194048"/>
                  <a:pt x="1270934" y="164014"/>
                </a:cubicBezTo>
                <a:cubicBezTo>
                  <a:pt x="1261734" y="151838"/>
                  <a:pt x="1254700" y="138039"/>
                  <a:pt x="1247935" y="124511"/>
                </a:cubicBezTo>
                <a:cubicBezTo>
                  <a:pt x="1242253" y="112605"/>
                  <a:pt x="1246582" y="102865"/>
                  <a:pt x="1260111" y="92042"/>
                </a:cubicBezTo>
                <a:cubicBezTo>
                  <a:pt x="1268499" y="85548"/>
                  <a:pt x="1278239" y="86089"/>
                  <a:pt x="1288250" y="91501"/>
                </a:cubicBezTo>
                <a:cubicBezTo>
                  <a:pt x="1307190" y="101783"/>
                  <a:pt x="1325860" y="113688"/>
                  <a:pt x="1346153" y="120723"/>
                </a:cubicBezTo>
                <a:cubicBezTo>
                  <a:pt x="1363199" y="126405"/>
                  <a:pt x="1382139" y="126134"/>
                  <a:pt x="1400538" y="127758"/>
                </a:cubicBezTo>
                <a:cubicBezTo>
                  <a:pt x="1410278" y="128569"/>
                  <a:pt x="1416231" y="123428"/>
                  <a:pt x="1421372" y="114499"/>
                </a:cubicBezTo>
                <a:cubicBezTo>
                  <a:pt x="1433006" y="93395"/>
                  <a:pt x="1445182" y="72290"/>
                  <a:pt x="1459252" y="52809"/>
                </a:cubicBezTo>
                <a:cubicBezTo>
                  <a:pt x="1473322" y="33057"/>
                  <a:pt x="1491450" y="17094"/>
                  <a:pt x="1513637" y="6000"/>
                </a:cubicBezTo>
                <a:cubicBezTo>
                  <a:pt x="1546105" y="-10234"/>
                  <a:pt x="1574515" y="9247"/>
                  <a:pt x="1585879" y="31434"/>
                </a:cubicBezTo>
                <a:cubicBezTo>
                  <a:pt x="1599949" y="58221"/>
                  <a:pt x="1599949" y="85819"/>
                  <a:pt x="1588856" y="112876"/>
                </a:cubicBezTo>
                <a:cubicBezTo>
                  <a:pt x="1573974" y="148050"/>
                  <a:pt x="1549623" y="175649"/>
                  <a:pt x="1513907" y="192424"/>
                </a:cubicBezTo>
                <a:cubicBezTo>
                  <a:pt x="1493344" y="202165"/>
                  <a:pt x="1472780" y="211635"/>
                  <a:pt x="1451946" y="221375"/>
                </a:cubicBezTo>
                <a:close/>
                <a:moveTo>
                  <a:pt x="1556387" y="45233"/>
                </a:moveTo>
                <a:cubicBezTo>
                  <a:pt x="1553411" y="30081"/>
                  <a:pt x="1546917" y="27375"/>
                  <a:pt x="1527436" y="34951"/>
                </a:cubicBezTo>
                <a:cubicBezTo>
                  <a:pt x="1538529" y="37116"/>
                  <a:pt x="1550434" y="33598"/>
                  <a:pt x="1556658" y="44963"/>
                </a:cubicBezTo>
                <a:cubicBezTo>
                  <a:pt x="1559634" y="53891"/>
                  <a:pt x="1566669" y="63632"/>
                  <a:pt x="1564775" y="71479"/>
                </a:cubicBezTo>
                <a:cubicBezTo>
                  <a:pt x="1560446" y="89066"/>
                  <a:pt x="1552870" y="105841"/>
                  <a:pt x="1539070" y="119640"/>
                </a:cubicBezTo>
                <a:cubicBezTo>
                  <a:pt x="1523918" y="134792"/>
                  <a:pt x="1504708" y="140745"/>
                  <a:pt x="1485227" y="146698"/>
                </a:cubicBezTo>
                <a:cubicBezTo>
                  <a:pt x="1470886" y="151027"/>
                  <a:pt x="1470886" y="151027"/>
                  <a:pt x="1471157" y="169155"/>
                </a:cubicBezTo>
                <a:cubicBezTo>
                  <a:pt x="1504978" y="156979"/>
                  <a:pt x="1532847" y="137769"/>
                  <a:pt x="1554764" y="109088"/>
                </a:cubicBezTo>
                <a:cubicBezTo>
                  <a:pt x="1566128" y="94207"/>
                  <a:pt x="1569645" y="78513"/>
                  <a:pt x="1567751" y="60926"/>
                </a:cubicBezTo>
                <a:cubicBezTo>
                  <a:pt x="1567210" y="54162"/>
                  <a:pt x="1567480" y="44963"/>
                  <a:pt x="1556387" y="45233"/>
                </a:cubicBezTo>
                <a:close/>
                <a:moveTo>
                  <a:pt x="1387550" y="458667"/>
                </a:moveTo>
                <a:cubicBezTo>
                  <a:pt x="1387280" y="460020"/>
                  <a:pt x="1387009" y="461643"/>
                  <a:pt x="1387009" y="462996"/>
                </a:cubicBezTo>
                <a:cubicBezTo>
                  <a:pt x="1389174" y="464078"/>
                  <a:pt x="1391068" y="465431"/>
                  <a:pt x="1393503" y="465972"/>
                </a:cubicBezTo>
                <a:cubicBezTo>
                  <a:pt x="1424077" y="474090"/>
                  <a:pt x="1454923" y="481936"/>
                  <a:pt x="1485497" y="490053"/>
                </a:cubicBezTo>
                <a:cubicBezTo>
                  <a:pt x="1520130" y="499523"/>
                  <a:pt x="1554764" y="504123"/>
                  <a:pt x="1590750" y="499794"/>
                </a:cubicBezTo>
                <a:cubicBezTo>
                  <a:pt x="1628630" y="495194"/>
                  <a:pt x="1666510" y="490594"/>
                  <a:pt x="1701955" y="475442"/>
                </a:cubicBezTo>
                <a:cubicBezTo>
                  <a:pt x="1705472" y="473819"/>
                  <a:pt x="1708448" y="470843"/>
                  <a:pt x="1715213" y="465972"/>
                </a:cubicBezTo>
                <a:cubicBezTo>
                  <a:pt x="1707637" y="465972"/>
                  <a:pt x="1704390" y="465161"/>
                  <a:pt x="1702225" y="465972"/>
                </a:cubicBezTo>
                <a:cubicBezTo>
                  <a:pt x="1655687" y="486265"/>
                  <a:pt x="1606984" y="485724"/>
                  <a:pt x="1557740" y="480854"/>
                </a:cubicBezTo>
                <a:cubicBezTo>
                  <a:pt x="1530683" y="478148"/>
                  <a:pt x="1503626" y="473548"/>
                  <a:pt x="1476298" y="471925"/>
                </a:cubicBezTo>
                <a:cubicBezTo>
                  <a:pt x="1449511" y="470302"/>
                  <a:pt x="1423266" y="467325"/>
                  <a:pt x="1397561" y="459479"/>
                </a:cubicBezTo>
                <a:cubicBezTo>
                  <a:pt x="1394315" y="458667"/>
                  <a:pt x="1391068" y="458938"/>
                  <a:pt x="1387550" y="458667"/>
                </a:cubicBezTo>
                <a:close/>
                <a:moveTo>
                  <a:pt x="1300156" y="484101"/>
                </a:moveTo>
                <a:cubicBezTo>
                  <a:pt x="1299073" y="482477"/>
                  <a:pt x="1298262" y="481124"/>
                  <a:pt x="1297179" y="479501"/>
                </a:cubicBezTo>
                <a:cubicBezTo>
                  <a:pt x="1272287" y="481666"/>
                  <a:pt x="1247665" y="483018"/>
                  <a:pt x="1224937" y="497088"/>
                </a:cubicBezTo>
                <a:cubicBezTo>
                  <a:pt x="1209244" y="506829"/>
                  <a:pt x="1204373" y="520628"/>
                  <a:pt x="1205997" y="537403"/>
                </a:cubicBezTo>
                <a:cubicBezTo>
                  <a:pt x="1207349" y="552285"/>
                  <a:pt x="1216278" y="556885"/>
                  <a:pt x="1230077" y="550391"/>
                </a:cubicBezTo>
                <a:cubicBezTo>
                  <a:pt x="1253888" y="539027"/>
                  <a:pt x="1273098" y="521981"/>
                  <a:pt x="1289603" y="501688"/>
                </a:cubicBezTo>
                <a:cubicBezTo>
                  <a:pt x="1293932" y="496006"/>
                  <a:pt x="1296638" y="489783"/>
                  <a:pt x="1300156" y="484101"/>
                </a:cubicBezTo>
                <a:close/>
                <a:moveTo>
                  <a:pt x="1266875" y="113958"/>
                </a:moveTo>
                <a:cubicBezTo>
                  <a:pt x="1278510" y="127216"/>
                  <a:pt x="1288792" y="137769"/>
                  <a:pt x="1297450" y="149403"/>
                </a:cubicBezTo>
                <a:cubicBezTo>
                  <a:pt x="1311249" y="167532"/>
                  <a:pt x="1329918" y="178354"/>
                  <a:pt x="1350753" y="184307"/>
                </a:cubicBezTo>
                <a:cubicBezTo>
                  <a:pt x="1362658" y="187554"/>
                  <a:pt x="1375645" y="185930"/>
                  <a:pt x="1388362" y="186742"/>
                </a:cubicBezTo>
                <a:cubicBezTo>
                  <a:pt x="1391609" y="178625"/>
                  <a:pt x="1394856" y="170778"/>
                  <a:pt x="1398103" y="162661"/>
                </a:cubicBezTo>
                <a:cubicBezTo>
                  <a:pt x="1398373" y="161579"/>
                  <a:pt x="1397561" y="160226"/>
                  <a:pt x="1397291" y="158062"/>
                </a:cubicBezTo>
                <a:cubicBezTo>
                  <a:pt x="1350211" y="157250"/>
                  <a:pt x="1312872" y="132357"/>
                  <a:pt x="1276345" y="105300"/>
                </a:cubicBezTo>
                <a:cubicBezTo>
                  <a:pt x="1272828" y="108547"/>
                  <a:pt x="1270122" y="110982"/>
                  <a:pt x="1266875" y="113958"/>
                </a:cubicBezTo>
                <a:close/>
                <a:moveTo>
                  <a:pt x="1185704" y="488971"/>
                </a:moveTo>
                <a:cubicBezTo>
                  <a:pt x="1161082" y="519275"/>
                  <a:pt x="1171093" y="568519"/>
                  <a:pt x="1194903" y="588271"/>
                </a:cubicBezTo>
                <a:cubicBezTo>
                  <a:pt x="1199773" y="592059"/>
                  <a:pt x="1205726" y="595847"/>
                  <a:pt x="1211679" y="596659"/>
                </a:cubicBezTo>
                <a:cubicBezTo>
                  <a:pt x="1239547" y="600988"/>
                  <a:pt x="1266064" y="595847"/>
                  <a:pt x="1289603" y="580154"/>
                </a:cubicBezTo>
                <a:cubicBezTo>
                  <a:pt x="1317472" y="561755"/>
                  <a:pt x="1330730" y="532533"/>
                  <a:pt x="1342365" y="503041"/>
                </a:cubicBezTo>
                <a:cubicBezTo>
                  <a:pt x="1343447" y="500335"/>
                  <a:pt x="1342635" y="496547"/>
                  <a:pt x="1342635" y="490594"/>
                </a:cubicBezTo>
                <a:cubicBezTo>
                  <a:pt x="1335600" y="502770"/>
                  <a:pt x="1330730" y="513052"/>
                  <a:pt x="1324237" y="521981"/>
                </a:cubicBezTo>
                <a:cubicBezTo>
                  <a:pt x="1303673" y="550120"/>
                  <a:pt x="1279592" y="572037"/>
                  <a:pt x="1243877" y="581777"/>
                </a:cubicBezTo>
                <a:cubicBezTo>
                  <a:pt x="1204103" y="592600"/>
                  <a:pt x="1170552" y="552014"/>
                  <a:pt x="1179751" y="517922"/>
                </a:cubicBezTo>
                <a:cubicBezTo>
                  <a:pt x="1182186" y="508993"/>
                  <a:pt x="1183539" y="499794"/>
                  <a:pt x="1185704" y="488971"/>
                </a:cubicBezTo>
                <a:close/>
                <a:moveTo>
                  <a:pt x="1362658" y="416458"/>
                </a:moveTo>
                <a:cubicBezTo>
                  <a:pt x="1364552" y="416999"/>
                  <a:pt x="1366446" y="417540"/>
                  <a:pt x="1368340" y="418081"/>
                </a:cubicBezTo>
                <a:cubicBezTo>
                  <a:pt x="1386739" y="355038"/>
                  <a:pt x="1405137" y="291724"/>
                  <a:pt x="1423807" y="228410"/>
                </a:cubicBezTo>
                <a:cubicBezTo>
                  <a:pt x="1406761" y="226516"/>
                  <a:pt x="1406490" y="226516"/>
                  <a:pt x="1402973" y="240857"/>
                </a:cubicBezTo>
                <a:cubicBezTo>
                  <a:pt x="1390527" y="293889"/>
                  <a:pt x="1378351" y="347191"/>
                  <a:pt x="1365905" y="400223"/>
                </a:cubicBezTo>
                <a:cubicBezTo>
                  <a:pt x="1364822" y="405905"/>
                  <a:pt x="1363740" y="411317"/>
                  <a:pt x="1362658" y="416458"/>
                </a:cubicBezTo>
                <a:close/>
                <a:moveTo>
                  <a:pt x="1489556" y="112876"/>
                </a:moveTo>
                <a:cubicBezTo>
                  <a:pt x="1513366" y="108547"/>
                  <a:pt x="1528248" y="95830"/>
                  <a:pt x="1540964" y="79325"/>
                </a:cubicBezTo>
                <a:cubicBezTo>
                  <a:pt x="1545564" y="73102"/>
                  <a:pt x="1549623" y="66879"/>
                  <a:pt x="1542047" y="59573"/>
                </a:cubicBezTo>
                <a:cubicBezTo>
                  <a:pt x="1516343" y="68773"/>
                  <a:pt x="1503084" y="89066"/>
                  <a:pt x="1489556" y="112876"/>
                </a:cubicBezTo>
                <a:close/>
                <a:moveTo>
                  <a:pt x="1318825" y="441080"/>
                </a:moveTo>
                <a:cubicBezTo>
                  <a:pt x="1276345" y="429445"/>
                  <a:pt x="1226289" y="442162"/>
                  <a:pt x="1205455" y="470031"/>
                </a:cubicBezTo>
                <a:cubicBezTo>
                  <a:pt x="1219255" y="464078"/>
                  <a:pt x="1230077" y="457855"/>
                  <a:pt x="1241712" y="454338"/>
                </a:cubicBezTo>
                <a:cubicBezTo>
                  <a:pt x="1254158" y="450550"/>
                  <a:pt x="1267687" y="449738"/>
                  <a:pt x="1280404" y="446491"/>
                </a:cubicBezTo>
                <a:cubicBezTo>
                  <a:pt x="1292309" y="443785"/>
                  <a:pt x="1305296" y="451903"/>
                  <a:pt x="1318825" y="441080"/>
                </a:cubicBezTo>
                <a:close/>
                <a:moveTo>
                  <a:pt x="1503084" y="48751"/>
                </a:moveTo>
                <a:cubicBezTo>
                  <a:pt x="1478192" y="67691"/>
                  <a:pt x="1461146" y="92313"/>
                  <a:pt x="1450323" y="121805"/>
                </a:cubicBezTo>
                <a:cubicBezTo>
                  <a:pt x="1455193" y="120181"/>
                  <a:pt x="1460334" y="117746"/>
                  <a:pt x="1461687" y="113958"/>
                </a:cubicBezTo>
                <a:cubicBezTo>
                  <a:pt x="1471427" y="89877"/>
                  <a:pt x="1485497" y="68232"/>
                  <a:pt x="1503084" y="48751"/>
                </a:cubicBezTo>
                <a:close/>
                <a:moveTo>
                  <a:pt x="1443017" y="155626"/>
                </a:moveTo>
                <a:cubicBezTo>
                  <a:pt x="1438418" y="156438"/>
                  <a:pt x="1433818" y="156168"/>
                  <a:pt x="1433006" y="157791"/>
                </a:cubicBezTo>
                <a:cubicBezTo>
                  <a:pt x="1429218" y="165096"/>
                  <a:pt x="1426513" y="173214"/>
                  <a:pt x="1422995" y="182142"/>
                </a:cubicBezTo>
                <a:cubicBezTo>
                  <a:pt x="1441394" y="179707"/>
                  <a:pt x="1441665" y="179166"/>
                  <a:pt x="1443017" y="155626"/>
                </a:cubicBezTo>
                <a:close/>
                <a:moveTo>
                  <a:pt x="409704" y="123428"/>
                </a:moveTo>
                <a:cubicBezTo>
                  <a:pt x="409163" y="131004"/>
                  <a:pt x="408892" y="143180"/>
                  <a:pt x="406998" y="155085"/>
                </a:cubicBezTo>
                <a:cubicBezTo>
                  <a:pt x="404563" y="171320"/>
                  <a:pt x="398069" y="177813"/>
                  <a:pt x="382376" y="179707"/>
                </a:cubicBezTo>
                <a:cubicBezTo>
                  <a:pt x="343414" y="184307"/>
                  <a:pt x="307428" y="198377"/>
                  <a:pt x="270630" y="210553"/>
                </a:cubicBezTo>
                <a:cubicBezTo>
                  <a:pt x="236538" y="222187"/>
                  <a:pt x="205693" y="239774"/>
                  <a:pt x="178094" y="261961"/>
                </a:cubicBezTo>
                <a:cubicBezTo>
                  <a:pt x="123709" y="305523"/>
                  <a:pt x="91241" y="361532"/>
                  <a:pt x="93405" y="434315"/>
                </a:cubicBezTo>
                <a:cubicBezTo>
                  <a:pt x="94217" y="461373"/>
                  <a:pt x="97464" y="487348"/>
                  <a:pt x="106122" y="512781"/>
                </a:cubicBezTo>
                <a:cubicBezTo>
                  <a:pt x="110992" y="526851"/>
                  <a:pt x="118839" y="538756"/>
                  <a:pt x="131285" y="545250"/>
                </a:cubicBezTo>
                <a:cubicBezTo>
                  <a:pt x="151578" y="555802"/>
                  <a:pt x="172412" y="566355"/>
                  <a:pt x="194329" y="571766"/>
                </a:cubicBezTo>
                <a:cubicBezTo>
                  <a:pt x="229232" y="580424"/>
                  <a:pt x="264677" y="577719"/>
                  <a:pt x="299852" y="567166"/>
                </a:cubicBezTo>
                <a:cubicBezTo>
                  <a:pt x="328262" y="558508"/>
                  <a:pt x="357754" y="553097"/>
                  <a:pt x="386976" y="546332"/>
                </a:cubicBezTo>
                <a:cubicBezTo>
                  <a:pt x="388329" y="546062"/>
                  <a:pt x="389411" y="546062"/>
                  <a:pt x="390764" y="546062"/>
                </a:cubicBezTo>
                <a:cubicBezTo>
                  <a:pt x="421068" y="542544"/>
                  <a:pt x="435679" y="552555"/>
                  <a:pt x="432973" y="585295"/>
                </a:cubicBezTo>
                <a:cubicBezTo>
                  <a:pt x="431891" y="598011"/>
                  <a:pt x="432161" y="610728"/>
                  <a:pt x="430538" y="623445"/>
                </a:cubicBezTo>
                <a:cubicBezTo>
                  <a:pt x="429185" y="635080"/>
                  <a:pt x="422421" y="641303"/>
                  <a:pt x="410245" y="645632"/>
                </a:cubicBezTo>
                <a:cubicBezTo>
                  <a:pt x="385623" y="654290"/>
                  <a:pt x="360730" y="661866"/>
                  <a:pt x="335026" y="665113"/>
                </a:cubicBezTo>
                <a:cubicBezTo>
                  <a:pt x="321768" y="666737"/>
                  <a:pt x="308510" y="667278"/>
                  <a:pt x="295252" y="668090"/>
                </a:cubicBezTo>
                <a:cubicBezTo>
                  <a:pt x="261701" y="669713"/>
                  <a:pt x="228150" y="675124"/>
                  <a:pt x="194599" y="669172"/>
                </a:cubicBezTo>
                <a:cubicBezTo>
                  <a:pt x="153743" y="661866"/>
                  <a:pt x="116133" y="648338"/>
                  <a:pt x="86100" y="618034"/>
                </a:cubicBezTo>
                <a:cubicBezTo>
                  <a:pt x="62290" y="594223"/>
                  <a:pt x="36856" y="571495"/>
                  <a:pt x="22515" y="540109"/>
                </a:cubicBezTo>
                <a:cubicBezTo>
                  <a:pt x="6822" y="506017"/>
                  <a:pt x="-1836" y="471113"/>
                  <a:pt x="329" y="432963"/>
                </a:cubicBezTo>
                <a:cubicBezTo>
                  <a:pt x="1952" y="403470"/>
                  <a:pt x="7905" y="375060"/>
                  <a:pt x="14398" y="346650"/>
                </a:cubicBezTo>
                <a:cubicBezTo>
                  <a:pt x="22245" y="313099"/>
                  <a:pt x="37126" y="281713"/>
                  <a:pt x="56337" y="253303"/>
                </a:cubicBezTo>
                <a:cubicBezTo>
                  <a:pt x="73112" y="228681"/>
                  <a:pt x="90429" y="204059"/>
                  <a:pt x="111263" y="182954"/>
                </a:cubicBezTo>
                <a:cubicBezTo>
                  <a:pt x="141567" y="152109"/>
                  <a:pt x="176200" y="126405"/>
                  <a:pt x="216515" y="108547"/>
                </a:cubicBezTo>
                <a:cubicBezTo>
                  <a:pt x="240867" y="97724"/>
                  <a:pt x="265760" y="87713"/>
                  <a:pt x="291734" y="82843"/>
                </a:cubicBezTo>
                <a:cubicBezTo>
                  <a:pt x="325015" y="76890"/>
                  <a:pt x="359107" y="74996"/>
                  <a:pt x="393199" y="72020"/>
                </a:cubicBezTo>
                <a:cubicBezTo>
                  <a:pt x="401316" y="71208"/>
                  <a:pt x="410515" y="83925"/>
                  <a:pt x="410786" y="93936"/>
                </a:cubicBezTo>
                <a:cubicBezTo>
                  <a:pt x="410786" y="98265"/>
                  <a:pt x="409974" y="102865"/>
                  <a:pt x="409704" y="107194"/>
                </a:cubicBezTo>
                <a:cubicBezTo>
                  <a:pt x="408892" y="111253"/>
                  <a:pt x="409433" y="115041"/>
                  <a:pt x="409704" y="123428"/>
                </a:cubicBezTo>
                <a:close/>
                <a:moveTo>
                  <a:pt x="394822" y="583130"/>
                </a:moveTo>
                <a:cubicBezTo>
                  <a:pt x="386705" y="584212"/>
                  <a:pt x="382105" y="584212"/>
                  <a:pt x="378047" y="585565"/>
                </a:cubicBezTo>
                <a:cubicBezTo>
                  <a:pt x="358025" y="591518"/>
                  <a:pt x="338002" y="598011"/>
                  <a:pt x="317709" y="603693"/>
                </a:cubicBezTo>
                <a:cubicBezTo>
                  <a:pt x="252772" y="621281"/>
                  <a:pt x="189999" y="616140"/>
                  <a:pt x="130744" y="583671"/>
                </a:cubicBezTo>
                <a:cubicBezTo>
                  <a:pt x="94217" y="563649"/>
                  <a:pt x="66619" y="535239"/>
                  <a:pt x="60937" y="491406"/>
                </a:cubicBezTo>
                <a:cubicBezTo>
                  <a:pt x="59584" y="480042"/>
                  <a:pt x="59043" y="468678"/>
                  <a:pt x="57149" y="457314"/>
                </a:cubicBezTo>
                <a:cubicBezTo>
                  <a:pt x="51467" y="423493"/>
                  <a:pt x="53902" y="389942"/>
                  <a:pt x="65266" y="357744"/>
                </a:cubicBezTo>
                <a:cubicBezTo>
                  <a:pt x="70407" y="343403"/>
                  <a:pt x="76900" y="329604"/>
                  <a:pt x="83935" y="316076"/>
                </a:cubicBezTo>
                <a:cubicBezTo>
                  <a:pt x="95029" y="293889"/>
                  <a:pt x="108287" y="273055"/>
                  <a:pt x="127227" y="256279"/>
                </a:cubicBezTo>
                <a:cubicBezTo>
                  <a:pt x="138591" y="246268"/>
                  <a:pt x="149414" y="234904"/>
                  <a:pt x="161860" y="226246"/>
                </a:cubicBezTo>
                <a:cubicBezTo>
                  <a:pt x="181612" y="212447"/>
                  <a:pt x="201905" y="199459"/>
                  <a:pt x="223009" y="188095"/>
                </a:cubicBezTo>
                <a:cubicBezTo>
                  <a:pt x="239785" y="179166"/>
                  <a:pt x="257913" y="173214"/>
                  <a:pt x="275771" y="166990"/>
                </a:cubicBezTo>
                <a:cubicBezTo>
                  <a:pt x="302287" y="158062"/>
                  <a:pt x="328803" y="148862"/>
                  <a:pt x="357483" y="151568"/>
                </a:cubicBezTo>
                <a:cubicBezTo>
                  <a:pt x="363436" y="152109"/>
                  <a:pt x="369659" y="150756"/>
                  <a:pt x="376423" y="150215"/>
                </a:cubicBezTo>
                <a:cubicBezTo>
                  <a:pt x="378317" y="136957"/>
                  <a:pt x="379941" y="125052"/>
                  <a:pt x="381564" y="112335"/>
                </a:cubicBezTo>
                <a:cubicBezTo>
                  <a:pt x="376423" y="110982"/>
                  <a:pt x="372365" y="109359"/>
                  <a:pt x="368306" y="109088"/>
                </a:cubicBezTo>
                <a:cubicBezTo>
                  <a:pt x="332591" y="108276"/>
                  <a:pt x="297146" y="114499"/>
                  <a:pt x="263324" y="123970"/>
                </a:cubicBezTo>
                <a:cubicBezTo>
                  <a:pt x="240326" y="130463"/>
                  <a:pt x="218409" y="142098"/>
                  <a:pt x="197846" y="154274"/>
                </a:cubicBezTo>
                <a:cubicBezTo>
                  <a:pt x="177283" y="166449"/>
                  <a:pt x="156719" y="180519"/>
                  <a:pt x="139944" y="197294"/>
                </a:cubicBezTo>
                <a:cubicBezTo>
                  <a:pt x="118568" y="218670"/>
                  <a:pt x="97193" y="240586"/>
                  <a:pt x="83935" y="268725"/>
                </a:cubicBezTo>
                <a:cubicBezTo>
                  <a:pt x="72030" y="293889"/>
                  <a:pt x="57690" y="317699"/>
                  <a:pt x="49573" y="345027"/>
                </a:cubicBezTo>
                <a:cubicBezTo>
                  <a:pt x="39561" y="378578"/>
                  <a:pt x="38209" y="412670"/>
                  <a:pt x="37938" y="447032"/>
                </a:cubicBezTo>
                <a:cubicBezTo>
                  <a:pt x="37667" y="473278"/>
                  <a:pt x="41997" y="498712"/>
                  <a:pt x="55525" y="522522"/>
                </a:cubicBezTo>
                <a:cubicBezTo>
                  <a:pt x="73924" y="554991"/>
                  <a:pt x="95840" y="583401"/>
                  <a:pt x="128580" y="603964"/>
                </a:cubicBezTo>
                <a:cubicBezTo>
                  <a:pt x="154555" y="620198"/>
                  <a:pt x="181071" y="630751"/>
                  <a:pt x="211916" y="632915"/>
                </a:cubicBezTo>
                <a:cubicBezTo>
                  <a:pt x="251419" y="635621"/>
                  <a:pt x="290652" y="636974"/>
                  <a:pt x="330156" y="633998"/>
                </a:cubicBezTo>
                <a:cubicBezTo>
                  <a:pt x="346660" y="632645"/>
                  <a:pt x="363165" y="630751"/>
                  <a:pt x="379400" y="628316"/>
                </a:cubicBezTo>
                <a:cubicBezTo>
                  <a:pt x="385352" y="627504"/>
                  <a:pt x="392117" y="625339"/>
                  <a:pt x="392928" y="616951"/>
                </a:cubicBezTo>
                <a:cubicBezTo>
                  <a:pt x="393199" y="606940"/>
                  <a:pt x="393740" y="596388"/>
                  <a:pt x="394822" y="583130"/>
                </a:cubicBezTo>
                <a:close/>
                <a:moveTo>
                  <a:pt x="574211" y="541191"/>
                </a:moveTo>
                <a:cubicBezTo>
                  <a:pt x="509004" y="541191"/>
                  <a:pt x="458407" y="513052"/>
                  <a:pt x="425938" y="457044"/>
                </a:cubicBezTo>
                <a:cubicBezTo>
                  <a:pt x="398069" y="409152"/>
                  <a:pt x="385893" y="355850"/>
                  <a:pt x="398610" y="300653"/>
                </a:cubicBezTo>
                <a:cubicBezTo>
                  <a:pt x="408080" y="258714"/>
                  <a:pt x="426479" y="220564"/>
                  <a:pt x="460571" y="191612"/>
                </a:cubicBezTo>
                <a:cubicBezTo>
                  <a:pt x="472747" y="181331"/>
                  <a:pt x="482217" y="168073"/>
                  <a:pt x="494934" y="158873"/>
                </a:cubicBezTo>
                <a:cubicBezTo>
                  <a:pt x="528485" y="134522"/>
                  <a:pt x="563389" y="112605"/>
                  <a:pt x="606951" y="111794"/>
                </a:cubicBezTo>
                <a:cubicBezTo>
                  <a:pt x="618856" y="111523"/>
                  <a:pt x="631302" y="109629"/>
                  <a:pt x="642937" y="110982"/>
                </a:cubicBezTo>
                <a:cubicBezTo>
                  <a:pt x="679464" y="115582"/>
                  <a:pt x="702462" y="139933"/>
                  <a:pt x="722485" y="168073"/>
                </a:cubicBezTo>
                <a:cubicBezTo>
                  <a:pt x="747107" y="202435"/>
                  <a:pt x="761718" y="241398"/>
                  <a:pt x="764153" y="283066"/>
                </a:cubicBezTo>
                <a:cubicBezTo>
                  <a:pt x="766317" y="316617"/>
                  <a:pt x="761718" y="350168"/>
                  <a:pt x="752789" y="383177"/>
                </a:cubicBezTo>
                <a:cubicBezTo>
                  <a:pt x="740613" y="427822"/>
                  <a:pt x="717344" y="465702"/>
                  <a:pt x="686228" y="498982"/>
                </a:cubicBezTo>
                <a:cubicBezTo>
                  <a:pt x="672158" y="514134"/>
                  <a:pt x="655654" y="525498"/>
                  <a:pt x="635631" y="531451"/>
                </a:cubicBezTo>
                <a:cubicBezTo>
                  <a:pt x="625349" y="534427"/>
                  <a:pt x="615068" y="538756"/>
                  <a:pt x="604515" y="540650"/>
                </a:cubicBezTo>
                <a:cubicBezTo>
                  <a:pt x="594775" y="542544"/>
                  <a:pt x="584223" y="541191"/>
                  <a:pt x="574211" y="541191"/>
                </a:cubicBezTo>
                <a:close/>
                <a:moveTo>
                  <a:pt x="710580" y="298218"/>
                </a:moveTo>
                <a:cubicBezTo>
                  <a:pt x="708956" y="266290"/>
                  <a:pt x="694886" y="241939"/>
                  <a:pt x="679464" y="218399"/>
                </a:cubicBezTo>
                <a:cubicBezTo>
                  <a:pt x="678382" y="216776"/>
                  <a:pt x="676758" y="215693"/>
                  <a:pt x="675135" y="214611"/>
                </a:cubicBezTo>
                <a:cubicBezTo>
                  <a:pt x="649160" y="200812"/>
                  <a:pt x="623185" y="196753"/>
                  <a:pt x="594775" y="209741"/>
                </a:cubicBezTo>
                <a:cubicBezTo>
                  <a:pt x="569341" y="221375"/>
                  <a:pt x="548237" y="238692"/>
                  <a:pt x="528755" y="257632"/>
                </a:cubicBezTo>
                <a:cubicBezTo>
                  <a:pt x="493581" y="292265"/>
                  <a:pt x="469230" y="331228"/>
                  <a:pt x="477888" y="384530"/>
                </a:cubicBezTo>
                <a:cubicBezTo>
                  <a:pt x="483029" y="416458"/>
                  <a:pt x="518203" y="448115"/>
                  <a:pt x="550942" y="444327"/>
                </a:cubicBezTo>
                <a:cubicBezTo>
                  <a:pt x="604245" y="438374"/>
                  <a:pt x="649430" y="416728"/>
                  <a:pt x="680546" y="370731"/>
                </a:cubicBezTo>
                <a:cubicBezTo>
                  <a:pt x="696239" y="348003"/>
                  <a:pt x="705168" y="322299"/>
                  <a:pt x="710580" y="298218"/>
                </a:cubicBezTo>
                <a:close/>
                <a:moveTo>
                  <a:pt x="736284" y="315264"/>
                </a:moveTo>
                <a:cubicBezTo>
                  <a:pt x="728437" y="334745"/>
                  <a:pt x="721673" y="350979"/>
                  <a:pt x="715179" y="367214"/>
                </a:cubicBezTo>
                <a:cubicBezTo>
                  <a:pt x="687040" y="436480"/>
                  <a:pt x="617503" y="472196"/>
                  <a:pt x="546613" y="474090"/>
                </a:cubicBezTo>
                <a:cubicBezTo>
                  <a:pt x="542284" y="474090"/>
                  <a:pt x="537684" y="473278"/>
                  <a:pt x="533355" y="471925"/>
                </a:cubicBezTo>
                <a:cubicBezTo>
                  <a:pt x="495475" y="459479"/>
                  <a:pt x="465983" y="439456"/>
                  <a:pt x="453807" y="397518"/>
                </a:cubicBezTo>
                <a:cubicBezTo>
                  <a:pt x="438384" y="343944"/>
                  <a:pt x="452183" y="297947"/>
                  <a:pt x="485193" y="256550"/>
                </a:cubicBezTo>
                <a:cubicBezTo>
                  <a:pt x="508192" y="227599"/>
                  <a:pt x="536872" y="204059"/>
                  <a:pt x="568529" y="184848"/>
                </a:cubicBezTo>
                <a:cubicBezTo>
                  <a:pt x="594775" y="169155"/>
                  <a:pt x="623185" y="163744"/>
                  <a:pt x="652407" y="174296"/>
                </a:cubicBezTo>
                <a:cubicBezTo>
                  <a:pt x="676217" y="182954"/>
                  <a:pt x="695157" y="198918"/>
                  <a:pt x="708415" y="221105"/>
                </a:cubicBezTo>
                <a:cubicBezTo>
                  <a:pt x="723026" y="245997"/>
                  <a:pt x="731414" y="272784"/>
                  <a:pt x="738178" y="300924"/>
                </a:cubicBezTo>
                <a:cubicBezTo>
                  <a:pt x="737907" y="284419"/>
                  <a:pt x="737637" y="267914"/>
                  <a:pt x="734119" y="251950"/>
                </a:cubicBezTo>
                <a:cubicBezTo>
                  <a:pt x="727084" y="220023"/>
                  <a:pt x="709768" y="193506"/>
                  <a:pt x="688663" y="169155"/>
                </a:cubicBezTo>
                <a:cubicBezTo>
                  <a:pt x="675405" y="153732"/>
                  <a:pt x="658630" y="144804"/>
                  <a:pt x="636714" y="145345"/>
                </a:cubicBezTo>
                <a:cubicBezTo>
                  <a:pt x="618044" y="145886"/>
                  <a:pt x="600186" y="148862"/>
                  <a:pt x="582870" y="155356"/>
                </a:cubicBezTo>
                <a:cubicBezTo>
                  <a:pt x="549048" y="167802"/>
                  <a:pt x="518474" y="185119"/>
                  <a:pt x="494122" y="211905"/>
                </a:cubicBezTo>
                <a:cubicBezTo>
                  <a:pt x="480594" y="226787"/>
                  <a:pt x="468959" y="243562"/>
                  <a:pt x="458136" y="260608"/>
                </a:cubicBezTo>
                <a:cubicBezTo>
                  <a:pt x="442713" y="284419"/>
                  <a:pt x="435138" y="311476"/>
                  <a:pt x="432432" y="339615"/>
                </a:cubicBezTo>
                <a:cubicBezTo>
                  <a:pt x="429455" y="369108"/>
                  <a:pt x="437573" y="396977"/>
                  <a:pt x="448125" y="423222"/>
                </a:cubicBezTo>
                <a:cubicBezTo>
                  <a:pt x="457595" y="447303"/>
                  <a:pt x="474641" y="468137"/>
                  <a:pt x="497369" y="482748"/>
                </a:cubicBezTo>
                <a:cubicBezTo>
                  <a:pt x="530920" y="504123"/>
                  <a:pt x="568800" y="503041"/>
                  <a:pt x="606409" y="502500"/>
                </a:cubicBezTo>
                <a:cubicBezTo>
                  <a:pt x="608303" y="502500"/>
                  <a:pt x="610197" y="501688"/>
                  <a:pt x="611821" y="500876"/>
                </a:cubicBezTo>
                <a:cubicBezTo>
                  <a:pt x="638608" y="486265"/>
                  <a:pt x="665124" y="471384"/>
                  <a:pt x="683793" y="445679"/>
                </a:cubicBezTo>
                <a:cubicBezTo>
                  <a:pt x="698133" y="426198"/>
                  <a:pt x="711932" y="407258"/>
                  <a:pt x="721132" y="384260"/>
                </a:cubicBezTo>
                <a:cubicBezTo>
                  <a:pt x="729520" y="362884"/>
                  <a:pt x="735472" y="340968"/>
                  <a:pt x="736284" y="315264"/>
                </a:cubicBezTo>
                <a:close/>
                <a:moveTo>
                  <a:pt x="982775" y="597200"/>
                </a:moveTo>
                <a:cubicBezTo>
                  <a:pt x="923790" y="593412"/>
                  <a:pt x="874546" y="569060"/>
                  <a:pt x="836666" y="524416"/>
                </a:cubicBezTo>
                <a:cubicBezTo>
                  <a:pt x="808527" y="491136"/>
                  <a:pt x="791751" y="451632"/>
                  <a:pt x="789316" y="407799"/>
                </a:cubicBezTo>
                <a:cubicBezTo>
                  <a:pt x="787151" y="368025"/>
                  <a:pt x="794727" y="329604"/>
                  <a:pt x="815561" y="294430"/>
                </a:cubicBezTo>
                <a:cubicBezTo>
                  <a:pt x="819079" y="288477"/>
                  <a:pt x="820161" y="281442"/>
                  <a:pt x="822867" y="275219"/>
                </a:cubicBezTo>
                <a:cubicBezTo>
                  <a:pt x="837478" y="244645"/>
                  <a:pt x="855877" y="216776"/>
                  <a:pt x="878605" y="191342"/>
                </a:cubicBezTo>
                <a:cubicBezTo>
                  <a:pt x="897815" y="169967"/>
                  <a:pt x="918920" y="150756"/>
                  <a:pt x="941918" y="133981"/>
                </a:cubicBezTo>
                <a:cubicBezTo>
                  <a:pt x="968435" y="114770"/>
                  <a:pt x="998468" y="103677"/>
                  <a:pt x="1031748" y="99889"/>
                </a:cubicBezTo>
                <a:cubicBezTo>
                  <a:pt x="1060970" y="96642"/>
                  <a:pt x="1083157" y="112064"/>
                  <a:pt x="1106697" y="123699"/>
                </a:cubicBezTo>
                <a:cubicBezTo>
                  <a:pt x="1133213" y="136686"/>
                  <a:pt x="1151341" y="158873"/>
                  <a:pt x="1164870" y="184848"/>
                </a:cubicBezTo>
                <a:cubicBezTo>
                  <a:pt x="1169469" y="193777"/>
                  <a:pt x="1174610" y="202706"/>
                  <a:pt x="1180022" y="211094"/>
                </a:cubicBezTo>
                <a:cubicBezTo>
                  <a:pt x="1197338" y="238151"/>
                  <a:pt x="1197879" y="268725"/>
                  <a:pt x="1200315" y="299030"/>
                </a:cubicBezTo>
                <a:cubicBezTo>
                  <a:pt x="1203020" y="332851"/>
                  <a:pt x="1196527" y="366131"/>
                  <a:pt x="1189492" y="398871"/>
                </a:cubicBezTo>
                <a:cubicBezTo>
                  <a:pt x="1182457" y="432151"/>
                  <a:pt x="1169199" y="462996"/>
                  <a:pt x="1150259" y="491406"/>
                </a:cubicBezTo>
                <a:cubicBezTo>
                  <a:pt x="1139707" y="507099"/>
                  <a:pt x="1128613" y="522792"/>
                  <a:pt x="1115626" y="536321"/>
                </a:cubicBezTo>
                <a:cubicBezTo>
                  <a:pt x="1084239" y="569601"/>
                  <a:pt x="1045818" y="590706"/>
                  <a:pt x="999821" y="596388"/>
                </a:cubicBezTo>
                <a:cubicBezTo>
                  <a:pt x="994139" y="597741"/>
                  <a:pt x="988457" y="597200"/>
                  <a:pt x="982775" y="597200"/>
                </a:cubicBezTo>
                <a:close/>
                <a:moveTo>
                  <a:pt x="1172175" y="295783"/>
                </a:moveTo>
                <a:cubicBezTo>
                  <a:pt x="1171363" y="281983"/>
                  <a:pt x="1174069" y="265479"/>
                  <a:pt x="1168928" y="251679"/>
                </a:cubicBezTo>
                <a:cubicBezTo>
                  <a:pt x="1149718" y="200541"/>
                  <a:pt x="1123202" y="154815"/>
                  <a:pt x="1065570" y="138039"/>
                </a:cubicBezTo>
                <a:cubicBezTo>
                  <a:pt x="1061241" y="136686"/>
                  <a:pt x="1056912" y="135334"/>
                  <a:pt x="1053394" y="132898"/>
                </a:cubicBezTo>
                <a:cubicBezTo>
                  <a:pt x="1043653" y="125593"/>
                  <a:pt x="1032289" y="126405"/>
                  <a:pt x="1022278" y="129110"/>
                </a:cubicBezTo>
                <a:cubicBezTo>
                  <a:pt x="993598" y="136145"/>
                  <a:pt x="966541" y="148321"/>
                  <a:pt x="945165" y="168614"/>
                </a:cubicBezTo>
                <a:cubicBezTo>
                  <a:pt x="901603" y="209470"/>
                  <a:pt x="867782" y="258173"/>
                  <a:pt x="846677" y="314182"/>
                </a:cubicBezTo>
                <a:cubicBezTo>
                  <a:pt x="833690" y="349085"/>
                  <a:pt x="824761" y="385613"/>
                  <a:pt x="830172" y="424304"/>
                </a:cubicBezTo>
                <a:cubicBezTo>
                  <a:pt x="832878" y="444868"/>
                  <a:pt x="838560" y="464078"/>
                  <a:pt x="849112" y="481666"/>
                </a:cubicBezTo>
                <a:cubicBezTo>
                  <a:pt x="864264" y="506558"/>
                  <a:pt x="886181" y="524957"/>
                  <a:pt x="911614" y="539027"/>
                </a:cubicBezTo>
                <a:cubicBezTo>
                  <a:pt x="979799" y="576907"/>
                  <a:pt x="1051771" y="554991"/>
                  <a:pt x="1098309" y="501688"/>
                </a:cubicBezTo>
                <a:cubicBezTo>
                  <a:pt x="1119684" y="477336"/>
                  <a:pt x="1138354" y="450820"/>
                  <a:pt x="1149177" y="419975"/>
                </a:cubicBezTo>
                <a:cubicBezTo>
                  <a:pt x="1156211" y="400223"/>
                  <a:pt x="1163517" y="380472"/>
                  <a:pt x="1167305" y="360179"/>
                </a:cubicBezTo>
                <a:cubicBezTo>
                  <a:pt x="1171093" y="339345"/>
                  <a:pt x="1170552" y="318240"/>
                  <a:pt x="1172175" y="295783"/>
                </a:cubicBezTo>
                <a:close/>
                <a:moveTo>
                  <a:pt x="988998" y="546603"/>
                </a:moveTo>
                <a:cubicBezTo>
                  <a:pt x="947059" y="547685"/>
                  <a:pt x="913508" y="530368"/>
                  <a:pt x="888616" y="499253"/>
                </a:cubicBezTo>
                <a:cubicBezTo>
                  <a:pt x="852900" y="454338"/>
                  <a:pt x="836937" y="402929"/>
                  <a:pt x="855336" y="345838"/>
                </a:cubicBezTo>
                <a:cubicBezTo>
                  <a:pt x="869405" y="302276"/>
                  <a:pt x="890239" y="261691"/>
                  <a:pt x="917026" y="224352"/>
                </a:cubicBezTo>
                <a:cubicBezTo>
                  <a:pt x="924872" y="213799"/>
                  <a:pt x="932719" y="203247"/>
                  <a:pt x="941107" y="192965"/>
                </a:cubicBezTo>
                <a:cubicBezTo>
                  <a:pt x="964105" y="164555"/>
                  <a:pt x="995492" y="152109"/>
                  <a:pt x="1030395" y="147780"/>
                </a:cubicBezTo>
                <a:cubicBezTo>
                  <a:pt x="1052041" y="145074"/>
                  <a:pt x="1069628" y="155356"/>
                  <a:pt x="1085592" y="169426"/>
                </a:cubicBezTo>
                <a:cubicBezTo>
                  <a:pt x="1115084" y="195400"/>
                  <a:pt x="1127260" y="230845"/>
                  <a:pt x="1139977" y="266020"/>
                </a:cubicBezTo>
                <a:cubicBezTo>
                  <a:pt x="1154317" y="304982"/>
                  <a:pt x="1149718" y="343674"/>
                  <a:pt x="1138895" y="382366"/>
                </a:cubicBezTo>
                <a:cubicBezTo>
                  <a:pt x="1132131" y="406717"/>
                  <a:pt x="1126178" y="431610"/>
                  <a:pt x="1117249" y="455149"/>
                </a:cubicBezTo>
                <a:cubicBezTo>
                  <a:pt x="1102638" y="493571"/>
                  <a:pt x="1074499" y="521169"/>
                  <a:pt x="1036889" y="537133"/>
                </a:cubicBezTo>
                <a:cubicBezTo>
                  <a:pt x="1022278" y="543627"/>
                  <a:pt x="1004962" y="543627"/>
                  <a:pt x="988998" y="546603"/>
                </a:cubicBezTo>
                <a:close/>
                <a:moveTo>
                  <a:pt x="884016" y="395083"/>
                </a:moveTo>
                <a:cubicBezTo>
                  <a:pt x="883204" y="456773"/>
                  <a:pt x="904850" y="490324"/>
                  <a:pt x="956259" y="508182"/>
                </a:cubicBezTo>
                <a:cubicBezTo>
                  <a:pt x="966811" y="511970"/>
                  <a:pt x="978987" y="514675"/>
                  <a:pt x="989810" y="513322"/>
                </a:cubicBezTo>
                <a:cubicBezTo>
                  <a:pt x="1039595" y="506558"/>
                  <a:pt x="1074769" y="478689"/>
                  <a:pt x="1094521" y="432421"/>
                </a:cubicBezTo>
                <a:cubicBezTo>
                  <a:pt x="1110214" y="395894"/>
                  <a:pt x="1114814" y="356661"/>
                  <a:pt x="1120225" y="317699"/>
                </a:cubicBezTo>
                <a:cubicBezTo>
                  <a:pt x="1121037" y="310935"/>
                  <a:pt x="1121037" y="303629"/>
                  <a:pt x="1119684" y="296865"/>
                </a:cubicBezTo>
                <a:cubicBezTo>
                  <a:pt x="1110214" y="257091"/>
                  <a:pt x="1098850" y="218129"/>
                  <a:pt x="1067734" y="188636"/>
                </a:cubicBezTo>
                <a:cubicBezTo>
                  <a:pt x="1059076" y="180519"/>
                  <a:pt x="1050147" y="176460"/>
                  <a:pt x="1038513" y="177813"/>
                </a:cubicBezTo>
                <a:cubicBezTo>
                  <a:pt x="1019031" y="180248"/>
                  <a:pt x="1002256" y="189448"/>
                  <a:pt x="986022" y="199188"/>
                </a:cubicBezTo>
                <a:cubicBezTo>
                  <a:pt x="972764" y="207306"/>
                  <a:pt x="961941" y="218399"/>
                  <a:pt x="951930" y="231657"/>
                </a:cubicBezTo>
                <a:cubicBezTo>
                  <a:pt x="936778" y="251138"/>
                  <a:pt x="928119" y="273596"/>
                  <a:pt x="917567" y="294971"/>
                </a:cubicBezTo>
                <a:cubicBezTo>
                  <a:pt x="899439" y="331498"/>
                  <a:pt x="883475" y="368837"/>
                  <a:pt x="884016" y="3950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7"/>
          <p:cNvSpPr/>
          <p:nvPr/>
        </p:nvSpPr>
        <p:spPr>
          <a:xfrm>
            <a:off x="6225061" y="3220744"/>
            <a:ext cx="850143" cy="487694"/>
          </a:xfrm>
          <a:custGeom>
            <a:rect b="b" l="l" r="r" t="t"/>
            <a:pathLst>
              <a:path extrusionOk="0" h="975388" w="1700287">
                <a:moveTo>
                  <a:pt x="1390412" y="683063"/>
                </a:moveTo>
                <a:cubicBezTo>
                  <a:pt x="1426579" y="697681"/>
                  <a:pt x="1459284" y="717685"/>
                  <a:pt x="1498915" y="718070"/>
                </a:cubicBezTo>
                <a:cubicBezTo>
                  <a:pt x="1501608" y="718070"/>
                  <a:pt x="1504301" y="719224"/>
                  <a:pt x="1506610" y="720378"/>
                </a:cubicBezTo>
                <a:cubicBezTo>
                  <a:pt x="1515844" y="725763"/>
                  <a:pt x="1522001" y="733072"/>
                  <a:pt x="1519307" y="744998"/>
                </a:cubicBezTo>
                <a:cubicBezTo>
                  <a:pt x="1516999" y="756154"/>
                  <a:pt x="1508149" y="758462"/>
                  <a:pt x="1498530" y="758462"/>
                </a:cubicBezTo>
                <a:cubicBezTo>
                  <a:pt x="1466595" y="758077"/>
                  <a:pt x="1435429" y="754615"/>
                  <a:pt x="1405033" y="744228"/>
                </a:cubicBezTo>
                <a:cubicBezTo>
                  <a:pt x="1386949" y="738073"/>
                  <a:pt x="1369250" y="731918"/>
                  <a:pt x="1351935" y="724225"/>
                </a:cubicBezTo>
                <a:cubicBezTo>
                  <a:pt x="1341931" y="719993"/>
                  <a:pt x="1334621" y="721532"/>
                  <a:pt x="1328080" y="729610"/>
                </a:cubicBezTo>
                <a:cubicBezTo>
                  <a:pt x="1304225" y="758462"/>
                  <a:pt x="1270750" y="771926"/>
                  <a:pt x="1238045" y="787313"/>
                </a:cubicBezTo>
                <a:cubicBezTo>
                  <a:pt x="1206880" y="801931"/>
                  <a:pt x="1175714" y="810394"/>
                  <a:pt x="1141470" y="807701"/>
                </a:cubicBezTo>
                <a:cubicBezTo>
                  <a:pt x="1116845" y="805778"/>
                  <a:pt x="1096453" y="797315"/>
                  <a:pt x="1080677" y="777311"/>
                </a:cubicBezTo>
                <a:cubicBezTo>
                  <a:pt x="1046433" y="734611"/>
                  <a:pt x="1052205" y="669984"/>
                  <a:pt x="1095683" y="637286"/>
                </a:cubicBezTo>
                <a:cubicBezTo>
                  <a:pt x="1142624" y="602279"/>
                  <a:pt x="1194182" y="596509"/>
                  <a:pt x="1248819" y="617667"/>
                </a:cubicBezTo>
                <a:cubicBezTo>
                  <a:pt x="1268826" y="625360"/>
                  <a:pt x="1289604" y="632285"/>
                  <a:pt x="1310381" y="638055"/>
                </a:cubicBezTo>
                <a:cubicBezTo>
                  <a:pt x="1315383" y="639594"/>
                  <a:pt x="1323463" y="638055"/>
                  <a:pt x="1327310" y="634593"/>
                </a:cubicBezTo>
                <a:cubicBezTo>
                  <a:pt x="1351935" y="612281"/>
                  <a:pt x="1375791" y="589200"/>
                  <a:pt x="1400031" y="566503"/>
                </a:cubicBezTo>
                <a:cubicBezTo>
                  <a:pt x="1447357" y="522265"/>
                  <a:pt x="1483524" y="469563"/>
                  <a:pt x="1515844" y="414168"/>
                </a:cubicBezTo>
                <a:cubicBezTo>
                  <a:pt x="1531235" y="387625"/>
                  <a:pt x="1544702" y="359543"/>
                  <a:pt x="1556245" y="331460"/>
                </a:cubicBezTo>
                <a:cubicBezTo>
                  <a:pt x="1576637" y="281451"/>
                  <a:pt x="1595106" y="230673"/>
                  <a:pt x="1615498" y="177201"/>
                </a:cubicBezTo>
                <a:cubicBezTo>
                  <a:pt x="1610881" y="179510"/>
                  <a:pt x="1607418" y="179894"/>
                  <a:pt x="1605494" y="182202"/>
                </a:cubicBezTo>
                <a:cubicBezTo>
                  <a:pt x="1564709" y="227211"/>
                  <a:pt x="1524694" y="272604"/>
                  <a:pt x="1483909" y="317227"/>
                </a:cubicBezTo>
                <a:cubicBezTo>
                  <a:pt x="1456206" y="347233"/>
                  <a:pt x="1429657" y="378392"/>
                  <a:pt x="1398876" y="404935"/>
                </a:cubicBezTo>
                <a:cubicBezTo>
                  <a:pt x="1350396" y="446482"/>
                  <a:pt x="1303840" y="490720"/>
                  <a:pt x="1248434" y="523803"/>
                </a:cubicBezTo>
                <a:cubicBezTo>
                  <a:pt x="1235352" y="531497"/>
                  <a:pt x="1223809" y="541884"/>
                  <a:pt x="1212651" y="552270"/>
                </a:cubicBezTo>
                <a:cubicBezTo>
                  <a:pt x="1182255" y="580352"/>
                  <a:pt x="1146857" y="599586"/>
                  <a:pt x="1109150" y="615743"/>
                </a:cubicBezTo>
                <a:cubicBezTo>
                  <a:pt x="1091835" y="623052"/>
                  <a:pt x="1073367" y="628823"/>
                  <a:pt x="1057207" y="638440"/>
                </a:cubicBezTo>
                <a:cubicBezTo>
                  <a:pt x="1033351" y="652673"/>
                  <a:pt x="1006803" y="653443"/>
                  <a:pt x="981024" y="655751"/>
                </a:cubicBezTo>
                <a:cubicBezTo>
                  <a:pt x="949088" y="658443"/>
                  <a:pt x="920231" y="649596"/>
                  <a:pt x="899069" y="622283"/>
                </a:cubicBezTo>
                <a:cubicBezTo>
                  <a:pt x="893298" y="614589"/>
                  <a:pt x="885218" y="608434"/>
                  <a:pt x="877907" y="601510"/>
                </a:cubicBezTo>
                <a:cubicBezTo>
                  <a:pt x="831351" y="628823"/>
                  <a:pt x="782101" y="649211"/>
                  <a:pt x="728619" y="659213"/>
                </a:cubicBezTo>
                <a:cubicBezTo>
                  <a:pt x="716307" y="661521"/>
                  <a:pt x="705148" y="668830"/>
                  <a:pt x="692836" y="671907"/>
                </a:cubicBezTo>
                <a:cubicBezTo>
                  <a:pt x="678985" y="675754"/>
                  <a:pt x="664748" y="677678"/>
                  <a:pt x="650512" y="680755"/>
                </a:cubicBezTo>
                <a:cubicBezTo>
                  <a:pt x="640123" y="683063"/>
                  <a:pt x="629735" y="685371"/>
                  <a:pt x="619346" y="687680"/>
                </a:cubicBezTo>
                <a:cubicBezTo>
                  <a:pt x="615883" y="688449"/>
                  <a:pt x="612421" y="691526"/>
                  <a:pt x="608958" y="691142"/>
                </a:cubicBezTo>
                <a:cubicBezTo>
                  <a:pt x="568558" y="685756"/>
                  <a:pt x="551243" y="715762"/>
                  <a:pt x="535083" y="743074"/>
                </a:cubicBezTo>
                <a:cubicBezTo>
                  <a:pt x="511997" y="781543"/>
                  <a:pt x="481986" y="813856"/>
                  <a:pt x="450435" y="844631"/>
                </a:cubicBezTo>
                <a:cubicBezTo>
                  <a:pt x="405803" y="888101"/>
                  <a:pt x="355784" y="925800"/>
                  <a:pt x="298069" y="948881"/>
                </a:cubicBezTo>
                <a:cubicBezTo>
                  <a:pt x="253437" y="966577"/>
                  <a:pt x="206880" y="984272"/>
                  <a:pt x="156091" y="970424"/>
                </a:cubicBezTo>
                <a:cubicBezTo>
                  <a:pt x="140701" y="966192"/>
                  <a:pt x="123771" y="966961"/>
                  <a:pt x="107996" y="963499"/>
                </a:cubicBezTo>
                <a:cubicBezTo>
                  <a:pt x="56438" y="950805"/>
                  <a:pt x="7573" y="908105"/>
                  <a:pt x="1032" y="849248"/>
                </a:cubicBezTo>
                <a:cubicBezTo>
                  <a:pt x="-3200" y="812702"/>
                  <a:pt x="5649" y="778465"/>
                  <a:pt x="26426" y="748845"/>
                </a:cubicBezTo>
                <a:cubicBezTo>
                  <a:pt x="42202" y="726533"/>
                  <a:pt x="55284" y="701528"/>
                  <a:pt x="78754" y="684987"/>
                </a:cubicBezTo>
                <a:cubicBezTo>
                  <a:pt x="118000" y="656905"/>
                  <a:pt x="158015" y="631900"/>
                  <a:pt x="208804" y="631515"/>
                </a:cubicBezTo>
                <a:cubicBezTo>
                  <a:pt x="223040" y="631515"/>
                  <a:pt x="237276" y="627669"/>
                  <a:pt x="251513" y="626130"/>
                </a:cubicBezTo>
                <a:cubicBezTo>
                  <a:pt x="324618" y="619590"/>
                  <a:pt x="396953" y="632669"/>
                  <a:pt x="469673" y="633439"/>
                </a:cubicBezTo>
                <a:cubicBezTo>
                  <a:pt x="488527" y="633439"/>
                  <a:pt x="507380" y="633439"/>
                  <a:pt x="524695" y="633439"/>
                </a:cubicBezTo>
                <a:cubicBezTo>
                  <a:pt x="575483" y="572274"/>
                  <a:pt x="664748" y="424939"/>
                  <a:pt x="683602" y="370314"/>
                </a:cubicBezTo>
                <a:cubicBezTo>
                  <a:pt x="657823" y="394549"/>
                  <a:pt x="632813" y="416091"/>
                  <a:pt x="610497" y="439942"/>
                </a:cubicBezTo>
                <a:cubicBezTo>
                  <a:pt x="593182" y="458791"/>
                  <a:pt x="572790" y="473410"/>
                  <a:pt x="551243" y="486489"/>
                </a:cubicBezTo>
                <a:cubicBezTo>
                  <a:pt x="525849" y="502261"/>
                  <a:pt x="503148" y="521111"/>
                  <a:pt x="473906" y="530728"/>
                </a:cubicBezTo>
                <a:cubicBezTo>
                  <a:pt x="441970" y="541499"/>
                  <a:pt x="410035" y="543038"/>
                  <a:pt x="377715" y="538806"/>
                </a:cubicBezTo>
                <a:cubicBezTo>
                  <a:pt x="332698" y="532651"/>
                  <a:pt x="293837" y="484181"/>
                  <a:pt x="289989" y="433787"/>
                </a:cubicBezTo>
                <a:cubicBezTo>
                  <a:pt x="286911" y="397242"/>
                  <a:pt x="296915" y="363389"/>
                  <a:pt x="309997" y="331076"/>
                </a:cubicBezTo>
                <a:cubicBezTo>
                  <a:pt x="326542" y="290299"/>
                  <a:pt x="348088" y="251446"/>
                  <a:pt x="366557" y="211438"/>
                </a:cubicBezTo>
                <a:cubicBezTo>
                  <a:pt x="382717" y="175663"/>
                  <a:pt x="403494" y="143349"/>
                  <a:pt x="428889" y="113728"/>
                </a:cubicBezTo>
                <a:cubicBezTo>
                  <a:pt x="431582" y="110651"/>
                  <a:pt x="435814" y="108343"/>
                  <a:pt x="438892" y="105650"/>
                </a:cubicBezTo>
                <a:cubicBezTo>
                  <a:pt x="458900" y="120653"/>
                  <a:pt x="460824" y="123730"/>
                  <a:pt x="454283" y="141041"/>
                </a:cubicBezTo>
                <a:cubicBezTo>
                  <a:pt x="441586" y="173739"/>
                  <a:pt x="427349" y="206438"/>
                  <a:pt x="414268" y="239136"/>
                </a:cubicBezTo>
                <a:cubicBezTo>
                  <a:pt x="394260" y="289530"/>
                  <a:pt x="374252" y="339924"/>
                  <a:pt x="355399" y="390702"/>
                </a:cubicBezTo>
                <a:cubicBezTo>
                  <a:pt x="351551" y="400704"/>
                  <a:pt x="351936" y="411860"/>
                  <a:pt x="350397" y="422631"/>
                </a:cubicBezTo>
                <a:cubicBezTo>
                  <a:pt x="345780" y="457253"/>
                  <a:pt x="355399" y="473410"/>
                  <a:pt x="400801" y="474179"/>
                </a:cubicBezTo>
                <a:cubicBezTo>
                  <a:pt x="458131" y="474948"/>
                  <a:pt x="505841" y="451482"/>
                  <a:pt x="546626" y="412244"/>
                </a:cubicBezTo>
                <a:cubicBezTo>
                  <a:pt x="550474" y="408398"/>
                  <a:pt x="553937" y="403397"/>
                  <a:pt x="558554" y="401089"/>
                </a:cubicBezTo>
                <a:cubicBezTo>
                  <a:pt x="594337" y="384932"/>
                  <a:pt x="616268" y="352233"/>
                  <a:pt x="643971" y="326844"/>
                </a:cubicBezTo>
                <a:cubicBezTo>
                  <a:pt x="687065" y="287606"/>
                  <a:pt x="724002" y="243367"/>
                  <a:pt x="757091" y="196051"/>
                </a:cubicBezTo>
                <a:cubicBezTo>
                  <a:pt x="789027" y="150273"/>
                  <a:pt x="820577" y="104111"/>
                  <a:pt x="852128" y="57949"/>
                </a:cubicBezTo>
                <a:cubicBezTo>
                  <a:pt x="863286" y="41407"/>
                  <a:pt x="873290" y="24481"/>
                  <a:pt x="884448" y="8324"/>
                </a:cubicBezTo>
                <a:cubicBezTo>
                  <a:pt x="892528" y="-3216"/>
                  <a:pt x="902147" y="-2447"/>
                  <a:pt x="910997" y="8709"/>
                </a:cubicBezTo>
                <a:cubicBezTo>
                  <a:pt x="921385" y="21788"/>
                  <a:pt x="918307" y="36406"/>
                  <a:pt x="913690" y="50255"/>
                </a:cubicBezTo>
                <a:cubicBezTo>
                  <a:pt x="907534" y="69105"/>
                  <a:pt x="900608" y="87954"/>
                  <a:pt x="891759" y="106035"/>
                </a:cubicBezTo>
                <a:cubicBezTo>
                  <a:pt x="855591" y="181818"/>
                  <a:pt x="824810" y="260294"/>
                  <a:pt x="781716" y="332999"/>
                </a:cubicBezTo>
                <a:cubicBezTo>
                  <a:pt x="760939" y="368006"/>
                  <a:pt x="744394" y="405320"/>
                  <a:pt x="724387" y="440711"/>
                </a:cubicBezTo>
                <a:cubicBezTo>
                  <a:pt x="690527" y="500338"/>
                  <a:pt x="655514" y="559194"/>
                  <a:pt x="620501" y="619590"/>
                </a:cubicBezTo>
                <a:cubicBezTo>
                  <a:pt x="701686" y="600741"/>
                  <a:pt x="780947" y="578044"/>
                  <a:pt x="858284" y="541114"/>
                </a:cubicBezTo>
                <a:cubicBezTo>
                  <a:pt x="858284" y="527266"/>
                  <a:pt x="859054" y="511109"/>
                  <a:pt x="858284" y="494952"/>
                </a:cubicBezTo>
                <a:cubicBezTo>
                  <a:pt x="854437" y="433402"/>
                  <a:pt x="873675" y="378392"/>
                  <a:pt x="896376" y="322228"/>
                </a:cubicBezTo>
                <a:cubicBezTo>
                  <a:pt x="910612" y="287606"/>
                  <a:pt x="929850" y="256447"/>
                  <a:pt x="947164" y="223748"/>
                </a:cubicBezTo>
                <a:cubicBezTo>
                  <a:pt x="963324" y="192974"/>
                  <a:pt x="982947" y="163353"/>
                  <a:pt x="1012189" y="142195"/>
                </a:cubicBezTo>
                <a:cubicBezTo>
                  <a:pt x="1014883" y="140272"/>
                  <a:pt x="1017961" y="137579"/>
                  <a:pt x="1019885" y="134886"/>
                </a:cubicBezTo>
                <a:cubicBezTo>
                  <a:pt x="1051820" y="90647"/>
                  <a:pt x="1092605" y="57949"/>
                  <a:pt x="1143394" y="37560"/>
                </a:cubicBezTo>
                <a:cubicBezTo>
                  <a:pt x="1149165" y="35252"/>
                  <a:pt x="1153397" y="29867"/>
                  <a:pt x="1159169" y="27174"/>
                </a:cubicBezTo>
                <a:cubicBezTo>
                  <a:pt x="1191874" y="11402"/>
                  <a:pt x="1224963" y="-1678"/>
                  <a:pt x="1261901" y="13710"/>
                </a:cubicBezTo>
                <a:cubicBezTo>
                  <a:pt x="1293451" y="26789"/>
                  <a:pt x="1309611" y="51024"/>
                  <a:pt x="1314229" y="84107"/>
                </a:cubicBezTo>
                <a:cubicBezTo>
                  <a:pt x="1318461" y="114498"/>
                  <a:pt x="1311150" y="143734"/>
                  <a:pt x="1303840" y="172585"/>
                </a:cubicBezTo>
                <a:cubicBezTo>
                  <a:pt x="1286526" y="240290"/>
                  <a:pt x="1248049" y="295300"/>
                  <a:pt x="1199954" y="344540"/>
                </a:cubicBezTo>
                <a:cubicBezTo>
                  <a:pt x="1180331" y="364543"/>
                  <a:pt x="1164556" y="388009"/>
                  <a:pt x="1144548" y="407244"/>
                </a:cubicBezTo>
                <a:cubicBezTo>
                  <a:pt x="1117615" y="433787"/>
                  <a:pt x="1089912" y="459946"/>
                  <a:pt x="1059900" y="483027"/>
                </a:cubicBezTo>
                <a:cubicBezTo>
                  <a:pt x="1021424" y="512647"/>
                  <a:pt x="980254" y="538806"/>
                  <a:pt x="940239" y="566503"/>
                </a:cubicBezTo>
                <a:cubicBezTo>
                  <a:pt x="938700" y="567658"/>
                  <a:pt x="937545" y="568812"/>
                  <a:pt x="934852" y="571504"/>
                </a:cubicBezTo>
                <a:cubicBezTo>
                  <a:pt x="951012" y="584968"/>
                  <a:pt x="971020" y="583814"/>
                  <a:pt x="987949" y="581506"/>
                </a:cubicBezTo>
                <a:cubicBezTo>
                  <a:pt x="1009881" y="578429"/>
                  <a:pt x="1030658" y="568427"/>
                  <a:pt x="1052205" y="561887"/>
                </a:cubicBezTo>
                <a:cubicBezTo>
                  <a:pt x="1088373" y="550731"/>
                  <a:pt x="1116845" y="526496"/>
                  <a:pt x="1149550" y="509185"/>
                </a:cubicBezTo>
                <a:cubicBezTo>
                  <a:pt x="1193028" y="486489"/>
                  <a:pt x="1229965" y="454945"/>
                  <a:pt x="1269596" y="426478"/>
                </a:cubicBezTo>
                <a:cubicBezTo>
                  <a:pt x="1293451" y="409167"/>
                  <a:pt x="1319230" y="393395"/>
                  <a:pt x="1341162" y="373776"/>
                </a:cubicBezTo>
                <a:cubicBezTo>
                  <a:pt x="1374252" y="344540"/>
                  <a:pt x="1405802" y="313765"/>
                  <a:pt x="1436198" y="281836"/>
                </a:cubicBezTo>
                <a:cubicBezTo>
                  <a:pt x="1506610" y="207976"/>
                  <a:pt x="1576252" y="132963"/>
                  <a:pt x="1646279" y="58333"/>
                </a:cubicBezTo>
                <a:cubicBezTo>
                  <a:pt x="1665132" y="38330"/>
                  <a:pt x="1687449" y="41023"/>
                  <a:pt x="1696298" y="67181"/>
                </a:cubicBezTo>
                <a:cubicBezTo>
                  <a:pt x="1700915" y="81030"/>
                  <a:pt x="1701300" y="97571"/>
                  <a:pt x="1698607" y="112190"/>
                </a:cubicBezTo>
                <a:cubicBezTo>
                  <a:pt x="1686294" y="176432"/>
                  <a:pt x="1667056" y="238366"/>
                  <a:pt x="1639353" y="297608"/>
                </a:cubicBezTo>
                <a:cubicBezTo>
                  <a:pt x="1612805" y="354926"/>
                  <a:pt x="1588180" y="413399"/>
                  <a:pt x="1561631" y="470717"/>
                </a:cubicBezTo>
                <a:cubicBezTo>
                  <a:pt x="1540854" y="515725"/>
                  <a:pt x="1509303" y="553039"/>
                  <a:pt x="1477368" y="589969"/>
                </a:cubicBezTo>
                <a:cubicBezTo>
                  <a:pt x="1448896" y="621129"/>
                  <a:pt x="1420038" y="650750"/>
                  <a:pt x="1390412" y="683063"/>
                </a:cubicBezTo>
                <a:close/>
                <a:moveTo>
                  <a:pt x="477369" y="699989"/>
                </a:moveTo>
                <a:cubicBezTo>
                  <a:pt x="470443" y="699220"/>
                  <a:pt x="466595" y="698451"/>
                  <a:pt x="462363" y="698066"/>
                </a:cubicBezTo>
                <a:cubicBezTo>
                  <a:pt x="421193" y="694219"/>
                  <a:pt x="379639" y="691911"/>
                  <a:pt x="338469" y="686525"/>
                </a:cubicBezTo>
                <a:cubicBezTo>
                  <a:pt x="281139" y="678447"/>
                  <a:pt x="225349" y="682294"/>
                  <a:pt x="171097" y="701528"/>
                </a:cubicBezTo>
                <a:cubicBezTo>
                  <a:pt x="104918" y="724609"/>
                  <a:pt x="62594" y="770002"/>
                  <a:pt x="52205" y="840784"/>
                </a:cubicBezTo>
                <a:cubicBezTo>
                  <a:pt x="48358" y="865789"/>
                  <a:pt x="60285" y="891948"/>
                  <a:pt x="80678" y="900026"/>
                </a:cubicBezTo>
                <a:cubicBezTo>
                  <a:pt x="106842" y="910413"/>
                  <a:pt x="133775" y="917337"/>
                  <a:pt x="162248" y="917722"/>
                </a:cubicBezTo>
                <a:cubicBezTo>
                  <a:pt x="208419" y="918491"/>
                  <a:pt x="248435" y="898103"/>
                  <a:pt x="286141" y="877330"/>
                </a:cubicBezTo>
                <a:cubicBezTo>
                  <a:pt x="320770" y="858480"/>
                  <a:pt x="354244" y="837322"/>
                  <a:pt x="384641" y="810010"/>
                </a:cubicBezTo>
                <a:cubicBezTo>
                  <a:pt x="417730" y="780773"/>
                  <a:pt x="445049" y="748075"/>
                  <a:pt x="470443" y="713069"/>
                </a:cubicBezTo>
                <a:cubicBezTo>
                  <a:pt x="472752" y="709607"/>
                  <a:pt x="474291" y="705760"/>
                  <a:pt x="477369" y="699989"/>
                </a:cubicBezTo>
                <a:close/>
                <a:moveTo>
                  <a:pt x="915999" y="504569"/>
                </a:moveTo>
                <a:cubicBezTo>
                  <a:pt x="937930" y="490720"/>
                  <a:pt x="956014" y="481103"/>
                  <a:pt x="972559" y="468793"/>
                </a:cubicBezTo>
                <a:cubicBezTo>
                  <a:pt x="1010650" y="439942"/>
                  <a:pt x="1048742" y="411090"/>
                  <a:pt x="1085679" y="380700"/>
                </a:cubicBezTo>
                <a:cubicBezTo>
                  <a:pt x="1106456" y="363389"/>
                  <a:pt x="1124540" y="343001"/>
                  <a:pt x="1144163" y="324151"/>
                </a:cubicBezTo>
                <a:cubicBezTo>
                  <a:pt x="1153782" y="314919"/>
                  <a:pt x="1164940" y="306841"/>
                  <a:pt x="1173790" y="296839"/>
                </a:cubicBezTo>
                <a:cubicBezTo>
                  <a:pt x="1186102" y="282605"/>
                  <a:pt x="1195721" y="265679"/>
                  <a:pt x="1208419" y="251830"/>
                </a:cubicBezTo>
                <a:cubicBezTo>
                  <a:pt x="1229965" y="228749"/>
                  <a:pt x="1243432" y="201437"/>
                  <a:pt x="1255360" y="172970"/>
                </a:cubicBezTo>
                <a:cubicBezTo>
                  <a:pt x="1263825" y="152197"/>
                  <a:pt x="1269211" y="129885"/>
                  <a:pt x="1271905" y="107573"/>
                </a:cubicBezTo>
                <a:cubicBezTo>
                  <a:pt x="1274983" y="81415"/>
                  <a:pt x="1258053" y="64873"/>
                  <a:pt x="1233428" y="66412"/>
                </a:cubicBezTo>
                <a:cubicBezTo>
                  <a:pt x="1204956" y="68335"/>
                  <a:pt x="1177253" y="77952"/>
                  <a:pt x="1156091" y="94494"/>
                </a:cubicBezTo>
                <a:cubicBezTo>
                  <a:pt x="1106456" y="134117"/>
                  <a:pt x="1054898" y="172970"/>
                  <a:pt x="1020654" y="228749"/>
                </a:cubicBezTo>
                <a:cubicBezTo>
                  <a:pt x="1006033" y="252600"/>
                  <a:pt x="988334" y="274527"/>
                  <a:pt x="975252" y="299147"/>
                </a:cubicBezTo>
                <a:cubicBezTo>
                  <a:pt x="956784" y="334153"/>
                  <a:pt x="939854" y="370314"/>
                  <a:pt x="930620" y="409167"/>
                </a:cubicBezTo>
                <a:cubicBezTo>
                  <a:pt x="923694" y="439172"/>
                  <a:pt x="913690" y="468793"/>
                  <a:pt x="915999" y="504569"/>
                </a:cubicBezTo>
                <a:close/>
                <a:moveTo>
                  <a:pt x="1110689" y="725763"/>
                </a:moveTo>
                <a:cubicBezTo>
                  <a:pt x="1151858" y="739227"/>
                  <a:pt x="1233043" y="713453"/>
                  <a:pt x="1257284" y="678447"/>
                </a:cubicBezTo>
                <a:cubicBezTo>
                  <a:pt x="1238045" y="674985"/>
                  <a:pt x="1219577" y="671523"/>
                  <a:pt x="1201108" y="668830"/>
                </a:cubicBezTo>
                <a:cubicBezTo>
                  <a:pt x="1174944" y="664983"/>
                  <a:pt x="1151089" y="672677"/>
                  <a:pt x="1130312" y="688064"/>
                </a:cubicBezTo>
                <a:cubicBezTo>
                  <a:pt x="1117999" y="696912"/>
                  <a:pt x="1106841" y="708068"/>
                  <a:pt x="1110689" y="7257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7"/>
          <p:cNvSpPr/>
          <p:nvPr/>
        </p:nvSpPr>
        <p:spPr>
          <a:xfrm>
            <a:off x="5044184" y="3220757"/>
            <a:ext cx="780547" cy="488402"/>
          </a:xfrm>
          <a:custGeom>
            <a:rect b="b" l="l" r="r" t="t"/>
            <a:pathLst>
              <a:path extrusionOk="0" h="976804" w="1561094">
                <a:moveTo>
                  <a:pt x="306705" y="19762"/>
                </a:moveTo>
                <a:cubicBezTo>
                  <a:pt x="311587" y="30660"/>
                  <a:pt x="317220" y="38177"/>
                  <a:pt x="317596" y="45693"/>
                </a:cubicBezTo>
                <a:cubicBezTo>
                  <a:pt x="318347" y="56967"/>
                  <a:pt x="316845" y="68617"/>
                  <a:pt x="313840" y="79516"/>
                </a:cubicBezTo>
                <a:cubicBezTo>
                  <a:pt x="303325" y="117848"/>
                  <a:pt x="290182" y="155429"/>
                  <a:pt x="281544" y="193761"/>
                </a:cubicBezTo>
                <a:cubicBezTo>
                  <a:pt x="272156" y="233221"/>
                  <a:pt x="266147" y="273433"/>
                  <a:pt x="260139" y="313268"/>
                </a:cubicBezTo>
                <a:cubicBezTo>
                  <a:pt x="255257" y="345588"/>
                  <a:pt x="251877" y="377908"/>
                  <a:pt x="249999" y="410603"/>
                </a:cubicBezTo>
                <a:cubicBezTo>
                  <a:pt x="248873" y="429769"/>
                  <a:pt x="250375" y="449687"/>
                  <a:pt x="253379" y="468853"/>
                </a:cubicBezTo>
                <a:cubicBezTo>
                  <a:pt x="260139" y="510192"/>
                  <a:pt x="290557" y="521091"/>
                  <a:pt x="328486" y="505307"/>
                </a:cubicBezTo>
                <a:cubicBezTo>
                  <a:pt x="371673" y="487644"/>
                  <a:pt x="404344" y="453821"/>
                  <a:pt x="435889" y="420750"/>
                </a:cubicBezTo>
                <a:cubicBezTo>
                  <a:pt x="477949" y="376780"/>
                  <a:pt x="519258" y="331683"/>
                  <a:pt x="556061" y="283204"/>
                </a:cubicBezTo>
                <a:cubicBezTo>
                  <a:pt x="583475" y="247126"/>
                  <a:pt x="605631" y="206163"/>
                  <a:pt x="626661" y="165576"/>
                </a:cubicBezTo>
                <a:cubicBezTo>
                  <a:pt x="651822" y="117096"/>
                  <a:pt x="673979" y="67114"/>
                  <a:pt x="697262" y="17883"/>
                </a:cubicBezTo>
                <a:cubicBezTo>
                  <a:pt x="701393" y="8864"/>
                  <a:pt x="706275" y="-1659"/>
                  <a:pt x="717541" y="220"/>
                </a:cubicBezTo>
                <a:cubicBezTo>
                  <a:pt x="725052" y="1347"/>
                  <a:pt x="733689" y="8112"/>
                  <a:pt x="737444" y="14877"/>
                </a:cubicBezTo>
                <a:cubicBezTo>
                  <a:pt x="742326" y="23520"/>
                  <a:pt x="746457" y="34794"/>
                  <a:pt x="745331" y="44190"/>
                </a:cubicBezTo>
                <a:cubicBezTo>
                  <a:pt x="733314" y="134008"/>
                  <a:pt x="713410" y="221571"/>
                  <a:pt x="669472" y="302370"/>
                </a:cubicBezTo>
                <a:cubicBezTo>
                  <a:pt x="657080" y="324543"/>
                  <a:pt x="649945" y="349722"/>
                  <a:pt x="637928" y="372270"/>
                </a:cubicBezTo>
                <a:cubicBezTo>
                  <a:pt x="616522" y="412482"/>
                  <a:pt x="593614" y="452318"/>
                  <a:pt x="569956" y="491402"/>
                </a:cubicBezTo>
                <a:cubicBezTo>
                  <a:pt x="550428" y="523721"/>
                  <a:pt x="529022" y="554913"/>
                  <a:pt x="508743" y="586857"/>
                </a:cubicBezTo>
                <a:cubicBezTo>
                  <a:pt x="506866" y="589488"/>
                  <a:pt x="506490" y="593246"/>
                  <a:pt x="504237" y="599259"/>
                </a:cubicBezTo>
                <a:cubicBezTo>
                  <a:pt x="510996" y="598131"/>
                  <a:pt x="515503" y="597380"/>
                  <a:pt x="520009" y="596252"/>
                </a:cubicBezTo>
                <a:cubicBezTo>
                  <a:pt x="528647" y="593997"/>
                  <a:pt x="536908" y="590239"/>
                  <a:pt x="545546" y="589488"/>
                </a:cubicBezTo>
                <a:cubicBezTo>
                  <a:pt x="555685" y="588736"/>
                  <a:pt x="564698" y="593622"/>
                  <a:pt x="568078" y="604520"/>
                </a:cubicBezTo>
                <a:cubicBezTo>
                  <a:pt x="571458" y="616170"/>
                  <a:pt x="565449" y="623310"/>
                  <a:pt x="555310" y="627069"/>
                </a:cubicBezTo>
                <a:cubicBezTo>
                  <a:pt x="533153" y="635336"/>
                  <a:pt x="511372" y="645483"/>
                  <a:pt x="488464" y="651120"/>
                </a:cubicBezTo>
                <a:cubicBezTo>
                  <a:pt x="465181" y="656757"/>
                  <a:pt x="452788" y="672917"/>
                  <a:pt x="440771" y="690204"/>
                </a:cubicBezTo>
                <a:cubicBezTo>
                  <a:pt x="405846" y="739811"/>
                  <a:pt x="372424" y="790545"/>
                  <a:pt x="336372" y="839025"/>
                </a:cubicBezTo>
                <a:cubicBezTo>
                  <a:pt x="310836" y="873599"/>
                  <a:pt x="282295" y="906294"/>
                  <a:pt x="248122" y="932977"/>
                </a:cubicBezTo>
                <a:cubicBezTo>
                  <a:pt x="207564" y="964920"/>
                  <a:pt x="162124" y="984462"/>
                  <a:pt x="108047" y="973940"/>
                </a:cubicBezTo>
                <a:cubicBezTo>
                  <a:pt x="90772" y="970558"/>
                  <a:pt x="73873" y="970558"/>
                  <a:pt x="56974" y="962666"/>
                </a:cubicBezTo>
                <a:cubicBezTo>
                  <a:pt x="4023" y="937862"/>
                  <a:pt x="-14753" y="883746"/>
                  <a:pt x="12285" y="835266"/>
                </a:cubicBezTo>
                <a:cubicBezTo>
                  <a:pt x="40826" y="784156"/>
                  <a:pt x="84013" y="749582"/>
                  <a:pt x="134710" y="722900"/>
                </a:cubicBezTo>
                <a:cubicBezTo>
                  <a:pt x="154989" y="712377"/>
                  <a:pt x="174892" y="701103"/>
                  <a:pt x="195922" y="692083"/>
                </a:cubicBezTo>
                <a:cubicBezTo>
                  <a:pt x="224087" y="680058"/>
                  <a:pt x="253004" y="669159"/>
                  <a:pt x="281920" y="659764"/>
                </a:cubicBezTo>
                <a:cubicBezTo>
                  <a:pt x="314591" y="649241"/>
                  <a:pt x="347638" y="641349"/>
                  <a:pt x="380686" y="631954"/>
                </a:cubicBezTo>
                <a:cubicBezTo>
                  <a:pt x="385192" y="630451"/>
                  <a:pt x="390074" y="627069"/>
                  <a:pt x="392703" y="623310"/>
                </a:cubicBezTo>
                <a:cubicBezTo>
                  <a:pt x="407724" y="602641"/>
                  <a:pt x="422370" y="581972"/>
                  <a:pt x="436640" y="560550"/>
                </a:cubicBezTo>
                <a:cubicBezTo>
                  <a:pt x="452788" y="536499"/>
                  <a:pt x="468185" y="511695"/>
                  <a:pt x="483582" y="487268"/>
                </a:cubicBezTo>
                <a:cubicBezTo>
                  <a:pt x="486211" y="483134"/>
                  <a:pt x="486587" y="477873"/>
                  <a:pt x="489215" y="468477"/>
                </a:cubicBezTo>
                <a:cubicBezTo>
                  <a:pt x="480578" y="475242"/>
                  <a:pt x="474945" y="477873"/>
                  <a:pt x="471190" y="482382"/>
                </a:cubicBezTo>
                <a:cubicBezTo>
                  <a:pt x="443776" y="513950"/>
                  <a:pt x="411104" y="539505"/>
                  <a:pt x="374677" y="559423"/>
                </a:cubicBezTo>
                <a:cubicBezTo>
                  <a:pt x="300697" y="599635"/>
                  <a:pt x="234227" y="571073"/>
                  <a:pt x="202682" y="497039"/>
                </a:cubicBezTo>
                <a:cubicBezTo>
                  <a:pt x="185407" y="456076"/>
                  <a:pt x="187285" y="414361"/>
                  <a:pt x="189914" y="371895"/>
                </a:cubicBezTo>
                <a:cubicBezTo>
                  <a:pt x="191416" y="348219"/>
                  <a:pt x="192542" y="323791"/>
                  <a:pt x="198175" y="300867"/>
                </a:cubicBezTo>
                <a:cubicBezTo>
                  <a:pt x="207939" y="261031"/>
                  <a:pt x="211695" y="219316"/>
                  <a:pt x="230847" y="181735"/>
                </a:cubicBezTo>
                <a:cubicBezTo>
                  <a:pt x="236855" y="170085"/>
                  <a:pt x="237982" y="156181"/>
                  <a:pt x="242864" y="144155"/>
                </a:cubicBezTo>
                <a:cubicBezTo>
                  <a:pt x="256008" y="109204"/>
                  <a:pt x="269903" y="73878"/>
                  <a:pt x="284924" y="39304"/>
                </a:cubicBezTo>
                <a:cubicBezTo>
                  <a:pt x="287928" y="32164"/>
                  <a:pt x="297317" y="28030"/>
                  <a:pt x="306705" y="19762"/>
                </a:cubicBezTo>
                <a:close/>
                <a:moveTo>
                  <a:pt x="327360" y="715384"/>
                </a:moveTo>
                <a:cubicBezTo>
                  <a:pt x="275160" y="732295"/>
                  <a:pt x="223712" y="748455"/>
                  <a:pt x="178272" y="777016"/>
                </a:cubicBezTo>
                <a:cubicBezTo>
                  <a:pt x="150107" y="794679"/>
                  <a:pt x="121942" y="813470"/>
                  <a:pt x="96030" y="834139"/>
                </a:cubicBezTo>
                <a:cubicBezTo>
                  <a:pt x="75375" y="850675"/>
                  <a:pt x="58852" y="871344"/>
                  <a:pt x="53970" y="901785"/>
                </a:cubicBezTo>
                <a:cubicBezTo>
                  <a:pt x="61480" y="904791"/>
                  <a:pt x="68616" y="910428"/>
                  <a:pt x="75375" y="910052"/>
                </a:cubicBezTo>
                <a:cubicBezTo>
                  <a:pt x="99034" y="909301"/>
                  <a:pt x="124195" y="911931"/>
                  <a:pt x="145225" y="904039"/>
                </a:cubicBezTo>
                <a:cubicBezTo>
                  <a:pt x="182403" y="890134"/>
                  <a:pt x="215074" y="865331"/>
                  <a:pt x="240235" y="834515"/>
                </a:cubicBezTo>
                <a:cubicBezTo>
                  <a:pt x="271405" y="796558"/>
                  <a:pt x="298443" y="755219"/>
                  <a:pt x="327360" y="715384"/>
                </a:cubicBezTo>
                <a:close/>
                <a:moveTo>
                  <a:pt x="828700" y="436909"/>
                </a:moveTo>
                <a:cubicBezTo>
                  <a:pt x="854236" y="346715"/>
                  <a:pt x="882401" y="257649"/>
                  <a:pt x="913195" y="169334"/>
                </a:cubicBezTo>
                <a:cubicBezTo>
                  <a:pt x="916575" y="159563"/>
                  <a:pt x="922959" y="158435"/>
                  <a:pt x="931596" y="157684"/>
                </a:cubicBezTo>
                <a:cubicBezTo>
                  <a:pt x="980791" y="154677"/>
                  <a:pt x="1029987" y="151671"/>
                  <a:pt x="1079182" y="148289"/>
                </a:cubicBezTo>
                <a:cubicBezTo>
                  <a:pt x="1096832" y="147161"/>
                  <a:pt x="1104343" y="141524"/>
                  <a:pt x="1106971" y="129122"/>
                </a:cubicBezTo>
                <a:cubicBezTo>
                  <a:pt x="1109225" y="117472"/>
                  <a:pt x="1100587" y="103567"/>
                  <a:pt x="1087068" y="98306"/>
                </a:cubicBezTo>
                <a:cubicBezTo>
                  <a:pt x="1082937" y="96803"/>
                  <a:pt x="1078431" y="96051"/>
                  <a:pt x="1074300" y="95675"/>
                </a:cubicBezTo>
                <a:cubicBezTo>
                  <a:pt x="1029987" y="92293"/>
                  <a:pt x="985673" y="82522"/>
                  <a:pt x="940985" y="87408"/>
                </a:cubicBezTo>
                <a:cubicBezTo>
                  <a:pt x="923335" y="89287"/>
                  <a:pt x="903431" y="90414"/>
                  <a:pt x="892165" y="109204"/>
                </a:cubicBezTo>
                <a:cubicBezTo>
                  <a:pt x="857991" y="165952"/>
                  <a:pt x="830953" y="226457"/>
                  <a:pt x="807670" y="288089"/>
                </a:cubicBezTo>
                <a:cubicBezTo>
                  <a:pt x="787766" y="339951"/>
                  <a:pt x="769741" y="392564"/>
                  <a:pt x="752841" y="445553"/>
                </a:cubicBezTo>
                <a:cubicBezTo>
                  <a:pt x="733314" y="506810"/>
                  <a:pt x="709279" y="566563"/>
                  <a:pt x="701393" y="631202"/>
                </a:cubicBezTo>
                <a:cubicBezTo>
                  <a:pt x="699515" y="645859"/>
                  <a:pt x="690878" y="659388"/>
                  <a:pt x="687498" y="673669"/>
                </a:cubicBezTo>
                <a:cubicBezTo>
                  <a:pt x="679236" y="712377"/>
                  <a:pt x="670975" y="751085"/>
                  <a:pt x="664966" y="790169"/>
                </a:cubicBezTo>
                <a:cubicBezTo>
                  <a:pt x="663464" y="800316"/>
                  <a:pt x="666844" y="813470"/>
                  <a:pt x="672101" y="822489"/>
                </a:cubicBezTo>
                <a:cubicBezTo>
                  <a:pt x="687498" y="848796"/>
                  <a:pt x="719043" y="858567"/>
                  <a:pt x="748711" y="849547"/>
                </a:cubicBezTo>
                <a:cubicBezTo>
                  <a:pt x="756221" y="847292"/>
                  <a:pt x="763732" y="844662"/>
                  <a:pt x="771618" y="843910"/>
                </a:cubicBezTo>
                <a:cubicBezTo>
                  <a:pt x="813303" y="838273"/>
                  <a:pt x="854987" y="833387"/>
                  <a:pt x="896672" y="827374"/>
                </a:cubicBezTo>
                <a:cubicBezTo>
                  <a:pt x="918828" y="824368"/>
                  <a:pt x="931596" y="812718"/>
                  <a:pt x="930094" y="799940"/>
                </a:cubicBezTo>
                <a:cubicBezTo>
                  <a:pt x="928592" y="785284"/>
                  <a:pt x="918077" y="779271"/>
                  <a:pt x="892916" y="778519"/>
                </a:cubicBezTo>
                <a:cubicBezTo>
                  <a:pt x="848978" y="776640"/>
                  <a:pt x="805041" y="774385"/>
                  <a:pt x="761479" y="772506"/>
                </a:cubicBezTo>
                <a:cubicBezTo>
                  <a:pt x="755470" y="772131"/>
                  <a:pt x="749462" y="771003"/>
                  <a:pt x="742326" y="769876"/>
                </a:cubicBezTo>
                <a:cubicBezTo>
                  <a:pt x="744204" y="756347"/>
                  <a:pt x="745331" y="744321"/>
                  <a:pt x="747208" y="732295"/>
                </a:cubicBezTo>
                <a:cubicBezTo>
                  <a:pt x="750213" y="715759"/>
                  <a:pt x="753217" y="699600"/>
                  <a:pt x="756972" y="683064"/>
                </a:cubicBezTo>
                <a:cubicBezTo>
                  <a:pt x="758850" y="674420"/>
                  <a:pt x="761103" y="665777"/>
                  <a:pt x="763732" y="657509"/>
                </a:cubicBezTo>
                <a:cubicBezTo>
                  <a:pt x="769741" y="637215"/>
                  <a:pt x="775749" y="617298"/>
                  <a:pt x="781382" y="597004"/>
                </a:cubicBezTo>
                <a:cubicBezTo>
                  <a:pt x="789268" y="568818"/>
                  <a:pt x="796404" y="541008"/>
                  <a:pt x="803914" y="512447"/>
                </a:cubicBezTo>
                <a:cubicBezTo>
                  <a:pt x="820438" y="510192"/>
                  <a:pt x="835459" y="505682"/>
                  <a:pt x="849730" y="506810"/>
                </a:cubicBezTo>
                <a:cubicBezTo>
                  <a:pt x="883903" y="509816"/>
                  <a:pt x="916199" y="501173"/>
                  <a:pt x="948871" y="494784"/>
                </a:cubicBezTo>
                <a:cubicBezTo>
                  <a:pt x="958259" y="492905"/>
                  <a:pt x="967272" y="488019"/>
                  <a:pt x="967272" y="475242"/>
                </a:cubicBezTo>
                <a:cubicBezTo>
                  <a:pt x="966897" y="462464"/>
                  <a:pt x="959761" y="454948"/>
                  <a:pt x="948120" y="453445"/>
                </a:cubicBezTo>
                <a:cubicBezTo>
                  <a:pt x="909064" y="448184"/>
                  <a:pt x="870009" y="444050"/>
                  <a:pt x="828700" y="439164"/>
                </a:cubicBezTo>
                <a:cubicBezTo>
                  <a:pt x="829075" y="438413"/>
                  <a:pt x="828324" y="437661"/>
                  <a:pt x="828700" y="436909"/>
                </a:cubicBezTo>
                <a:close/>
                <a:moveTo>
                  <a:pt x="1194096" y="644732"/>
                </a:moveTo>
                <a:cubicBezTo>
                  <a:pt x="1178699" y="668032"/>
                  <a:pt x="1158420" y="688325"/>
                  <a:pt x="1140019" y="709371"/>
                </a:cubicBezTo>
                <a:cubicBezTo>
                  <a:pt x="1137390" y="712377"/>
                  <a:pt x="1132508" y="713504"/>
                  <a:pt x="1128377" y="715008"/>
                </a:cubicBezTo>
                <a:cubicBezTo>
                  <a:pt x="1106220" y="723651"/>
                  <a:pt x="1085190" y="733798"/>
                  <a:pt x="1060030" y="729288"/>
                </a:cubicBezTo>
                <a:cubicBezTo>
                  <a:pt x="1049890" y="727409"/>
                  <a:pt x="1044632" y="737180"/>
                  <a:pt x="1049139" y="747327"/>
                </a:cubicBezTo>
                <a:cubicBezTo>
                  <a:pt x="1051017" y="752213"/>
                  <a:pt x="1054396" y="756722"/>
                  <a:pt x="1058152" y="760105"/>
                </a:cubicBezTo>
                <a:cubicBezTo>
                  <a:pt x="1080684" y="781902"/>
                  <a:pt x="1134010" y="790169"/>
                  <a:pt x="1162926" y="777016"/>
                </a:cubicBezTo>
                <a:cubicBezTo>
                  <a:pt x="1174192" y="771755"/>
                  <a:pt x="1185458" y="766869"/>
                  <a:pt x="1197100" y="763487"/>
                </a:cubicBezTo>
                <a:cubicBezTo>
                  <a:pt x="1213999" y="758602"/>
                  <a:pt x="1227518" y="748455"/>
                  <a:pt x="1237282" y="734550"/>
                </a:cubicBezTo>
                <a:cubicBezTo>
                  <a:pt x="1248173" y="718766"/>
                  <a:pt x="1258688" y="702230"/>
                  <a:pt x="1266950" y="685319"/>
                </a:cubicBezTo>
                <a:cubicBezTo>
                  <a:pt x="1290608" y="636464"/>
                  <a:pt x="1292111" y="584226"/>
                  <a:pt x="1281971" y="532365"/>
                </a:cubicBezTo>
                <a:cubicBezTo>
                  <a:pt x="1271832" y="481255"/>
                  <a:pt x="1257561" y="431272"/>
                  <a:pt x="1245920" y="380538"/>
                </a:cubicBezTo>
                <a:cubicBezTo>
                  <a:pt x="1237658" y="345212"/>
                  <a:pt x="1240662" y="308759"/>
                  <a:pt x="1251177" y="275688"/>
                </a:cubicBezTo>
                <a:cubicBezTo>
                  <a:pt x="1260565" y="245247"/>
                  <a:pt x="1275587" y="215934"/>
                  <a:pt x="1298119" y="190379"/>
                </a:cubicBezTo>
                <a:cubicBezTo>
                  <a:pt x="1313516" y="173092"/>
                  <a:pt x="1331542" y="159563"/>
                  <a:pt x="1349192" y="145282"/>
                </a:cubicBezTo>
                <a:cubicBezTo>
                  <a:pt x="1385243" y="115969"/>
                  <a:pt x="1426928" y="114090"/>
                  <a:pt x="1468988" y="123861"/>
                </a:cubicBezTo>
                <a:cubicBezTo>
                  <a:pt x="1490769" y="129122"/>
                  <a:pt x="1511048" y="141524"/>
                  <a:pt x="1532078" y="150919"/>
                </a:cubicBezTo>
                <a:cubicBezTo>
                  <a:pt x="1545973" y="157308"/>
                  <a:pt x="1553108" y="154301"/>
                  <a:pt x="1558741" y="140021"/>
                </a:cubicBezTo>
                <a:cubicBezTo>
                  <a:pt x="1565125" y="124237"/>
                  <a:pt x="1557614" y="112211"/>
                  <a:pt x="1547099" y="102064"/>
                </a:cubicBezTo>
                <a:cubicBezTo>
                  <a:pt x="1514803" y="70496"/>
                  <a:pt x="1473494" y="58846"/>
                  <a:pt x="1431059" y="51330"/>
                </a:cubicBezTo>
                <a:cubicBezTo>
                  <a:pt x="1400640" y="46069"/>
                  <a:pt x="1372851" y="59598"/>
                  <a:pt x="1343934" y="67490"/>
                </a:cubicBezTo>
                <a:cubicBezTo>
                  <a:pt x="1306005" y="77637"/>
                  <a:pt x="1279718" y="102816"/>
                  <a:pt x="1258312" y="130250"/>
                </a:cubicBezTo>
                <a:cubicBezTo>
                  <a:pt x="1233527" y="161442"/>
                  <a:pt x="1212497" y="195265"/>
                  <a:pt x="1196724" y="233597"/>
                </a:cubicBezTo>
                <a:cubicBezTo>
                  <a:pt x="1171939" y="294478"/>
                  <a:pt x="1174943" y="354232"/>
                  <a:pt x="1188838" y="415113"/>
                </a:cubicBezTo>
                <a:cubicBezTo>
                  <a:pt x="1198602" y="459082"/>
                  <a:pt x="1209117" y="502676"/>
                  <a:pt x="1219257" y="546270"/>
                </a:cubicBezTo>
                <a:cubicBezTo>
                  <a:pt x="1216628" y="576334"/>
                  <a:pt x="1209493" y="621431"/>
                  <a:pt x="1194096" y="6447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7"/>
          <p:cNvSpPr/>
          <p:nvPr/>
        </p:nvSpPr>
        <p:spPr>
          <a:xfrm>
            <a:off x="7727559" y="4186439"/>
            <a:ext cx="868380" cy="397622"/>
          </a:xfrm>
          <a:custGeom>
            <a:rect b="b" l="l" r="r" t="t"/>
            <a:pathLst>
              <a:path extrusionOk="0" h="795245" w="1736760">
                <a:moveTo>
                  <a:pt x="1212148" y="495254"/>
                </a:moveTo>
                <a:cubicBezTo>
                  <a:pt x="1229826" y="474245"/>
                  <a:pt x="1245198" y="455030"/>
                  <a:pt x="1261339" y="436327"/>
                </a:cubicBezTo>
                <a:cubicBezTo>
                  <a:pt x="1280555" y="414037"/>
                  <a:pt x="1300283" y="392259"/>
                  <a:pt x="1319498" y="370226"/>
                </a:cubicBezTo>
                <a:cubicBezTo>
                  <a:pt x="1331796" y="356391"/>
                  <a:pt x="1343837" y="342299"/>
                  <a:pt x="1355879" y="328208"/>
                </a:cubicBezTo>
                <a:cubicBezTo>
                  <a:pt x="1356392" y="327696"/>
                  <a:pt x="1356392" y="327183"/>
                  <a:pt x="1356904" y="326671"/>
                </a:cubicBezTo>
                <a:cubicBezTo>
                  <a:pt x="1377400" y="310530"/>
                  <a:pt x="1391235" y="288496"/>
                  <a:pt x="1406864" y="268256"/>
                </a:cubicBezTo>
                <a:cubicBezTo>
                  <a:pt x="1431972" y="235974"/>
                  <a:pt x="1464254" y="212147"/>
                  <a:pt x="1495511" y="187039"/>
                </a:cubicBezTo>
                <a:cubicBezTo>
                  <a:pt x="1505247" y="179097"/>
                  <a:pt x="1513701" y="169361"/>
                  <a:pt x="1522669" y="160650"/>
                </a:cubicBezTo>
                <a:cubicBezTo>
                  <a:pt x="1530099" y="153476"/>
                  <a:pt x="1534710" y="154501"/>
                  <a:pt x="1539066" y="163212"/>
                </a:cubicBezTo>
                <a:cubicBezTo>
                  <a:pt x="1543165" y="171667"/>
                  <a:pt x="1542140" y="180122"/>
                  <a:pt x="1537272" y="187295"/>
                </a:cubicBezTo>
                <a:cubicBezTo>
                  <a:pt x="1527024" y="202668"/>
                  <a:pt x="1516776" y="218552"/>
                  <a:pt x="1504478" y="232644"/>
                </a:cubicBezTo>
                <a:cubicBezTo>
                  <a:pt x="1483469" y="256727"/>
                  <a:pt x="1460411" y="278761"/>
                  <a:pt x="1439146" y="302588"/>
                </a:cubicBezTo>
                <a:cubicBezTo>
                  <a:pt x="1423261" y="320522"/>
                  <a:pt x="1409426" y="340250"/>
                  <a:pt x="1394054" y="358697"/>
                </a:cubicBezTo>
                <a:cubicBezTo>
                  <a:pt x="1370483" y="387392"/>
                  <a:pt x="1346143" y="415830"/>
                  <a:pt x="1322572" y="444525"/>
                </a:cubicBezTo>
                <a:cubicBezTo>
                  <a:pt x="1310787" y="458873"/>
                  <a:pt x="1299770" y="473733"/>
                  <a:pt x="1288241" y="488080"/>
                </a:cubicBezTo>
                <a:cubicBezTo>
                  <a:pt x="1276968" y="502171"/>
                  <a:pt x="1266207" y="516519"/>
                  <a:pt x="1254166" y="530098"/>
                </a:cubicBezTo>
                <a:cubicBezTo>
                  <a:pt x="1241612" y="544445"/>
                  <a:pt x="1228289" y="558024"/>
                  <a:pt x="1214710" y="571603"/>
                </a:cubicBezTo>
                <a:cubicBezTo>
                  <a:pt x="1209330" y="576983"/>
                  <a:pt x="1203437" y="582876"/>
                  <a:pt x="1196519" y="586207"/>
                </a:cubicBezTo>
                <a:cubicBezTo>
                  <a:pt x="1172692" y="597992"/>
                  <a:pt x="1157576" y="590050"/>
                  <a:pt x="1147584" y="564173"/>
                </a:cubicBezTo>
                <a:cubicBezTo>
                  <a:pt x="1145022" y="557768"/>
                  <a:pt x="1144766" y="549569"/>
                  <a:pt x="1146047" y="542908"/>
                </a:cubicBezTo>
                <a:cubicBezTo>
                  <a:pt x="1150146" y="522924"/>
                  <a:pt x="1152965" y="502684"/>
                  <a:pt x="1164238" y="484749"/>
                </a:cubicBezTo>
                <a:cubicBezTo>
                  <a:pt x="1169618" y="475782"/>
                  <a:pt x="1170899" y="464253"/>
                  <a:pt x="1173717" y="454005"/>
                </a:cubicBezTo>
                <a:cubicBezTo>
                  <a:pt x="1178585" y="435558"/>
                  <a:pt x="1182428" y="416599"/>
                  <a:pt x="1188321" y="398408"/>
                </a:cubicBezTo>
                <a:cubicBezTo>
                  <a:pt x="1196263" y="373813"/>
                  <a:pt x="1205743" y="349729"/>
                  <a:pt x="1214710" y="325390"/>
                </a:cubicBezTo>
                <a:cubicBezTo>
                  <a:pt x="1216503" y="320522"/>
                  <a:pt x="1219578" y="315910"/>
                  <a:pt x="1221628" y="310786"/>
                </a:cubicBezTo>
                <a:cubicBezTo>
                  <a:pt x="1223933" y="305150"/>
                  <a:pt x="1225727" y="299001"/>
                  <a:pt x="1227777" y="293108"/>
                </a:cubicBezTo>
                <a:cubicBezTo>
                  <a:pt x="1226495" y="292596"/>
                  <a:pt x="1225471" y="291827"/>
                  <a:pt x="1224190" y="291315"/>
                </a:cubicBezTo>
                <a:cubicBezTo>
                  <a:pt x="1212404" y="307199"/>
                  <a:pt x="1200619" y="322828"/>
                  <a:pt x="1189090" y="338713"/>
                </a:cubicBezTo>
                <a:cubicBezTo>
                  <a:pt x="1180891" y="349729"/>
                  <a:pt x="1173205" y="360746"/>
                  <a:pt x="1162700" y="370482"/>
                </a:cubicBezTo>
                <a:cubicBezTo>
                  <a:pt x="1151940" y="380474"/>
                  <a:pt x="1144766" y="394309"/>
                  <a:pt x="1135543" y="406094"/>
                </a:cubicBezTo>
                <a:cubicBezTo>
                  <a:pt x="1114534" y="432996"/>
                  <a:pt x="1094550" y="460922"/>
                  <a:pt x="1071748" y="486030"/>
                </a:cubicBezTo>
                <a:cubicBezTo>
                  <a:pt x="1059193" y="500122"/>
                  <a:pt x="1047408" y="515238"/>
                  <a:pt x="1031011" y="526255"/>
                </a:cubicBezTo>
                <a:cubicBezTo>
                  <a:pt x="1016407" y="535991"/>
                  <a:pt x="1004622" y="550594"/>
                  <a:pt x="991812" y="562892"/>
                </a:cubicBezTo>
                <a:cubicBezTo>
                  <a:pt x="990530" y="564173"/>
                  <a:pt x="989506" y="565710"/>
                  <a:pt x="988225" y="566991"/>
                </a:cubicBezTo>
                <a:cubicBezTo>
                  <a:pt x="969778" y="584413"/>
                  <a:pt x="946463" y="578264"/>
                  <a:pt x="941852" y="553412"/>
                </a:cubicBezTo>
                <a:cubicBezTo>
                  <a:pt x="937752" y="530866"/>
                  <a:pt x="935703" y="508064"/>
                  <a:pt x="941852" y="485262"/>
                </a:cubicBezTo>
                <a:cubicBezTo>
                  <a:pt x="947744" y="462716"/>
                  <a:pt x="952100" y="439401"/>
                  <a:pt x="959017" y="417368"/>
                </a:cubicBezTo>
                <a:cubicBezTo>
                  <a:pt x="969009" y="385342"/>
                  <a:pt x="979770" y="353572"/>
                  <a:pt x="992068" y="322315"/>
                </a:cubicBezTo>
                <a:cubicBezTo>
                  <a:pt x="1004622" y="290034"/>
                  <a:pt x="1019482" y="258520"/>
                  <a:pt x="1033317" y="226751"/>
                </a:cubicBezTo>
                <a:cubicBezTo>
                  <a:pt x="1034342" y="224189"/>
                  <a:pt x="1035366" y="221627"/>
                  <a:pt x="1037416" y="215990"/>
                </a:cubicBezTo>
                <a:cubicBezTo>
                  <a:pt x="1032804" y="218040"/>
                  <a:pt x="1030499" y="218552"/>
                  <a:pt x="1028961" y="219833"/>
                </a:cubicBezTo>
                <a:cubicBezTo>
                  <a:pt x="1014101" y="232131"/>
                  <a:pt x="1000266" y="245454"/>
                  <a:pt x="984894" y="256727"/>
                </a:cubicBezTo>
                <a:cubicBezTo>
                  <a:pt x="964141" y="271843"/>
                  <a:pt x="941852" y="285166"/>
                  <a:pt x="920843" y="300026"/>
                </a:cubicBezTo>
                <a:cubicBezTo>
                  <a:pt x="898040" y="315910"/>
                  <a:pt x="871395" y="323853"/>
                  <a:pt x="846543" y="335638"/>
                </a:cubicBezTo>
                <a:cubicBezTo>
                  <a:pt x="838601" y="339225"/>
                  <a:pt x="829121" y="339994"/>
                  <a:pt x="820154" y="340762"/>
                </a:cubicBezTo>
                <a:cubicBezTo>
                  <a:pt x="804269" y="342556"/>
                  <a:pt x="791459" y="346911"/>
                  <a:pt x="780955" y="361771"/>
                </a:cubicBezTo>
                <a:cubicBezTo>
                  <a:pt x="763789" y="386110"/>
                  <a:pt x="743805" y="408913"/>
                  <a:pt x="723052" y="430690"/>
                </a:cubicBezTo>
                <a:cubicBezTo>
                  <a:pt x="699481" y="455286"/>
                  <a:pt x="676423" y="480650"/>
                  <a:pt x="643116" y="493460"/>
                </a:cubicBezTo>
                <a:cubicBezTo>
                  <a:pt x="614165" y="504733"/>
                  <a:pt x="585214" y="504990"/>
                  <a:pt x="556263" y="496535"/>
                </a:cubicBezTo>
                <a:cubicBezTo>
                  <a:pt x="537304" y="490898"/>
                  <a:pt x="521419" y="478344"/>
                  <a:pt x="512708" y="460410"/>
                </a:cubicBezTo>
                <a:cubicBezTo>
                  <a:pt x="505022" y="444269"/>
                  <a:pt x="499641" y="426591"/>
                  <a:pt x="495542" y="409169"/>
                </a:cubicBezTo>
                <a:cubicBezTo>
                  <a:pt x="492468" y="397127"/>
                  <a:pt x="492468" y="384317"/>
                  <a:pt x="492211" y="371763"/>
                </a:cubicBezTo>
                <a:cubicBezTo>
                  <a:pt x="491699" y="331026"/>
                  <a:pt x="499385" y="291571"/>
                  <a:pt x="518088" y="255190"/>
                </a:cubicBezTo>
                <a:cubicBezTo>
                  <a:pt x="543965" y="205230"/>
                  <a:pt x="575734" y="159369"/>
                  <a:pt x="614934" y="118888"/>
                </a:cubicBezTo>
                <a:cubicBezTo>
                  <a:pt x="635943" y="97111"/>
                  <a:pt x="661307" y="81739"/>
                  <a:pt x="688208" y="69953"/>
                </a:cubicBezTo>
                <a:cubicBezTo>
                  <a:pt x="716391" y="57655"/>
                  <a:pt x="747136" y="50225"/>
                  <a:pt x="777624" y="44845"/>
                </a:cubicBezTo>
                <a:cubicBezTo>
                  <a:pt x="809393" y="39209"/>
                  <a:pt x="838601" y="44589"/>
                  <a:pt x="863709" y="65854"/>
                </a:cubicBezTo>
                <a:cubicBezTo>
                  <a:pt x="867296" y="68928"/>
                  <a:pt x="870883" y="72772"/>
                  <a:pt x="872932" y="76871"/>
                </a:cubicBezTo>
                <a:cubicBezTo>
                  <a:pt x="885486" y="101979"/>
                  <a:pt x="894454" y="127599"/>
                  <a:pt x="889586" y="156551"/>
                </a:cubicBezTo>
                <a:cubicBezTo>
                  <a:pt x="884462" y="186014"/>
                  <a:pt x="873188" y="213172"/>
                  <a:pt x="859866" y="239561"/>
                </a:cubicBezTo>
                <a:cubicBezTo>
                  <a:pt x="852948" y="252884"/>
                  <a:pt x="845262" y="265438"/>
                  <a:pt x="838088" y="278761"/>
                </a:cubicBezTo>
                <a:cubicBezTo>
                  <a:pt x="836551" y="281579"/>
                  <a:pt x="836295" y="285422"/>
                  <a:pt x="835270" y="290546"/>
                </a:cubicBezTo>
                <a:cubicBezTo>
                  <a:pt x="840907" y="289521"/>
                  <a:pt x="845262" y="289777"/>
                  <a:pt x="848593" y="288240"/>
                </a:cubicBezTo>
                <a:cubicBezTo>
                  <a:pt x="885486" y="271074"/>
                  <a:pt x="922892" y="254677"/>
                  <a:pt x="956455" y="230594"/>
                </a:cubicBezTo>
                <a:cubicBezTo>
                  <a:pt x="982332" y="212147"/>
                  <a:pt x="1009490" y="195494"/>
                  <a:pt x="1035623" y="177303"/>
                </a:cubicBezTo>
                <a:cubicBezTo>
                  <a:pt x="1050995" y="166799"/>
                  <a:pt x="1065342" y="155013"/>
                  <a:pt x="1079690" y="143228"/>
                </a:cubicBezTo>
                <a:cubicBezTo>
                  <a:pt x="1084814" y="139129"/>
                  <a:pt x="1089682" y="135542"/>
                  <a:pt x="1095831" y="138616"/>
                </a:cubicBezTo>
                <a:cubicBezTo>
                  <a:pt x="1102236" y="141947"/>
                  <a:pt x="1102236" y="148608"/>
                  <a:pt x="1100443" y="154757"/>
                </a:cubicBezTo>
                <a:cubicBezTo>
                  <a:pt x="1094806" y="173204"/>
                  <a:pt x="1089170" y="191651"/>
                  <a:pt x="1083021" y="209841"/>
                </a:cubicBezTo>
                <a:cubicBezTo>
                  <a:pt x="1070466" y="247503"/>
                  <a:pt x="1058169" y="285166"/>
                  <a:pt x="1045102" y="322828"/>
                </a:cubicBezTo>
                <a:cubicBezTo>
                  <a:pt x="1036904" y="346655"/>
                  <a:pt x="1026399" y="369713"/>
                  <a:pt x="1018457" y="393540"/>
                </a:cubicBezTo>
                <a:cubicBezTo>
                  <a:pt x="1008209" y="424285"/>
                  <a:pt x="999498" y="455542"/>
                  <a:pt x="990274" y="486799"/>
                </a:cubicBezTo>
                <a:cubicBezTo>
                  <a:pt x="989249" y="490130"/>
                  <a:pt x="989506" y="493973"/>
                  <a:pt x="988737" y="499353"/>
                </a:cubicBezTo>
                <a:cubicBezTo>
                  <a:pt x="993093" y="497304"/>
                  <a:pt x="997192" y="496791"/>
                  <a:pt x="998985" y="494485"/>
                </a:cubicBezTo>
                <a:cubicBezTo>
                  <a:pt x="1016663" y="468609"/>
                  <a:pt x="1040490" y="447856"/>
                  <a:pt x="1060474" y="424029"/>
                </a:cubicBezTo>
                <a:cubicBezTo>
                  <a:pt x="1080459" y="400202"/>
                  <a:pt x="1101980" y="377656"/>
                  <a:pt x="1121708" y="353572"/>
                </a:cubicBezTo>
                <a:cubicBezTo>
                  <a:pt x="1143997" y="326158"/>
                  <a:pt x="1161163" y="294901"/>
                  <a:pt x="1185503" y="269793"/>
                </a:cubicBezTo>
                <a:cubicBezTo>
                  <a:pt x="1213685" y="240842"/>
                  <a:pt x="1233925" y="205742"/>
                  <a:pt x="1259546" y="174997"/>
                </a:cubicBezTo>
                <a:cubicBezTo>
                  <a:pt x="1264926" y="168592"/>
                  <a:pt x="1269794" y="161675"/>
                  <a:pt x="1278505" y="163724"/>
                </a:cubicBezTo>
                <a:cubicBezTo>
                  <a:pt x="1287985" y="166030"/>
                  <a:pt x="1292596" y="174485"/>
                  <a:pt x="1294390" y="183965"/>
                </a:cubicBezTo>
                <a:cubicBezTo>
                  <a:pt x="1297720" y="200874"/>
                  <a:pt x="1295158" y="217784"/>
                  <a:pt x="1291315" y="234181"/>
                </a:cubicBezTo>
                <a:cubicBezTo>
                  <a:pt x="1283885" y="267744"/>
                  <a:pt x="1274406" y="300538"/>
                  <a:pt x="1261083" y="332564"/>
                </a:cubicBezTo>
                <a:cubicBezTo>
                  <a:pt x="1252116" y="354085"/>
                  <a:pt x="1248017" y="377656"/>
                  <a:pt x="1240587" y="399689"/>
                </a:cubicBezTo>
                <a:cubicBezTo>
                  <a:pt x="1230851" y="429409"/>
                  <a:pt x="1220347" y="458617"/>
                  <a:pt x="1210098" y="488080"/>
                </a:cubicBezTo>
                <a:cubicBezTo>
                  <a:pt x="1210098" y="488849"/>
                  <a:pt x="1210867" y="490386"/>
                  <a:pt x="1212148" y="495254"/>
                </a:cubicBezTo>
                <a:close/>
                <a:moveTo>
                  <a:pt x="721771" y="107103"/>
                </a:moveTo>
                <a:cubicBezTo>
                  <a:pt x="720746" y="106334"/>
                  <a:pt x="719465" y="105310"/>
                  <a:pt x="718441" y="104541"/>
                </a:cubicBezTo>
                <a:cubicBezTo>
                  <a:pt x="703837" y="112740"/>
                  <a:pt x="688721" y="119913"/>
                  <a:pt x="675142" y="129137"/>
                </a:cubicBezTo>
                <a:cubicBezTo>
                  <a:pt x="637480" y="154501"/>
                  <a:pt x="608272" y="188064"/>
                  <a:pt x="585983" y="227263"/>
                </a:cubicBezTo>
                <a:cubicBezTo>
                  <a:pt x="574197" y="248016"/>
                  <a:pt x="558569" y="266975"/>
                  <a:pt x="552163" y="290802"/>
                </a:cubicBezTo>
                <a:cubicBezTo>
                  <a:pt x="549601" y="300026"/>
                  <a:pt x="544734" y="308737"/>
                  <a:pt x="542428" y="317960"/>
                </a:cubicBezTo>
                <a:cubicBezTo>
                  <a:pt x="538072" y="334613"/>
                  <a:pt x="532179" y="350754"/>
                  <a:pt x="531923" y="368945"/>
                </a:cubicBezTo>
                <a:cubicBezTo>
                  <a:pt x="531667" y="390466"/>
                  <a:pt x="536535" y="410706"/>
                  <a:pt x="540122" y="431459"/>
                </a:cubicBezTo>
                <a:cubicBezTo>
                  <a:pt x="542428" y="445038"/>
                  <a:pt x="560618" y="459898"/>
                  <a:pt x="574453" y="459385"/>
                </a:cubicBezTo>
                <a:cubicBezTo>
                  <a:pt x="602636" y="458617"/>
                  <a:pt x="629025" y="450674"/>
                  <a:pt x="652340" y="434533"/>
                </a:cubicBezTo>
                <a:cubicBezTo>
                  <a:pt x="678216" y="416599"/>
                  <a:pt x="698200" y="392259"/>
                  <a:pt x="719978" y="369970"/>
                </a:cubicBezTo>
                <a:cubicBezTo>
                  <a:pt x="729714" y="359978"/>
                  <a:pt x="736887" y="347423"/>
                  <a:pt x="745855" y="335126"/>
                </a:cubicBezTo>
                <a:cubicBezTo>
                  <a:pt x="700506" y="311555"/>
                  <a:pt x="678216" y="273893"/>
                  <a:pt x="673861" y="226751"/>
                </a:cubicBezTo>
                <a:cubicBezTo>
                  <a:pt x="669249" y="180378"/>
                  <a:pt x="688465" y="140410"/>
                  <a:pt x="721771" y="107103"/>
                </a:cubicBezTo>
                <a:close/>
                <a:moveTo>
                  <a:pt x="713573" y="227519"/>
                </a:moveTo>
                <a:cubicBezTo>
                  <a:pt x="714341" y="227776"/>
                  <a:pt x="714854" y="227776"/>
                  <a:pt x="715622" y="228032"/>
                </a:cubicBezTo>
                <a:cubicBezTo>
                  <a:pt x="715879" y="232131"/>
                  <a:pt x="715366" y="236743"/>
                  <a:pt x="716903" y="240586"/>
                </a:cubicBezTo>
                <a:cubicBezTo>
                  <a:pt x="721259" y="252884"/>
                  <a:pt x="723565" y="268256"/>
                  <a:pt x="732019" y="276198"/>
                </a:cubicBezTo>
                <a:cubicBezTo>
                  <a:pt x="742268" y="285934"/>
                  <a:pt x="758152" y="289777"/>
                  <a:pt x="771987" y="295158"/>
                </a:cubicBezTo>
                <a:cubicBezTo>
                  <a:pt x="774806" y="296182"/>
                  <a:pt x="780698" y="293877"/>
                  <a:pt x="782748" y="291315"/>
                </a:cubicBezTo>
                <a:cubicBezTo>
                  <a:pt x="794021" y="275686"/>
                  <a:pt x="804526" y="259801"/>
                  <a:pt x="814774" y="243660"/>
                </a:cubicBezTo>
                <a:cubicBezTo>
                  <a:pt x="818361" y="238280"/>
                  <a:pt x="819385" y="231106"/>
                  <a:pt x="822972" y="225982"/>
                </a:cubicBezTo>
                <a:cubicBezTo>
                  <a:pt x="841931" y="200106"/>
                  <a:pt x="852180" y="170898"/>
                  <a:pt x="857816" y="139897"/>
                </a:cubicBezTo>
                <a:cubicBezTo>
                  <a:pt x="861147" y="121963"/>
                  <a:pt x="846543" y="106847"/>
                  <a:pt x="828353" y="104029"/>
                </a:cubicBezTo>
                <a:cubicBezTo>
                  <a:pt x="814518" y="101979"/>
                  <a:pt x="805807" y="110434"/>
                  <a:pt x="795302" y="115558"/>
                </a:cubicBezTo>
                <a:cubicBezTo>
                  <a:pt x="762252" y="132211"/>
                  <a:pt x="738681" y="158088"/>
                  <a:pt x="723565" y="191138"/>
                </a:cubicBezTo>
                <a:cubicBezTo>
                  <a:pt x="718441" y="202668"/>
                  <a:pt x="716903" y="215478"/>
                  <a:pt x="713573" y="227519"/>
                </a:cubicBezTo>
                <a:close/>
                <a:moveTo>
                  <a:pt x="48464" y="413268"/>
                </a:moveTo>
                <a:cubicBezTo>
                  <a:pt x="46671" y="392259"/>
                  <a:pt x="44621" y="371251"/>
                  <a:pt x="44621" y="350242"/>
                </a:cubicBezTo>
                <a:cubicBezTo>
                  <a:pt x="44877" y="300794"/>
                  <a:pt x="47695" y="251347"/>
                  <a:pt x="46927" y="201899"/>
                </a:cubicBezTo>
                <a:cubicBezTo>
                  <a:pt x="46158" y="154501"/>
                  <a:pt x="42571" y="106847"/>
                  <a:pt x="40009" y="59449"/>
                </a:cubicBezTo>
                <a:cubicBezTo>
                  <a:pt x="39241" y="44333"/>
                  <a:pt x="36935" y="29473"/>
                  <a:pt x="34885" y="14613"/>
                </a:cubicBezTo>
                <a:cubicBezTo>
                  <a:pt x="34629" y="11795"/>
                  <a:pt x="33604" y="8464"/>
                  <a:pt x="31811" y="6158"/>
                </a:cubicBezTo>
                <a:cubicBezTo>
                  <a:pt x="29761" y="3596"/>
                  <a:pt x="26174" y="522"/>
                  <a:pt x="23356" y="522"/>
                </a:cubicBezTo>
                <a:cubicBezTo>
                  <a:pt x="20794" y="522"/>
                  <a:pt x="16951" y="3852"/>
                  <a:pt x="15670" y="6671"/>
                </a:cubicBezTo>
                <a:cubicBezTo>
                  <a:pt x="13876" y="11795"/>
                  <a:pt x="12595" y="17431"/>
                  <a:pt x="12339" y="22555"/>
                </a:cubicBezTo>
                <a:cubicBezTo>
                  <a:pt x="11314" y="39977"/>
                  <a:pt x="11314" y="57655"/>
                  <a:pt x="10289" y="74821"/>
                </a:cubicBezTo>
                <a:cubicBezTo>
                  <a:pt x="8240" y="112740"/>
                  <a:pt x="3628" y="150658"/>
                  <a:pt x="3628" y="188320"/>
                </a:cubicBezTo>
                <a:cubicBezTo>
                  <a:pt x="3628" y="241355"/>
                  <a:pt x="-3802" y="294133"/>
                  <a:pt x="2603" y="347167"/>
                </a:cubicBezTo>
                <a:cubicBezTo>
                  <a:pt x="5422" y="370994"/>
                  <a:pt x="2860" y="395334"/>
                  <a:pt x="4653" y="419417"/>
                </a:cubicBezTo>
                <a:cubicBezTo>
                  <a:pt x="6703" y="448881"/>
                  <a:pt x="9777" y="478088"/>
                  <a:pt x="13876" y="507296"/>
                </a:cubicBezTo>
                <a:cubicBezTo>
                  <a:pt x="16182" y="524205"/>
                  <a:pt x="25918" y="537272"/>
                  <a:pt x="42571" y="544189"/>
                </a:cubicBezTo>
                <a:cubicBezTo>
                  <a:pt x="53588" y="548545"/>
                  <a:pt x="66398" y="545214"/>
                  <a:pt x="71010" y="535991"/>
                </a:cubicBezTo>
                <a:cubicBezTo>
                  <a:pt x="75878" y="526511"/>
                  <a:pt x="79721" y="516519"/>
                  <a:pt x="83564" y="506783"/>
                </a:cubicBezTo>
                <a:cubicBezTo>
                  <a:pt x="99705" y="465534"/>
                  <a:pt x="115334" y="423773"/>
                  <a:pt x="132243" y="382780"/>
                </a:cubicBezTo>
                <a:cubicBezTo>
                  <a:pt x="147359" y="346399"/>
                  <a:pt x="164781" y="310786"/>
                  <a:pt x="179385" y="274149"/>
                </a:cubicBezTo>
                <a:cubicBezTo>
                  <a:pt x="193476" y="238536"/>
                  <a:pt x="205005" y="201643"/>
                  <a:pt x="217816" y="165518"/>
                </a:cubicBezTo>
                <a:cubicBezTo>
                  <a:pt x="218841" y="162443"/>
                  <a:pt x="222171" y="159881"/>
                  <a:pt x="224221" y="157063"/>
                </a:cubicBezTo>
                <a:cubicBezTo>
                  <a:pt x="226270" y="191138"/>
                  <a:pt x="226783" y="224189"/>
                  <a:pt x="223452" y="256983"/>
                </a:cubicBezTo>
                <a:cubicBezTo>
                  <a:pt x="218841" y="300794"/>
                  <a:pt x="219865" y="344349"/>
                  <a:pt x="220378" y="388160"/>
                </a:cubicBezTo>
                <a:cubicBezTo>
                  <a:pt x="220890" y="423773"/>
                  <a:pt x="225502" y="458617"/>
                  <a:pt x="229089" y="493973"/>
                </a:cubicBezTo>
                <a:cubicBezTo>
                  <a:pt x="229857" y="500890"/>
                  <a:pt x="232419" y="508320"/>
                  <a:pt x="235750" y="514469"/>
                </a:cubicBezTo>
                <a:cubicBezTo>
                  <a:pt x="250354" y="539834"/>
                  <a:pt x="274949" y="541371"/>
                  <a:pt x="291859" y="518056"/>
                </a:cubicBezTo>
                <a:cubicBezTo>
                  <a:pt x="294421" y="514725"/>
                  <a:pt x="296214" y="510882"/>
                  <a:pt x="297752" y="507039"/>
                </a:cubicBezTo>
                <a:cubicBezTo>
                  <a:pt x="302363" y="496022"/>
                  <a:pt x="306206" y="484493"/>
                  <a:pt x="311587" y="474245"/>
                </a:cubicBezTo>
                <a:cubicBezTo>
                  <a:pt x="323372" y="451955"/>
                  <a:pt x="335926" y="430178"/>
                  <a:pt x="348480" y="408657"/>
                </a:cubicBezTo>
                <a:cubicBezTo>
                  <a:pt x="355654" y="396102"/>
                  <a:pt x="363596" y="384061"/>
                  <a:pt x="371539" y="372019"/>
                </a:cubicBezTo>
                <a:cubicBezTo>
                  <a:pt x="391010" y="343837"/>
                  <a:pt x="410226" y="315654"/>
                  <a:pt x="423036" y="283372"/>
                </a:cubicBezTo>
                <a:cubicBezTo>
                  <a:pt x="430210" y="265182"/>
                  <a:pt x="438665" y="246991"/>
                  <a:pt x="448657" y="230338"/>
                </a:cubicBezTo>
                <a:cubicBezTo>
                  <a:pt x="463516" y="205998"/>
                  <a:pt x="475814" y="179865"/>
                  <a:pt x="492980" y="156807"/>
                </a:cubicBezTo>
                <a:cubicBezTo>
                  <a:pt x="500410" y="146559"/>
                  <a:pt x="506815" y="135798"/>
                  <a:pt x="512964" y="124525"/>
                </a:cubicBezTo>
                <a:cubicBezTo>
                  <a:pt x="528080" y="97111"/>
                  <a:pt x="542940" y="69441"/>
                  <a:pt x="557031" y="41515"/>
                </a:cubicBezTo>
                <a:cubicBezTo>
                  <a:pt x="559850" y="35878"/>
                  <a:pt x="560618" y="28960"/>
                  <a:pt x="560874" y="22299"/>
                </a:cubicBezTo>
                <a:cubicBezTo>
                  <a:pt x="561387" y="11795"/>
                  <a:pt x="553444" y="5902"/>
                  <a:pt x="545758" y="1547"/>
                </a:cubicBezTo>
                <a:cubicBezTo>
                  <a:pt x="537816" y="-3065"/>
                  <a:pt x="531923" y="3596"/>
                  <a:pt x="527312" y="8976"/>
                </a:cubicBezTo>
                <a:cubicBezTo>
                  <a:pt x="517320" y="21018"/>
                  <a:pt x="507071" y="32804"/>
                  <a:pt x="498617" y="45870"/>
                </a:cubicBezTo>
                <a:cubicBezTo>
                  <a:pt x="477608" y="78664"/>
                  <a:pt x="459930" y="114021"/>
                  <a:pt x="436102" y="144765"/>
                </a:cubicBezTo>
                <a:cubicBezTo>
                  <a:pt x="419705" y="166030"/>
                  <a:pt x="407920" y="189345"/>
                  <a:pt x="395878" y="212403"/>
                </a:cubicBezTo>
                <a:cubicBezTo>
                  <a:pt x="378456" y="245454"/>
                  <a:pt x="357960" y="276455"/>
                  <a:pt x="339257" y="308737"/>
                </a:cubicBezTo>
                <a:cubicBezTo>
                  <a:pt x="321579" y="338713"/>
                  <a:pt x="298520" y="365358"/>
                  <a:pt x="284173" y="397640"/>
                </a:cubicBezTo>
                <a:cubicBezTo>
                  <a:pt x="282892" y="400714"/>
                  <a:pt x="278536" y="402764"/>
                  <a:pt x="273156" y="407888"/>
                </a:cubicBezTo>
                <a:cubicBezTo>
                  <a:pt x="272131" y="376887"/>
                  <a:pt x="271106" y="349217"/>
                  <a:pt x="270082" y="321547"/>
                </a:cubicBezTo>
                <a:cubicBezTo>
                  <a:pt x="269569" y="304637"/>
                  <a:pt x="266751" y="287471"/>
                  <a:pt x="268801" y="271074"/>
                </a:cubicBezTo>
                <a:cubicBezTo>
                  <a:pt x="272900" y="238024"/>
                  <a:pt x="270850" y="204973"/>
                  <a:pt x="269569" y="171923"/>
                </a:cubicBezTo>
                <a:cubicBezTo>
                  <a:pt x="268288" y="142972"/>
                  <a:pt x="267263" y="114021"/>
                  <a:pt x="265982" y="85326"/>
                </a:cubicBezTo>
                <a:cubicBezTo>
                  <a:pt x="265470" y="76871"/>
                  <a:pt x="264189" y="68416"/>
                  <a:pt x="263420" y="60217"/>
                </a:cubicBezTo>
                <a:cubicBezTo>
                  <a:pt x="262395" y="48432"/>
                  <a:pt x="253941" y="42539"/>
                  <a:pt x="244717" y="37671"/>
                </a:cubicBezTo>
                <a:cubicBezTo>
                  <a:pt x="238312" y="34085"/>
                  <a:pt x="232676" y="36647"/>
                  <a:pt x="229345" y="42539"/>
                </a:cubicBezTo>
                <a:cubicBezTo>
                  <a:pt x="221659" y="56118"/>
                  <a:pt x="213460" y="69697"/>
                  <a:pt x="207311" y="83788"/>
                </a:cubicBezTo>
                <a:cubicBezTo>
                  <a:pt x="192195" y="120170"/>
                  <a:pt x="178360" y="157832"/>
                  <a:pt x="162475" y="194725"/>
                </a:cubicBezTo>
                <a:cubicBezTo>
                  <a:pt x="148384" y="227263"/>
                  <a:pt x="138904" y="261339"/>
                  <a:pt x="122251" y="292852"/>
                </a:cubicBezTo>
                <a:cubicBezTo>
                  <a:pt x="108672" y="318216"/>
                  <a:pt x="98936" y="345374"/>
                  <a:pt x="87407" y="371763"/>
                </a:cubicBezTo>
                <a:cubicBezTo>
                  <a:pt x="78440" y="392003"/>
                  <a:pt x="69217" y="412243"/>
                  <a:pt x="60249" y="432740"/>
                </a:cubicBezTo>
                <a:cubicBezTo>
                  <a:pt x="58968" y="435558"/>
                  <a:pt x="57175" y="438376"/>
                  <a:pt x="53588" y="445038"/>
                </a:cubicBezTo>
                <a:cubicBezTo>
                  <a:pt x="51282" y="431715"/>
                  <a:pt x="49233" y="422492"/>
                  <a:pt x="48464" y="413268"/>
                </a:cubicBezTo>
                <a:close/>
                <a:moveTo>
                  <a:pt x="529361" y="613364"/>
                </a:moveTo>
                <a:cubicBezTo>
                  <a:pt x="514501" y="615414"/>
                  <a:pt x="499641" y="617208"/>
                  <a:pt x="484781" y="619257"/>
                </a:cubicBezTo>
                <a:cubicBezTo>
                  <a:pt x="467103" y="621563"/>
                  <a:pt x="448913" y="623356"/>
                  <a:pt x="431491" y="626943"/>
                </a:cubicBezTo>
                <a:cubicBezTo>
                  <a:pt x="414069" y="630530"/>
                  <a:pt x="397159" y="637960"/>
                  <a:pt x="379481" y="640266"/>
                </a:cubicBezTo>
                <a:cubicBezTo>
                  <a:pt x="355398" y="643340"/>
                  <a:pt x="333108" y="651283"/>
                  <a:pt x="310306" y="658457"/>
                </a:cubicBezTo>
                <a:cubicBezTo>
                  <a:pt x="294421" y="663581"/>
                  <a:pt x="279049" y="671011"/>
                  <a:pt x="263676" y="678184"/>
                </a:cubicBezTo>
                <a:cubicBezTo>
                  <a:pt x="255990" y="681771"/>
                  <a:pt x="248560" y="686127"/>
                  <a:pt x="242155" y="691251"/>
                </a:cubicBezTo>
                <a:cubicBezTo>
                  <a:pt x="234213" y="697656"/>
                  <a:pt x="232932" y="707136"/>
                  <a:pt x="237031" y="715847"/>
                </a:cubicBezTo>
                <a:cubicBezTo>
                  <a:pt x="241387" y="725326"/>
                  <a:pt x="249329" y="727376"/>
                  <a:pt x="258040" y="725582"/>
                </a:cubicBezTo>
                <a:cubicBezTo>
                  <a:pt x="268032" y="723533"/>
                  <a:pt x="278024" y="720458"/>
                  <a:pt x="287503" y="717384"/>
                </a:cubicBezTo>
                <a:cubicBezTo>
                  <a:pt x="310818" y="709441"/>
                  <a:pt x="333620" y="697912"/>
                  <a:pt x="357704" y="693813"/>
                </a:cubicBezTo>
                <a:cubicBezTo>
                  <a:pt x="384861" y="689201"/>
                  <a:pt x="410738" y="678441"/>
                  <a:pt x="438921" y="678441"/>
                </a:cubicBezTo>
                <a:cubicBezTo>
                  <a:pt x="457880" y="678441"/>
                  <a:pt x="476839" y="672548"/>
                  <a:pt x="495798" y="669986"/>
                </a:cubicBezTo>
                <a:cubicBezTo>
                  <a:pt x="509377" y="668192"/>
                  <a:pt x="523468" y="668705"/>
                  <a:pt x="537047" y="666143"/>
                </a:cubicBezTo>
                <a:cubicBezTo>
                  <a:pt x="573428" y="659481"/>
                  <a:pt x="610066" y="663581"/>
                  <a:pt x="646703" y="662043"/>
                </a:cubicBezTo>
                <a:cubicBezTo>
                  <a:pt x="682572" y="660250"/>
                  <a:pt x="717672" y="666655"/>
                  <a:pt x="752516" y="673060"/>
                </a:cubicBezTo>
                <a:cubicBezTo>
                  <a:pt x="777112" y="677672"/>
                  <a:pt x="801451" y="684846"/>
                  <a:pt x="825791" y="691251"/>
                </a:cubicBezTo>
                <a:cubicBezTo>
                  <a:pt x="837320" y="694325"/>
                  <a:pt x="848849" y="698168"/>
                  <a:pt x="860378" y="701499"/>
                </a:cubicBezTo>
                <a:cubicBezTo>
                  <a:pt x="877032" y="706367"/>
                  <a:pt x="894454" y="709441"/>
                  <a:pt x="909826" y="716615"/>
                </a:cubicBezTo>
                <a:cubicBezTo>
                  <a:pt x="938265" y="729938"/>
                  <a:pt x="968497" y="737624"/>
                  <a:pt x="997960" y="747616"/>
                </a:cubicBezTo>
                <a:cubicBezTo>
                  <a:pt x="1018969" y="754534"/>
                  <a:pt x="1039209" y="763501"/>
                  <a:pt x="1059450" y="772212"/>
                </a:cubicBezTo>
                <a:cubicBezTo>
                  <a:pt x="1073797" y="778361"/>
                  <a:pt x="1087376" y="786303"/>
                  <a:pt x="1101211" y="792964"/>
                </a:cubicBezTo>
                <a:cubicBezTo>
                  <a:pt x="1110178" y="797320"/>
                  <a:pt x="1115815" y="795526"/>
                  <a:pt x="1120939" y="786815"/>
                </a:cubicBezTo>
                <a:cubicBezTo>
                  <a:pt x="1125294" y="779129"/>
                  <a:pt x="1127856" y="770674"/>
                  <a:pt x="1121708" y="762988"/>
                </a:cubicBezTo>
                <a:cubicBezTo>
                  <a:pt x="1112740" y="751971"/>
                  <a:pt x="1103773" y="740442"/>
                  <a:pt x="1093013" y="731219"/>
                </a:cubicBezTo>
                <a:cubicBezTo>
                  <a:pt x="1080459" y="720458"/>
                  <a:pt x="1066367" y="711747"/>
                  <a:pt x="1052788" y="702011"/>
                </a:cubicBezTo>
                <a:cubicBezTo>
                  <a:pt x="1050226" y="700218"/>
                  <a:pt x="1047664" y="698681"/>
                  <a:pt x="1045102" y="697656"/>
                </a:cubicBezTo>
                <a:cubicBezTo>
                  <a:pt x="1018969" y="687408"/>
                  <a:pt x="992836" y="676647"/>
                  <a:pt x="964654" y="673316"/>
                </a:cubicBezTo>
                <a:cubicBezTo>
                  <a:pt x="947744" y="671267"/>
                  <a:pt x="930322" y="668961"/>
                  <a:pt x="914181" y="663324"/>
                </a:cubicBezTo>
                <a:cubicBezTo>
                  <a:pt x="895735" y="656919"/>
                  <a:pt x="875494" y="655638"/>
                  <a:pt x="858585" y="644621"/>
                </a:cubicBezTo>
                <a:cubicBezTo>
                  <a:pt x="855767" y="642828"/>
                  <a:pt x="851667" y="642828"/>
                  <a:pt x="848080" y="642316"/>
                </a:cubicBezTo>
                <a:cubicBezTo>
                  <a:pt x="824253" y="637192"/>
                  <a:pt x="799914" y="633092"/>
                  <a:pt x="776343" y="626687"/>
                </a:cubicBezTo>
                <a:cubicBezTo>
                  <a:pt x="724846" y="612852"/>
                  <a:pt x="672324" y="608753"/>
                  <a:pt x="619545" y="608240"/>
                </a:cubicBezTo>
                <a:cubicBezTo>
                  <a:pt x="605198" y="607984"/>
                  <a:pt x="590850" y="608753"/>
                  <a:pt x="576503" y="610034"/>
                </a:cubicBezTo>
                <a:cubicBezTo>
                  <a:pt x="560618" y="611571"/>
                  <a:pt x="544990" y="614389"/>
                  <a:pt x="529105" y="616695"/>
                </a:cubicBezTo>
                <a:cubicBezTo>
                  <a:pt x="529617" y="615158"/>
                  <a:pt x="529617" y="614133"/>
                  <a:pt x="529361" y="613364"/>
                </a:cubicBezTo>
                <a:close/>
                <a:moveTo>
                  <a:pt x="1710211" y="120938"/>
                </a:moveTo>
                <a:cubicBezTo>
                  <a:pt x="1698169" y="136823"/>
                  <a:pt x="1687408" y="153476"/>
                  <a:pt x="1676136" y="169873"/>
                </a:cubicBezTo>
                <a:cubicBezTo>
                  <a:pt x="1672292" y="175254"/>
                  <a:pt x="1669218" y="181146"/>
                  <a:pt x="1665375" y="186527"/>
                </a:cubicBezTo>
                <a:cubicBezTo>
                  <a:pt x="1644878" y="213941"/>
                  <a:pt x="1624382" y="241355"/>
                  <a:pt x="1603630" y="268512"/>
                </a:cubicBezTo>
                <a:cubicBezTo>
                  <a:pt x="1591588" y="284397"/>
                  <a:pt x="1583389" y="302844"/>
                  <a:pt x="1572116" y="318729"/>
                </a:cubicBezTo>
                <a:cubicBezTo>
                  <a:pt x="1553157" y="345374"/>
                  <a:pt x="1535735" y="372019"/>
                  <a:pt x="1525743" y="403276"/>
                </a:cubicBezTo>
                <a:cubicBezTo>
                  <a:pt x="1524718" y="406607"/>
                  <a:pt x="1521388" y="408913"/>
                  <a:pt x="1519594" y="411987"/>
                </a:cubicBezTo>
                <a:cubicBezTo>
                  <a:pt x="1510627" y="427616"/>
                  <a:pt x="1500379" y="442476"/>
                  <a:pt x="1493461" y="458873"/>
                </a:cubicBezTo>
                <a:cubicBezTo>
                  <a:pt x="1486800" y="474757"/>
                  <a:pt x="1486031" y="491923"/>
                  <a:pt x="1496279" y="507296"/>
                </a:cubicBezTo>
                <a:cubicBezTo>
                  <a:pt x="1504222" y="519337"/>
                  <a:pt x="1511908" y="519850"/>
                  <a:pt x="1522925" y="510370"/>
                </a:cubicBezTo>
                <a:cubicBezTo>
                  <a:pt x="1536504" y="499097"/>
                  <a:pt x="1542653" y="483212"/>
                  <a:pt x="1549570" y="468096"/>
                </a:cubicBezTo>
                <a:cubicBezTo>
                  <a:pt x="1555719" y="454773"/>
                  <a:pt x="1557513" y="439401"/>
                  <a:pt x="1569554" y="428897"/>
                </a:cubicBezTo>
                <a:cubicBezTo>
                  <a:pt x="1571604" y="427103"/>
                  <a:pt x="1572372" y="423773"/>
                  <a:pt x="1573910" y="420954"/>
                </a:cubicBezTo>
                <a:cubicBezTo>
                  <a:pt x="1590307" y="391747"/>
                  <a:pt x="1601836" y="360234"/>
                  <a:pt x="1620795" y="331795"/>
                </a:cubicBezTo>
                <a:cubicBezTo>
                  <a:pt x="1651284" y="285678"/>
                  <a:pt x="1678954" y="237511"/>
                  <a:pt x="1707393" y="190114"/>
                </a:cubicBezTo>
                <a:cubicBezTo>
                  <a:pt x="1715847" y="176278"/>
                  <a:pt x="1723790" y="161931"/>
                  <a:pt x="1731220" y="147583"/>
                </a:cubicBezTo>
                <a:cubicBezTo>
                  <a:pt x="1737368" y="135542"/>
                  <a:pt x="1740955" y="122732"/>
                  <a:pt x="1727889" y="107615"/>
                </a:cubicBezTo>
                <a:cubicBezTo>
                  <a:pt x="1720971" y="112740"/>
                  <a:pt x="1714054" y="115814"/>
                  <a:pt x="1710211" y="120938"/>
                </a:cubicBezTo>
                <a:close/>
                <a:moveTo>
                  <a:pt x="1470403" y="590562"/>
                </a:moveTo>
                <a:cubicBezTo>
                  <a:pt x="1467584" y="572372"/>
                  <a:pt x="1444014" y="556231"/>
                  <a:pt x="1427617" y="560330"/>
                </a:cubicBezTo>
                <a:cubicBezTo>
                  <a:pt x="1409426" y="564942"/>
                  <a:pt x="1393029" y="585951"/>
                  <a:pt x="1394822" y="604654"/>
                </a:cubicBezTo>
                <a:cubicBezTo>
                  <a:pt x="1396103" y="616439"/>
                  <a:pt x="1399178" y="628481"/>
                  <a:pt x="1403533" y="639497"/>
                </a:cubicBezTo>
                <a:cubicBezTo>
                  <a:pt x="1411988" y="659994"/>
                  <a:pt x="1436584" y="665118"/>
                  <a:pt x="1454774" y="652051"/>
                </a:cubicBezTo>
                <a:cubicBezTo>
                  <a:pt x="1469378" y="641547"/>
                  <a:pt x="1472196" y="626943"/>
                  <a:pt x="1471684" y="610546"/>
                </a:cubicBezTo>
                <a:cubicBezTo>
                  <a:pt x="1471171" y="603885"/>
                  <a:pt x="1471428" y="596967"/>
                  <a:pt x="1470403" y="5905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7"/>
          <p:cNvSpPr/>
          <p:nvPr/>
        </p:nvSpPr>
        <p:spPr>
          <a:xfrm>
            <a:off x="7475224" y="3321130"/>
            <a:ext cx="1154767" cy="287435"/>
          </a:xfrm>
          <a:custGeom>
            <a:rect b="b" l="l" r="r" t="t"/>
            <a:pathLst>
              <a:path extrusionOk="0" h="574869" w="2309534">
                <a:moveTo>
                  <a:pt x="1705228" y="376359"/>
                </a:moveTo>
                <a:cubicBezTo>
                  <a:pt x="1720954" y="387736"/>
                  <a:pt x="1732331" y="388739"/>
                  <a:pt x="1747722" y="382047"/>
                </a:cubicBezTo>
                <a:cubicBezTo>
                  <a:pt x="1774156" y="370002"/>
                  <a:pt x="1801928" y="361302"/>
                  <a:pt x="1829366" y="351933"/>
                </a:cubicBezTo>
                <a:cubicBezTo>
                  <a:pt x="1856803" y="342230"/>
                  <a:pt x="1878218" y="324161"/>
                  <a:pt x="1897624" y="301743"/>
                </a:cubicBezTo>
                <a:cubicBezTo>
                  <a:pt x="1886917" y="294716"/>
                  <a:pt x="1876544" y="288693"/>
                  <a:pt x="1866841" y="281332"/>
                </a:cubicBezTo>
                <a:cubicBezTo>
                  <a:pt x="1855465" y="272967"/>
                  <a:pt x="1848772" y="261590"/>
                  <a:pt x="1848772" y="247202"/>
                </a:cubicBezTo>
                <a:cubicBezTo>
                  <a:pt x="1848772" y="230138"/>
                  <a:pt x="1846430" y="212404"/>
                  <a:pt x="1850111" y="196008"/>
                </a:cubicBezTo>
                <a:cubicBezTo>
                  <a:pt x="1856468" y="167232"/>
                  <a:pt x="1882233" y="147825"/>
                  <a:pt x="1911678" y="145818"/>
                </a:cubicBezTo>
                <a:cubicBezTo>
                  <a:pt x="1933092" y="144479"/>
                  <a:pt x="1951496" y="152175"/>
                  <a:pt x="1959526" y="172586"/>
                </a:cubicBezTo>
                <a:cubicBezTo>
                  <a:pt x="1966218" y="189985"/>
                  <a:pt x="1968895" y="208723"/>
                  <a:pt x="1972576" y="227126"/>
                </a:cubicBezTo>
                <a:cubicBezTo>
                  <a:pt x="1973914" y="233149"/>
                  <a:pt x="1972910" y="239506"/>
                  <a:pt x="1972910" y="247537"/>
                </a:cubicBezTo>
                <a:cubicBezTo>
                  <a:pt x="1977929" y="247537"/>
                  <a:pt x="1982614" y="246868"/>
                  <a:pt x="1986629" y="247872"/>
                </a:cubicBezTo>
                <a:cubicBezTo>
                  <a:pt x="1992317" y="249210"/>
                  <a:pt x="2001017" y="250548"/>
                  <a:pt x="2002021" y="253894"/>
                </a:cubicBezTo>
                <a:cubicBezTo>
                  <a:pt x="2004028" y="260586"/>
                  <a:pt x="2004363" y="271294"/>
                  <a:pt x="2000348" y="274974"/>
                </a:cubicBezTo>
                <a:cubicBezTo>
                  <a:pt x="1990979" y="283674"/>
                  <a:pt x="1978933" y="291035"/>
                  <a:pt x="1966887" y="295720"/>
                </a:cubicBezTo>
                <a:cubicBezTo>
                  <a:pt x="1957518" y="299400"/>
                  <a:pt x="1950826" y="303750"/>
                  <a:pt x="1945807" y="312450"/>
                </a:cubicBezTo>
                <a:cubicBezTo>
                  <a:pt x="1913686" y="368663"/>
                  <a:pt x="1862826" y="401454"/>
                  <a:pt x="1804605" y="424877"/>
                </a:cubicBezTo>
                <a:cubicBezTo>
                  <a:pt x="1800255" y="426550"/>
                  <a:pt x="1795571" y="427888"/>
                  <a:pt x="1791555" y="430565"/>
                </a:cubicBezTo>
                <a:cubicBezTo>
                  <a:pt x="1768133" y="445622"/>
                  <a:pt x="1741700" y="442610"/>
                  <a:pt x="1716270" y="443949"/>
                </a:cubicBezTo>
                <a:cubicBezTo>
                  <a:pt x="1691174" y="444953"/>
                  <a:pt x="1670094" y="424877"/>
                  <a:pt x="1665075" y="400450"/>
                </a:cubicBezTo>
                <a:cubicBezTo>
                  <a:pt x="1664072" y="394428"/>
                  <a:pt x="1662733" y="388739"/>
                  <a:pt x="1661729" y="381713"/>
                </a:cubicBezTo>
                <a:cubicBezTo>
                  <a:pt x="1644330" y="397774"/>
                  <a:pt x="1627934" y="412162"/>
                  <a:pt x="1612543" y="427219"/>
                </a:cubicBezTo>
                <a:cubicBezTo>
                  <a:pt x="1584771" y="454656"/>
                  <a:pt x="1552649" y="475736"/>
                  <a:pt x="1519523" y="494809"/>
                </a:cubicBezTo>
                <a:cubicBezTo>
                  <a:pt x="1500116" y="505850"/>
                  <a:pt x="1477363" y="513212"/>
                  <a:pt x="1455279" y="516558"/>
                </a:cubicBezTo>
                <a:cubicBezTo>
                  <a:pt x="1417469" y="522915"/>
                  <a:pt x="1379659" y="503508"/>
                  <a:pt x="1379324" y="454991"/>
                </a:cubicBezTo>
                <a:cubicBezTo>
                  <a:pt x="1379324" y="413165"/>
                  <a:pt x="1391370" y="376359"/>
                  <a:pt x="1411446" y="340891"/>
                </a:cubicBezTo>
                <a:cubicBezTo>
                  <a:pt x="1412450" y="338884"/>
                  <a:pt x="1413454" y="336876"/>
                  <a:pt x="1414458" y="334534"/>
                </a:cubicBezTo>
                <a:cubicBezTo>
                  <a:pt x="1414792" y="333864"/>
                  <a:pt x="1414458" y="332861"/>
                  <a:pt x="1414458" y="329515"/>
                </a:cubicBezTo>
                <a:cubicBezTo>
                  <a:pt x="1392374" y="341895"/>
                  <a:pt x="1371294" y="353941"/>
                  <a:pt x="1349879" y="365652"/>
                </a:cubicBezTo>
                <a:cubicBezTo>
                  <a:pt x="1299354" y="393424"/>
                  <a:pt x="1247491" y="418519"/>
                  <a:pt x="1187262" y="412831"/>
                </a:cubicBezTo>
                <a:cubicBezTo>
                  <a:pt x="1161498" y="410489"/>
                  <a:pt x="1140752" y="418854"/>
                  <a:pt x="1118669" y="430899"/>
                </a:cubicBezTo>
                <a:cubicBezTo>
                  <a:pt x="1078516" y="452983"/>
                  <a:pt x="1034349" y="459341"/>
                  <a:pt x="991185" y="442276"/>
                </a:cubicBezTo>
                <a:cubicBezTo>
                  <a:pt x="953375" y="427219"/>
                  <a:pt x="935306" y="393089"/>
                  <a:pt x="927610" y="353941"/>
                </a:cubicBezTo>
                <a:cubicBezTo>
                  <a:pt x="926606" y="349256"/>
                  <a:pt x="926606" y="344572"/>
                  <a:pt x="925937" y="335872"/>
                </a:cubicBezTo>
                <a:cubicBezTo>
                  <a:pt x="912888" y="348252"/>
                  <a:pt x="901511" y="358291"/>
                  <a:pt x="891473" y="368998"/>
                </a:cubicBezTo>
                <a:cubicBezTo>
                  <a:pt x="855001" y="408146"/>
                  <a:pt x="815518" y="443614"/>
                  <a:pt x="770347" y="472725"/>
                </a:cubicBezTo>
                <a:cubicBezTo>
                  <a:pt x="754955" y="482763"/>
                  <a:pt x="740902" y="495143"/>
                  <a:pt x="724506" y="503508"/>
                </a:cubicBezTo>
                <a:cubicBezTo>
                  <a:pt x="695730" y="518231"/>
                  <a:pt x="665951" y="530946"/>
                  <a:pt x="632156" y="517896"/>
                </a:cubicBezTo>
                <a:cubicBezTo>
                  <a:pt x="616764" y="511873"/>
                  <a:pt x="604384" y="502504"/>
                  <a:pt x="597022" y="487782"/>
                </a:cubicBezTo>
                <a:cubicBezTo>
                  <a:pt x="582635" y="459675"/>
                  <a:pt x="573935" y="430899"/>
                  <a:pt x="582969" y="399112"/>
                </a:cubicBezTo>
                <a:cubicBezTo>
                  <a:pt x="584642" y="393424"/>
                  <a:pt x="584308" y="387401"/>
                  <a:pt x="585311" y="375690"/>
                </a:cubicBezTo>
                <a:cubicBezTo>
                  <a:pt x="561555" y="401454"/>
                  <a:pt x="542148" y="423873"/>
                  <a:pt x="521402" y="444618"/>
                </a:cubicBezTo>
                <a:cubicBezTo>
                  <a:pt x="495972" y="470048"/>
                  <a:pt x="471546" y="497485"/>
                  <a:pt x="443105" y="518900"/>
                </a:cubicBezTo>
                <a:cubicBezTo>
                  <a:pt x="405630" y="547007"/>
                  <a:pt x="365477" y="572102"/>
                  <a:pt x="315621" y="574779"/>
                </a:cubicBezTo>
                <a:cubicBezTo>
                  <a:pt x="279484" y="576452"/>
                  <a:pt x="248031" y="555037"/>
                  <a:pt x="236990" y="520573"/>
                </a:cubicBezTo>
                <a:cubicBezTo>
                  <a:pt x="227955" y="492132"/>
                  <a:pt x="222602" y="464025"/>
                  <a:pt x="230298" y="434580"/>
                </a:cubicBezTo>
                <a:cubicBezTo>
                  <a:pt x="231301" y="430899"/>
                  <a:pt x="230298" y="426884"/>
                  <a:pt x="230298" y="420192"/>
                </a:cubicBezTo>
                <a:cubicBezTo>
                  <a:pt x="222936" y="425880"/>
                  <a:pt x="216913" y="430565"/>
                  <a:pt x="211225" y="435249"/>
                </a:cubicBezTo>
                <a:cubicBezTo>
                  <a:pt x="208214" y="437591"/>
                  <a:pt x="205871" y="441607"/>
                  <a:pt x="202525" y="443280"/>
                </a:cubicBezTo>
                <a:cubicBezTo>
                  <a:pt x="166054" y="462687"/>
                  <a:pt x="134936" y="491462"/>
                  <a:pt x="93779" y="501835"/>
                </a:cubicBezTo>
                <a:cubicBezTo>
                  <a:pt x="70023" y="507858"/>
                  <a:pt x="46600" y="506520"/>
                  <a:pt x="24851" y="495812"/>
                </a:cubicBezTo>
                <a:cubicBezTo>
                  <a:pt x="15482" y="491462"/>
                  <a:pt x="7786" y="481759"/>
                  <a:pt x="2098" y="473059"/>
                </a:cubicBezTo>
                <a:cubicBezTo>
                  <a:pt x="-913" y="468375"/>
                  <a:pt x="-579" y="459006"/>
                  <a:pt x="2433" y="453987"/>
                </a:cubicBezTo>
                <a:cubicBezTo>
                  <a:pt x="4440" y="450306"/>
                  <a:pt x="14479" y="447964"/>
                  <a:pt x="18828" y="449972"/>
                </a:cubicBezTo>
                <a:cubicBezTo>
                  <a:pt x="45931" y="460679"/>
                  <a:pt x="71696" y="453652"/>
                  <a:pt x="96456" y="443280"/>
                </a:cubicBezTo>
                <a:cubicBezTo>
                  <a:pt x="115194" y="435584"/>
                  <a:pt x="135270" y="428223"/>
                  <a:pt x="150662" y="415842"/>
                </a:cubicBezTo>
                <a:cubicBezTo>
                  <a:pt x="174084" y="396770"/>
                  <a:pt x="194160" y="373013"/>
                  <a:pt x="215910" y="351598"/>
                </a:cubicBezTo>
                <a:cubicBezTo>
                  <a:pt x="229294" y="338214"/>
                  <a:pt x="244016" y="325834"/>
                  <a:pt x="255727" y="311446"/>
                </a:cubicBezTo>
                <a:cubicBezTo>
                  <a:pt x="275134" y="288024"/>
                  <a:pt x="293537" y="263933"/>
                  <a:pt x="309264" y="237499"/>
                </a:cubicBezTo>
                <a:cubicBezTo>
                  <a:pt x="331013" y="201362"/>
                  <a:pt x="356777" y="167567"/>
                  <a:pt x="381873" y="133103"/>
                </a:cubicBezTo>
                <a:cubicBezTo>
                  <a:pt x="395257" y="114700"/>
                  <a:pt x="409645" y="97300"/>
                  <a:pt x="424033" y="79901"/>
                </a:cubicBezTo>
                <a:cubicBezTo>
                  <a:pt x="430056" y="72540"/>
                  <a:pt x="437082" y="65178"/>
                  <a:pt x="448124" y="71201"/>
                </a:cubicBezTo>
                <a:cubicBezTo>
                  <a:pt x="458831" y="77224"/>
                  <a:pt x="460839" y="87262"/>
                  <a:pt x="457493" y="97635"/>
                </a:cubicBezTo>
                <a:cubicBezTo>
                  <a:pt x="454482" y="106669"/>
                  <a:pt x="450801" y="115369"/>
                  <a:pt x="445782" y="123065"/>
                </a:cubicBezTo>
                <a:cubicBezTo>
                  <a:pt x="424702" y="157194"/>
                  <a:pt x="403956" y="191324"/>
                  <a:pt x="381203" y="224449"/>
                </a:cubicBezTo>
                <a:cubicBezTo>
                  <a:pt x="353766" y="264267"/>
                  <a:pt x="330009" y="305758"/>
                  <a:pt x="311606" y="349925"/>
                </a:cubicBezTo>
                <a:cubicBezTo>
                  <a:pt x="300899" y="375355"/>
                  <a:pt x="294541" y="402458"/>
                  <a:pt x="284503" y="427888"/>
                </a:cubicBezTo>
                <a:cubicBezTo>
                  <a:pt x="276138" y="448299"/>
                  <a:pt x="273796" y="468709"/>
                  <a:pt x="273796" y="490124"/>
                </a:cubicBezTo>
                <a:cubicBezTo>
                  <a:pt x="273796" y="514550"/>
                  <a:pt x="284169" y="524588"/>
                  <a:pt x="308929" y="522246"/>
                </a:cubicBezTo>
                <a:cubicBezTo>
                  <a:pt x="346070" y="518900"/>
                  <a:pt x="377188" y="503508"/>
                  <a:pt x="405964" y="479417"/>
                </a:cubicBezTo>
                <a:cubicBezTo>
                  <a:pt x="424702" y="463690"/>
                  <a:pt x="443440" y="448968"/>
                  <a:pt x="460170" y="430899"/>
                </a:cubicBezTo>
                <a:cubicBezTo>
                  <a:pt x="483257" y="405135"/>
                  <a:pt x="508687" y="381713"/>
                  <a:pt x="532779" y="356952"/>
                </a:cubicBezTo>
                <a:cubicBezTo>
                  <a:pt x="564566" y="324496"/>
                  <a:pt x="593676" y="290032"/>
                  <a:pt x="627806" y="259583"/>
                </a:cubicBezTo>
                <a:cubicBezTo>
                  <a:pt x="655243" y="235157"/>
                  <a:pt x="678331" y="206046"/>
                  <a:pt x="702757" y="178609"/>
                </a:cubicBezTo>
                <a:cubicBezTo>
                  <a:pt x="714468" y="165559"/>
                  <a:pt x="722833" y="161209"/>
                  <a:pt x="732202" y="166228"/>
                </a:cubicBezTo>
                <a:cubicBezTo>
                  <a:pt x="743244" y="171917"/>
                  <a:pt x="748598" y="183962"/>
                  <a:pt x="742909" y="199020"/>
                </a:cubicBezTo>
                <a:cubicBezTo>
                  <a:pt x="737556" y="212738"/>
                  <a:pt x="729525" y="225453"/>
                  <a:pt x="721160" y="237833"/>
                </a:cubicBezTo>
                <a:cubicBezTo>
                  <a:pt x="688369" y="286351"/>
                  <a:pt x="661935" y="337880"/>
                  <a:pt x="638848" y="391416"/>
                </a:cubicBezTo>
                <a:cubicBezTo>
                  <a:pt x="631487" y="408146"/>
                  <a:pt x="630148" y="427888"/>
                  <a:pt x="627137" y="446291"/>
                </a:cubicBezTo>
                <a:cubicBezTo>
                  <a:pt x="625464" y="455660"/>
                  <a:pt x="631152" y="461014"/>
                  <a:pt x="640521" y="462017"/>
                </a:cubicBezTo>
                <a:cubicBezTo>
                  <a:pt x="652232" y="463021"/>
                  <a:pt x="662939" y="463690"/>
                  <a:pt x="674985" y="459341"/>
                </a:cubicBezTo>
                <a:cubicBezTo>
                  <a:pt x="717814" y="444283"/>
                  <a:pt x="753282" y="417850"/>
                  <a:pt x="787412" y="389743"/>
                </a:cubicBezTo>
                <a:cubicBezTo>
                  <a:pt x="836933" y="348587"/>
                  <a:pt x="886454" y="307096"/>
                  <a:pt x="933968" y="263598"/>
                </a:cubicBezTo>
                <a:cubicBezTo>
                  <a:pt x="955717" y="243856"/>
                  <a:pt x="972447" y="218092"/>
                  <a:pt x="993192" y="197012"/>
                </a:cubicBezTo>
                <a:cubicBezTo>
                  <a:pt x="1026318" y="162882"/>
                  <a:pt x="1061786" y="133437"/>
                  <a:pt x="1113315" y="131095"/>
                </a:cubicBezTo>
                <a:cubicBezTo>
                  <a:pt x="1150791" y="129422"/>
                  <a:pt x="1183247" y="139795"/>
                  <a:pt x="1210350" y="164221"/>
                </a:cubicBezTo>
                <a:cubicBezTo>
                  <a:pt x="1244814" y="195339"/>
                  <a:pt x="1254852" y="234822"/>
                  <a:pt x="1244145" y="279993"/>
                </a:cubicBezTo>
                <a:cubicBezTo>
                  <a:pt x="1237118" y="309439"/>
                  <a:pt x="1224069" y="335538"/>
                  <a:pt x="1204327" y="358291"/>
                </a:cubicBezTo>
                <a:cubicBezTo>
                  <a:pt x="1206669" y="360298"/>
                  <a:pt x="1207673" y="362306"/>
                  <a:pt x="1208677" y="362306"/>
                </a:cubicBezTo>
                <a:cubicBezTo>
                  <a:pt x="1243810" y="357956"/>
                  <a:pt x="1278274" y="350595"/>
                  <a:pt x="1310062" y="334199"/>
                </a:cubicBezTo>
                <a:cubicBezTo>
                  <a:pt x="1342853" y="317469"/>
                  <a:pt x="1374975" y="299400"/>
                  <a:pt x="1407431" y="281332"/>
                </a:cubicBezTo>
                <a:cubicBezTo>
                  <a:pt x="1453272" y="255902"/>
                  <a:pt x="1493759" y="224449"/>
                  <a:pt x="1525211" y="181286"/>
                </a:cubicBezTo>
                <a:cubicBezTo>
                  <a:pt x="1535249" y="167567"/>
                  <a:pt x="1548634" y="155856"/>
                  <a:pt x="1561014" y="144145"/>
                </a:cubicBezTo>
                <a:cubicBezTo>
                  <a:pt x="1567037" y="138456"/>
                  <a:pt x="1574733" y="131764"/>
                  <a:pt x="1583767" y="139460"/>
                </a:cubicBezTo>
                <a:cubicBezTo>
                  <a:pt x="1591463" y="146152"/>
                  <a:pt x="1590794" y="155187"/>
                  <a:pt x="1585440" y="163217"/>
                </a:cubicBezTo>
                <a:cubicBezTo>
                  <a:pt x="1573060" y="182289"/>
                  <a:pt x="1559341" y="200693"/>
                  <a:pt x="1546960" y="219765"/>
                </a:cubicBezTo>
                <a:cubicBezTo>
                  <a:pt x="1524208" y="253894"/>
                  <a:pt x="1502458" y="288359"/>
                  <a:pt x="1479036" y="321819"/>
                </a:cubicBezTo>
                <a:cubicBezTo>
                  <a:pt x="1457622" y="352268"/>
                  <a:pt x="1441895" y="385393"/>
                  <a:pt x="1426838" y="419188"/>
                </a:cubicBezTo>
                <a:cubicBezTo>
                  <a:pt x="1418808" y="436922"/>
                  <a:pt x="1417135" y="448968"/>
                  <a:pt x="1419142" y="467036"/>
                </a:cubicBezTo>
                <a:cubicBezTo>
                  <a:pt x="1436207" y="467706"/>
                  <a:pt x="1453272" y="471052"/>
                  <a:pt x="1471006" y="462687"/>
                </a:cubicBezTo>
                <a:cubicBezTo>
                  <a:pt x="1503128" y="447629"/>
                  <a:pt x="1534246" y="431234"/>
                  <a:pt x="1561683" y="408146"/>
                </a:cubicBezTo>
                <a:cubicBezTo>
                  <a:pt x="1568710" y="402123"/>
                  <a:pt x="1577744" y="398108"/>
                  <a:pt x="1584771" y="391751"/>
                </a:cubicBezTo>
                <a:cubicBezTo>
                  <a:pt x="1604512" y="373682"/>
                  <a:pt x="1625258" y="356952"/>
                  <a:pt x="1641988" y="336541"/>
                </a:cubicBezTo>
                <a:cubicBezTo>
                  <a:pt x="1666748" y="306427"/>
                  <a:pt x="1698536" y="281666"/>
                  <a:pt x="1714931" y="244526"/>
                </a:cubicBezTo>
                <a:cubicBezTo>
                  <a:pt x="1717274" y="238837"/>
                  <a:pt x="1721958" y="233818"/>
                  <a:pt x="1726308" y="229468"/>
                </a:cubicBezTo>
                <a:cubicBezTo>
                  <a:pt x="1735677" y="220100"/>
                  <a:pt x="1745380" y="221438"/>
                  <a:pt x="1754080" y="232145"/>
                </a:cubicBezTo>
                <a:cubicBezTo>
                  <a:pt x="1764787" y="244860"/>
                  <a:pt x="1763783" y="258244"/>
                  <a:pt x="1756757" y="271963"/>
                </a:cubicBezTo>
                <a:cubicBezTo>
                  <a:pt x="1745046" y="294047"/>
                  <a:pt x="1732665" y="315796"/>
                  <a:pt x="1720954" y="338214"/>
                </a:cubicBezTo>
                <a:cubicBezTo>
                  <a:pt x="1715601" y="350595"/>
                  <a:pt x="1710916" y="362975"/>
                  <a:pt x="1705228" y="376359"/>
                </a:cubicBezTo>
                <a:close/>
                <a:moveTo>
                  <a:pt x="1214700" y="248206"/>
                </a:moveTo>
                <a:cubicBezTo>
                  <a:pt x="1211688" y="238503"/>
                  <a:pt x="1211354" y="227461"/>
                  <a:pt x="1205665" y="221103"/>
                </a:cubicBezTo>
                <a:cubicBezTo>
                  <a:pt x="1194958" y="209392"/>
                  <a:pt x="1181239" y="200023"/>
                  <a:pt x="1168190" y="190654"/>
                </a:cubicBezTo>
                <a:cubicBezTo>
                  <a:pt x="1165179" y="188647"/>
                  <a:pt x="1158821" y="190320"/>
                  <a:pt x="1154471" y="191658"/>
                </a:cubicBezTo>
                <a:cubicBezTo>
                  <a:pt x="1124022" y="200693"/>
                  <a:pt x="1100265" y="217423"/>
                  <a:pt x="1084205" y="246199"/>
                </a:cubicBezTo>
                <a:cubicBezTo>
                  <a:pt x="1069147" y="273636"/>
                  <a:pt x="1071824" y="299066"/>
                  <a:pt x="1089558" y="323492"/>
                </a:cubicBezTo>
                <a:cubicBezTo>
                  <a:pt x="1095581" y="331522"/>
                  <a:pt x="1103946" y="337545"/>
                  <a:pt x="1112311" y="343903"/>
                </a:cubicBezTo>
                <a:cubicBezTo>
                  <a:pt x="1132053" y="358960"/>
                  <a:pt x="1135399" y="357956"/>
                  <a:pt x="1154471" y="341560"/>
                </a:cubicBezTo>
                <a:cubicBezTo>
                  <a:pt x="1175551" y="323157"/>
                  <a:pt x="1190274" y="300404"/>
                  <a:pt x="1203658" y="276647"/>
                </a:cubicBezTo>
                <a:cubicBezTo>
                  <a:pt x="1208677" y="267613"/>
                  <a:pt x="1211019" y="257910"/>
                  <a:pt x="1214700" y="248206"/>
                </a:cubicBezTo>
                <a:close/>
                <a:moveTo>
                  <a:pt x="1042714" y="220434"/>
                </a:moveTo>
                <a:cubicBezTo>
                  <a:pt x="1041041" y="220100"/>
                  <a:pt x="1039368" y="219765"/>
                  <a:pt x="1037695" y="219765"/>
                </a:cubicBezTo>
                <a:cubicBezTo>
                  <a:pt x="1027322" y="235157"/>
                  <a:pt x="1016280" y="250214"/>
                  <a:pt x="1006911" y="265940"/>
                </a:cubicBezTo>
                <a:cubicBezTo>
                  <a:pt x="997542" y="282336"/>
                  <a:pt x="988173" y="298731"/>
                  <a:pt x="981481" y="316465"/>
                </a:cubicBezTo>
                <a:cubicBezTo>
                  <a:pt x="976462" y="330184"/>
                  <a:pt x="974789" y="345241"/>
                  <a:pt x="973116" y="359964"/>
                </a:cubicBezTo>
                <a:cubicBezTo>
                  <a:pt x="971778" y="372009"/>
                  <a:pt x="978470" y="380374"/>
                  <a:pt x="988843" y="386732"/>
                </a:cubicBezTo>
                <a:cubicBezTo>
                  <a:pt x="1021968" y="407477"/>
                  <a:pt x="1056098" y="406473"/>
                  <a:pt x="1091231" y="381713"/>
                </a:cubicBezTo>
                <a:cubicBezTo>
                  <a:pt x="1040037" y="338884"/>
                  <a:pt x="1024645" y="284678"/>
                  <a:pt x="1042714" y="220434"/>
                </a:cubicBezTo>
                <a:close/>
                <a:moveTo>
                  <a:pt x="1886248" y="219765"/>
                </a:moveTo>
                <a:cubicBezTo>
                  <a:pt x="1897290" y="235491"/>
                  <a:pt x="1912013" y="242853"/>
                  <a:pt x="1929077" y="245864"/>
                </a:cubicBezTo>
                <a:cubicBezTo>
                  <a:pt x="1938112" y="219765"/>
                  <a:pt x="1935769" y="207719"/>
                  <a:pt x="1920378" y="199689"/>
                </a:cubicBezTo>
                <a:cubicBezTo>
                  <a:pt x="1909001" y="193666"/>
                  <a:pt x="1899967" y="198685"/>
                  <a:pt x="1886248" y="219765"/>
                </a:cubicBezTo>
                <a:close/>
                <a:moveTo>
                  <a:pt x="2126159" y="302077"/>
                </a:moveTo>
                <a:cubicBezTo>
                  <a:pt x="2131847" y="321150"/>
                  <a:pt x="2145231" y="324830"/>
                  <a:pt x="2159284" y="310442"/>
                </a:cubicBezTo>
                <a:cubicBezTo>
                  <a:pt x="2166311" y="303416"/>
                  <a:pt x="2171664" y="294381"/>
                  <a:pt x="2176349" y="285347"/>
                </a:cubicBezTo>
                <a:cubicBezTo>
                  <a:pt x="2193079" y="253225"/>
                  <a:pt x="2208136" y="220434"/>
                  <a:pt x="2225201" y="188647"/>
                </a:cubicBezTo>
                <a:cubicBezTo>
                  <a:pt x="2248958" y="144479"/>
                  <a:pt x="2274388" y="100981"/>
                  <a:pt x="2298479" y="56813"/>
                </a:cubicBezTo>
                <a:cubicBezTo>
                  <a:pt x="2303163" y="48114"/>
                  <a:pt x="2306844" y="38076"/>
                  <a:pt x="2308852" y="28037"/>
                </a:cubicBezTo>
                <a:cubicBezTo>
                  <a:pt x="2311194" y="17330"/>
                  <a:pt x="2307513" y="6623"/>
                  <a:pt x="2297810" y="1604"/>
                </a:cubicBezTo>
                <a:cubicBezTo>
                  <a:pt x="2286433" y="-4084"/>
                  <a:pt x="2281414" y="6623"/>
                  <a:pt x="2275726" y="13984"/>
                </a:cubicBezTo>
                <a:cubicBezTo>
                  <a:pt x="2273718" y="16661"/>
                  <a:pt x="2271711" y="18669"/>
                  <a:pt x="2270038" y="21345"/>
                </a:cubicBezTo>
                <a:cubicBezTo>
                  <a:pt x="2249292" y="54806"/>
                  <a:pt x="2228882" y="88266"/>
                  <a:pt x="2208471" y="121726"/>
                </a:cubicBezTo>
                <a:cubicBezTo>
                  <a:pt x="2185049" y="159871"/>
                  <a:pt x="2161292" y="197681"/>
                  <a:pt x="2138873" y="236495"/>
                </a:cubicBezTo>
                <a:cubicBezTo>
                  <a:pt x="2130508" y="251218"/>
                  <a:pt x="2126828" y="268282"/>
                  <a:pt x="2122143" y="280328"/>
                </a:cubicBezTo>
                <a:cubicBezTo>
                  <a:pt x="2124486" y="291370"/>
                  <a:pt x="2124820" y="296724"/>
                  <a:pt x="2126159" y="302077"/>
                </a:cubicBezTo>
                <a:close/>
                <a:moveTo>
                  <a:pt x="2000348" y="486443"/>
                </a:moveTo>
                <a:cubicBezTo>
                  <a:pt x="2006370" y="502170"/>
                  <a:pt x="2013732" y="518231"/>
                  <a:pt x="2032804" y="519904"/>
                </a:cubicBezTo>
                <a:cubicBezTo>
                  <a:pt x="2051877" y="521911"/>
                  <a:pt x="2061245" y="506854"/>
                  <a:pt x="2070949" y="493136"/>
                </a:cubicBezTo>
                <a:cubicBezTo>
                  <a:pt x="2079983" y="480421"/>
                  <a:pt x="2083329" y="466702"/>
                  <a:pt x="2074964" y="453652"/>
                </a:cubicBezTo>
                <a:cubicBezTo>
                  <a:pt x="2064926" y="438930"/>
                  <a:pt x="2053550" y="423873"/>
                  <a:pt x="2033473" y="422534"/>
                </a:cubicBezTo>
                <a:cubicBezTo>
                  <a:pt x="2009716" y="420861"/>
                  <a:pt x="1997336" y="435249"/>
                  <a:pt x="1995998" y="468040"/>
                </a:cubicBezTo>
                <a:cubicBezTo>
                  <a:pt x="1996332" y="471386"/>
                  <a:pt x="1997671" y="479417"/>
                  <a:pt x="2000348" y="48644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7537574" y="2504671"/>
            <a:ext cx="867834" cy="461274"/>
          </a:xfrm>
          <a:custGeom>
            <a:rect b="b" l="l" r="r" t="t"/>
            <a:pathLst>
              <a:path extrusionOk="0" h="922548" w="1735668">
                <a:moveTo>
                  <a:pt x="0" y="27014"/>
                </a:moveTo>
                <a:cubicBezTo>
                  <a:pt x="22695" y="-2956"/>
                  <a:pt x="49755" y="-4411"/>
                  <a:pt x="80598" y="5482"/>
                </a:cubicBezTo>
                <a:cubicBezTo>
                  <a:pt x="92527" y="9265"/>
                  <a:pt x="106494" y="7228"/>
                  <a:pt x="119296" y="8392"/>
                </a:cubicBezTo>
                <a:cubicBezTo>
                  <a:pt x="164687" y="12174"/>
                  <a:pt x="210078" y="16248"/>
                  <a:pt x="255469" y="19740"/>
                </a:cubicBezTo>
                <a:cubicBezTo>
                  <a:pt x="294167" y="22649"/>
                  <a:pt x="333157" y="25559"/>
                  <a:pt x="371855" y="27596"/>
                </a:cubicBezTo>
                <a:cubicBezTo>
                  <a:pt x="429467" y="30796"/>
                  <a:pt x="487369" y="33706"/>
                  <a:pt x="544981" y="36325"/>
                </a:cubicBezTo>
                <a:cubicBezTo>
                  <a:pt x="609284" y="38943"/>
                  <a:pt x="673588" y="41271"/>
                  <a:pt x="737892" y="43308"/>
                </a:cubicBezTo>
                <a:cubicBezTo>
                  <a:pt x="801904" y="45054"/>
                  <a:pt x="866208" y="46799"/>
                  <a:pt x="930511" y="47381"/>
                </a:cubicBezTo>
                <a:cubicBezTo>
                  <a:pt x="955535" y="47672"/>
                  <a:pt x="980849" y="45345"/>
                  <a:pt x="1005872" y="44763"/>
                </a:cubicBezTo>
                <a:cubicBezTo>
                  <a:pt x="1038460" y="43890"/>
                  <a:pt x="1071048" y="43017"/>
                  <a:pt x="1103637" y="42726"/>
                </a:cubicBezTo>
                <a:cubicBezTo>
                  <a:pt x="1178124" y="42726"/>
                  <a:pt x="1252612" y="43890"/>
                  <a:pt x="1327390" y="43017"/>
                </a:cubicBezTo>
                <a:cubicBezTo>
                  <a:pt x="1371035" y="42435"/>
                  <a:pt x="1414971" y="37780"/>
                  <a:pt x="1458616" y="35452"/>
                </a:cubicBezTo>
                <a:cubicBezTo>
                  <a:pt x="1538341" y="31378"/>
                  <a:pt x="1618357" y="27596"/>
                  <a:pt x="1698081" y="24395"/>
                </a:cubicBezTo>
                <a:cubicBezTo>
                  <a:pt x="1721941" y="23522"/>
                  <a:pt x="1727760" y="28760"/>
                  <a:pt x="1734161" y="47090"/>
                </a:cubicBezTo>
                <a:cubicBezTo>
                  <a:pt x="1738817" y="60184"/>
                  <a:pt x="1731834" y="69204"/>
                  <a:pt x="1724850" y="77642"/>
                </a:cubicBezTo>
                <a:cubicBezTo>
                  <a:pt x="1703028" y="104411"/>
                  <a:pt x="1680623" y="130598"/>
                  <a:pt x="1657637" y="156203"/>
                </a:cubicBezTo>
                <a:cubicBezTo>
                  <a:pt x="1629123" y="188209"/>
                  <a:pt x="1598280" y="218179"/>
                  <a:pt x="1571220" y="251349"/>
                </a:cubicBezTo>
                <a:cubicBezTo>
                  <a:pt x="1489167" y="351732"/>
                  <a:pt x="1408861" y="453571"/>
                  <a:pt x="1326517" y="553663"/>
                </a:cubicBezTo>
                <a:cubicBezTo>
                  <a:pt x="1296548" y="590325"/>
                  <a:pt x="1262795" y="624077"/>
                  <a:pt x="1231371" y="659575"/>
                </a:cubicBezTo>
                <a:cubicBezTo>
                  <a:pt x="1204893" y="689545"/>
                  <a:pt x="1179288" y="720678"/>
                  <a:pt x="1153683" y="751230"/>
                </a:cubicBezTo>
                <a:cubicBezTo>
                  <a:pt x="1114693" y="797493"/>
                  <a:pt x="1075995" y="843757"/>
                  <a:pt x="1037005" y="889730"/>
                </a:cubicBezTo>
                <a:cubicBezTo>
                  <a:pt x="1032350" y="895258"/>
                  <a:pt x="1027112" y="901077"/>
                  <a:pt x="1021584" y="905733"/>
                </a:cubicBezTo>
                <a:cubicBezTo>
                  <a:pt x="995397" y="927846"/>
                  <a:pt x="993069" y="927555"/>
                  <a:pt x="964555" y="908352"/>
                </a:cubicBezTo>
                <a:cubicBezTo>
                  <a:pt x="951461" y="899623"/>
                  <a:pt x="936622" y="892930"/>
                  <a:pt x="923237" y="884783"/>
                </a:cubicBezTo>
                <a:cubicBezTo>
                  <a:pt x="912763" y="878673"/>
                  <a:pt x="902579" y="872272"/>
                  <a:pt x="892977" y="864707"/>
                </a:cubicBezTo>
                <a:cubicBezTo>
                  <a:pt x="865917" y="843466"/>
                  <a:pt x="839439" y="821643"/>
                  <a:pt x="812379" y="800112"/>
                </a:cubicBezTo>
                <a:cubicBezTo>
                  <a:pt x="782700" y="776253"/>
                  <a:pt x="752731" y="752684"/>
                  <a:pt x="722761" y="729116"/>
                </a:cubicBezTo>
                <a:cubicBezTo>
                  <a:pt x="716069" y="723879"/>
                  <a:pt x="708795" y="719514"/>
                  <a:pt x="702976" y="713695"/>
                </a:cubicBezTo>
                <a:cubicBezTo>
                  <a:pt x="693665" y="704675"/>
                  <a:pt x="684645" y="704675"/>
                  <a:pt x="672424" y="709039"/>
                </a:cubicBezTo>
                <a:cubicBezTo>
                  <a:pt x="619759" y="728243"/>
                  <a:pt x="566803" y="745992"/>
                  <a:pt x="514138" y="764905"/>
                </a:cubicBezTo>
                <a:cubicBezTo>
                  <a:pt x="482714" y="776253"/>
                  <a:pt x="451580" y="789055"/>
                  <a:pt x="420156" y="801276"/>
                </a:cubicBezTo>
                <a:cubicBezTo>
                  <a:pt x="403571" y="807677"/>
                  <a:pt x="387568" y="815533"/>
                  <a:pt x="370983" y="821062"/>
                </a:cubicBezTo>
                <a:cubicBezTo>
                  <a:pt x="363417" y="823680"/>
                  <a:pt x="354397" y="823680"/>
                  <a:pt x="346250" y="822807"/>
                </a:cubicBezTo>
                <a:cubicBezTo>
                  <a:pt x="327047" y="820771"/>
                  <a:pt x="321518" y="814369"/>
                  <a:pt x="322973" y="795456"/>
                </a:cubicBezTo>
                <a:cubicBezTo>
                  <a:pt x="324428" y="775962"/>
                  <a:pt x="327338" y="756467"/>
                  <a:pt x="329374" y="736972"/>
                </a:cubicBezTo>
                <a:cubicBezTo>
                  <a:pt x="334903" y="683143"/>
                  <a:pt x="341304" y="629315"/>
                  <a:pt x="345377" y="575486"/>
                </a:cubicBezTo>
                <a:cubicBezTo>
                  <a:pt x="350324" y="510600"/>
                  <a:pt x="352361" y="445424"/>
                  <a:pt x="357889" y="380538"/>
                </a:cubicBezTo>
                <a:cubicBezTo>
                  <a:pt x="359926" y="355515"/>
                  <a:pt x="348869" y="339803"/>
                  <a:pt x="331993" y="325836"/>
                </a:cubicBezTo>
                <a:cubicBezTo>
                  <a:pt x="306970" y="304887"/>
                  <a:pt x="281074" y="285101"/>
                  <a:pt x="256051" y="263861"/>
                </a:cubicBezTo>
                <a:cubicBezTo>
                  <a:pt x="221135" y="233891"/>
                  <a:pt x="186801" y="203921"/>
                  <a:pt x="153048" y="173079"/>
                </a:cubicBezTo>
                <a:cubicBezTo>
                  <a:pt x="119296" y="142527"/>
                  <a:pt x="86126" y="111103"/>
                  <a:pt x="52956" y="79679"/>
                </a:cubicBezTo>
                <a:cubicBezTo>
                  <a:pt x="34916" y="62221"/>
                  <a:pt x="17458" y="44181"/>
                  <a:pt x="0" y="27014"/>
                </a:cubicBezTo>
                <a:close/>
                <a:moveTo>
                  <a:pt x="1612537" y="132635"/>
                </a:moveTo>
                <a:cubicBezTo>
                  <a:pt x="1611665" y="131180"/>
                  <a:pt x="1610791" y="129434"/>
                  <a:pt x="1609919" y="127979"/>
                </a:cubicBezTo>
                <a:cubicBezTo>
                  <a:pt x="1597989" y="131471"/>
                  <a:pt x="1585478" y="134380"/>
                  <a:pt x="1573839" y="139036"/>
                </a:cubicBezTo>
                <a:cubicBezTo>
                  <a:pt x="1558417" y="145437"/>
                  <a:pt x="1543869" y="153875"/>
                  <a:pt x="1528448" y="160567"/>
                </a:cubicBezTo>
                <a:cubicBezTo>
                  <a:pt x="1412352" y="209450"/>
                  <a:pt x="1296548" y="258041"/>
                  <a:pt x="1180161" y="306342"/>
                </a:cubicBezTo>
                <a:cubicBezTo>
                  <a:pt x="1112075" y="334565"/>
                  <a:pt x="1044570" y="363953"/>
                  <a:pt x="975902" y="389849"/>
                </a:cubicBezTo>
                <a:cubicBezTo>
                  <a:pt x="844967" y="439604"/>
                  <a:pt x="713450" y="487323"/>
                  <a:pt x="582224" y="536205"/>
                </a:cubicBezTo>
                <a:cubicBezTo>
                  <a:pt x="567676" y="541443"/>
                  <a:pt x="553710" y="547553"/>
                  <a:pt x="535379" y="554827"/>
                </a:cubicBezTo>
                <a:cubicBezTo>
                  <a:pt x="559820" y="571703"/>
                  <a:pt x="580770" y="585379"/>
                  <a:pt x="601137" y="600218"/>
                </a:cubicBezTo>
                <a:cubicBezTo>
                  <a:pt x="673006" y="652301"/>
                  <a:pt x="744584" y="704384"/>
                  <a:pt x="815871" y="757049"/>
                </a:cubicBezTo>
                <a:cubicBezTo>
                  <a:pt x="837693" y="773052"/>
                  <a:pt x="857770" y="791092"/>
                  <a:pt x="879592" y="807386"/>
                </a:cubicBezTo>
                <a:cubicBezTo>
                  <a:pt x="913053" y="832409"/>
                  <a:pt x="946806" y="856559"/>
                  <a:pt x="982304" y="882165"/>
                </a:cubicBezTo>
                <a:cubicBezTo>
                  <a:pt x="1004708" y="857432"/>
                  <a:pt x="1025949" y="835610"/>
                  <a:pt x="1045443" y="812042"/>
                </a:cubicBezTo>
                <a:cubicBezTo>
                  <a:pt x="1068430" y="784400"/>
                  <a:pt x="1089088" y="754430"/>
                  <a:pt x="1112366" y="727079"/>
                </a:cubicBezTo>
                <a:cubicBezTo>
                  <a:pt x="1138844" y="695946"/>
                  <a:pt x="1168231" y="667140"/>
                  <a:pt x="1194418" y="636007"/>
                </a:cubicBezTo>
                <a:cubicBezTo>
                  <a:pt x="1224388" y="600509"/>
                  <a:pt x="1252030" y="562974"/>
                  <a:pt x="1281126" y="526603"/>
                </a:cubicBezTo>
                <a:cubicBezTo>
                  <a:pt x="1346885" y="444551"/>
                  <a:pt x="1412643" y="362498"/>
                  <a:pt x="1479275" y="281028"/>
                </a:cubicBezTo>
                <a:cubicBezTo>
                  <a:pt x="1510699" y="242911"/>
                  <a:pt x="1543869" y="206249"/>
                  <a:pt x="1576749" y="169587"/>
                </a:cubicBezTo>
                <a:cubicBezTo>
                  <a:pt x="1588096" y="156785"/>
                  <a:pt x="1600608" y="144855"/>
                  <a:pt x="1612537" y="132635"/>
                </a:cubicBezTo>
                <a:close/>
                <a:moveTo>
                  <a:pt x="93691" y="56401"/>
                </a:moveTo>
                <a:cubicBezTo>
                  <a:pt x="98638" y="62512"/>
                  <a:pt x="101547" y="67167"/>
                  <a:pt x="105330" y="70659"/>
                </a:cubicBezTo>
                <a:cubicBezTo>
                  <a:pt x="139664" y="102083"/>
                  <a:pt x="174580" y="133217"/>
                  <a:pt x="208623" y="164641"/>
                </a:cubicBezTo>
                <a:cubicBezTo>
                  <a:pt x="260706" y="212650"/>
                  <a:pt x="313662" y="259787"/>
                  <a:pt x="364290" y="309251"/>
                </a:cubicBezTo>
                <a:cubicBezTo>
                  <a:pt x="378548" y="323218"/>
                  <a:pt x="389604" y="326127"/>
                  <a:pt x="407935" y="321181"/>
                </a:cubicBezTo>
                <a:cubicBezTo>
                  <a:pt x="532469" y="288011"/>
                  <a:pt x="656712" y="253968"/>
                  <a:pt x="782118" y="223998"/>
                </a:cubicBezTo>
                <a:cubicBezTo>
                  <a:pt x="899087" y="196065"/>
                  <a:pt x="1016929" y="172497"/>
                  <a:pt x="1134770" y="147183"/>
                </a:cubicBezTo>
                <a:cubicBezTo>
                  <a:pt x="1164740" y="140782"/>
                  <a:pt x="1195000" y="135544"/>
                  <a:pt x="1225261" y="130016"/>
                </a:cubicBezTo>
                <a:cubicBezTo>
                  <a:pt x="1275598" y="120414"/>
                  <a:pt x="1325935" y="110812"/>
                  <a:pt x="1376272" y="101501"/>
                </a:cubicBezTo>
                <a:cubicBezTo>
                  <a:pt x="1403914" y="96264"/>
                  <a:pt x="1431556" y="91317"/>
                  <a:pt x="1458907" y="86371"/>
                </a:cubicBezTo>
                <a:cubicBezTo>
                  <a:pt x="1458616" y="84334"/>
                  <a:pt x="1458325" y="82297"/>
                  <a:pt x="1458034" y="80261"/>
                </a:cubicBezTo>
                <a:cubicBezTo>
                  <a:pt x="1445522" y="81424"/>
                  <a:pt x="1432720" y="84043"/>
                  <a:pt x="1420208" y="83752"/>
                </a:cubicBezTo>
                <a:cubicBezTo>
                  <a:pt x="1348631" y="82297"/>
                  <a:pt x="1277635" y="92190"/>
                  <a:pt x="1205766" y="87535"/>
                </a:cubicBezTo>
                <a:cubicBezTo>
                  <a:pt x="1154556" y="84334"/>
                  <a:pt x="1102473" y="91317"/>
                  <a:pt x="1050972" y="93063"/>
                </a:cubicBezTo>
                <a:cubicBezTo>
                  <a:pt x="1025076" y="93936"/>
                  <a:pt x="998889" y="93063"/>
                  <a:pt x="972702" y="93936"/>
                </a:cubicBezTo>
                <a:cubicBezTo>
                  <a:pt x="928184" y="95100"/>
                  <a:pt x="883957" y="97719"/>
                  <a:pt x="839439" y="98301"/>
                </a:cubicBezTo>
                <a:cubicBezTo>
                  <a:pt x="801613" y="98592"/>
                  <a:pt x="763788" y="97428"/>
                  <a:pt x="725962" y="95973"/>
                </a:cubicBezTo>
                <a:cubicBezTo>
                  <a:pt x="655257" y="93354"/>
                  <a:pt x="584552" y="90153"/>
                  <a:pt x="514138" y="86953"/>
                </a:cubicBezTo>
                <a:cubicBezTo>
                  <a:pt x="482714" y="85498"/>
                  <a:pt x="451289" y="83461"/>
                  <a:pt x="419574" y="82006"/>
                </a:cubicBezTo>
                <a:cubicBezTo>
                  <a:pt x="357889" y="79097"/>
                  <a:pt x="295913" y="77933"/>
                  <a:pt x="234228" y="73277"/>
                </a:cubicBezTo>
                <a:cubicBezTo>
                  <a:pt x="195530" y="70368"/>
                  <a:pt x="156831" y="62221"/>
                  <a:pt x="118423" y="56692"/>
                </a:cubicBezTo>
                <a:cubicBezTo>
                  <a:pt x="111149" y="55528"/>
                  <a:pt x="103875" y="56401"/>
                  <a:pt x="93691" y="56401"/>
                </a:cubicBezTo>
                <a:close/>
                <a:moveTo>
                  <a:pt x="402989" y="353769"/>
                </a:moveTo>
                <a:cubicBezTo>
                  <a:pt x="400079" y="392759"/>
                  <a:pt x="399206" y="432039"/>
                  <a:pt x="393387" y="470447"/>
                </a:cubicBezTo>
                <a:cubicBezTo>
                  <a:pt x="381457" y="551336"/>
                  <a:pt x="366618" y="632224"/>
                  <a:pt x="353525" y="712822"/>
                </a:cubicBezTo>
                <a:cubicBezTo>
                  <a:pt x="351779" y="723006"/>
                  <a:pt x="348578" y="733481"/>
                  <a:pt x="354106" y="746574"/>
                </a:cubicBezTo>
                <a:cubicBezTo>
                  <a:pt x="362835" y="733190"/>
                  <a:pt x="369528" y="723297"/>
                  <a:pt x="375929" y="713113"/>
                </a:cubicBezTo>
                <a:cubicBezTo>
                  <a:pt x="412591" y="652883"/>
                  <a:pt x="460018" y="599345"/>
                  <a:pt x="490570" y="535041"/>
                </a:cubicBezTo>
                <a:cubicBezTo>
                  <a:pt x="493189" y="529804"/>
                  <a:pt x="499299" y="524858"/>
                  <a:pt x="504827" y="522530"/>
                </a:cubicBezTo>
                <a:cubicBezTo>
                  <a:pt x="544981" y="505072"/>
                  <a:pt x="585134" y="487032"/>
                  <a:pt x="626160" y="471902"/>
                </a:cubicBezTo>
                <a:cubicBezTo>
                  <a:pt x="682899" y="450952"/>
                  <a:pt x="740510" y="433203"/>
                  <a:pt x="797249" y="412544"/>
                </a:cubicBezTo>
                <a:cubicBezTo>
                  <a:pt x="871736" y="385485"/>
                  <a:pt x="945642" y="357261"/>
                  <a:pt x="1019256" y="328164"/>
                </a:cubicBezTo>
                <a:cubicBezTo>
                  <a:pt x="1080068" y="304305"/>
                  <a:pt x="1140298" y="279282"/>
                  <a:pt x="1200238" y="253968"/>
                </a:cubicBezTo>
                <a:cubicBezTo>
                  <a:pt x="1245919" y="234764"/>
                  <a:pt x="1290728" y="213814"/>
                  <a:pt x="1336119" y="194320"/>
                </a:cubicBezTo>
                <a:cubicBezTo>
                  <a:pt x="1391694" y="170460"/>
                  <a:pt x="1447559" y="147183"/>
                  <a:pt x="1503134" y="123324"/>
                </a:cubicBezTo>
                <a:cubicBezTo>
                  <a:pt x="1504589" y="122742"/>
                  <a:pt x="1504880" y="120414"/>
                  <a:pt x="1508080" y="115468"/>
                </a:cubicBezTo>
                <a:cubicBezTo>
                  <a:pt x="1133897" y="176280"/>
                  <a:pt x="767570" y="259496"/>
                  <a:pt x="402989" y="353769"/>
                </a:cubicBezTo>
                <a:close/>
                <a:moveTo>
                  <a:pt x="380293" y="774216"/>
                </a:moveTo>
                <a:cubicBezTo>
                  <a:pt x="381748" y="775671"/>
                  <a:pt x="383203" y="777417"/>
                  <a:pt x="384658" y="778871"/>
                </a:cubicBezTo>
                <a:cubicBezTo>
                  <a:pt x="477767" y="748902"/>
                  <a:pt x="571459" y="720387"/>
                  <a:pt x="669805" y="686926"/>
                </a:cubicBezTo>
                <a:cubicBezTo>
                  <a:pt x="613358" y="645900"/>
                  <a:pt x="566512" y="602255"/>
                  <a:pt x="511519" y="569084"/>
                </a:cubicBezTo>
                <a:cubicBezTo>
                  <a:pt x="466420" y="639789"/>
                  <a:pt x="423357" y="707003"/>
                  <a:pt x="380293" y="774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7"/>
          <p:cNvSpPr/>
          <p:nvPr/>
        </p:nvSpPr>
        <p:spPr>
          <a:xfrm>
            <a:off x="6143943" y="2490936"/>
            <a:ext cx="676527" cy="488794"/>
          </a:xfrm>
          <a:custGeom>
            <a:rect b="b" l="l" r="r" t="t"/>
            <a:pathLst>
              <a:path extrusionOk="0" h="977588" w="1353053">
                <a:moveTo>
                  <a:pt x="1052235" y="422075"/>
                </a:moveTo>
                <a:cubicBezTo>
                  <a:pt x="1053333" y="438324"/>
                  <a:pt x="1054650" y="454572"/>
                  <a:pt x="1055748" y="470820"/>
                </a:cubicBezTo>
                <a:cubicBezTo>
                  <a:pt x="1056627" y="483556"/>
                  <a:pt x="1063873" y="492339"/>
                  <a:pt x="1075071" y="496950"/>
                </a:cubicBezTo>
                <a:cubicBezTo>
                  <a:pt x="1099004" y="506611"/>
                  <a:pt x="1118107" y="523299"/>
                  <a:pt x="1138088" y="538449"/>
                </a:cubicBezTo>
                <a:cubicBezTo>
                  <a:pt x="1160265" y="555356"/>
                  <a:pt x="1174318" y="578631"/>
                  <a:pt x="1183979" y="604541"/>
                </a:cubicBezTo>
                <a:cubicBezTo>
                  <a:pt x="1201106" y="650871"/>
                  <a:pt x="1206376" y="698957"/>
                  <a:pt x="1205498" y="747922"/>
                </a:cubicBezTo>
                <a:cubicBezTo>
                  <a:pt x="1204619" y="790080"/>
                  <a:pt x="1203960" y="832238"/>
                  <a:pt x="1202423" y="874616"/>
                </a:cubicBezTo>
                <a:cubicBezTo>
                  <a:pt x="1201984" y="885814"/>
                  <a:pt x="1200447" y="897232"/>
                  <a:pt x="1198032" y="908211"/>
                </a:cubicBezTo>
                <a:cubicBezTo>
                  <a:pt x="1193860" y="926655"/>
                  <a:pt x="1184199" y="939829"/>
                  <a:pt x="1163998" y="944221"/>
                </a:cubicBezTo>
                <a:cubicBezTo>
                  <a:pt x="1131940" y="951247"/>
                  <a:pt x="1099883" y="956956"/>
                  <a:pt x="1066727" y="958054"/>
                </a:cubicBezTo>
                <a:cubicBezTo>
                  <a:pt x="1037743" y="959152"/>
                  <a:pt x="1008979" y="962885"/>
                  <a:pt x="980215" y="967057"/>
                </a:cubicBezTo>
                <a:cubicBezTo>
                  <a:pt x="932128" y="974083"/>
                  <a:pt x="884042" y="979133"/>
                  <a:pt x="835077" y="977157"/>
                </a:cubicBezTo>
                <a:cubicBezTo>
                  <a:pt x="795993" y="975620"/>
                  <a:pt x="756909" y="976059"/>
                  <a:pt x="717605" y="975400"/>
                </a:cubicBezTo>
                <a:cubicBezTo>
                  <a:pt x="710140" y="975181"/>
                  <a:pt x="702454" y="974083"/>
                  <a:pt x="694989" y="973863"/>
                </a:cubicBezTo>
                <a:cubicBezTo>
                  <a:pt x="687523" y="973644"/>
                  <a:pt x="680058" y="974083"/>
                  <a:pt x="672592" y="974302"/>
                </a:cubicBezTo>
                <a:cubicBezTo>
                  <a:pt x="652392" y="974742"/>
                  <a:pt x="632191" y="975400"/>
                  <a:pt x="611990" y="975620"/>
                </a:cubicBezTo>
                <a:cubicBezTo>
                  <a:pt x="584983" y="975620"/>
                  <a:pt x="557755" y="975181"/>
                  <a:pt x="530748" y="974742"/>
                </a:cubicBezTo>
                <a:cubicBezTo>
                  <a:pt x="505497" y="974522"/>
                  <a:pt x="480466" y="973644"/>
                  <a:pt x="455215" y="973644"/>
                </a:cubicBezTo>
                <a:cubicBezTo>
                  <a:pt x="446432" y="973644"/>
                  <a:pt x="437649" y="975839"/>
                  <a:pt x="428866" y="975839"/>
                </a:cubicBezTo>
                <a:cubicBezTo>
                  <a:pt x="408885" y="975839"/>
                  <a:pt x="393954" y="968374"/>
                  <a:pt x="385829" y="948393"/>
                </a:cubicBezTo>
                <a:cubicBezTo>
                  <a:pt x="371557" y="912822"/>
                  <a:pt x="364970" y="875934"/>
                  <a:pt x="365629" y="837728"/>
                </a:cubicBezTo>
                <a:cubicBezTo>
                  <a:pt x="366068" y="814673"/>
                  <a:pt x="365629" y="791398"/>
                  <a:pt x="365629" y="770319"/>
                </a:cubicBezTo>
                <a:cubicBezTo>
                  <a:pt x="349600" y="769001"/>
                  <a:pt x="335328" y="768343"/>
                  <a:pt x="321275" y="766366"/>
                </a:cubicBezTo>
                <a:cubicBezTo>
                  <a:pt x="305685" y="764171"/>
                  <a:pt x="292291" y="756925"/>
                  <a:pt x="282410" y="744629"/>
                </a:cubicBezTo>
                <a:cubicBezTo>
                  <a:pt x="276921" y="737822"/>
                  <a:pt x="270553" y="736285"/>
                  <a:pt x="262429" y="737602"/>
                </a:cubicBezTo>
                <a:cubicBezTo>
                  <a:pt x="215660" y="744629"/>
                  <a:pt x="178772" y="724428"/>
                  <a:pt x="146055" y="694346"/>
                </a:cubicBezTo>
                <a:cubicBezTo>
                  <a:pt x="135955" y="685124"/>
                  <a:pt x="129148" y="672608"/>
                  <a:pt x="120145" y="662289"/>
                </a:cubicBezTo>
                <a:cubicBezTo>
                  <a:pt x="116193" y="657897"/>
                  <a:pt x="111143" y="653066"/>
                  <a:pt x="105654" y="651529"/>
                </a:cubicBezTo>
                <a:cubicBezTo>
                  <a:pt x="85233" y="645601"/>
                  <a:pt x="67228" y="634842"/>
                  <a:pt x="50541" y="622326"/>
                </a:cubicBezTo>
                <a:cubicBezTo>
                  <a:pt x="26827" y="604541"/>
                  <a:pt x="13872" y="578631"/>
                  <a:pt x="6626" y="550965"/>
                </a:cubicBezTo>
                <a:cubicBezTo>
                  <a:pt x="-1059" y="521322"/>
                  <a:pt x="-3035" y="490582"/>
                  <a:pt x="5967" y="461159"/>
                </a:cubicBezTo>
                <a:cubicBezTo>
                  <a:pt x="11676" y="442276"/>
                  <a:pt x="17605" y="422734"/>
                  <a:pt x="32316" y="407803"/>
                </a:cubicBezTo>
                <a:cubicBezTo>
                  <a:pt x="41538" y="398361"/>
                  <a:pt x="50101" y="388261"/>
                  <a:pt x="58226" y="377941"/>
                </a:cubicBezTo>
                <a:cubicBezTo>
                  <a:pt x="61080" y="374208"/>
                  <a:pt x="61519" y="368719"/>
                  <a:pt x="62617" y="363888"/>
                </a:cubicBezTo>
                <a:cubicBezTo>
                  <a:pt x="68546" y="335563"/>
                  <a:pt x="78866" y="309214"/>
                  <a:pt x="98627" y="287696"/>
                </a:cubicBezTo>
                <a:cubicBezTo>
                  <a:pt x="119706" y="264861"/>
                  <a:pt x="142542" y="244001"/>
                  <a:pt x="173941" y="236536"/>
                </a:cubicBezTo>
                <a:cubicBezTo>
                  <a:pt x="199631" y="230387"/>
                  <a:pt x="225980" y="227753"/>
                  <a:pt x="252768" y="236096"/>
                </a:cubicBezTo>
                <a:cubicBezTo>
                  <a:pt x="260014" y="203160"/>
                  <a:pt x="277799" y="176372"/>
                  <a:pt x="293828" y="148926"/>
                </a:cubicBezTo>
                <a:cubicBezTo>
                  <a:pt x="306344" y="127847"/>
                  <a:pt x="325227" y="112477"/>
                  <a:pt x="345867" y="100180"/>
                </a:cubicBezTo>
                <a:cubicBezTo>
                  <a:pt x="367385" y="87445"/>
                  <a:pt x="390001" y="76027"/>
                  <a:pt x="411959" y="64170"/>
                </a:cubicBezTo>
                <a:cubicBezTo>
                  <a:pt x="416350" y="61755"/>
                  <a:pt x="421181" y="60218"/>
                  <a:pt x="425792" y="58022"/>
                </a:cubicBezTo>
                <a:cubicBezTo>
                  <a:pt x="437649" y="52313"/>
                  <a:pt x="449945" y="47263"/>
                  <a:pt x="461143" y="40237"/>
                </a:cubicBezTo>
                <a:cubicBezTo>
                  <a:pt x="482003" y="27282"/>
                  <a:pt x="505717" y="23549"/>
                  <a:pt x="528991" y="19377"/>
                </a:cubicBezTo>
                <a:cubicBezTo>
                  <a:pt x="554462" y="14766"/>
                  <a:pt x="580152" y="12131"/>
                  <a:pt x="605842" y="9936"/>
                </a:cubicBezTo>
                <a:cubicBezTo>
                  <a:pt x="652831" y="5983"/>
                  <a:pt x="700039" y="1372"/>
                  <a:pt x="747247" y="494"/>
                </a:cubicBezTo>
                <a:cubicBezTo>
                  <a:pt x="782818" y="-165"/>
                  <a:pt x="818609" y="-165"/>
                  <a:pt x="854399" y="494"/>
                </a:cubicBezTo>
                <a:cubicBezTo>
                  <a:pt x="877015" y="933"/>
                  <a:pt x="899632" y="2909"/>
                  <a:pt x="922467" y="3348"/>
                </a:cubicBezTo>
                <a:cubicBezTo>
                  <a:pt x="960234" y="4227"/>
                  <a:pt x="998220" y="3788"/>
                  <a:pt x="1035987" y="5105"/>
                </a:cubicBezTo>
                <a:cubicBezTo>
                  <a:pt x="1087587" y="7081"/>
                  <a:pt x="1138967" y="11912"/>
                  <a:pt x="1189688" y="22451"/>
                </a:cubicBezTo>
                <a:cubicBezTo>
                  <a:pt x="1223502" y="29478"/>
                  <a:pt x="1254682" y="43311"/>
                  <a:pt x="1281250" y="65707"/>
                </a:cubicBezTo>
                <a:cubicBezTo>
                  <a:pt x="1299036" y="80858"/>
                  <a:pt x="1314845" y="98204"/>
                  <a:pt x="1322091" y="121479"/>
                </a:cubicBezTo>
                <a:cubicBezTo>
                  <a:pt x="1322750" y="123894"/>
                  <a:pt x="1323628" y="126310"/>
                  <a:pt x="1324945" y="128505"/>
                </a:cubicBezTo>
                <a:cubicBezTo>
                  <a:pt x="1350196" y="173079"/>
                  <a:pt x="1355466" y="221824"/>
                  <a:pt x="1352173" y="271667"/>
                </a:cubicBezTo>
                <a:cubicBezTo>
                  <a:pt x="1350416" y="299992"/>
                  <a:pt x="1346903" y="328317"/>
                  <a:pt x="1340755" y="355984"/>
                </a:cubicBezTo>
                <a:cubicBezTo>
                  <a:pt x="1336583" y="374647"/>
                  <a:pt x="1328459" y="393311"/>
                  <a:pt x="1318358" y="409559"/>
                </a:cubicBezTo>
                <a:cubicBezTo>
                  <a:pt x="1305623" y="429760"/>
                  <a:pt x="1282787" y="437445"/>
                  <a:pt x="1261050" y="444032"/>
                </a:cubicBezTo>
                <a:cubicBezTo>
                  <a:pt x="1218013" y="457207"/>
                  <a:pt x="1173879" y="458305"/>
                  <a:pt x="1129745" y="452376"/>
                </a:cubicBezTo>
                <a:cubicBezTo>
                  <a:pt x="1107129" y="449302"/>
                  <a:pt x="1086049" y="440519"/>
                  <a:pt x="1067166" y="427125"/>
                </a:cubicBezTo>
                <a:cubicBezTo>
                  <a:pt x="1063653" y="424710"/>
                  <a:pt x="1060140" y="422514"/>
                  <a:pt x="1056627" y="420099"/>
                </a:cubicBezTo>
                <a:cubicBezTo>
                  <a:pt x="1055090" y="420758"/>
                  <a:pt x="1053772" y="421416"/>
                  <a:pt x="1052235" y="422075"/>
                </a:cubicBezTo>
                <a:close/>
                <a:moveTo>
                  <a:pt x="1004368" y="231485"/>
                </a:moveTo>
                <a:cubicBezTo>
                  <a:pt x="1001733" y="250808"/>
                  <a:pt x="999098" y="268154"/>
                  <a:pt x="997342" y="285720"/>
                </a:cubicBezTo>
                <a:cubicBezTo>
                  <a:pt x="996463" y="294064"/>
                  <a:pt x="993829" y="300651"/>
                  <a:pt x="985265" y="302847"/>
                </a:cubicBezTo>
                <a:cubicBezTo>
                  <a:pt x="976263" y="305042"/>
                  <a:pt x="967041" y="307019"/>
                  <a:pt x="957599" y="308336"/>
                </a:cubicBezTo>
                <a:cubicBezTo>
                  <a:pt x="926419" y="312288"/>
                  <a:pt x="895240" y="315802"/>
                  <a:pt x="863841" y="319315"/>
                </a:cubicBezTo>
                <a:cubicBezTo>
                  <a:pt x="818828" y="324365"/>
                  <a:pt x="773596" y="329854"/>
                  <a:pt x="728364" y="333587"/>
                </a:cubicBezTo>
                <a:cubicBezTo>
                  <a:pt x="693891" y="336441"/>
                  <a:pt x="658979" y="337320"/>
                  <a:pt x="624286" y="338637"/>
                </a:cubicBezTo>
                <a:cubicBezTo>
                  <a:pt x="601012" y="339516"/>
                  <a:pt x="591570" y="333587"/>
                  <a:pt x="584983" y="311630"/>
                </a:cubicBezTo>
                <a:cubicBezTo>
                  <a:pt x="580372" y="296040"/>
                  <a:pt x="578395" y="279792"/>
                  <a:pt x="575541" y="263763"/>
                </a:cubicBezTo>
                <a:cubicBezTo>
                  <a:pt x="571589" y="240488"/>
                  <a:pt x="570052" y="228850"/>
                  <a:pt x="540190" y="233462"/>
                </a:cubicBezTo>
                <a:cubicBezTo>
                  <a:pt x="541507" y="241366"/>
                  <a:pt x="543264" y="249051"/>
                  <a:pt x="543922" y="256956"/>
                </a:cubicBezTo>
                <a:cubicBezTo>
                  <a:pt x="547655" y="297797"/>
                  <a:pt x="552047" y="338637"/>
                  <a:pt x="554681" y="379697"/>
                </a:cubicBezTo>
                <a:cubicBezTo>
                  <a:pt x="557316" y="420977"/>
                  <a:pt x="555340" y="462038"/>
                  <a:pt x="544142" y="502000"/>
                </a:cubicBezTo>
                <a:cubicBezTo>
                  <a:pt x="538213" y="523518"/>
                  <a:pt x="534042" y="546793"/>
                  <a:pt x="518452" y="564578"/>
                </a:cubicBezTo>
                <a:cubicBezTo>
                  <a:pt x="505936" y="578631"/>
                  <a:pt x="492103" y="591366"/>
                  <a:pt x="479368" y="605419"/>
                </a:cubicBezTo>
                <a:cubicBezTo>
                  <a:pt x="464437" y="622107"/>
                  <a:pt x="447969" y="637916"/>
                  <a:pt x="435892" y="656799"/>
                </a:cubicBezTo>
                <a:cubicBezTo>
                  <a:pt x="407567" y="700714"/>
                  <a:pt x="401419" y="750777"/>
                  <a:pt x="401419" y="801718"/>
                </a:cubicBezTo>
                <a:cubicBezTo>
                  <a:pt x="401419" y="817307"/>
                  <a:pt x="398784" y="833336"/>
                  <a:pt x="400541" y="848706"/>
                </a:cubicBezTo>
                <a:cubicBezTo>
                  <a:pt x="403176" y="874397"/>
                  <a:pt x="408006" y="899867"/>
                  <a:pt x="412398" y="925338"/>
                </a:cubicBezTo>
                <a:cubicBezTo>
                  <a:pt x="413715" y="932364"/>
                  <a:pt x="416570" y="939171"/>
                  <a:pt x="418546" y="945099"/>
                </a:cubicBezTo>
                <a:cubicBezTo>
                  <a:pt x="442040" y="942464"/>
                  <a:pt x="463339" y="938732"/>
                  <a:pt x="484638" y="938292"/>
                </a:cubicBezTo>
                <a:cubicBezTo>
                  <a:pt x="529431" y="937414"/>
                  <a:pt x="574443" y="938292"/>
                  <a:pt x="619236" y="938732"/>
                </a:cubicBezTo>
                <a:cubicBezTo>
                  <a:pt x="638778" y="938951"/>
                  <a:pt x="658320" y="940049"/>
                  <a:pt x="677643" y="940049"/>
                </a:cubicBezTo>
                <a:cubicBezTo>
                  <a:pt x="714970" y="940269"/>
                  <a:pt x="752078" y="939171"/>
                  <a:pt x="789406" y="940488"/>
                </a:cubicBezTo>
                <a:cubicBezTo>
                  <a:pt x="838810" y="942245"/>
                  <a:pt x="887775" y="942684"/>
                  <a:pt x="936739" y="933901"/>
                </a:cubicBezTo>
                <a:cubicBezTo>
                  <a:pt x="964186" y="929070"/>
                  <a:pt x="991852" y="926435"/>
                  <a:pt x="1019519" y="923361"/>
                </a:cubicBezTo>
                <a:cubicBezTo>
                  <a:pt x="1057724" y="918970"/>
                  <a:pt x="1096150" y="915676"/>
                  <a:pt x="1134356" y="911065"/>
                </a:cubicBezTo>
                <a:cubicBezTo>
                  <a:pt x="1156972" y="908430"/>
                  <a:pt x="1160704" y="903819"/>
                  <a:pt x="1162681" y="881203"/>
                </a:cubicBezTo>
                <a:cubicBezTo>
                  <a:pt x="1164437" y="861661"/>
                  <a:pt x="1165755" y="842339"/>
                  <a:pt x="1167292" y="822797"/>
                </a:cubicBezTo>
                <a:cubicBezTo>
                  <a:pt x="1171903" y="765049"/>
                  <a:pt x="1176514" y="707301"/>
                  <a:pt x="1166633" y="649553"/>
                </a:cubicBezTo>
                <a:cubicBezTo>
                  <a:pt x="1163998" y="634842"/>
                  <a:pt x="1161802" y="619252"/>
                  <a:pt x="1154996" y="606078"/>
                </a:cubicBezTo>
                <a:cubicBezTo>
                  <a:pt x="1140504" y="577533"/>
                  <a:pt x="1119425" y="554039"/>
                  <a:pt x="1090221" y="539108"/>
                </a:cubicBezTo>
                <a:cubicBezTo>
                  <a:pt x="1077267" y="532521"/>
                  <a:pt x="1064312" y="525275"/>
                  <a:pt x="1053113" y="516272"/>
                </a:cubicBezTo>
                <a:cubicBezTo>
                  <a:pt x="1044550" y="509246"/>
                  <a:pt x="1036206" y="500024"/>
                  <a:pt x="1032693" y="489923"/>
                </a:cubicBezTo>
                <a:cubicBezTo>
                  <a:pt x="1027204" y="474773"/>
                  <a:pt x="1023910" y="458085"/>
                  <a:pt x="1023471" y="441837"/>
                </a:cubicBezTo>
                <a:cubicBezTo>
                  <a:pt x="1022373" y="399679"/>
                  <a:pt x="1023251" y="357521"/>
                  <a:pt x="1023251" y="315362"/>
                </a:cubicBezTo>
                <a:cubicBezTo>
                  <a:pt x="1023251" y="289014"/>
                  <a:pt x="1023251" y="262665"/>
                  <a:pt x="1023251" y="234999"/>
                </a:cubicBezTo>
                <a:cubicBezTo>
                  <a:pt x="1017762" y="233681"/>
                  <a:pt x="1012053" y="232803"/>
                  <a:pt x="1004368" y="231485"/>
                </a:cubicBezTo>
                <a:close/>
                <a:moveTo>
                  <a:pt x="1313747" y="333148"/>
                </a:moveTo>
                <a:cubicBezTo>
                  <a:pt x="1329337" y="289014"/>
                  <a:pt x="1324726" y="244879"/>
                  <a:pt x="1321652" y="200745"/>
                </a:cubicBezTo>
                <a:cubicBezTo>
                  <a:pt x="1320993" y="192621"/>
                  <a:pt x="1319017" y="184277"/>
                  <a:pt x="1315723" y="177031"/>
                </a:cubicBezTo>
                <a:cubicBezTo>
                  <a:pt x="1305184" y="153537"/>
                  <a:pt x="1295303" y="129164"/>
                  <a:pt x="1281689" y="107426"/>
                </a:cubicBezTo>
                <a:cubicBezTo>
                  <a:pt x="1273785" y="94691"/>
                  <a:pt x="1260391" y="83273"/>
                  <a:pt x="1246777" y="76906"/>
                </a:cubicBezTo>
                <a:cubicBezTo>
                  <a:pt x="1201765" y="55827"/>
                  <a:pt x="1153239" y="45946"/>
                  <a:pt x="1104055" y="42872"/>
                </a:cubicBezTo>
                <a:cubicBezTo>
                  <a:pt x="1040598" y="38700"/>
                  <a:pt x="976702" y="37822"/>
                  <a:pt x="913026" y="36065"/>
                </a:cubicBezTo>
                <a:cubicBezTo>
                  <a:pt x="877674" y="34967"/>
                  <a:pt x="842542" y="34528"/>
                  <a:pt x="807191" y="34308"/>
                </a:cubicBezTo>
                <a:cubicBezTo>
                  <a:pt x="770742" y="34089"/>
                  <a:pt x="733853" y="32332"/>
                  <a:pt x="697624" y="35187"/>
                </a:cubicBezTo>
                <a:cubicBezTo>
                  <a:pt x="637900" y="39798"/>
                  <a:pt x="578395" y="47044"/>
                  <a:pt x="518891" y="54070"/>
                </a:cubicBezTo>
                <a:cubicBezTo>
                  <a:pt x="502862" y="56046"/>
                  <a:pt x="487492" y="61975"/>
                  <a:pt x="473878" y="72075"/>
                </a:cubicBezTo>
                <a:cubicBezTo>
                  <a:pt x="462241" y="80638"/>
                  <a:pt x="449506" y="88323"/>
                  <a:pt x="436112" y="93593"/>
                </a:cubicBezTo>
                <a:cubicBezTo>
                  <a:pt x="403615" y="106328"/>
                  <a:pt x="373533" y="123675"/>
                  <a:pt x="346087" y="144754"/>
                </a:cubicBezTo>
                <a:cubicBezTo>
                  <a:pt x="316005" y="168029"/>
                  <a:pt x="294706" y="198549"/>
                  <a:pt x="284167" y="235218"/>
                </a:cubicBezTo>
                <a:cubicBezTo>
                  <a:pt x="278019" y="256956"/>
                  <a:pt x="275823" y="279572"/>
                  <a:pt x="270992" y="301529"/>
                </a:cubicBezTo>
                <a:cubicBezTo>
                  <a:pt x="265064" y="327878"/>
                  <a:pt x="267918" y="354227"/>
                  <a:pt x="267918" y="380795"/>
                </a:cubicBezTo>
                <a:cubicBezTo>
                  <a:pt x="267918" y="385406"/>
                  <a:pt x="271432" y="392652"/>
                  <a:pt x="275384" y="394409"/>
                </a:cubicBezTo>
                <a:cubicBezTo>
                  <a:pt x="293609" y="402753"/>
                  <a:pt x="312053" y="413512"/>
                  <a:pt x="331375" y="416586"/>
                </a:cubicBezTo>
                <a:cubicBezTo>
                  <a:pt x="368264" y="422075"/>
                  <a:pt x="406030" y="420758"/>
                  <a:pt x="442479" y="413731"/>
                </a:cubicBezTo>
                <a:cubicBezTo>
                  <a:pt x="471902" y="408022"/>
                  <a:pt x="500227" y="397483"/>
                  <a:pt x="530528" y="388700"/>
                </a:cubicBezTo>
                <a:cubicBezTo>
                  <a:pt x="530528" y="381674"/>
                  <a:pt x="530968" y="375526"/>
                  <a:pt x="530528" y="369378"/>
                </a:cubicBezTo>
                <a:cubicBezTo>
                  <a:pt x="527235" y="323487"/>
                  <a:pt x="523941" y="277376"/>
                  <a:pt x="520208" y="231485"/>
                </a:cubicBezTo>
                <a:cubicBezTo>
                  <a:pt x="518891" y="215456"/>
                  <a:pt x="527454" y="204697"/>
                  <a:pt x="543483" y="204917"/>
                </a:cubicBezTo>
                <a:cubicBezTo>
                  <a:pt x="559073" y="204917"/>
                  <a:pt x="575102" y="204478"/>
                  <a:pt x="588276" y="214578"/>
                </a:cubicBezTo>
                <a:cubicBezTo>
                  <a:pt x="617040" y="199208"/>
                  <a:pt x="647342" y="195256"/>
                  <a:pt x="678521" y="193499"/>
                </a:cubicBezTo>
                <a:cubicBezTo>
                  <a:pt x="723094" y="190645"/>
                  <a:pt x="767448" y="184936"/>
                  <a:pt x="812022" y="183618"/>
                </a:cubicBezTo>
                <a:cubicBezTo>
                  <a:pt x="857254" y="182520"/>
                  <a:pt x="902486" y="185155"/>
                  <a:pt x="947938" y="186692"/>
                </a:cubicBezTo>
                <a:cubicBezTo>
                  <a:pt x="955842" y="186912"/>
                  <a:pt x="964845" y="188449"/>
                  <a:pt x="971652" y="192182"/>
                </a:cubicBezTo>
                <a:cubicBezTo>
                  <a:pt x="992072" y="203380"/>
                  <a:pt x="1014468" y="206454"/>
                  <a:pt x="1036426" y="211504"/>
                </a:cubicBezTo>
                <a:cubicBezTo>
                  <a:pt x="1048942" y="214359"/>
                  <a:pt x="1054211" y="219409"/>
                  <a:pt x="1054650" y="232144"/>
                </a:cubicBezTo>
                <a:cubicBezTo>
                  <a:pt x="1055090" y="247953"/>
                  <a:pt x="1054431" y="263763"/>
                  <a:pt x="1053992" y="279352"/>
                </a:cubicBezTo>
                <a:cubicBezTo>
                  <a:pt x="1053113" y="301310"/>
                  <a:pt x="1052016" y="323267"/>
                  <a:pt x="1055090" y="345005"/>
                </a:cubicBezTo>
                <a:cubicBezTo>
                  <a:pt x="1102298" y="366084"/>
                  <a:pt x="1151482" y="367840"/>
                  <a:pt x="1199569" y="362571"/>
                </a:cubicBezTo>
                <a:cubicBezTo>
                  <a:pt x="1237775" y="358179"/>
                  <a:pt x="1277957" y="352909"/>
                  <a:pt x="1313747" y="333148"/>
                </a:cubicBezTo>
                <a:close/>
                <a:moveTo>
                  <a:pt x="67009" y="413512"/>
                </a:moveTo>
                <a:cubicBezTo>
                  <a:pt x="53395" y="427564"/>
                  <a:pt x="43953" y="443154"/>
                  <a:pt x="39562" y="459183"/>
                </a:cubicBezTo>
                <a:cubicBezTo>
                  <a:pt x="29681" y="495413"/>
                  <a:pt x="32316" y="532081"/>
                  <a:pt x="47467" y="566774"/>
                </a:cubicBezTo>
                <a:cubicBezTo>
                  <a:pt x="58665" y="592903"/>
                  <a:pt x="75572" y="614422"/>
                  <a:pt x="108069" y="618813"/>
                </a:cubicBezTo>
                <a:cubicBezTo>
                  <a:pt x="107630" y="613324"/>
                  <a:pt x="107410" y="608932"/>
                  <a:pt x="107191" y="604760"/>
                </a:cubicBezTo>
                <a:cubicBezTo>
                  <a:pt x="106312" y="577314"/>
                  <a:pt x="110045" y="551404"/>
                  <a:pt x="132222" y="532521"/>
                </a:cubicBezTo>
                <a:cubicBezTo>
                  <a:pt x="139029" y="526812"/>
                  <a:pt x="149129" y="525055"/>
                  <a:pt x="156814" y="520005"/>
                </a:cubicBezTo>
                <a:cubicBezTo>
                  <a:pt x="174819" y="507709"/>
                  <a:pt x="194800" y="510563"/>
                  <a:pt x="213684" y="513857"/>
                </a:cubicBezTo>
                <a:cubicBezTo>
                  <a:pt x="240472" y="518468"/>
                  <a:pt x="259575" y="550526"/>
                  <a:pt x="248596" y="573142"/>
                </a:cubicBezTo>
                <a:cubicBezTo>
                  <a:pt x="240472" y="589829"/>
                  <a:pt x="228615" y="605199"/>
                  <a:pt x="216099" y="619033"/>
                </a:cubicBezTo>
                <a:cubicBezTo>
                  <a:pt x="201388" y="635501"/>
                  <a:pt x="182065" y="646479"/>
                  <a:pt x="160547" y="652627"/>
                </a:cubicBezTo>
                <a:cubicBezTo>
                  <a:pt x="180309" y="690833"/>
                  <a:pt x="226419" y="711912"/>
                  <a:pt x="254085" y="697420"/>
                </a:cubicBezTo>
                <a:cubicBezTo>
                  <a:pt x="254085" y="690833"/>
                  <a:pt x="253646" y="684465"/>
                  <a:pt x="254305" y="678317"/>
                </a:cubicBezTo>
                <a:cubicBezTo>
                  <a:pt x="254964" y="671950"/>
                  <a:pt x="256061" y="665802"/>
                  <a:pt x="257598" y="659654"/>
                </a:cubicBezTo>
                <a:cubicBezTo>
                  <a:pt x="268138" y="615959"/>
                  <a:pt x="295146" y="604102"/>
                  <a:pt x="336865" y="608713"/>
                </a:cubicBezTo>
                <a:cubicBezTo>
                  <a:pt x="353552" y="610469"/>
                  <a:pt x="365189" y="625400"/>
                  <a:pt x="366726" y="642747"/>
                </a:cubicBezTo>
                <a:cubicBezTo>
                  <a:pt x="368264" y="662289"/>
                  <a:pt x="362335" y="678976"/>
                  <a:pt x="349380" y="693029"/>
                </a:cubicBezTo>
                <a:cubicBezTo>
                  <a:pt x="338621" y="704886"/>
                  <a:pt x="326764" y="715864"/>
                  <a:pt x="315566" y="727063"/>
                </a:cubicBezTo>
                <a:cubicBezTo>
                  <a:pt x="325447" y="739798"/>
                  <a:pt x="339280" y="741994"/>
                  <a:pt x="352893" y="744629"/>
                </a:cubicBezTo>
                <a:cubicBezTo>
                  <a:pt x="363213" y="746605"/>
                  <a:pt x="368264" y="742433"/>
                  <a:pt x="370459" y="732332"/>
                </a:cubicBezTo>
                <a:cubicBezTo>
                  <a:pt x="372655" y="721793"/>
                  <a:pt x="374412" y="711253"/>
                  <a:pt x="375729" y="700494"/>
                </a:cubicBezTo>
                <a:cubicBezTo>
                  <a:pt x="378144" y="680513"/>
                  <a:pt x="385390" y="662508"/>
                  <a:pt x="397467" y="646699"/>
                </a:cubicBezTo>
                <a:cubicBezTo>
                  <a:pt x="408006" y="633085"/>
                  <a:pt x="424474" y="623863"/>
                  <a:pt x="428866" y="605199"/>
                </a:cubicBezTo>
                <a:cubicBezTo>
                  <a:pt x="429085" y="604102"/>
                  <a:pt x="430622" y="603443"/>
                  <a:pt x="431501" y="602565"/>
                </a:cubicBezTo>
                <a:cubicBezTo>
                  <a:pt x="442699" y="591366"/>
                  <a:pt x="453238" y="579729"/>
                  <a:pt x="464876" y="569409"/>
                </a:cubicBezTo>
                <a:cubicBezTo>
                  <a:pt x="480246" y="556015"/>
                  <a:pt x="492762" y="540645"/>
                  <a:pt x="503301" y="523299"/>
                </a:cubicBezTo>
                <a:cubicBezTo>
                  <a:pt x="507034" y="517370"/>
                  <a:pt x="509010" y="510563"/>
                  <a:pt x="512962" y="501561"/>
                </a:cubicBezTo>
                <a:cubicBezTo>
                  <a:pt x="481783" y="507709"/>
                  <a:pt x="455873" y="518029"/>
                  <a:pt x="426890" y="519127"/>
                </a:cubicBezTo>
                <a:cubicBezTo>
                  <a:pt x="386488" y="520664"/>
                  <a:pt x="348721" y="515394"/>
                  <a:pt x="313590" y="495852"/>
                </a:cubicBezTo>
                <a:cubicBezTo>
                  <a:pt x="281312" y="477847"/>
                  <a:pt x="254305" y="453913"/>
                  <a:pt x="244424" y="416586"/>
                </a:cubicBezTo>
                <a:cubicBezTo>
                  <a:pt x="236739" y="388041"/>
                  <a:pt x="232787" y="358618"/>
                  <a:pt x="237178" y="328756"/>
                </a:cubicBezTo>
                <a:cubicBezTo>
                  <a:pt x="240472" y="305921"/>
                  <a:pt x="242667" y="282866"/>
                  <a:pt x="245522" y="259810"/>
                </a:cubicBezTo>
                <a:cubicBezTo>
                  <a:pt x="198972" y="238292"/>
                  <a:pt x="110923" y="292746"/>
                  <a:pt x="102580" y="352909"/>
                </a:cubicBezTo>
                <a:cubicBezTo>
                  <a:pt x="105873" y="352909"/>
                  <a:pt x="109386" y="354007"/>
                  <a:pt x="112021" y="352690"/>
                </a:cubicBezTo>
                <a:cubicBezTo>
                  <a:pt x="127172" y="345883"/>
                  <a:pt x="142103" y="351153"/>
                  <a:pt x="156595" y="354007"/>
                </a:cubicBezTo>
                <a:cubicBezTo>
                  <a:pt x="179430" y="358399"/>
                  <a:pt x="197216" y="371134"/>
                  <a:pt x="201607" y="394628"/>
                </a:cubicBezTo>
                <a:cubicBezTo>
                  <a:pt x="205999" y="417684"/>
                  <a:pt x="198314" y="438104"/>
                  <a:pt x="178552" y="453035"/>
                </a:cubicBezTo>
                <a:cubicBezTo>
                  <a:pt x="150007" y="474553"/>
                  <a:pt x="98627" y="469503"/>
                  <a:pt x="76450" y="430639"/>
                </a:cubicBezTo>
                <a:cubicBezTo>
                  <a:pt x="73157" y="425808"/>
                  <a:pt x="70522" y="420319"/>
                  <a:pt x="67009" y="413512"/>
                </a:cubicBezTo>
                <a:close/>
                <a:moveTo>
                  <a:pt x="965723" y="224459"/>
                </a:moveTo>
                <a:cubicBezTo>
                  <a:pt x="958477" y="222922"/>
                  <a:pt x="950573" y="220726"/>
                  <a:pt x="942668" y="219848"/>
                </a:cubicBezTo>
                <a:cubicBezTo>
                  <a:pt x="932787" y="218970"/>
                  <a:pt x="922687" y="219628"/>
                  <a:pt x="912586" y="219409"/>
                </a:cubicBezTo>
                <a:cubicBezTo>
                  <a:pt x="867354" y="218531"/>
                  <a:pt x="821902" y="217872"/>
                  <a:pt x="776670" y="216554"/>
                </a:cubicBezTo>
                <a:cubicBezTo>
                  <a:pt x="720899" y="215017"/>
                  <a:pt x="666225" y="225337"/>
                  <a:pt x="611331" y="232144"/>
                </a:cubicBezTo>
                <a:cubicBezTo>
                  <a:pt x="606720" y="232803"/>
                  <a:pt x="602548" y="235438"/>
                  <a:pt x="597937" y="237194"/>
                </a:cubicBezTo>
                <a:cubicBezTo>
                  <a:pt x="602768" y="259591"/>
                  <a:pt x="607160" y="280231"/>
                  <a:pt x="611112" y="299334"/>
                </a:cubicBezTo>
                <a:cubicBezTo>
                  <a:pt x="635485" y="299334"/>
                  <a:pt x="657003" y="300651"/>
                  <a:pt x="678082" y="299114"/>
                </a:cubicBezTo>
                <a:cubicBezTo>
                  <a:pt x="715629" y="296479"/>
                  <a:pt x="753396" y="292527"/>
                  <a:pt x="790723" y="288135"/>
                </a:cubicBezTo>
                <a:cubicBezTo>
                  <a:pt x="819268" y="284842"/>
                  <a:pt x="847812" y="280231"/>
                  <a:pt x="876357" y="276059"/>
                </a:cubicBezTo>
                <a:cubicBezTo>
                  <a:pt x="891946" y="273863"/>
                  <a:pt x="907536" y="270130"/>
                  <a:pt x="923126" y="269911"/>
                </a:cubicBezTo>
                <a:cubicBezTo>
                  <a:pt x="963527" y="269252"/>
                  <a:pt x="964406" y="269032"/>
                  <a:pt x="966382" y="227753"/>
                </a:cubicBezTo>
                <a:cubicBezTo>
                  <a:pt x="966382" y="227313"/>
                  <a:pt x="966162" y="226655"/>
                  <a:pt x="965723" y="224459"/>
                </a:cubicBezTo>
                <a:close/>
                <a:moveTo>
                  <a:pt x="283508" y="428223"/>
                </a:moveTo>
                <a:cubicBezTo>
                  <a:pt x="292950" y="447326"/>
                  <a:pt x="296243" y="452596"/>
                  <a:pt x="310955" y="460061"/>
                </a:cubicBezTo>
                <a:cubicBezTo>
                  <a:pt x="337962" y="473455"/>
                  <a:pt x="364750" y="487947"/>
                  <a:pt x="396589" y="485751"/>
                </a:cubicBezTo>
                <a:cubicBezTo>
                  <a:pt x="407787" y="485093"/>
                  <a:pt x="419205" y="484873"/>
                  <a:pt x="429964" y="482458"/>
                </a:cubicBezTo>
                <a:cubicBezTo>
                  <a:pt x="449945" y="477627"/>
                  <a:pt x="469926" y="472357"/>
                  <a:pt x="489249" y="465331"/>
                </a:cubicBezTo>
                <a:cubicBezTo>
                  <a:pt x="505277" y="459403"/>
                  <a:pt x="515378" y="445789"/>
                  <a:pt x="520648" y="430639"/>
                </a:cubicBezTo>
                <a:cubicBezTo>
                  <a:pt x="442699" y="457207"/>
                  <a:pt x="364531" y="464672"/>
                  <a:pt x="283508" y="428223"/>
                </a:cubicBezTo>
                <a:close/>
                <a:moveTo>
                  <a:pt x="1294205" y="379697"/>
                </a:moveTo>
                <a:cubicBezTo>
                  <a:pt x="1214500" y="402314"/>
                  <a:pt x="1136332" y="402314"/>
                  <a:pt x="1057944" y="373330"/>
                </a:cubicBezTo>
                <a:cubicBezTo>
                  <a:pt x="1064312" y="397263"/>
                  <a:pt x="1068264" y="400996"/>
                  <a:pt x="1086928" y="409340"/>
                </a:cubicBezTo>
                <a:cubicBezTo>
                  <a:pt x="1119205" y="423832"/>
                  <a:pt x="1153459" y="423173"/>
                  <a:pt x="1187492" y="421636"/>
                </a:cubicBezTo>
                <a:cubicBezTo>
                  <a:pt x="1214061" y="420319"/>
                  <a:pt x="1239970" y="414829"/>
                  <a:pt x="1264563" y="403851"/>
                </a:cubicBezTo>
                <a:cubicBezTo>
                  <a:pt x="1276639" y="398142"/>
                  <a:pt x="1287398" y="391554"/>
                  <a:pt x="1294205" y="379697"/>
                </a:cubicBezTo>
                <a:close/>
                <a:moveTo>
                  <a:pt x="139029" y="376623"/>
                </a:moveTo>
                <a:cubicBezTo>
                  <a:pt x="138809" y="375965"/>
                  <a:pt x="138590" y="375306"/>
                  <a:pt x="138590" y="374647"/>
                </a:cubicBezTo>
                <a:cubicBezTo>
                  <a:pt x="127172" y="377502"/>
                  <a:pt x="115534" y="379697"/>
                  <a:pt x="104117" y="383211"/>
                </a:cubicBezTo>
                <a:cubicBezTo>
                  <a:pt x="96871" y="385406"/>
                  <a:pt x="93357" y="390457"/>
                  <a:pt x="94455" y="399240"/>
                </a:cubicBezTo>
                <a:cubicBezTo>
                  <a:pt x="97310" y="420977"/>
                  <a:pt x="107630" y="431078"/>
                  <a:pt x="129807" y="429760"/>
                </a:cubicBezTo>
                <a:cubicBezTo>
                  <a:pt x="139687" y="429101"/>
                  <a:pt x="149788" y="426247"/>
                  <a:pt x="158790" y="422514"/>
                </a:cubicBezTo>
                <a:cubicBezTo>
                  <a:pt x="168671" y="418562"/>
                  <a:pt x="177454" y="400557"/>
                  <a:pt x="175039" y="390676"/>
                </a:cubicBezTo>
                <a:cubicBezTo>
                  <a:pt x="172184" y="379258"/>
                  <a:pt x="160547" y="380137"/>
                  <a:pt x="152203" y="376843"/>
                </a:cubicBezTo>
                <a:cubicBezTo>
                  <a:pt x="148251" y="375306"/>
                  <a:pt x="143420" y="376623"/>
                  <a:pt x="139029" y="376623"/>
                </a:cubicBezTo>
                <a:close/>
                <a:moveTo>
                  <a:pt x="150007" y="617935"/>
                </a:moveTo>
                <a:cubicBezTo>
                  <a:pt x="172843" y="610689"/>
                  <a:pt x="187774" y="595099"/>
                  <a:pt x="204242" y="581925"/>
                </a:cubicBezTo>
                <a:cubicBezTo>
                  <a:pt x="212805" y="575118"/>
                  <a:pt x="215221" y="565676"/>
                  <a:pt x="217636" y="555795"/>
                </a:cubicBezTo>
                <a:cubicBezTo>
                  <a:pt x="219612" y="547671"/>
                  <a:pt x="215879" y="542182"/>
                  <a:pt x="208414" y="543280"/>
                </a:cubicBezTo>
                <a:cubicBezTo>
                  <a:pt x="196996" y="544817"/>
                  <a:pt x="184480" y="546573"/>
                  <a:pt x="174819" y="552282"/>
                </a:cubicBezTo>
                <a:cubicBezTo>
                  <a:pt x="150007" y="566774"/>
                  <a:pt x="150886" y="592025"/>
                  <a:pt x="150007" y="617935"/>
                </a:cubicBezTo>
                <a:close/>
                <a:moveTo>
                  <a:pt x="337743" y="633524"/>
                </a:moveTo>
                <a:cubicBezTo>
                  <a:pt x="307442" y="633085"/>
                  <a:pt x="287680" y="658336"/>
                  <a:pt x="296243" y="684246"/>
                </a:cubicBezTo>
                <a:cubicBezTo>
                  <a:pt x="318201" y="681831"/>
                  <a:pt x="333790" y="663167"/>
                  <a:pt x="337743" y="633524"/>
                </a:cubicBezTo>
                <a:close/>
                <a:moveTo>
                  <a:pt x="987241" y="575996"/>
                </a:moveTo>
                <a:cubicBezTo>
                  <a:pt x="990755" y="605199"/>
                  <a:pt x="986143" y="633964"/>
                  <a:pt x="975384" y="659873"/>
                </a:cubicBezTo>
                <a:cubicBezTo>
                  <a:pt x="962869" y="689516"/>
                  <a:pt x="948377" y="718938"/>
                  <a:pt x="924882" y="742872"/>
                </a:cubicBezTo>
                <a:cubicBezTo>
                  <a:pt x="884042" y="784371"/>
                  <a:pt x="833320" y="790080"/>
                  <a:pt x="779744" y="787006"/>
                </a:cubicBezTo>
                <a:cubicBezTo>
                  <a:pt x="762837" y="786128"/>
                  <a:pt x="745710" y="782834"/>
                  <a:pt x="729682" y="778004"/>
                </a:cubicBezTo>
                <a:cubicBezTo>
                  <a:pt x="682693" y="763731"/>
                  <a:pt x="649757" y="735407"/>
                  <a:pt x="635704" y="685783"/>
                </a:cubicBezTo>
                <a:cubicBezTo>
                  <a:pt x="627141" y="655482"/>
                  <a:pt x="622091" y="625181"/>
                  <a:pt x="625823" y="594660"/>
                </a:cubicBezTo>
                <a:cubicBezTo>
                  <a:pt x="631532" y="547012"/>
                  <a:pt x="652172" y="505513"/>
                  <a:pt x="686206" y="471260"/>
                </a:cubicBezTo>
                <a:cubicBezTo>
                  <a:pt x="695867" y="461598"/>
                  <a:pt x="706407" y="452596"/>
                  <a:pt x="716068" y="442495"/>
                </a:cubicBezTo>
                <a:cubicBezTo>
                  <a:pt x="737806" y="420099"/>
                  <a:pt x="766131" y="415049"/>
                  <a:pt x="795334" y="411536"/>
                </a:cubicBezTo>
                <a:cubicBezTo>
                  <a:pt x="824537" y="408022"/>
                  <a:pt x="853960" y="410657"/>
                  <a:pt x="881407" y="419001"/>
                </a:cubicBezTo>
                <a:cubicBezTo>
                  <a:pt x="927956" y="433054"/>
                  <a:pt x="965943" y="459842"/>
                  <a:pt x="978239" y="510783"/>
                </a:cubicBezTo>
                <a:cubicBezTo>
                  <a:pt x="983289" y="531862"/>
                  <a:pt x="984387" y="554039"/>
                  <a:pt x="987241" y="575996"/>
                </a:cubicBezTo>
                <a:close/>
                <a:moveTo>
                  <a:pt x="948377" y="540864"/>
                </a:moveTo>
                <a:cubicBezTo>
                  <a:pt x="947059" y="532081"/>
                  <a:pt x="944864" y="516492"/>
                  <a:pt x="942448" y="500902"/>
                </a:cubicBezTo>
                <a:cubicBezTo>
                  <a:pt x="940472" y="489045"/>
                  <a:pt x="933885" y="479823"/>
                  <a:pt x="924443" y="473016"/>
                </a:cubicBezTo>
                <a:cubicBezTo>
                  <a:pt x="904462" y="458305"/>
                  <a:pt x="880529" y="453035"/>
                  <a:pt x="857254" y="446667"/>
                </a:cubicBezTo>
                <a:cubicBezTo>
                  <a:pt x="844738" y="443374"/>
                  <a:pt x="830905" y="444032"/>
                  <a:pt x="817731" y="443813"/>
                </a:cubicBezTo>
                <a:cubicBezTo>
                  <a:pt x="781062" y="443154"/>
                  <a:pt x="749663" y="455670"/>
                  <a:pt x="725949" y="483775"/>
                </a:cubicBezTo>
                <a:cubicBezTo>
                  <a:pt x="710579" y="502000"/>
                  <a:pt x="697404" y="521981"/>
                  <a:pt x="684010" y="541962"/>
                </a:cubicBezTo>
                <a:cubicBezTo>
                  <a:pt x="678960" y="549647"/>
                  <a:pt x="675667" y="558869"/>
                  <a:pt x="672812" y="567872"/>
                </a:cubicBezTo>
                <a:cubicBezTo>
                  <a:pt x="662931" y="601028"/>
                  <a:pt x="662053" y="634842"/>
                  <a:pt x="667762" y="668876"/>
                </a:cubicBezTo>
                <a:cubicBezTo>
                  <a:pt x="674788" y="709936"/>
                  <a:pt x="701357" y="736504"/>
                  <a:pt x="738684" y="747263"/>
                </a:cubicBezTo>
                <a:cubicBezTo>
                  <a:pt x="776670" y="758242"/>
                  <a:pt x="816413" y="753851"/>
                  <a:pt x="853082" y="736285"/>
                </a:cubicBezTo>
                <a:cubicBezTo>
                  <a:pt x="863182" y="731454"/>
                  <a:pt x="874381" y="726624"/>
                  <a:pt x="882066" y="718938"/>
                </a:cubicBezTo>
                <a:cubicBezTo>
                  <a:pt x="904243" y="696103"/>
                  <a:pt x="922687" y="670852"/>
                  <a:pt x="933885" y="640112"/>
                </a:cubicBezTo>
                <a:cubicBezTo>
                  <a:pt x="944864" y="609811"/>
                  <a:pt x="949036" y="579290"/>
                  <a:pt x="948377" y="540864"/>
                </a:cubicBezTo>
                <a:close/>
                <a:moveTo>
                  <a:pt x="707944" y="895915"/>
                </a:moveTo>
                <a:cubicBezTo>
                  <a:pt x="749224" y="891962"/>
                  <a:pt x="790723" y="887351"/>
                  <a:pt x="832003" y="883838"/>
                </a:cubicBezTo>
                <a:cubicBezTo>
                  <a:pt x="862743" y="881203"/>
                  <a:pt x="893483" y="879666"/>
                  <a:pt x="924224" y="877471"/>
                </a:cubicBezTo>
                <a:cubicBezTo>
                  <a:pt x="934324" y="876812"/>
                  <a:pt x="944425" y="875714"/>
                  <a:pt x="954086" y="873299"/>
                </a:cubicBezTo>
                <a:cubicBezTo>
                  <a:pt x="962869" y="871322"/>
                  <a:pt x="970773" y="860124"/>
                  <a:pt x="970773" y="852439"/>
                </a:cubicBezTo>
                <a:cubicBezTo>
                  <a:pt x="970993" y="843876"/>
                  <a:pt x="963747" y="835093"/>
                  <a:pt x="952988" y="833336"/>
                </a:cubicBezTo>
                <a:cubicBezTo>
                  <a:pt x="941790" y="831580"/>
                  <a:pt x="930152" y="830043"/>
                  <a:pt x="919174" y="831141"/>
                </a:cubicBezTo>
                <a:cubicBezTo>
                  <a:pt x="896118" y="833775"/>
                  <a:pt x="873502" y="839045"/>
                  <a:pt x="850447" y="842119"/>
                </a:cubicBezTo>
                <a:cubicBezTo>
                  <a:pt x="813120" y="847169"/>
                  <a:pt x="775353" y="850683"/>
                  <a:pt x="738025" y="855733"/>
                </a:cubicBezTo>
                <a:cubicBezTo>
                  <a:pt x="708603" y="859685"/>
                  <a:pt x="679399" y="864296"/>
                  <a:pt x="650196" y="869127"/>
                </a:cubicBezTo>
                <a:cubicBezTo>
                  <a:pt x="646463" y="869786"/>
                  <a:pt x="639876" y="873518"/>
                  <a:pt x="640096" y="874836"/>
                </a:cubicBezTo>
                <a:cubicBezTo>
                  <a:pt x="641193" y="879886"/>
                  <a:pt x="643389" y="885375"/>
                  <a:pt x="646902" y="888888"/>
                </a:cubicBezTo>
                <a:cubicBezTo>
                  <a:pt x="649537" y="891743"/>
                  <a:pt x="654807" y="892841"/>
                  <a:pt x="658979" y="893499"/>
                </a:cubicBezTo>
                <a:cubicBezTo>
                  <a:pt x="670836" y="895476"/>
                  <a:pt x="682693" y="896573"/>
                  <a:pt x="690597" y="897671"/>
                </a:cubicBezTo>
                <a:cubicBezTo>
                  <a:pt x="699161" y="896793"/>
                  <a:pt x="703552" y="896354"/>
                  <a:pt x="707944" y="895915"/>
                </a:cubicBezTo>
                <a:close/>
                <a:moveTo>
                  <a:pt x="936520" y="557113"/>
                </a:moveTo>
                <a:cubicBezTo>
                  <a:pt x="934544" y="588951"/>
                  <a:pt x="933446" y="620570"/>
                  <a:pt x="917637" y="650651"/>
                </a:cubicBezTo>
                <a:cubicBezTo>
                  <a:pt x="902486" y="679415"/>
                  <a:pt x="879870" y="698957"/>
                  <a:pt x="854180" y="716304"/>
                </a:cubicBezTo>
                <a:cubicBezTo>
                  <a:pt x="819268" y="739798"/>
                  <a:pt x="785014" y="734309"/>
                  <a:pt x="751200" y="713888"/>
                </a:cubicBezTo>
                <a:cubicBezTo>
                  <a:pt x="741539" y="707960"/>
                  <a:pt x="731658" y="701812"/>
                  <a:pt x="723534" y="694127"/>
                </a:cubicBezTo>
                <a:cubicBezTo>
                  <a:pt x="700039" y="672608"/>
                  <a:pt x="690378" y="646040"/>
                  <a:pt x="695428" y="614202"/>
                </a:cubicBezTo>
                <a:cubicBezTo>
                  <a:pt x="696526" y="606736"/>
                  <a:pt x="694769" y="598832"/>
                  <a:pt x="696306" y="591586"/>
                </a:cubicBezTo>
                <a:cubicBezTo>
                  <a:pt x="702894" y="559528"/>
                  <a:pt x="716727" y="531203"/>
                  <a:pt x="741319" y="508587"/>
                </a:cubicBezTo>
                <a:cubicBezTo>
                  <a:pt x="755372" y="495852"/>
                  <a:pt x="768985" y="483117"/>
                  <a:pt x="787210" y="475871"/>
                </a:cubicBezTo>
                <a:cubicBezTo>
                  <a:pt x="804556" y="468844"/>
                  <a:pt x="821683" y="470162"/>
                  <a:pt x="839249" y="472357"/>
                </a:cubicBezTo>
                <a:cubicBezTo>
                  <a:pt x="843421" y="472797"/>
                  <a:pt x="848471" y="474114"/>
                  <a:pt x="851984" y="472357"/>
                </a:cubicBezTo>
                <a:cubicBezTo>
                  <a:pt x="872185" y="461818"/>
                  <a:pt x="889970" y="467746"/>
                  <a:pt x="905340" y="481140"/>
                </a:cubicBezTo>
                <a:cubicBezTo>
                  <a:pt x="927956" y="501122"/>
                  <a:pt x="939374" y="526153"/>
                  <a:pt x="936520" y="557113"/>
                </a:cubicBezTo>
                <a:close/>
                <a:moveTo>
                  <a:pt x="901388" y="515174"/>
                </a:moveTo>
                <a:cubicBezTo>
                  <a:pt x="891727" y="512100"/>
                  <a:pt x="884700" y="509685"/>
                  <a:pt x="877674" y="507489"/>
                </a:cubicBezTo>
                <a:cubicBezTo>
                  <a:pt x="859010" y="501341"/>
                  <a:pt x="840347" y="495413"/>
                  <a:pt x="820365" y="500243"/>
                </a:cubicBezTo>
                <a:cubicBezTo>
                  <a:pt x="786332" y="508587"/>
                  <a:pt x="763716" y="530544"/>
                  <a:pt x="745710" y="559528"/>
                </a:cubicBezTo>
                <a:cubicBezTo>
                  <a:pt x="732536" y="580827"/>
                  <a:pt x="731877" y="604980"/>
                  <a:pt x="729242" y="628474"/>
                </a:cubicBezTo>
                <a:cubicBezTo>
                  <a:pt x="727925" y="639014"/>
                  <a:pt x="731219" y="651749"/>
                  <a:pt x="736708" y="660971"/>
                </a:cubicBezTo>
                <a:cubicBezTo>
                  <a:pt x="747467" y="679196"/>
                  <a:pt x="767229" y="687100"/>
                  <a:pt x="785892" y="694346"/>
                </a:cubicBezTo>
                <a:cubicBezTo>
                  <a:pt x="799726" y="699616"/>
                  <a:pt x="812900" y="691272"/>
                  <a:pt x="825635" y="686442"/>
                </a:cubicBezTo>
                <a:cubicBezTo>
                  <a:pt x="851545" y="676561"/>
                  <a:pt x="868891" y="657019"/>
                  <a:pt x="882944" y="633964"/>
                </a:cubicBezTo>
                <a:cubicBezTo>
                  <a:pt x="905560" y="596636"/>
                  <a:pt x="914782" y="557552"/>
                  <a:pt x="901388" y="5151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7"/>
          <p:cNvSpPr/>
          <p:nvPr/>
        </p:nvSpPr>
        <p:spPr>
          <a:xfrm>
            <a:off x="7022704" y="2490734"/>
            <a:ext cx="312583" cy="488919"/>
          </a:xfrm>
          <a:custGeom>
            <a:rect b="b" l="l" r="r" t="t"/>
            <a:pathLst>
              <a:path extrusionOk="0" h="977837" w="625166">
                <a:moveTo>
                  <a:pt x="479394" y="731553"/>
                </a:moveTo>
                <a:cubicBezTo>
                  <a:pt x="483275" y="723930"/>
                  <a:pt x="486740" y="717277"/>
                  <a:pt x="490205" y="710625"/>
                </a:cubicBezTo>
                <a:cubicBezTo>
                  <a:pt x="498105" y="696072"/>
                  <a:pt x="506282" y="681658"/>
                  <a:pt x="513766" y="666828"/>
                </a:cubicBezTo>
                <a:cubicBezTo>
                  <a:pt x="519033" y="656295"/>
                  <a:pt x="523606" y="645484"/>
                  <a:pt x="527903" y="634535"/>
                </a:cubicBezTo>
                <a:cubicBezTo>
                  <a:pt x="533862" y="619705"/>
                  <a:pt x="539268" y="604737"/>
                  <a:pt x="544811" y="589769"/>
                </a:cubicBezTo>
                <a:cubicBezTo>
                  <a:pt x="549939" y="576048"/>
                  <a:pt x="554236" y="562188"/>
                  <a:pt x="559918" y="548744"/>
                </a:cubicBezTo>
                <a:cubicBezTo>
                  <a:pt x="568927" y="527539"/>
                  <a:pt x="573224" y="504948"/>
                  <a:pt x="578352" y="482773"/>
                </a:cubicBezTo>
                <a:cubicBezTo>
                  <a:pt x="580569" y="473348"/>
                  <a:pt x="581124" y="463508"/>
                  <a:pt x="581539" y="453806"/>
                </a:cubicBezTo>
                <a:cubicBezTo>
                  <a:pt x="581955" y="445490"/>
                  <a:pt x="581124" y="437175"/>
                  <a:pt x="580569" y="428859"/>
                </a:cubicBezTo>
                <a:cubicBezTo>
                  <a:pt x="580292" y="425532"/>
                  <a:pt x="579322" y="422345"/>
                  <a:pt x="576689" y="418741"/>
                </a:cubicBezTo>
                <a:cubicBezTo>
                  <a:pt x="573362" y="426364"/>
                  <a:pt x="570175" y="434125"/>
                  <a:pt x="566710" y="441748"/>
                </a:cubicBezTo>
                <a:cubicBezTo>
                  <a:pt x="559918" y="456578"/>
                  <a:pt x="553127" y="471408"/>
                  <a:pt x="546197" y="486238"/>
                </a:cubicBezTo>
                <a:cubicBezTo>
                  <a:pt x="541208" y="496909"/>
                  <a:pt x="534555" y="507027"/>
                  <a:pt x="530397" y="517699"/>
                </a:cubicBezTo>
                <a:cubicBezTo>
                  <a:pt x="524992" y="531281"/>
                  <a:pt x="517647" y="543893"/>
                  <a:pt x="511133" y="556644"/>
                </a:cubicBezTo>
                <a:cubicBezTo>
                  <a:pt x="501985" y="574385"/>
                  <a:pt x="492284" y="591986"/>
                  <a:pt x="479533" y="607786"/>
                </a:cubicBezTo>
                <a:cubicBezTo>
                  <a:pt x="473712" y="614993"/>
                  <a:pt x="469415" y="623586"/>
                  <a:pt x="464287" y="631209"/>
                </a:cubicBezTo>
                <a:cubicBezTo>
                  <a:pt x="456803" y="642435"/>
                  <a:pt x="448903" y="653384"/>
                  <a:pt x="441280" y="664472"/>
                </a:cubicBezTo>
                <a:cubicBezTo>
                  <a:pt x="439340" y="667244"/>
                  <a:pt x="437677" y="670293"/>
                  <a:pt x="435736" y="673204"/>
                </a:cubicBezTo>
                <a:cubicBezTo>
                  <a:pt x="431440" y="679718"/>
                  <a:pt x="422570" y="683737"/>
                  <a:pt x="415917" y="681519"/>
                </a:cubicBezTo>
                <a:cubicBezTo>
                  <a:pt x="413145" y="680688"/>
                  <a:pt x="408987" y="678332"/>
                  <a:pt x="408849" y="676391"/>
                </a:cubicBezTo>
                <a:cubicBezTo>
                  <a:pt x="407740" y="665719"/>
                  <a:pt x="398731" y="663779"/>
                  <a:pt x="391663" y="660453"/>
                </a:cubicBezTo>
                <a:cubicBezTo>
                  <a:pt x="379189" y="654632"/>
                  <a:pt x="365884" y="650335"/>
                  <a:pt x="353272" y="644791"/>
                </a:cubicBezTo>
                <a:cubicBezTo>
                  <a:pt x="346342" y="641742"/>
                  <a:pt x="339967" y="637584"/>
                  <a:pt x="333175" y="634120"/>
                </a:cubicBezTo>
                <a:cubicBezTo>
                  <a:pt x="330403" y="632734"/>
                  <a:pt x="327493" y="631763"/>
                  <a:pt x="324305" y="630516"/>
                </a:cubicBezTo>
                <a:cubicBezTo>
                  <a:pt x="318207" y="642297"/>
                  <a:pt x="312247" y="653384"/>
                  <a:pt x="306565" y="664749"/>
                </a:cubicBezTo>
                <a:cubicBezTo>
                  <a:pt x="301437" y="674867"/>
                  <a:pt x="298388" y="686370"/>
                  <a:pt x="288686" y="693577"/>
                </a:cubicBezTo>
                <a:cubicBezTo>
                  <a:pt x="286330" y="695240"/>
                  <a:pt x="282865" y="697042"/>
                  <a:pt x="280370" y="696626"/>
                </a:cubicBezTo>
                <a:cubicBezTo>
                  <a:pt x="273579" y="695379"/>
                  <a:pt x="266788" y="693577"/>
                  <a:pt x="260551" y="690667"/>
                </a:cubicBezTo>
                <a:cubicBezTo>
                  <a:pt x="250295" y="685954"/>
                  <a:pt x="247107" y="677916"/>
                  <a:pt x="250711" y="667521"/>
                </a:cubicBezTo>
                <a:cubicBezTo>
                  <a:pt x="257086" y="649504"/>
                  <a:pt x="263877" y="631625"/>
                  <a:pt x="270530" y="613746"/>
                </a:cubicBezTo>
                <a:cubicBezTo>
                  <a:pt x="271639" y="610835"/>
                  <a:pt x="272609" y="607925"/>
                  <a:pt x="273856" y="604460"/>
                </a:cubicBezTo>
                <a:cubicBezTo>
                  <a:pt x="271223" y="602797"/>
                  <a:pt x="269144" y="600856"/>
                  <a:pt x="266649" y="599886"/>
                </a:cubicBezTo>
                <a:cubicBezTo>
                  <a:pt x="243781" y="591848"/>
                  <a:pt x="220774" y="584225"/>
                  <a:pt x="198044" y="576048"/>
                </a:cubicBezTo>
                <a:cubicBezTo>
                  <a:pt x="190283" y="573276"/>
                  <a:pt x="183214" y="568702"/>
                  <a:pt x="175730" y="564960"/>
                </a:cubicBezTo>
                <a:cubicBezTo>
                  <a:pt x="170741" y="562465"/>
                  <a:pt x="168800" y="558307"/>
                  <a:pt x="169909" y="552902"/>
                </a:cubicBezTo>
                <a:cubicBezTo>
                  <a:pt x="172127" y="542785"/>
                  <a:pt x="174483" y="532529"/>
                  <a:pt x="176700" y="522411"/>
                </a:cubicBezTo>
                <a:cubicBezTo>
                  <a:pt x="179611" y="508829"/>
                  <a:pt x="181828" y="495108"/>
                  <a:pt x="185709" y="481802"/>
                </a:cubicBezTo>
                <a:cubicBezTo>
                  <a:pt x="193748" y="454222"/>
                  <a:pt x="200678" y="426364"/>
                  <a:pt x="212874" y="400169"/>
                </a:cubicBezTo>
                <a:cubicBezTo>
                  <a:pt x="222437" y="379796"/>
                  <a:pt x="230891" y="358868"/>
                  <a:pt x="240177" y="338217"/>
                </a:cubicBezTo>
                <a:cubicBezTo>
                  <a:pt x="243504" y="330733"/>
                  <a:pt x="250018" y="324773"/>
                  <a:pt x="250711" y="314517"/>
                </a:cubicBezTo>
                <a:cubicBezTo>
                  <a:pt x="242811" y="320061"/>
                  <a:pt x="235188" y="324496"/>
                  <a:pt x="228535" y="330040"/>
                </a:cubicBezTo>
                <a:cubicBezTo>
                  <a:pt x="213151" y="343068"/>
                  <a:pt x="199985" y="358175"/>
                  <a:pt x="189035" y="375222"/>
                </a:cubicBezTo>
                <a:cubicBezTo>
                  <a:pt x="179057" y="391022"/>
                  <a:pt x="167969" y="406129"/>
                  <a:pt x="157990" y="421790"/>
                </a:cubicBezTo>
                <a:cubicBezTo>
                  <a:pt x="152585" y="430245"/>
                  <a:pt x="148565" y="439392"/>
                  <a:pt x="143715" y="448124"/>
                </a:cubicBezTo>
                <a:cubicBezTo>
                  <a:pt x="140665" y="453529"/>
                  <a:pt x="136508" y="458380"/>
                  <a:pt x="133597" y="463924"/>
                </a:cubicBezTo>
                <a:cubicBezTo>
                  <a:pt x="118490" y="493306"/>
                  <a:pt x="105323" y="523381"/>
                  <a:pt x="92988" y="554011"/>
                </a:cubicBezTo>
                <a:cubicBezTo>
                  <a:pt x="92434" y="555258"/>
                  <a:pt x="92434" y="556644"/>
                  <a:pt x="92018" y="559139"/>
                </a:cubicBezTo>
                <a:cubicBezTo>
                  <a:pt x="99364" y="562465"/>
                  <a:pt x="106848" y="565930"/>
                  <a:pt x="114332" y="569395"/>
                </a:cubicBezTo>
                <a:cubicBezTo>
                  <a:pt x="132211" y="577572"/>
                  <a:pt x="150229" y="585749"/>
                  <a:pt x="168107" y="593649"/>
                </a:cubicBezTo>
                <a:cubicBezTo>
                  <a:pt x="172820" y="595728"/>
                  <a:pt x="176423" y="598639"/>
                  <a:pt x="177255" y="604044"/>
                </a:cubicBezTo>
                <a:cubicBezTo>
                  <a:pt x="178225" y="611113"/>
                  <a:pt x="174067" y="615132"/>
                  <a:pt x="167414" y="612776"/>
                </a:cubicBezTo>
                <a:cubicBezTo>
                  <a:pt x="154109" y="608063"/>
                  <a:pt x="141081" y="602658"/>
                  <a:pt x="127776" y="597946"/>
                </a:cubicBezTo>
                <a:cubicBezTo>
                  <a:pt x="120569" y="595313"/>
                  <a:pt x="113085" y="593788"/>
                  <a:pt x="106016" y="591016"/>
                </a:cubicBezTo>
                <a:cubicBezTo>
                  <a:pt x="98255" y="587967"/>
                  <a:pt x="90632" y="584641"/>
                  <a:pt x="83425" y="580344"/>
                </a:cubicBezTo>
                <a:cubicBezTo>
                  <a:pt x="73862" y="574800"/>
                  <a:pt x="72892" y="568979"/>
                  <a:pt x="76773" y="558446"/>
                </a:cubicBezTo>
                <a:cubicBezTo>
                  <a:pt x="81624" y="545418"/>
                  <a:pt x="85088" y="531974"/>
                  <a:pt x="90355" y="519085"/>
                </a:cubicBezTo>
                <a:cubicBezTo>
                  <a:pt x="97424" y="501760"/>
                  <a:pt x="105601" y="484852"/>
                  <a:pt x="113362" y="467804"/>
                </a:cubicBezTo>
                <a:cubicBezTo>
                  <a:pt x="117104" y="459627"/>
                  <a:pt x="120846" y="451450"/>
                  <a:pt x="124727" y="443273"/>
                </a:cubicBezTo>
                <a:cubicBezTo>
                  <a:pt x="129716" y="433017"/>
                  <a:pt x="134567" y="422483"/>
                  <a:pt x="139972" y="412504"/>
                </a:cubicBezTo>
                <a:cubicBezTo>
                  <a:pt x="146209" y="401278"/>
                  <a:pt x="153001" y="390468"/>
                  <a:pt x="159653" y="379519"/>
                </a:cubicBezTo>
                <a:cubicBezTo>
                  <a:pt x="167969" y="365936"/>
                  <a:pt x="177393" y="353047"/>
                  <a:pt x="188481" y="341682"/>
                </a:cubicBezTo>
                <a:cubicBezTo>
                  <a:pt x="192085" y="337940"/>
                  <a:pt x="195134" y="333782"/>
                  <a:pt x="198599" y="329901"/>
                </a:cubicBezTo>
                <a:cubicBezTo>
                  <a:pt x="207192" y="320615"/>
                  <a:pt x="215507" y="310775"/>
                  <a:pt x="224932" y="302321"/>
                </a:cubicBezTo>
                <a:cubicBezTo>
                  <a:pt x="230476" y="297470"/>
                  <a:pt x="237960" y="294698"/>
                  <a:pt x="244890" y="291510"/>
                </a:cubicBezTo>
                <a:cubicBezTo>
                  <a:pt x="251404" y="288461"/>
                  <a:pt x="258195" y="285828"/>
                  <a:pt x="265125" y="283610"/>
                </a:cubicBezTo>
                <a:cubicBezTo>
                  <a:pt x="272886" y="281254"/>
                  <a:pt x="277183" y="276126"/>
                  <a:pt x="279261" y="268503"/>
                </a:cubicBezTo>
                <a:cubicBezTo>
                  <a:pt x="280093" y="265454"/>
                  <a:pt x="281063" y="262405"/>
                  <a:pt x="282726" y="259910"/>
                </a:cubicBezTo>
                <a:cubicBezTo>
                  <a:pt x="293121" y="244110"/>
                  <a:pt x="305040" y="229003"/>
                  <a:pt x="313772" y="212372"/>
                </a:cubicBezTo>
                <a:cubicBezTo>
                  <a:pt x="321256" y="197958"/>
                  <a:pt x="331928" y="186177"/>
                  <a:pt x="341491" y="173565"/>
                </a:cubicBezTo>
                <a:cubicBezTo>
                  <a:pt x="357568" y="152360"/>
                  <a:pt x="375586" y="132540"/>
                  <a:pt x="393603" y="112998"/>
                </a:cubicBezTo>
                <a:cubicBezTo>
                  <a:pt x="402612" y="103158"/>
                  <a:pt x="414531" y="95951"/>
                  <a:pt x="423263" y="85972"/>
                </a:cubicBezTo>
                <a:cubicBezTo>
                  <a:pt x="434628" y="72944"/>
                  <a:pt x="448764" y="63658"/>
                  <a:pt x="461931" y="52986"/>
                </a:cubicBezTo>
                <a:cubicBezTo>
                  <a:pt x="472603" y="44393"/>
                  <a:pt x="484661" y="37048"/>
                  <a:pt x="496857" y="30534"/>
                </a:cubicBezTo>
                <a:cubicBezTo>
                  <a:pt x="512380" y="22218"/>
                  <a:pt x="528319" y="14318"/>
                  <a:pt x="544673" y="8358"/>
                </a:cubicBezTo>
                <a:cubicBezTo>
                  <a:pt x="556731" y="3923"/>
                  <a:pt x="570036" y="2260"/>
                  <a:pt x="582925" y="320"/>
                </a:cubicBezTo>
                <a:cubicBezTo>
                  <a:pt x="593181" y="-1205"/>
                  <a:pt x="596924" y="2676"/>
                  <a:pt x="602467" y="12932"/>
                </a:cubicBezTo>
                <a:cubicBezTo>
                  <a:pt x="609952" y="26792"/>
                  <a:pt x="614802" y="41621"/>
                  <a:pt x="618683" y="56728"/>
                </a:cubicBezTo>
                <a:cubicBezTo>
                  <a:pt x="620485" y="63658"/>
                  <a:pt x="621316" y="71004"/>
                  <a:pt x="622287" y="78211"/>
                </a:cubicBezTo>
                <a:cubicBezTo>
                  <a:pt x="625474" y="101634"/>
                  <a:pt x="626444" y="125056"/>
                  <a:pt x="622980" y="148618"/>
                </a:cubicBezTo>
                <a:cubicBezTo>
                  <a:pt x="621178" y="160953"/>
                  <a:pt x="621178" y="173565"/>
                  <a:pt x="619653" y="185900"/>
                </a:cubicBezTo>
                <a:cubicBezTo>
                  <a:pt x="616881" y="208214"/>
                  <a:pt x="613555" y="230389"/>
                  <a:pt x="610645" y="252703"/>
                </a:cubicBezTo>
                <a:cubicBezTo>
                  <a:pt x="609674" y="260187"/>
                  <a:pt x="610645" y="268503"/>
                  <a:pt x="607873" y="275156"/>
                </a:cubicBezTo>
                <a:cubicBezTo>
                  <a:pt x="603715" y="284996"/>
                  <a:pt x="606209" y="295668"/>
                  <a:pt x="601913" y="305231"/>
                </a:cubicBezTo>
                <a:cubicBezTo>
                  <a:pt x="600250" y="309112"/>
                  <a:pt x="601081" y="314101"/>
                  <a:pt x="600111" y="318398"/>
                </a:cubicBezTo>
                <a:cubicBezTo>
                  <a:pt x="597339" y="331564"/>
                  <a:pt x="593043" y="344454"/>
                  <a:pt x="591795" y="357759"/>
                </a:cubicBezTo>
                <a:cubicBezTo>
                  <a:pt x="590548" y="370787"/>
                  <a:pt x="586667" y="382845"/>
                  <a:pt x="583757" y="395180"/>
                </a:cubicBezTo>
                <a:cubicBezTo>
                  <a:pt x="583203" y="397259"/>
                  <a:pt x="583480" y="400447"/>
                  <a:pt x="584727" y="401833"/>
                </a:cubicBezTo>
                <a:cubicBezTo>
                  <a:pt x="594013" y="411950"/>
                  <a:pt x="596785" y="424562"/>
                  <a:pt x="597478" y="437452"/>
                </a:cubicBezTo>
                <a:cubicBezTo>
                  <a:pt x="598725" y="462815"/>
                  <a:pt x="597062" y="488039"/>
                  <a:pt x="589301" y="512571"/>
                </a:cubicBezTo>
                <a:cubicBezTo>
                  <a:pt x="585143" y="525737"/>
                  <a:pt x="581539" y="539181"/>
                  <a:pt x="577520" y="552348"/>
                </a:cubicBezTo>
                <a:cubicBezTo>
                  <a:pt x="574887" y="560664"/>
                  <a:pt x="571976" y="568841"/>
                  <a:pt x="568927" y="576879"/>
                </a:cubicBezTo>
                <a:cubicBezTo>
                  <a:pt x="562413" y="594065"/>
                  <a:pt x="556176" y="611390"/>
                  <a:pt x="548969" y="628298"/>
                </a:cubicBezTo>
                <a:cubicBezTo>
                  <a:pt x="542040" y="644514"/>
                  <a:pt x="534140" y="660453"/>
                  <a:pt x="526794" y="676391"/>
                </a:cubicBezTo>
                <a:cubicBezTo>
                  <a:pt x="518617" y="693993"/>
                  <a:pt x="510440" y="711595"/>
                  <a:pt x="502262" y="729196"/>
                </a:cubicBezTo>
                <a:cubicBezTo>
                  <a:pt x="499491" y="735156"/>
                  <a:pt x="496441" y="740977"/>
                  <a:pt x="493531" y="746937"/>
                </a:cubicBezTo>
                <a:cubicBezTo>
                  <a:pt x="489234" y="755391"/>
                  <a:pt x="485492" y="756916"/>
                  <a:pt x="476899" y="753312"/>
                </a:cubicBezTo>
                <a:cubicBezTo>
                  <a:pt x="469554" y="750263"/>
                  <a:pt x="462208" y="747075"/>
                  <a:pt x="454863" y="743749"/>
                </a:cubicBezTo>
                <a:cubicBezTo>
                  <a:pt x="439063" y="736542"/>
                  <a:pt x="423401" y="729196"/>
                  <a:pt x="407601" y="721989"/>
                </a:cubicBezTo>
                <a:cubicBezTo>
                  <a:pt x="402058" y="719495"/>
                  <a:pt x="399008" y="714921"/>
                  <a:pt x="397622" y="709377"/>
                </a:cubicBezTo>
                <a:cubicBezTo>
                  <a:pt x="395959" y="702447"/>
                  <a:pt x="399840" y="698151"/>
                  <a:pt x="406631" y="700230"/>
                </a:cubicBezTo>
                <a:cubicBezTo>
                  <a:pt x="416887" y="703556"/>
                  <a:pt x="426866" y="707575"/>
                  <a:pt x="436707" y="711872"/>
                </a:cubicBezTo>
                <a:cubicBezTo>
                  <a:pt x="450566" y="718247"/>
                  <a:pt x="464010" y="724623"/>
                  <a:pt x="479394" y="731553"/>
                </a:cubicBezTo>
                <a:close/>
                <a:moveTo>
                  <a:pt x="295200" y="558307"/>
                </a:moveTo>
                <a:cubicBezTo>
                  <a:pt x="299635" y="549022"/>
                  <a:pt x="303239" y="540983"/>
                  <a:pt x="307258" y="532944"/>
                </a:cubicBezTo>
                <a:cubicBezTo>
                  <a:pt x="312109" y="523381"/>
                  <a:pt x="317237" y="513957"/>
                  <a:pt x="322088" y="504394"/>
                </a:cubicBezTo>
                <a:cubicBezTo>
                  <a:pt x="332482" y="483604"/>
                  <a:pt x="342600" y="462815"/>
                  <a:pt x="352995" y="442025"/>
                </a:cubicBezTo>
                <a:cubicBezTo>
                  <a:pt x="366854" y="414029"/>
                  <a:pt x="380714" y="386033"/>
                  <a:pt x="394989" y="358175"/>
                </a:cubicBezTo>
                <a:cubicBezTo>
                  <a:pt x="397484" y="353324"/>
                  <a:pt x="401087" y="348889"/>
                  <a:pt x="404968" y="345008"/>
                </a:cubicBezTo>
                <a:cubicBezTo>
                  <a:pt x="406908" y="343068"/>
                  <a:pt x="410650" y="341405"/>
                  <a:pt x="413284" y="341820"/>
                </a:cubicBezTo>
                <a:cubicBezTo>
                  <a:pt x="421045" y="343068"/>
                  <a:pt x="428945" y="344731"/>
                  <a:pt x="436291" y="347641"/>
                </a:cubicBezTo>
                <a:cubicBezTo>
                  <a:pt x="451675" y="353601"/>
                  <a:pt x="456664" y="366352"/>
                  <a:pt x="449873" y="381320"/>
                </a:cubicBezTo>
                <a:cubicBezTo>
                  <a:pt x="447378" y="387003"/>
                  <a:pt x="443775" y="392131"/>
                  <a:pt x="440726" y="397675"/>
                </a:cubicBezTo>
                <a:cubicBezTo>
                  <a:pt x="433242" y="411673"/>
                  <a:pt x="425619" y="425532"/>
                  <a:pt x="418412" y="439669"/>
                </a:cubicBezTo>
                <a:cubicBezTo>
                  <a:pt x="407740" y="460736"/>
                  <a:pt x="397622" y="481941"/>
                  <a:pt x="386951" y="503008"/>
                </a:cubicBezTo>
                <a:cubicBezTo>
                  <a:pt x="375031" y="526569"/>
                  <a:pt x="362835" y="549853"/>
                  <a:pt x="350916" y="573276"/>
                </a:cubicBezTo>
                <a:cubicBezTo>
                  <a:pt x="349668" y="575909"/>
                  <a:pt x="349252" y="578958"/>
                  <a:pt x="348421" y="582146"/>
                </a:cubicBezTo>
                <a:cubicBezTo>
                  <a:pt x="373507" y="593511"/>
                  <a:pt x="397761" y="604599"/>
                  <a:pt x="422015" y="615686"/>
                </a:cubicBezTo>
                <a:cubicBezTo>
                  <a:pt x="424233" y="616656"/>
                  <a:pt x="426450" y="617765"/>
                  <a:pt x="428529" y="618735"/>
                </a:cubicBezTo>
                <a:cubicBezTo>
                  <a:pt x="436291" y="622200"/>
                  <a:pt x="438231" y="621923"/>
                  <a:pt x="443498" y="615132"/>
                </a:cubicBezTo>
                <a:cubicBezTo>
                  <a:pt x="446270" y="611528"/>
                  <a:pt x="448071" y="607370"/>
                  <a:pt x="450566" y="603628"/>
                </a:cubicBezTo>
                <a:cubicBezTo>
                  <a:pt x="458882" y="591432"/>
                  <a:pt x="468168" y="579651"/>
                  <a:pt x="475652" y="567039"/>
                </a:cubicBezTo>
                <a:cubicBezTo>
                  <a:pt x="487155" y="547774"/>
                  <a:pt x="494501" y="526292"/>
                  <a:pt x="507668" y="507859"/>
                </a:cubicBezTo>
                <a:cubicBezTo>
                  <a:pt x="508499" y="506750"/>
                  <a:pt x="508361" y="505225"/>
                  <a:pt x="508915" y="503839"/>
                </a:cubicBezTo>
                <a:cubicBezTo>
                  <a:pt x="511271" y="497741"/>
                  <a:pt x="513350" y="491504"/>
                  <a:pt x="516261" y="485683"/>
                </a:cubicBezTo>
                <a:cubicBezTo>
                  <a:pt x="522913" y="472378"/>
                  <a:pt x="530120" y="459211"/>
                  <a:pt x="536773" y="445906"/>
                </a:cubicBezTo>
                <a:cubicBezTo>
                  <a:pt x="539961" y="439669"/>
                  <a:pt x="542871" y="433432"/>
                  <a:pt x="545227" y="426918"/>
                </a:cubicBezTo>
                <a:cubicBezTo>
                  <a:pt x="548692" y="417217"/>
                  <a:pt x="551464" y="407099"/>
                  <a:pt x="554652" y="397259"/>
                </a:cubicBezTo>
                <a:cubicBezTo>
                  <a:pt x="558394" y="385755"/>
                  <a:pt x="562968" y="374391"/>
                  <a:pt x="565739" y="362610"/>
                </a:cubicBezTo>
                <a:cubicBezTo>
                  <a:pt x="569759" y="345563"/>
                  <a:pt x="572392" y="328238"/>
                  <a:pt x="575857" y="311052"/>
                </a:cubicBezTo>
                <a:cubicBezTo>
                  <a:pt x="578767" y="296777"/>
                  <a:pt x="582371" y="282640"/>
                  <a:pt x="583618" y="267949"/>
                </a:cubicBezTo>
                <a:cubicBezTo>
                  <a:pt x="584866" y="253951"/>
                  <a:pt x="587776" y="239952"/>
                  <a:pt x="589994" y="226093"/>
                </a:cubicBezTo>
                <a:cubicBezTo>
                  <a:pt x="591795" y="215144"/>
                  <a:pt x="594152" y="204333"/>
                  <a:pt x="595676" y="193246"/>
                </a:cubicBezTo>
                <a:cubicBezTo>
                  <a:pt x="597755" y="176753"/>
                  <a:pt x="599834" y="160260"/>
                  <a:pt x="600943" y="143628"/>
                </a:cubicBezTo>
                <a:cubicBezTo>
                  <a:pt x="602467" y="121869"/>
                  <a:pt x="606487" y="100248"/>
                  <a:pt x="603160" y="78349"/>
                </a:cubicBezTo>
                <a:cubicBezTo>
                  <a:pt x="601081" y="64628"/>
                  <a:pt x="599141" y="50907"/>
                  <a:pt x="596508" y="37325"/>
                </a:cubicBezTo>
                <a:cubicBezTo>
                  <a:pt x="595399" y="31781"/>
                  <a:pt x="592904" y="26514"/>
                  <a:pt x="590825" y="20555"/>
                </a:cubicBezTo>
                <a:cubicBezTo>
                  <a:pt x="575718" y="24713"/>
                  <a:pt x="561443" y="27900"/>
                  <a:pt x="547861" y="32751"/>
                </a:cubicBezTo>
                <a:cubicBezTo>
                  <a:pt x="518062" y="43146"/>
                  <a:pt x="492145" y="61025"/>
                  <a:pt x="467059" y="79458"/>
                </a:cubicBezTo>
                <a:cubicBezTo>
                  <a:pt x="446824" y="94288"/>
                  <a:pt x="428391" y="111612"/>
                  <a:pt x="410928" y="130046"/>
                </a:cubicBezTo>
                <a:cubicBezTo>
                  <a:pt x="393049" y="148895"/>
                  <a:pt x="375170" y="167605"/>
                  <a:pt x="359509" y="188533"/>
                </a:cubicBezTo>
                <a:cubicBezTo>
                  <a:pt x="350361" y="200730"/>
                  <a:pt x="340382" y="212233"/>
                  <a:pt x="332067" y="224984"/>
                </a:cubicBezTo>
                <a:cubicBezTo>
                  <a:pt x="322088" y="240368"/>
                  <a:pt x="313633" y="256584"/>
                  <a:pt x="304486" y="272384"/>
                </a:cubicBezTo>
                <a:cubicBezTo>
                  <a:pt x="303239" y="274463"/>
                  <a:pt x="301991" y="276542"/>
                  <a:pt x="300744" y="278621"/>
                </a:cubicBezTo>
                <a:cubicBezTo>
                  <a:pt x="296032" y="286105"/>
                  <a:pt x="290626" y="293450"/>
                  <a:pt x="286468" y="301350"/>
                </a:cubicBezTo>
                <a:cubicBezTo>
                  <a:pt x="277737" y="317428"/>
                  <a:pt x="270114" y="334198"/>
                  <a:pt x="261244" y="350136"/>
                </a:cubicBezTo>
                <a:cubicBezTo>
                  <a:pt x="243088" y="382291"/>
                  <a:pt x="230060" y="416662"/>
                  <a:pt x="217586" y="451173"/>
                </a:cubicBezTo>
                <a:cubicBezTo>
                  <a:pt x="210379" y="471269"/>
                  <a:pt x="204835" y="492059"/>
                  <a:pt x="198599" y="512571"/>
                </a:cubicBezTo>
                <a:cubicBezTo>
                  <a:pt x="197767" y="515481"/>
                  <a:pt x="197490" y="518392"/>
                  <a:pt x="197074" y="520471"/>
                </a:cubicBezTo>
                <a:cubicBezTo>
                  <a:pt x="230753" y="533776"/>
                  <a:pt x="263323" y="546111"/>
                  <a:pt x="295200" y="558307"/>
                </a:cubicBezTo>
                <a:close/>
                <a:moveTo>
                  <a:pt x="438093" y="368431"/>
                </a:moveTo>
                <a:cubicBezTo>
                  <a:pt x="431717" y="365936"/>
                  <a:pt x="426728" y="363580"/>
                  <a:pt x="421461" y="362194"/>
                </a:cubicBezTo>
                <a:cubicBezTo>
                  <a:pt x="413145" y="359838"/>
                  <a:pt x="411343" y="360947"/>
                  <a:pt x="407740" y="368570"/>
                </a:cubicBezTo>
                <a:cubicBezTo>
                  <a:pt x="403305" y="377994"/>
                  <a:pt x="399286" y="387696"/>
                  <a:pt x="394573" y="396982"/>
                </a:cubicBezTo>
                <a:cubicBezTo>
                  <a:pt x="385980" y="414029"/>
                  <a:pt x="376833" y="430799"/>
                  <a:pt x="368102" y="447708"/>
                </a:cubicBezTo>
                <a:cubicBezTo>
                  <a:pt x="356598" y="469883"/>
                  <a:pt x="345372" y="492197"/>
                  <a:pt x="333868" y="514511"/>
                </a:cubicBezTo>
                <a:cubicBezTo>
                  <a:pt x="324860" y="532113"/>
                  <a:pt x="315019" y="549299"/>
                  <a:pt x="306842" y="567316"/>
                </a:cubicBezTo>
                <a:cubicBezTo>
                  <a:pt x="296309" y="590600"/>
                  <a:pt x="286607" y="614439"/>
                  <a:pt x="277183" y="638139"/>
                </a:cubicBezTo>
                <a:cubicBezTo>
                  <a:pt x="272470" y="649919"/>
                  <a:pt x="269144" y="662254"/>
                  <a:pt x="264848" y="675283"/>
                </a:cubicBezTo>
                <a:cubicBezTo>
                  <a:pt x="269698" y="676668"/>
                  <a:pt x="273163" y="677639"/>
                  <a:pt x="276628" y="678609"/>
                </a:cubicBezTo>
                <a:cubicBezTo>
                  <a:pt x="277737" y="676807"/>
                  <a:pt x="278707" y="675698"/>
                  <a:pt x="279261" y="674451"/>
                </a:cubicBezTo>
                <a:cubicBezTo>
                  <a:pt x="289656" y="654493"/>
                  <a:pt x="300189" y="634535"/>
                  <a:pt x="310584" y="614439"/>
                </a:cubicBezTo>
                <a:cubicBezTo>
                  <a:pt x="316821" y="602520"/>
                  <a:pt x="323196" y="590600"/>
                  <a:pt x="329156" y="578543"/>
                </a:cubicBezTo>
                <a:cubicBezTo>
                  <a:pt x="337749" y="561357"/>
                  <a:pt x="346203" y="544032"/>
                  <a:pt x="354658" y="526708"/>
                </a:cubicBezTo>
                <a:cubicBezTo>
                  <a:pt x="361587" y="512848"/>
                  <a:pt x="368795" y="499127"/>
                  <a:pt x="375308" y="484990"/>
                </a:cubicBezTo>
                <a:cubicBezTo>
                  <a:pt x="389723" y="453945"/>
                  <a:pt x="407740" y="424839"/>
                  <a:pt x="424233" y="394764"/>
                </a:cubicBezTo>
                <a:cubicBezTo>
                  <a:pt x="428807" y="386726"/>
                  <a:pt x="432964" y="378410"/>
                  <a:pt x="438093" y="368431"/>
                </a:cubicBezTo>
                <a:close/>
                <a:moveTo>
                  <a:pt x="186402" y="551378"/>
                </a:moveTo>
                <a:cubicBezTo>
                  <a:pt x="218556" y="562743"/>
                  <a:pt x="249602" y="573692"/>
                  <a:pt x="281063" y="584779"/>
                </a:cubicBezTo>
                <a:cubicBezTo>
                  <a:pt x="282865" y="581314"/>
                  <a:pt x="284805" y="577434"/>
                  <a:pt x="287161" y="573137"/>
                </a:cubicBezTo>
                <a:cubicBezTo>
                  <a:pt x="255284" y="559832"/>
                  <a:pt x="224377" y="546804"/>
                  <a:pt x="193055" y="533637"/>
                </a:cubicBezTo>
                <a:cubicBezTo>
                  <a:pt x="190699" y="540290"/>
                  <a:pt x="188758" y="545418"/>
                  <a:pt x="186402" y="551378"/>
                </a:cubicBezTo>
                <a:close/>
                <a:moveTo>
                  <a:pt x="426035" y="638832"/>
                </a:moveTo>
                <a:cubicBezTo>
                  <a:pt x="418828" y="635090"/>
                  <a:pt x="412868" y="631763"/>
                  <a:pt x="406770" y="628853"/>
                </a:cubicBezTo>
                <a:cubicBezTo>
                  <a:pt x="391524" y="621646"/>
                  <a:pt x="376140" y="614716"/>
                  <a:pt x="360895" y="607509"/>
                </a:cubicBezTo>
                <a:cubicBezTo>
                  <a:pt x="354103" y="604321"/>
                  <a:pt x="347589" y="600718"/>
                  <a:pt x="340244" y="596837"/>
                </a:cubicBezTo>
                <a:cubicBezTo>
                  <a:pt x="337749" y="602381"/>
                  <a:pt x="335531" y="607232"/>
                  <a:pt x="333037" y="612776"/>
                </a:cubicBezTo>
                <a:cubicBezTo>
                  <a:pt x="357845" y="624279"/>
                  <a:pt x="381823" y="635505"/>
                  <a:pt x="405938" y="646455"/>
                </a:cubicBezTo>
                <a:cubicBezTo>
                  <a:pt x="409957" y="648256"/>
                  <a:pt x="414531" y="648811"/>
                  <a:pt x="419105" y="650058"/>
                </a:cubicBezTo>
                <a:cubicBezTo>
                  <a:pt x="421045" y="646593"/>
                  <a:pt x="422986" y="643405"/>
                  <a:pt x="426035" y="638832"/>
                </a:cubicBezTo>
                <a:close/>
                <a:moveTo>
                  <a:pt x="151060" y="800989"/>
                </a:moveTo>
                <a:cubicBezTo>
                  <a:pt x="154941" y="816096"/>
                  <a:pt x="158544" y="831342"/>
                  <a:pt x="162425" y="846449"/>
                </a:cubicBezTo>
                <a:cubicBezTo>
                  <a:pt x="167969" y="867931"/>
                  <a:pt x="173374" y="889552"/>
                  <a:pt x="179195" y="911034"/>
                </a:cubicBezTo>
                <a:cubicBezTo>
                  <a:pt x="184185" y="929468"/>
                  <a:pt x="189590" y="947762"/>
                  <a:pt x="194995" y="966196"/>
                </a:cubicBezTo>
                <a:cubicBezTo>
                  <a:pt x="196797" y="972017"/>
                  <a:pt x="199846" y="977006"/>
                  <a:pt x="207469" y="977838"/>
                </a:cubicBezTo>
                <a:cubicBezTo>
                  <a:pt x="209132" y="976174"/>
                  <a:pt x="211349" y="974373"/>
                  <a:pt x="212874" y="972155"/>
                </a:cubicBezTo>
                <a:cubicBezTo>
                  <a:pt x="219527" y="962038"/>
                  <a:pt x="226595" y="952059"/>
                  <a:pt x="232139" y="941387"/>
                </a:cubicBezTo>
                <a:cubicBezTo>
                  <a:pt x="242256" y="922122"/>
                  <a:pt x="251265" y="902303"/>
                  <a:pt x="261105" y="882761"/>
                </a:cubicBezTo>
                <a:cubicBezTo>
                  <a:pt x="266095" y="872920"/>
                  <a:pt x="272332" y="863773"/>
                  <a:pt x="275935" y="853101"/>
                </a:cubicBezTo>
                <a:cubicBezTo>
                  <a:pt x="278984" y="844370"/>
                  <a:pt x="284390" y="836470"/>
                  <a:pt x="288825" y="828293"/>
                </a:cubicBezTo>
                <a:cubicBezTo>
                  <a:pt x="290349" y="825243"/>
                  <a:pt x="292012" y="822333"/>
                  <a:pt x="293675" y="818868"/>
                </a:cubicBezTo>
                <a:cubicBezTo>
                  <a:pt x="298942" y="821640"/>
                  <a:pt x="303239" y="823580"/>
                  <a:pt x="307396" y="826075"/>
                </a:cubicBezTo>
                <a:cubicBezTo>
                  <a:pt x="326107" y="837301"/>
                  <a:pt x="344817" y="848805"/>
                  <a:pt x="363666" y="859892"/>
                </a:cubicBezTo>
                <a:cubicBezTo>
                  <a:pt x="369072" y="863080"/>
                  <a:pt x="374893" y="865575"/>
                  <a:pt x="380714" y="867792"/>
                </a:cubicBezTo>
                <a:cubicBezTo>
                  <a:pt x="387228" y="870149"/>
                  <a:pt x="390970" y="867792"/>
                  <a:pt x="391247" y="861001"/>
                </a:cubicBezTo>
                <a:cubicBezTo>
                  <a:pt x="391524" y="856843"/>
                  <a:pt x="390970" y="852685"/>
                  <a:pt x="390415" y="848528"/>
                </a:cubicBezTo>
                <a:cubicBezTo>
                  <a:pt x="386396" y="821363"/>
                  <a:pt x="382516" y="794336"/>
                  <a:pt x="377942" y="767310"/>
                </a:cubicBezTo>
                <a:cubicBezTo>
                  <a:pt x="376972" y="761766"/>
                  <a:pt x="374061" y="756223"/>
                  <a:pt x="371012" y="751233"/>
                </a:cubicBezTo>
                <a:cubicBezTo>
                  <a:pt x="369765" y="749154"/>
                  <a:pt x="365745" y="747768"/>
                  <a:pt x="363251" y="747907"/>
                </a:cubicBezTo>
                <a:cubicBezTo>
                  <a:pt x="361726" y="748045"/>
                  <a:pt x="359786" y="752065"/>
                  <a:pt x="359647" y="754421"/>
                </a:cubicBezTo>
                <a:cubicBezTo>
                  <a:pt x="359370" y="758856"/>
                  <a:pt x="360063" y="763430"/>
                  <a:pt x="360895" y="767726"/>
                </a:cubicBezTo>
                <a:cubicBezTo>
                  <a:pt x="362003" y="773547"/>
                  <a:pt x="363666" y="779230"/>
                  <a:pt x="364637" y="785051"/>
                </a:cubicBezTo>
                <a:cubicBezTo>
                  <a:pt x="367686" y="802791"/>
                  <a:pt x="370458" y="820670"/>
                  <a:pt x="373230" y="838549"/>
                </a:cubicBezTo>
                <a:cubicBezTo>
                  <a:pt x="373507" y="840766"/>
                  <a:pt x="373507" y="842984"/>
                  <a:pt x="373645" y="846033"/>
                </a:cubicBezTo>
                <a:cubicBezTo>
                  <a:pt x="365052" y="840766"/>
                  <a:pt x="357291" y="835915"/>
                  <a:pt x="349530" y="831342"/>
                </a:cubicBezTo>
                <a:cubicBezTo>
                  <a:pt x="330126" y="819977"/>
                  <a:pt x="310584" y="808612"/>
                  <a:pt x="291319" y="797247"/>
                </a:cubicBezTo>
                <a:cubicBezTo>
                  <a:pt x="286468" y="794475"/>
                  <a:pt x="283004" y="794475"/>
                  <a:pt x="279400" y="798772"/>
                </a:cubicBezTo>
                <a:cubicBezTo>
                  <a:pt x="277183" y="801405"/>
                  <a:pt x="275519" y="804593"/>
                  <a:pt x="273995" y="807642"/>
                </a:cubicBezTo>
                <a:cubicBezTo>
                  <a:pt x="266649" y="823303"/>
                  <a:pt x="259442" y="838964"/>
                  <a:pt x="252235" y="854764"/>
                </a:cubicBezTo>
                <a:cubicBezTo>
                  <a:pt x="247246" y="865713"/>
                  <a:pt x="242534" y="876940"/>
                  <a:pt x="237683" y="888027"/>
                </a:cubicBezTo>
                <a:cubicBezTo>
                  <a:pt x="228674" y="908262"/>
                  <a:pt x="219527" y="928497"/>
                  <a:pt x="210379" y="948733"/>
                </a:cubicBezTo>
                <a:cubicBezTo>
                  <a:pt x="209548" y="950673"/>
                  <a:pt x="208439" y="952475"/>
                  <a:pt x="206360" y="956494"/>
                </a:cubicBezTo>
                <a:cubicBezTo>
                  <a:pt x="204974" y="949010"/>
                  <a:pt x="204281" y="943882"/>
                  <a:pt x="203034" y="938892"/>
                </a:cubicBezTo>
                <a:cubicBezTo>
                  <a:pt x="198044" y="919350"/>
                  <a:pt x="193055" y="899947"/>
                  <a:pt x="187927" y="880405"/>
                </a:cubicBezTo>
                <a:cubicBezTo>
                  <a:pt x="183214" y="862249"/>
                  <a:pt x="178364" y="844093"/>
                  <a:pt x="173929" y="825936"/>
                </a:cubicBezTo>
                <a:cubicBezTo>
                  <a:pt x="169909" y="809443"/>
                  <a:pt x="164088" y="793505"/>
                  <a:pt x="164227" y="776180"/>
                </a:cubicBezTo>
                <a:cubicBezTo>
                  <a:pt x="164227" y="769666"/>
                  <a:pt x="160346" y="767587"/>
                  <a:pt x="153278" y="769805"/>
                </a:cubicBezTo>
                <a:cubicBezTo>
                  <a:pt x="137062" y="774933"/>
                  <a:pt x="120985" y="780200"/>
                  <a:pt x="104908" y="785744"/>
                </a:cubicBezTo>
                <a:cubicBezTo>
                  <a:pt x="86613" y="791980"/>
                  <a:pt x="68318" y="798494"/>
                  <a:pt x="50024" y="804870"/>
                </a:cubicBezTo>
                <a:cubicBezTo>
                  <a:pt x="46697" y="805979"/>
                  <a:pt x="43371" y="806672"/>
                  <a:pt x="40045" y="807503"/>
                </a:cubicBezTo>
                <a:cubicBezTo>
                  <a:pt x="36718" y="808473"/>
                  <a:pt x="33392" y="809443"/>
                  <a:pt x="30066" y="810275"/>
                </a:cubicBezTo>
                <a:cubicBezTo>
                  <a:pt x="42262" y="795722"/>
                  <a:pt x="55152" y="783249"/>
                  <a:pt x="67625" y="770221"/>
                </a:cubicBezTo>
                <a:cubicBezTo>
                  <a:pt x="82732" y="754421"/>
                  <a:pt x="97562" y="738482"/>
                  <a:pt x="112115" y="722267"/>
                </a:cubicBezTo>
                <a:cubicBezTo>
                  <a:pt x="123480" y="709654"/>
                  <a:pt x="134151" y="696626"/>
                  <a:pt x="145101" y="683737"/>
                </a:cubicBezTo>
                <a:cubicBezTo>
                  <a:pt x="151199" y="676668"/>
                  <a:pt x="157436" y="669739"/>
                  <a:pt x="162979" y="662254"/>
                </a:cubicBezTo>
                <a:cubicBezTo>
                  <a:pt x="166444" y="657542"/>
                  <a:pt x="169216" y="652276"/>
                  <a:pt x="171572" y="646870"/>
                </a:cubicBezTo>
                <a:cubicBezTo>
                  <a:pt x="172543" y="644653"/>
                  <a:pt x="172127" y="641326"/>
                  <a:pt x="171434" y="638832"/>
                </a:cubicBezTo>
                <a:cubicBezTo>
                  <a:pt x="169771" y="633427"/>
                  <a:pt x="165890" y="632041"/>
                  <a:pt x="161039" y="635228"/>
                </a:cubicBezTo>
                <a:cubicBezTo>
                  <a:pt x="157574" y="637446"/>
                  <a:pt x="154248" y="640218"/>
                  <a:pt x="151615" y="643267"/>
                </a:cubicBezTo>
                <a:cubicBezTo>
                  <a:pt x="142190" y="654355"/>
                  <a:pt x="133320" y="665719"/>
                  <a:pt x="123895" y="676807"/>
                </a:cubicBezTo>
                <a:cubicBezTo>
                  <a:pt x="111283" y="691637"/>
                  <a:pt x="98255" y="705912"/>
                  <a:pt x="85920" y="720742"/>
                </a:cubicBezTo>
                <a:cubicBezTo>
                  <a:pt x="57369" y="754421"/>
                  <a:pt x="29373" y="788377"/>
                  <a:pt x="1376" y="822471"/>
                </a:cubicBezTo>
                <a:cubicBezTo>
                  <a:pt x="-9" y="824135"/>
                  <a:pt x="-287" y="827600"/>
                  <a:pt x="268" y="829817"/>
                </a:cubicBezTo>
                <a:cubicBezTo>
                  <a:pt x="1238" y="833282"/>
                  <a:pt x="4287" y="832450"/>
                  <a:pt x="7197" y="831619"/>
                </a:cubicBezTo>
                <a:cubicBezTo>
                  <a:pt x="22582" y="827184"/>
                  <a:pt x="37966" y="823303"/>
                  <a:pt x="53211" y="818729"/>
                </a:cubicBezTo>
                <a:cubicBezTo>
                  <a:pt x="77050" y="811522"/>
                  <a:pt x="100750" y="803622"/>
                  <a:pt x="124588" y="796277"/>
                </a:cubicBezTo>
                <a:cubicBezTo>
                  <a:pt x="131795" y="794059"/>
                  <a:pt x="139141" y="792119"/>
                  <a:pt x="147318" y="789763"/>
                </a:cubicBezTo>
                <a:cubicBezTo>
                  <a:pt x="148704" y="793921"/>
                  <a:pt x="150090" y="797386"/>
                  <a:pt x="151060" y="800989"/>
                </a:cubicBezTo>
                <a:close/>
                <a:moveTo>
                  <a:pt x="163257" y="723375"/>
                </a:moveTo>
                <a:cubicBezTo>
                  <a:pt x="170741" y="714089"/>
                  <a:pt x="178364" y="704665"/>
                  <a:pt x="185848" y="695379"/>
                </a:cubicBezTo>
                <a:cubicBezTo>
                  <a:pt x="187372" y="693439"/>
                  <a:pt x="189451" y="691914"/>
                  <a:pt x="190699" y="689974"/>
                </a:cubicBezTo>
                <a:cubicBezTo>
                  <a:pt x="194441" y="684153"/>
                  <a:pt x="191392" y="674590"/>
                  <a:pt x="184739" y="671125"/>
                </a:cubicBezTo>
                <a:cubicBezTo>
                  <a:pt x="179334" y="668214"/>
                  <a:pt x="174899" y="670570"/>
                  <a:pt x="170879" y="677916"/>
                </a:cubicBezTo>
                <a:cubicBezTo>
                  <a:pt x="168246" y="682767"/>
                  <a:pt x="165197" y="687479"/>
                  <a:pt x="161871" y="691914"/>
                </a:cubicBezTo>
                <a:cubicBezTo>
                  <a:pt x="151060" y="706328"/>
                  <a:pt x="140111" y="720603"/>
                  <a:pt x="129162" y="734879"/>
                </a:cubicBezTo>
                <a:cubicBezTo>
                  <a:pt x="127915" y="736542"/>
                  <a:pt x="126529" y="738205"/>
                  <a:pt x="125697" y="740007"/>
                </a:cubicBezTo>
                <a:cubicBezTo>
                  <a:pt x="124173" y="744165"/>
                  <a:pt x="124173" y="748184"/>
                  <a:pt x="127499" y="751649"/>
                </a:cubicBezTo>
                <a:cubicBezTo>
                  <a:pt x="130687" y="754975"/>
                  <a:pt x="134013" y="754282"/>
                  <a:pt x="137894" y="752896"/>
                </a:cubicBezTo>
                <a:cubicBezTo>
                  <a:pt x="157297" y="746660"/>
                  <a:pt x="176839" y="740561"/>
                  <a:pt x="196242" y="734602"/>
                </a:cubicBezTo>
                <a:cubicBezTo>
                  <a:pt x="201648" y="732938"/>
                  <a:pt x="207192" y="731830"/>
                  <a:pt x="213151" y="730305"/>
                </a:cubicBezTo>
                <a:cubicBezTo>
                  <a:pt x="214260" y="740700"/>
                  <a:pt x="215369" y="749986"/>
                  <a:pt x="216062" y="759410"/>
                </a:cubicBezTo>
                <a:cubicBezTo>
                  <a:pt x="217170" y="772854"/>
                  <a:pt x="217586" y="786437"/>
                  <a:pt x="219111" y="799742"/>
                </a:cubicBezTo>
                <a:cubicBezTo>
                  <a:pt x="219942" y="806533"/>
                  <a:pt x="221467" y="813601"/>
                  <a:pt x="224377" y="819700"/>
                </a:cubicBezTo>
                <a:cubicBezTo>
                  <a:pt x="227981" y="827184"/>
                  <a:pt x="232693" y="827184"/>
                  <a:pt x="237683" y="820670"/>
                </a:cubicBezTo>
                <a:cubicBezTo>
                  <a:pt x="238376" y="819838"/>
                  <a:pt x="238930" y="819007"/>
                  <a:pt x="239484" y="818036"/>
                </a:cubicBezTo>
                <a:cubicBezTo>
                  <a:pt x="249048" y="801544"/>
                  <a:pt x="258472" y="784912"/>
                  <a:pt x="268035" y="768419"/>
                </a:cubicBezTo>
                <a:cubicBezTo>
                  <a:pt x="271084" y="763152"/>
                  <a:pt x="274826" y="758302"/>
                  <a:pt x="278291" y="753173"/>
                </a:cubicBezTo>
                <a:cubicBezTo>
                  <a:pt x="292567" y="761905"/>
                  <a:pt x="305595" y="769944"/>
                  <a:pt x="318484" y="777982"/>
                </a:cubicBezTo>
                <a:cubicBezTo>
                  <a:pt x="325553" y="782417"/>
                  <a:pt x="330126" y="780616"/>
                  <a:pt x="330126" y="772300"/>
                </a:cubicBezTo>
                <a:cubicBezTo>
                  <a:pt x="329988" y="760242"/>
                  <a:pt x="328463" y="748184"/>
                  <a:pt x="327216" y="736126"/>
                </a:cubicBezTo>
                <a:cubicBezTo>
                  <a:pt x="326800" y="732661"/>
                  <a:pt x="324444" y="730721"/>
                  <a:pt x="318900" y="731830"/>
                </a:cubicBezTo>
                <a:cubicBezTo>
                  <a:pt x="316544" y="738344"/>
                  <a:pt x="313910" y="745551"/>
                  <a:pt x="311000" y="753589"/>
                </a:cubicBezTo>
                <a:cubicBezTo>
                  <a:pt x="308367" y="751926"/>
                  <a:pt x="305595" y="750124"/>
                  <a:pt x="302684" y="748461"/>
                </a:cubicBezTo>
                <a:cubicBezTo>
                  <a:pt x="294923" y="743888"/>
                  <a:pt x="287023" y="739452"/>
                  <a:pt x="279261" y="734879"/>
                </a:cubicBezTo>
                <a:cubicBezTo>
                  <a:pt x="274133" y="731968"/>
                  <a:pt x="269837" y="733077"/>
                  <a:pt x="266511" y="737789"/>
                </a:cubicBezTo>
                <a:cubicBezTo>
                  <a:pt x="264570" y="740561"/>
                  <a:pt x="262630" y="743610"/>
                  <a:pt x="261244" y="746660"/>
                </a:cubicBezTo>
                <a:cubicBezTo>
                  <a:pt x="253898" y="761905"/>
                  <a:pt x="246691" y="777289"/>
                  <a:pt x="239207" y="792673"/>
                </a:cubicBezTo>
                <a:cubicBezTo>
                  <a:pt x="238514" y="793921"/>
                  <a:pt x="236990" y="794752"/>
                  <a:pt x="234911" y="796693"/>
                </a:cubicBezTo>
                <a:cubicBezTo>
                  <a:pt x="233802" y="787961"/>
                  <a:pt x="232693" y="780477"/>
                  <a:pt x="232139" y="772993"/>
                </a:cubicBezTo>
                <a:cubicBezTo>
                  <a:pt x="230891" y="756361"/>
                  <a:pt x="230198" y="739730"/>
                  <a:pt x="229090" y="723098"/>
                </a:cubicBezTo>
                <a:cubicBezTo>
                  <a:pt x="228258" y="709516"/>
                  <a:pt x="218695" y="704111"/>
                  <a:pt x="206360" y="709516"/>
                </a:cubicBezTo>
                <a:cubicBezTo>
                  <a:pt x="192778" y="715337"/>
                  <a:pt x="178918" y="720603"/>
                  <a:pt x="165197" y="726147"/>
                </a:cubicBezTo>
                <a:cubicBezTo>
                  <a:pt x="164920" y="725177"/>
                  <a:pt x="164088" y="724207"/>
                  <a:pt x="163257" y="723375"/>
                </a:cubicBezTo>
                <a:close/>
                <a:moveTo>
                  <a:pt x="553127" y="266563"/>
                </a:moveTo>
                <a:cubicBezTo>
                  <a:pt x="541624" y="286521"/>
                  <a:pt x="525269" y="297608"/>
                  <a:pt x="502678" y="301489"/>
                </a:cubicBezTo>
                <a:cubicBezTo>
                  <a:pt x="488126" y="303984"/>
                  <a:pt x="473989" y="305093"/>
                  <a:pt x="459575" y="301628"/>
                </a:cubicBezTo>
                <a:cubicBezTo>
                  <a:pt x="431440" y="294836"/>
                  <a:pt x="411343" y="278898"/>
                  <a:pt x="399979" y="251733"/>
                </a:cubicBezTo>
                <a:cubicBezTo>
                  <a:pt x="395959" y="242170"/>
                  <a:pt x="394019" y="232607"/>
                  <a:pt x="392356" y="222628"/>
                </a:cubicBezTo>
                <a:cubicBezTo>
                  <a:pt x="390831" y="212788"/>
                  <a:pt x="394435" y="203640"/>
                  <a:pt x="399008" y="195879"/>
                </a:cubicBezTo>
                <a:cubicBezTo>
                  <a:pt x="406354" y="183405"/>
                  <a:pt x="415917" y="172456"/>
                  <a:pt x="428668" y="164418"/>
                </a:cubicBezTo>
                <a:cubicBezTo>
                  <a:pt x="437122" y="159012"/>
                  <a:pt x="445715" y="155825"/>
                  <a:pt x="455971" y="157211"/>
                </a:cubicBezTo>
                <a:cubicBezTo>
                  <a:pt x="462070" y="157904"/>
                  <a:pt x="468445" y="156518"/>
                  <a:pt x="474543" y="156933"/>
                </a:cubicBezTo>
                <a:cubicBezTo>
                  <a:pt x="496303" y="158042"/>
                  <a:pt x="514320" y="166912"/>
                  <a:pt x="529566" y="182712"/>
                </a:cubicBezTo>
                <a:cubicBezTo>
                  <a:pt x="540515" y="194077"/>
                  <a:pt x="548692" y="207244"/>
                  <a:pt x="557424" y="219995"/>
                </a:cubicBezTo>
                <a:cubicBezTo>
                  <a:pt x="561997" y="226647"/>
                  <a:pt x="562968" y="235102"/>
                  <a:pt x="560889" y="243140"/>
                </a:cubicBezTo>
                <a:cubicBezTo>
                  <a:pt x="558810" y="251040"/>
                  <a:pt x="555761" y="258801"/>
                  <a:pt x="553127" y="266563"/>
                </a:cubicBezTo>
                <a:close/>
                <a:moveTo>
                  <a:pt x="538713" y="251040"/>
                </a:moveTo>
                <a:cubicBezTo>
                  <a:pt x="543980" y="240784"/>
                  <a:pt x="547583" y="233716"/>
                  <a:pt x="543148" y="226093"/>
                </a:cubicBezTo>
                <a:cubicBezTo>
                  <a:pt x="538020" y="217084"/>
                  <a:pt x="533447" y="207521"/>
                  <a:pt x="526933" y="199760"/>
                </a:cubicBezTo>
                <a:cubicBezTo>
                  <a:pt x="506836" y="176337"/>
                  <a:pt x="480641" y="168991"/>
                  <a:pt x="451121" y="176337"/>
                </a:cubicBezTo>
                <a:cubicBezTo>
                  <a:pt x="432687" y="180910"/>
                  <a:pt x="420491" y="193938"/>
                  <a:pt x="412868" y="211540"/>
                </a:cubicBezTo>
                <a:cubicBezTo>
                  <a:pt x="408710" y="221242"/>
                  <a:pt x="410373" y="230251"/>
                  <a:pt x="412591" y="239814"/>
                </a:cubicBezTo>
                <a:cubicBezTo>
                  <a:pt x="416194" y="254921"/>
                  <a:pt x="425757" y="265593"/>
                  <a:pt x="437538" y="274186"/>
                </a:cubicBezTo>
                <a:cubicBezTo>
                  <a:pt x="442250" y="277651"/>
                  <a:pt x="449180" y="278205"/>
                  <a:pt x="455140" y="279868"/>
                </a:cubicBezTo>
                <a:cubicBezTo>
                  <a:pt x="473296" y="285273"/>
                  <a:pt x="490759" y="285412"/>
                  <a:pt x="508638" y="277651"/>
                </a:cubicBezTo>
                <a:cubicBezTo>
                  <a:pt x="523468" y="271275"/>
                  <a:pt x="531229" y="258940"/>
                  <a:pt x="538713" y="2510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7"/>
          <p:cNvSpPr/>
          <p:nvPr/>
        </p:nvSpPr>
        <p:spPr>
          <a:xfrm>
            <a:off x="5073196" y="2556992"/>
            <a:ext cx="867885" cy="355810"/>
          </a:xfrm>
          <a:custGeom>
            <a:rect b="b" l="l" r="r" t="t"/>
            <a:pathLst>
              <a:path extrusionOk="0" h="711621" w="1735769">
                <a:moveTo>
                  <a:pt x="0" y="51375"/>
                </a:moveTo>
                <a:cubicBezTo>
                  <a:pt x="11439" y="22646"/>
                  <a:pt x="33518" y="19720"/>
                  <a:pt x="56129" y="18922"/>
                </a:cubicBezTo>
                <a:cubicBezTo>
                  <a:pt x="117312" y="16793"/>
                  <a:pt x="178761" y="14133"/>
                  <a:pt x="239945" y="12803"/>
                </a:cubicBezTo>
                <a:cubicBezTo>
                  <a:pt x="308044" y="11473"/>
                  <a:pt x="376410" y="11739"/>
                  <a:pt x="444509" y="10941"/>
                </a:cubicBezTo>
                <a:cubicBezTo>
                  <a:pt x="485475" y="10409"/>
                  <a:pt x="526176" y="8547"/>
                  <a:pt x="567142" y="8015"/>
                </a:cubicBezTo>
                <a:cubicBezTo>
                  <a:pt x="595073" y="7749"/>
                  <a:pt x="623005" y="9611"/>
                  <a:pt x="650936" y="9079"/>
                </a:cubicBezTo>
                <a:cubicBezTo>
                  <a:pt x="707863" y="8547"/>
                  <a:pt x="764790" y="7217"/>
                  <a:pt x="821451" y="5887"/>
                </a:cubicBezTo>
                <a:cubicBezTo>
                  <a:pt x="877580" y="4557"/>
                  <a:pt x="933975" y="2961"/>
                  <a:pt x="990104" y="1897"/>
                </a:cubicBezTo>
                <a:cubicBezTo>
                  <a:pt x="1061928" y="1099"/>
                  <a:pt x="1133219" y="-231"/>
                  <a:pt x="1204777" y="35"/>
                </a:cubicBezTo>
                <a:cubicBezTo>
                  <a:pt x="1269419" y="301"/>
                  <a:pt x="1334060" y="1631"/>
                  <a:pt x="1398701" y="3759"/>
                </a:cubicBezTo>
                <a:cubicBezTo>
                  <a:pt x="1454830" y="5621"/>
                  <a:pt x="1510959" y="9079"/>
                  <a:pt x="1567088" y="11207"/>
                </a:cubicBezTo>
                <a:cubicBezTo>
                  <a:pt x="1617099" y="13069"/>
                  <a:pt x="1667375" y="13601"/>
                  <a:pt x="1717386" y="15463"/>
                </a:cubicBezTo>
                <a:cubicBezTo>
                  <a:pt x="1722972" y="15729"/>
                  <a:pt x="1730687" y="19454"/>
                  <a:pt x="1733347" y="23976"/>
                </a:cubicBezTo>
                <a:cubicBezTo>
                  <a:pt x="1738667" y="33286"/>
                  <a:pt x="1734677" y="42597"/>
                  <a:pt x="1726696" y="48981"/>
                </a:cubicBezTo>
                <a:cubicBezTo>
                  <a:pt x="1711800" y="60420"/>
                  <a:pt x="1696903" y="71858"/>
                  <a:pt x="1681208" y="82233"/>
                </a:cubicBezTo>
                <a:cubicBezTo>
                  <a:pt x="1621887" y="122667"/>
                  <a:pt x="1562300" y="162303"/>
                  <a:pt x="1503245" y="202737"/>
                </a:cubicBezTo>
                <a:cubicBezTo>
                  <a:pt x="1463875" y="229605"/>
                  <a:pt x="1424771" y="257004"/>
                  <a:pt x="1385933" y="284669"/>
                </a:cubicBezTo>
                <a:cubicBezTo>
                  <a:pt x="1380080" y="288926"/>
                  <a:pt x="1373962" y="295044"/>
                  <a:pt x="1371834" y="301428"/>
                </a:cubicBezTo>
                <a:cubicBezTo>
                  <a:pt x="1356139" y="351705"/>
                  <a:pt x="1341508" y="402514"/>
                  <a:pt x="1325814" y="453056"/>
                </a:cubicBezTo>
                <a:cubicBezTo>
                  <a:pt x="1309321" y="506791"/>
                  <a:pt x="1292030" y="560526"/>
                  <a:pt x="1275271" y="613995"/>
                </a:cubicBezTo>
                <a:cubicBezTo>
                  <a:pt x="1269951" y="630753"/>
                  <a:pt x="1262768" y="637138"/>
                  <a:pt x="1243349" y="637670"/>
                </a:cubicBezTo>
                <a:cubicBezTo>
                  <a:pt x="1222866" y="638202"/>
                  <a:pt x="1202117" y="638734"/>
                  <a:pt x="1181900" y="636606"/>
                </a:cubicBezTo>
                <a:cubicBezTo>
                  <a:pt x="1131091" y="631285"/>
                  <a:pt x="1080283" y="624635"/>
                  <a:pt x="1029740" y="617719"/>
                </a:cubicBezTo>
                <a:cubicBezTo>
                  <a:pt x="979995" y="611068"/>
                  <a:pt x="930251" y="603088"/>
                  <a:pt x="880506" y="596704"/>
                </a:cubicBezTo>
                <a:cubicBezTo>
                  <a:pt x="873856" y="595906"/>
                  <a:pt x="865343" y="598566"/>
                  <a:pt x="859225" y="602556"/>
                </a:cubicBezTo>
                <a:cubicBezTo>
                  <a:pt x="806288" y="636872"/>
                  <a:pt x="753617" y="671453"/>
                  <a:pt x="701479" y="706833"/>
                </a:cubicBezTo>
                <a:cubicBezTo>
                  <a:pt x="691636" y="713484"/>
                  <a:pt x="685518" y="713750"/>
                  <a:pt x="677804" y="704173"/>
                </a:cubicBezTo>
                <a:cubicBezTo>
                  <a:pt x="662375" y="685286"/>
                  <a:pt x="646680" y="666665"/>
                  <a:pt x="629921" y="648842"/>
                </a:cubicBezTo>
                <a:cubicBezTo>
                  <a:pt x="602522" y="619847"/>
                  <a:pt x="574590" y="591383"/>
                  <a:pt x="546393" y="562920"/>
                </a:cubicBezTo>
                <a:cubicBezTo>
                  <a:pt x="534422" y="550949"/>
                  <a:pt x="521387" y="540043"/>
                  <a:pt x="508619" y="528604"/>
                </a:cubicBezTo>
                <a:cubicBezTo>
                  <a:pt x="469781" y="494022"/>
                  <a:pt x="431209" y="459440"/>
                  <a:pt x="392105" y="425125"/>
                </a:cubicBezTo>
                <a:cubicBezTo>
                  <a:pt x="358055" y="395331"/>
                  <a:pt x="323207" y="366602"/>
                  <a:pt x="288891" y="337074"/>
                </a:cubicBezTo>
                <a:cubicBezTo>
                  <a:pt x="270270" y="320847"/>
                  <a:pt x="252447" y="303556"/>
                  <a:pt x="233294" y="287862"/>
                </a:cubicBezTo>
                <a:cubicBezTo>
                  <a:pt x="191264" y="253014"/>
                  <a:pt x="148170" y="219230"/>
                  <a:pt x="106672" y="183850"/>
                </a:cubicBezTo>
                <a:cubicBezTo>
                  <a:pt x="69430" y="152727"/>
                  <a:pt x="40700" y="111760"/>
                  <a:pt x="10641" y="72656"/>
                </a:cubicBezTo>
                <a:cubicBezTo>
                  <a:pt x="5586" y="66272"/>
                  <a:pt x="2926" y="57494"/>
                  <a:pt x="0" y="51375"/>
                </a:cubicBezTo>
                <a:close/>
                <a:moveTo>
                  <a:pt x="82198" y="92607"/>
                </a:moveTo>
                <a:cubicBezTo>
                  <a:pt x="80602" y="94470"/>
                  <a:pt x="79006" y="96598"/>
                  <a:pt x="77410" y="98460"/>
                </a:cubicBezTo>
                <a:cubicBezTo>
                  <a:pt x="103213" y="124263"/>
                  <a:pt x="128219" y="150598"/>
                  <a:pt x="155086" y="175338"/>
                </a:cubicBezTo>
                <a:cubicBezTo>
                  <a:pt x="175037" y="193693"/>
                  <a:pt x="197914" y="209387"/>
                  <a:pt x="218663" y="226944"/>
                </a:cubicBezTo>
                <a:cubicBezTo>
                  <a:pt x="273462" y="273231"/>
                  <a:pt x="327995" y="319783"/>
                  <a:pt x="382528" y="366070"/>
                </a:cubicBezTo>
                <a:cubicBezTo>
                  <a:pt x="435199" y="410760"/>
                  <a:pt x="487870" y="455184"/>
                  <a:pt x="540008" y="500407"/>
                </a:cubicBezTo>
                <a:cubicBezTo>
                  <a:pt x="566344" y="523284"/>
                  <a:pt x="591881" y="547225"/>
                  <a:pt x="616886" y="571698"/>
                </a:cubicBezTo>
                <a:cubicBezTo>
                  <a:pt x="639764" y="594309"/>
                  <a:pt x="661045" y="619049"/>
                  <a:pt x="683390" y="642192"/>
                </a:cubicBezTo>
                <a:cubicBezTo>
                  <a:pt x="690306" y="649374"/>
                  <a:pt x="698819" y="654695"/>
                  <a:pt x="705469" y="660015"/>
                </a:cubicBezTo>
                <a:cubicBezTo>
                  <a:pt x="710257" y="658153"/>
                  <a:pt x="712917" y="657621"/>
                  <a:pt x="715045" y="656291"/>
                </a:cubicBezTo>
                <a:cubicBezTo>
                  <a:pt x="783411" y="610004"/>
                  <a:pt x="851511" y="563186"/>
                  <a:pt x="920408" y="517165"/>
                </a:cubicBezTo>
                <a:cubicBezTo>
                  <a:pt x="959246" y="491096"/>
                  <a:pt x="995690" y="460771"/>
                  <a:pt x="1039582" y="442948"/>
                </a:cubicBezTo>
                <a:cubicBezTo>
                  <a:pt x="1049159" y="439223"/>
                  <a:pt x="1058736" y="436031"/>
                  <a:pt x="1067780" y="431243"/>
                </a:cubicBezTo>
                <a:cubicBezTo>
                  <a:pt x="1096244" y="416080"/>
                  <a:pt x="1124707" y="400385"/>
                  <a:pt x="1152904" y="384691"/>
                </a:cubicBezTo>
                <a:cubicBezTo>
                  <a:pt x="1157427" y="382030"/>
                  <a:pt x="1161417" y="378572"/>
                  <a:pt x="1168067" y="373784"/>
                </a:cubicBezTo>
                <a:cubicBezTo>
                  <a:pt x="1137476" y="365006"/>
                  <a:pt x="1110608" y="357025"/>
                  <a:pt x="1083475" y="349577"/>
                </a:cubicBezTo>
                <a:cubicBezTo>
                  <a:pt x="1026016" y="333616"/>
                  <a:pt x="968557" y="318187"/>
                  <a:pt x="911098" y="302226"/>
                </a:cubicBezTo>
                <a:cubicBezTo>
                  <a:pt x="883964" y="294778"/>
                  <a:pt x="857363" y="285467"/>
                  <a:pt x="829964" y="278817"/>
                </a:cubicBezTo>
                <a:cubicBezTo>
                  <a:pt x="785273" y="267911"/>
                  <a:pt x="740051" y="258600"/>
                  <a:pt x="695360" y="247959"/>
                </a:cubicBezTo>
                <a:cubicBezTo>
                  <a:pt x="646414" y="236521"/>
                  <a:pt x="597733" y="223486"/>
                  <a:pt x="548787" y="212580"/>
                </a:cubicBezTo>
                <a:cubicBezTo>
                  <a:pt x="485741" y="198481"/>
                  <a:pt x="421898" y="187042"/>
                  <a:pt x="358853" y="171614"/>
                </a:cubicBezTo>
                <a:cubicBezTo>
                  <a:pt x="299798" y="156983"/>
                  <a:pt x="241275" y="138894"/>
                  <a:pt x="182220" y="121869"/>
                </a:cubicBezTo>
                <a:cubicBezTo>
                  <a:pt x="148968" y="112558"/>
                  <a:pt x="115716" y="102450"/>
                  <a:pt x="82198" y="92607"/>
                </a:cubicBezTo>
                <a:close/>
                <a:moveTo>
                  <a:pt x="1667109" y="50577"/>
                </a:moveTo>
                <a:cubicBezTo>
                  <a:pt x="1657001" y="49247"/>
                  <a:pt x="1651947" y="47917"/>
                  <a:pt x="1647158" y="47917"/>
                </a:cubicBezTo>
                <a:cubicBezTo>
                  <a:pt x="1556182" y="45257"/>
                  <a:pt x="1464939" y="42065"/>
                  <a:pt x="1373962" y="40203"/>
                </a:cubicBezTo>
                <a:cubicBezTo>
                  <a:pt x="1297350" y="38607"/>
                  <a:pt x="1220472" y="37011"/>
                  <a:pt x="1143594" y="37277"/>
                </a:cubicBezTo>
                <a:cubicBezTo>
                  <a:pt x="1073100" y="37543"/>
                  <a:pt x="1002341" y="40203"/>
                  <a:pt x="931847" y="41267"/>
                </a:cubicBezTo>
                <a:cubicBezTo>
                  <a:pt x="837146" y="42597"/>
                  <a:pt x="742711" y="42863"/>
                  <a:pt x="648010" y="43661"/>
                </a:cubicBezTo>
                <a:cubicBezTo>
                  <a:pt x="601990" y="44193"/>
                  <a:pt x="556235" y="46055"/>
                  <a:pt x="510215" y="46321"/>
                </a:cubicBezTo>
                <a:cubicBezTo>
                  <a:pt x="418174" y="46853"/>
                  <a:pt x="325867" y="46853"/>
                  <a:pt x="233826" y="47385"/>
                </a:cubicBezTo>
                <a:cubicBezTo>
                  <a:pt x="204831" y="47651"/>
                  <a:pt x="175569" y="48715"/>
                  <a:pt x="146574" y="49513"/>
                </a:cubicBezTo>
                <a:cubicBezTo>
                  <a:pt x="146308" y="51109"/>
                  <a:pt x="146308" y="52971"/>
                  <a:pt x="146042" y="54567"/>
                </a:cubicBezTo>
                <a:cubicBezTo>
                  <a:pt x="548255" y="116549"/>
                  <a:pt x="949404" y="183584"/>
                  <a:pt x="1345233" y="266580"/>
                </a:cubicBezTo>
                <a:cubicBezTo>
                  <a:pt x="1452436" y="194757"/>
                  <a:pt x="1557512" y="124263"/>
                  <a:pt x="1667109" y="50577"/>
                </a:cubicBezTo>
                <a:close/>
                <a:moveTo>
                  <a:pt x="374548" y="131445"/>
                </a:moveTo>
                <a:cubicBezTo>
                  <a:pt x="379070" y="135436"/>
                  <a:pt x="380400" y="138096"/>
                  <a:pt x="382262" y="138628"/>
                </a:cubicBezTo>
                <a:cubicBezTo>
                  <a:pt x="489466" y="162835"/>
                  <a:pt x="596669" y="186244"/>
                  <a:pt x="703341" y="211516"/>
                </a:cubicBezTo>
                <a:cubicBezTo>
                  <a:pt x="773835" y="228274"/>
                  <a:pt x="843530" y="247161"/>
                  <a:pt x="913758" y="265516"/>
                </a:cubicBezTo>
                <a:cubicBezTo>
                  <a:pt x="931847" y="270305"/>
                  <a:pt x="949404" y="276955"/>
                  <a:pt x="967227" y="282009"/>
                </a:cubicBezTo>
                <a:cubicBezTo>
                  <a:pt x="1023622" y="297704"/>
                  <a:pt x="1080017" y="313133"/>
                  <a:pt x="1136678" y="328562"/>
                </a:cubicBezTo>
                <a:cubicBezTo>
                  <a:pt x="1157959" y="334414"/>
                  <a:pt x="1179240" y="339734"/>
                  <a:pt x="1200787" y="345055"/>
                </a:cubicBezTo>
                <a:cubicBezTo>
                  <a:pt x="1211960" y="347715"/>
                  <a:pt x="1218610" y="354099"/>
                  <a:pt x="1220472" y="365804"/>
                </a:cubicBezTo>
                <a:cubicBezTo>
                  <a:pt x="1225792" y="400385"/>
                  <a:pt x="1231379" y="434701"/>
                  <a:pt x="1236433" y="469283"/>
                </a:cubicBezTo>
                <a:cubicBezTo>
                  <a:pt x="1240423" y="496416"/>
                  <a:pt x="1245211" y="523550"/>
                  <a:pt x="1251596" y="550151"/>
                </a:cubicBezTo>
                <a:cubicBezTo>
                  <a:pt x="1253458" y="550151"/>
                  <a:pt x="1255320" y="550151"/>
                  <a:pt x="1257182" y="550417"/>
                </a:cubicBezTo>
                <a:cubicBezTo>
                  <a:pt x="1284049" y="466623"/>
                  <a:pt x="1311183" y="382562"/>
                  <a:pt x="1338582" y="297172"/>
                </a:cubicBezTo>
                <a:cubicBezTo>
                  <a:pt x="1331932" y="295310"/>
                  <a:pt x="1328208" y="293980"/>
                  <a:pt x="1324217" y="293448"/>
                </a:cubicBezTo>
                <a:cubicBezTo>
                  <a:pt x="1282187" y="287596"/>
                  <a:pt x="1239625" y="282807"/>
                  <a:pt x="1197861" y="275891"/>
                </a:cubicBezTo>
                <a:cubicBezTo>
                  <a:pt x="1146520" y="267378"/>
                  <a:pt x="1095445" y="257536"/>
                  <a:pt x="1044371" y="247959"/>
                </a:cubicBezTo>
                <a:cubicBezTo>
                  <a:pt x="956586" y="231201"/>
                  <a:pt x="868802" y="213378"/>
                  <a:pt x="780751" y="197949"/>
                </a:cubicBezTo>
                <a:cubicBezTo>
                  <a:pt x="664237" y="177466"/>
                  <a:pt x="547191" y="159111"/>
                  <a:pt x="430411" y="139692"/>
                </a:cubicBezTo>
                <a:cubicBezTo>
                  <a:pt x="412854" y="136766"/>
                  <a:pt x="395297" y="134372"/>
                  <a:pt x="374548" y="131445"/>
                </a:cubicBezTo>
                <a:close/>
                <a:moveTo>
                  <a:pt x="1195733" y="390809"/>
                </a:moveTo>
                <a:cubicBezTo>
                  <a:pt x="1104490" y="453854"/>
                  <a:pt x="1005533" y="493756"/>
                  <a:pt x="920142" y="562654"/>
                </a:cubicBezTo>
                <a:cubicBezTo>
                  <a:pt x="969089" y="569304"/>
                  <a:pt x="1013779" y="575156"/>
                  <a:pt x="1058203" y="581807"/>
                </a:cubicBezTo>
                <a:cubicBezTo>
                  <a:pt x="1082677" y="585531"/>
                  <a:pt x="1106618" y="591915"/>
                  <a:pt x="1131091" y="595374"/>
                </a:cubicBezTo>
                <a:cubicBezTo>
                  <a:pt x="1161949" y="599896"/>
                  <a:pt x="1193073" y="602556"/>
                  <a:pt x="1228452" y="606280"/>
                </a:cubicBezTo>
                <a:cubicBezTo>
                  <a:pt x="1207171" y="535520"/>
                  <a:pt x="1199723" y="466357"/>
                  <a:pt x="1195733" y="3908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7"/>
          <p:cNvSpPr/>
          <p:nvPr/>
        </p:nvSpPr>
        <p:spPr>
          <a:xfrm>
            <a:off x="5644647" y="1577857"/>
            <a:ext cx="427203" cy="488983"/>
          </a:xfrm>
          <a:custGeom>
            <a:rect b="b" l="l" r="r" t="t"/>
            <a:pathLst>
              <a:path extrusionOk="0" h="977965" w="854405">
                <a:moveTo>
                  <a:pt x="721157" y="811254"/>
                </a:moveTo>
                <a:cubicBezTo>
                  <a:pt x="709990" y="850512"/>
                  <a:pt x="699870" y="886979"/>
                  <a:pt x="689401" y="923272"/>
                </a:cubicBezTo>
                <a:cubicBezTo>
                  <a:pt x="688005" y="928157"/>
                  <a:pt x="686086" y="933043"/>
                  <a:pt x="683468" y="937405"/>
                </a:cubicBezTo>
                <a:cubicBezTo>
                  <a:pt x="675966" y="950491"/>
                  <a:pt x="663228" y="951189"/>
                  <a:pt x="654853" y="938626"/>
                </a:cubicBezTo>
                <a:cubicBezTo>
                  <a:pt x="647350" y="927110"/>
                  <a:pt x="640197" y="915245"/>
                  <a:pt x="634090" y="902857"/>
                </a:cubicBezTo>
                <a:cubicBezTo>
                  <a:pt x="617165" y="869007"/>
                  <a:pt x="601113" y="834634"/>
                  <a:pt x="584188" y="800785"/>
                </a:cubicBezTo>
                <a:cubicBezTo>
                  <a:pt x="576162" y="784907"/>
                  <a:pt x="567088" y="769727"/>
                  <a:pt x="558190" y="754198"/>
                </a:cubicBezTo>
                <a:cubicBezTo>
                  <a:pt x="532192" y="708135"/>
                  <a:pt x="508637" y="661024"/>
                  <a:pt x="488920" y="611820"/>
                </a:cubicBezTo>
                <a:cubicBezTo>
                  <a:pt x="487699" y="608680"/>
                  <a:pt x="485779" y="605713"/>
                  <a:pt x="483337" y="601002"/>
                </a:cubicBezTo>
                <a:cubicBezTo>
                  <a:pt x="451755" y="609552"/>
                  <a:pt x="419302" y="608505"/>
                  <a:pt x="386848" y="604492"/>
                </a:cubicBezTo>
                <a:cubicBezTo>
                  <a:pt x="381788" y="622289"/>
                  <a:pt x="377949" y="639040"/>
                  <a:pt x="372366" y="655092"/>
                </a:cubicBezTo>
                <a:cubicBezTo>
                  <a:pt x="362420" y="684405"/>
                  <a:pt x="351253" y="713195"/>
                  <a:pt x="340959" y="742508"/>
                </a:cubicBezTo>
                <a:cubicBezTo>
                  <a:pt x="330664" y="772170"/>
                  <a:pt x="321591" y="802355"/>
                  <a:pt x="310948" y="832017"/>
                </a:cubicBezTo>
                <a:cubicBezTo>
                  <a:pt x="299781" y="862726"/>
                  <a:pt x="287393" y="893086"/>
                  <a:pt x="275353" y="923446"/>
                </a:cubicBezTo>
                <a:cubicBezTo>
                  <a:pt x="271340" y="933566"/>
                  <a:pt x="267327" y="943686"/>
                  <a:pt x="263140" y="953631"/>
                </a:cubicBezTo>
                <a:cubicBezTo>
                  <a:pt x="261395" y="957819"/>
                  <a:pt x="259475" y="962181"/>
                  <a:pt x="257207" y="966020"/>
                </a:cubicBezTo>
                <a:cubicBezTo>
                  <a:pt x="249006" y="980327"/>
                  <a:pt x="237491" y="982072"/>
                  <a:pt x="226673" y="969684"/>
                </a:cubicBezTo>
                <a:cubicBezTo>
                  <a:pt x="214459" y="955900"/>
                  <a:pt x="203467" y="941069"/>
                  <a:pt x="191776" y="926936"/>
                </a:cubicBezTo>
                <a:cubicBezTo>
                  <a:pt x="175375" y="907045"/>
                  <a:pt x="158624" y="887328"/>
                  <a:pt x="141351" y="866565"/>
                </a:cubicBezTo>
                <a:cubicBezTo>
                  <a:pt x="135418" y="869531"/>
                  <a:pt x="130009" y="871450"/>
                  <a:pt x="125647" y="874765"/>
                </a:cubicBezTo>
                <a:cubicBezTo>
                  <a:pt x="98253" y="895703"/>
                  <a:pt x="71209" y="917165"/>
                  <a:pt x="43989" y="938103"/>
                </a:cubicBezTo>
                <a:cubicBezTo>
                  <a:pt x="39104" y="941941"/>
                  <a:pt x="33346" y="945082"/>
                  <a:pt x="27414" y="947001"/>
                </a:cubicBezTo>
                <a:cubicBezTo>
                  <a:pt x="12408" y="951712"/>
                  <a:pt x="-3121" y="938975"/>
                  <a:pt x="543" y="923795"/>
                </a:cubicBezTo>
                <a:cubicBezTo>
                  <a:pt x="5080" y="904951"/>
                  <a:pt x="12059" y="886630"/>
                  <a:pt x="19213" y="868658"/>
                </a:cubicBezTo>
                <a:cubicBezTo>
                  <a:pt x="30380" y="840392"/>
                  <a:pt x="42070" y="812475"/>
                  <a:pt x="54458" y="784907"/>
                </a:cubicBezTo>
                <a:cubicBezTo>
                  <a:pt x="61787" y="768680"/>
                  <a:pt x="71034" y="753500"/>
                  <a:pt x="79060" y="737622"/>
                </a:cubicBezTo>
                <a:cubicBezTo>
                  <a:pt x="85167" y="725408"/>
                  <a:pt x="90751" y="712846"/>
                  <a:pt x="96160" y="700108"/>
                </a:cubicBezTo>
                <a:cubicBezTo>
                  <a:pt x="114131" y="657884"/>
                  <a:pt x="131231" y="615310"/>
                  <a:pt x="149726" y="573434"/>
                </a:cubicBezTo>
                <a:cubicBezTo>
                  <a:pt x="157752" y="555113"/>
                  <a:pt x="168047" y="537665"/>
                  <a:pt x="177643" y="519344"/>
                </a:cubicBezTo>
                <a:cubicBezTo>
                  <a:pt x="176771" y="517600"/>
                  <a:pt x="176073" y="515331"/>
                  <a:pt x="174677" y="513761"/>
                </a:cubicBezTo>
                <a:cubicBezTo>
                  <a:pt x="153390" y="491951"/>
                  <a:pt x="140129" y="465255"/>
                  <a:pt x="128090" y="437861"/>
                </a:cubicBezTo>
                <a:cubicBezTo>
                  <a:pt x="124949" y="430533"/>
                  <a:pt x="121983" y="422856"/>
                  <a:pt x="120064" y="415178"/>
                </a:cubicBezTo>
                <a:cubicBezTo>
                  <a:pt x="111165" y="378886"/>
                  <a:pt x="103837" y="342070"/>
                  <a:pt x="108548" y="304382"/>
                </a:cubicBezTo>
                <a:cubicBezTo>
                  <a:pt x="113957" y="261110"/>
                  <a:pt x="119540" y="218188"/>
                  <a:pt x="139431" y="178057"/>
                </a:cubicBezTo>
                <a:cubicBezTo>
                  <a:pt x="151820" y="152931"/>
                  <a:pt x="164731" y="128329"/>
                  <a:pt x="182005" y="106170"/>
                </a:cubicBezTo>
                <a:cubicBezTo>
                  <a:pt x="195789" y="88373"/>
                  <a:pt x="212365" y="73542"/>
                  <a:pt x="229813" y="59583"/>
                </a:cubicBezTo>
                <a:cubicBezTo>
                  <a:pt x="260173" y="35330"/>
                  <a:pt x="294546" y="18231"/>
                  <a:pt x="332235" y="9332"/>
                </a:cubicBezTo>
                <a:cubicBezTo>
                  <a:pt x="369225" y="608"/>
                  <a:pt x="407088" y="-1137"/>
                  <a:pt x="445299" y="608"/>
                </a:cubicBezTo>
                <a:cubicBezTo>
                  <a:pt x="511603" y="3574"/>
                  <a:pt x="567263" y="33585"/>
                  <a:pt x="622225" y="67086"/>
                </a:cubicBezTo>
                <a:cubicBezTo>
                  <a:pt x="653806" y="86279"/>
                  <a:pt x="670208" y="115243"/>
                  <a:pt x="684515" y="147173"/>
                </a:cubicBezTo>
                <a:cubicBezTo>
                  <a:pt x="689401" y="158166"/>
                  <a:pt x="695159" y="168984"/>
                  <a:pt x="701615" y="178929"/>
                </a:cubicBezTo>
                <a:cubicBezTo>
                  <a:pt x="718190" y="204055"/>
                  <a:pt x="725519" y="232146"/>
                  <a:pt x="730055" y="261285"/>
                </a:cubicBezTo>
                <a:cubicBezTo>
                  <a:pt x="739826" y="323401"/>
                  <a:pt x="723250" y="380631"/>
                  <a:pt x="697078" y="435942"/>
                </a:cubicBezTo>
                <a:cubicBezTo>
                  <a:pt x="695682" y="439083"/>
                  <a:pt x="693588" y="441874"/>
                  <a:pt x="692192" y="445015"/>
                </a:cubicBezTo>
                <a:cubicBezTo>
                  <a:pt x="683817" y="464034"/>
                  <a:pt x="674919" y="482529"/>
                  <a:pt x="657296" y="497011"/>
                </a:cubicBezTo>
                <a:cubicBezTo>
                  <a:pt x="672127" y="519868"/>
                  <a:pt x="685737" y="542376"/>
                  <a:pt x="700568" y="563838"/>
                </a:cubicBezTo>
                <a:cubicBezTo>
                  <a:pt x="730753" y="607284"/>
                  <a:pt x="761986" y="650032"/>
                  <a:pt x="791997" y="693478"/>
                </a:cubicBezTo>
                <a:cubicBezTo>
                  <a:pt x="800372" y="705692"/>
                  <a:pt x="806130" y="719650"/>
                  <a:pt x="813632" y="732737"/>
                </a:cubicBezTo>
                <a:cubicBezTo>
                  <a:pt x="824450" y="751581"/>
                  <a:pt x="835617" y="770250"/>
                  <a:pt x="846610" y="788920"/>
                </a:cubicBezTo>
                <a:cubicBezTo>
                  <a:pt x="848354" y="791886"/>
                  <a:pt x="850274" y="794678"/>
                  <a:pt x="851844" y="797819"/>
                </a:cubicBezTo>
                <a:cubicBezTo>
                  <a:pt x="857428" y="809858"/>
                  <a:pt x="853938" y="817535"/>
                  <a:pt x="840852" y="818059"/>
                </a:cubicBezTo>
                <a:cubicBezTo>
                  <a:pt x="822531" y="818756"/>
                  <a:pt x="804210" y="817884"/>
                  <a:pt x="785890" y="816663"/>
                </a:cubicBezTo>
                <a:cubicBezTo>
                  <a:pt x="764777" y="815790"/>
                  <a:pt x="743839" y="813348"/>
                  <a:pt x="721157" y="811254"/>
                </a:cubicBezTo>
                <a:close/>
                <a:moveTo>
                  <a:pt x="703185" y="290772"/>
                </a:moveTo>
                <a:cubicBezTo>
                  <a:pt x="703534" y="255876"/>
                  <a:pt x="695159" y="221677"/>
                  <a:pt x="678059" y="189573"/>
                </a:cubicBezTo>
                <a:cubicBezTo>
                  <a:pt x="673174" y="180499"/>
                  <a:pt x="668986" y="171077"/>
                  <a:pt x="663752" y="162004"/>
                </a:cubicBezTo>
                <a:cubicBezTo>
                  <a:pt x="654679" y="146126"/>
                  <a:pt x="646304" y="129551"/>
                  <a:pt x="635660" y="114720"/>
                </a:cubicBezTo>
                <a:cubicBezTo>
                  <a:pt x="619084" y="91862"/>
                  <a:pt x="595180" y="76508"/>
                  <a:pt x="570055" y="65516"/>
                </a:cubicBezTo>
                <a:cubicBezTo>
                  <a:pt x="532890" y="49114"/>
                  <a:pt x="494155" y="36202"/>
                  <a:pt x="455768" y="22767"/>
                </a:cubicBezTo>
                <a:cubicBezTo>
                  <a:pt x="449836" y="20674"/>
                  <a:pt x="442159" y="22942"/>
                  <a:pt x="435354" y="23465"/>
                </a:cubicBezTo>
                <a:cubicBezTo>
                  <a:pt x="415812" y="25036"/>
                  <a:pt x="396095" y="25210"/>
                  <a:pt x="376902" y="28525"/>
                </a:cubicBezTo>
                <a:cubicBezTo>
                  <a:pt x="353347" y="32713"/>
                  <a:pt x="328920" y="36551"/>
                  <a:pt x="306935" y="45625"/>
                </a:cubicBezTo>
                <a:cubicBezTo>
                  <a:pt x="271515" y="60456"/>
                  <a:pt x="239933" y="82266"/>
                  <a:pt x="212540" y="110009"/>
                </a:cubicBezTo>
                <a:cubicBezTo>
                  <a:pt x="188810" y="134436"/>
                  <a:pt x="171711" y="163226"/>
                  <a:pt x="160718" y="194109"/>
                </a:cubicBezTo>
                <a:cubicBezTo>
                  <a:pt x="139780" y="252735"/>
                  <a:pt x="127392" y="313106"/>
                  <a:pt x="138559" y="376443"/>
                </a:cubicBezTo>
                <a:cubicBezTo>
                  <a:pt x="145189" y="414306"/>
                  <a:pt x="156531" y="450249"/>
                  <a:pt x="180260" y="480784"/>
                </a:cubicBezTo>
                <a:cubicBezTo>
                  <a:pt x="196836" y="502071"/>
                  <a:pt x="213412" y="523707"/>
                  <a:pt x="238363" y="536444"/>
                </a:cubicBezTo>
                <a:cubicBezTo>
                  <a:pt x="269770" y="552496"/>
                  <a:pt x="303096" y="563663"/>
                  <a:pt x="337818" y="569596"/>
                </a:cubicBezTo>
                <a:cubicBezTo>
                  <a:pt x="361024" y="573434"/>
                  <a:pt x="384580" y="575702"/>
                  <a:pt x="407960" y="577273"/>
                </a:cubicBezTo>
                <a:cubicBezTo>
                  <a:pt x="423315" y="578320"/>
                  <a:pt x="439193" y="578320"/>
                  <a:pt x="454373" y="575877"/>
                </a:cubicBezTo>
                <a:cubicBezTo>
                  <a:pt x="474787" y="572562"/>
                  <a:pt x="494678" y="566629"/>
                  <a:pt x="514744" y="561395"/>
                </a:cubicBezTo>
                <a:cubicBezTo>
                  <a:pt x="520676" y="559824"/>
                  <a:pt x="526608" y="557207"/>
                  <a:pt x="532192" y="554590"/>
                </a:cubicBezTo>
                <a:cubicBezTo>
                  <a:pt x="562552" y="540282"/>
                  <a:pt x="587503" y="518123"/>
                  <a:pt x="613675" y="497709"/>
                </a:cubicBezTo>
                <a:cubicBezTo>
                  <a:pt x="621876" y="491427"/>
                  <a:pt x="631996" y="486193"/>
                  <a:pt x="637230" y="477992"/>
                </a:cubicBezTo>
                <a:cubicBezTo>
                  <a:pt x="658866" y="443619"/>
                  <a:pt x="681200" y="409072"/>
                  <a:pt x="691320" y="368941"/>
                </a:cubicBezTo>
                <a:cubicBezTo>
                  <a:pt x="697427" y="343815"/>
                  <a:pt x="708419" y="319039"/>
                  <a:pt x="703185" y="290772"/>
                </a:cubicBezTo>
                <a:close/>
                <a:moveTo>
                  <a:pt x="232954" y="944035"/>
                </a:moveTo>
                <a:cubicBezTo>
                  <a:pt x="283205" y="830447"/>
                  <a:pt x="324034" y="717033"/>
                  <a:pt x="362246" y="602224"/>
                </a:cubicBezTo>
                <a:cubicBezTo>
                  <a:pt x="334503" y="595768"/>
                  <a:pt x="307807" y="589486"/>
                  <a:pt x="280239" y="583031"/>
                </a:cubicBezTo>
                <a:cubicBezTo>
                  <a:pt x="242202" y="675681"/>
                  <a:pt x="204688" y="767284"/>
                  <a:pt x="166825" y="859760"/>
                </a:cubicBezTo>
                <a:cubicBezTo>
                  <a:pt x="188112" y="886979"/>
                  <a:pt x="209748" y="914373"/>
                  <a:pt x="232954" y="944035"/>
                </a:cubicBezTo>
                <a:close/>
                <a:moveTo>
                  <a:pt x="821659" y="797121"/>
                </a:moveTo>
                <a:cubicBezTo>
                  <a:pt x="806130" y="762573"/>
                  <a:pt x="660088" y="529988"/>
                  <a:pt x="644210" y="514633"/>
                </a:cubicBezTo>
                <a:cubicBezTo>
                  <a:pt x="624842" y="529988"/>
                  <a:pt x="605300" y="545517"/>
                  <a:pt x="587154" y="559824"/>
                </a:cubicBezTo>
                <a:cubicBezTo>
                  <a:pt x="632519" y="638516"/>
                  <a:pt x="676489" y="714939"/>
                  <a:pt x="719586" y="789618"/>
                </a:cubicBezTo>
                <a:cubicBezTo>
                  <a:pt x="754483" y="792410"/>
                  <a:pt x="787111" y="794678"/>
                  <a:pt x="821659" y="797121"/>
                </a:cubicBezTo>
                <a:close/>
                <a:moveTo>
                  <a:pt x="661832" y="905998"/>
                </a:moveTo>
                <a:cubicBezTo>
                  <a:pt x="664799" y="897448"/>
                  <a:pt x="666369" y="892737"/>
                  <a:pt x="667939" y="888201"/>
                </a:cubicBezTo>
                <a:cubicBezTo>
                  <a:pt x="677187" y="862203"/>
                  <a:pt x="686086" y="836205"/>
                  <a:pt x="695857" y="810556"/>
                </a:cubicBezTo>
                <a:cubicBezTo>
                  <a:pt x="699521" y="800785"/>
                  <a:pt x="700393" y="792235"/>
                  <a:pt x="694635" y="782988"/>
                </a:cubicBezTo>
                <a:cubicBezTo>
                  <a:pt x="682770" y="763969"/>
                  <a:pt x="671603" y="744601"/>
                  <a:pt x="660088" y="725234"/>
                </a:cubicBezTo>
                <a:cubicBezTo>
                  <a:pt x="645431" y="700457"/>
                  <a:pt x="631124" y="675681"/>
                  <a:pt x="616467" y="651079"/>
                </a:cubicBezTo>
                <a:cubicBezTo>
                  <a:pt x="604428" y="630839"/>
                  <a:pt x="592214" y="610599"/>
                  <a:pt x="580175" y="590359"/>
                </a:cubicBezTo>
                <a:cubicBezTo>
                  <a:pt x="576685" y="584601"/>
                  <a:pt x="573370" y="578669"/>
                  <a:pt x="570578" y="573609"/>
                </a:cubicBezTo>
                <a:cubicBezTo>
                  <a:pt x="547023" y="581984"/>
                  <a:pt x="525213" y="589835"/>
                  <a:pt x="502006" y="598036"/>
                </a:cubicBezTo>
                <a:cubicBezTo>
                  <a:pt x="519804" y="632235"/>
                  <a:pt x="537426" y="666433"/>
                  <a:pt x="555573" y="700283"/>
                </a:cubicBezTo>
                <a:cubicBezTo>
                  <a:pt x="573544" y="733609"/>
                  <a:pt x="592912" y="766237"/>
                  <a:pt x="610360" y="799912"/>
                </a:cubicBezTo>
                <a:cubicBezTo>
                  <a:pt x="627808" y="833762"/>
                  <a:pt x="643686" y="868310"/>
                  <a:pt x="661832" y="905998"/>
                </a:cubicBezTo>
                <a:close/>
                <a:moveTo>
                  <a:pt x="192474" y="537491"/>
                </a:moveTo>
                <a:cubicBezTo>
                  <a:pt x="177294" y="577273"/>
                  <a:pt x="162289" y="617404"/>
                  <a:pt x="146760" y="657186"/>
                </a:cubicBezTo>
                <a:cubicBezTo>
                  <a:pt x="131056" y="697666"/>
                  <a:pt x="112736" y="737273"/>
                  <a:pt x="95287" y="777055"/>
                </a:cubicBezTo>
                <a:cubicBezTo>
                  <a:pt x="78188" y="816139"/>
                  <a:pt x="60391" y="854874"/>
                  <a:pt x="46083" y="895529"/>
                </a:cubicBezTo>
                <a:cubicBezTo>
                  <a:pt x="62485" y="885583"/>
                  <a:pt x="76792" y="872672"/>
                  <a:pt x="93368" y="864645"/>
                </a:cubicBezTo>
                <a:cubicBezTo>
                  <a:pt x="110118" y="856619"/>
                  <a:pt x="121983" y="838996"/>
                  <a:pt x="143270" y="838996"/>
                </a:cubicBezTo>
                <a:cubicBezTo>
                  <a:pt x="181307" y="750883"/>
                  <a:pt x="219344" y="662769"/>
                  <a:pt x="257207" y="574655"/>
                </a:cubicBezTo>
                <a:cubicBezTo>
                  <a:pt x="237316" y="563314"/>
                  <a:pt x="216553" y="551449"/>
                  <a:pt x="192474" y="537491"/>
                </a:cubicBezTo>
                <a:close/>
                <a:moveTo>
                  <a:pt x="438320" y="113673"/>
                </a:moveTo>
                <a:cubicBezTo>
                  <a:pt x="450359" y="113498"/>
                  <a:pt x="454373" y="120478"/>
                  <a:pt x="456117" y="128678"/>
                </a:cubicBezTo>
                <a:cubicBezTo>
                  <a:pt x="462399" y="156072"/>
                  <a:pt x="468157" y="183640"/>
                  <a:pt x="473915" y="211034"/>
                </a:cubicBezTo>
                <a:cubicBezTo>
                  <a:pt x="477753" y="229529"/>
                  <a:pt x="481417" y="248024"/>
                  <a:pt x="485082" y="265996"/>
                </a:cubicBezTo>
                <a:cubicBezTo>
                  <a:pt x="498342" y="273150"/>
                  <a:pt x="511777" y="272103"/>
                  <a:pt x="524864" y="272801"/>
                </a:cubicBezTo>
                <a:cubicBezTo>
                  <a:pt x="545976" y="274022"/>
                  <a:pt x="567088" y="275592"/>
                  <a:pt x="588201" y="276988"/>
                </a:cubicBezTo>
                <a:cubicBezTo>
                  <a:pt x="589422" y="276988"/>
                  <a:pt x="590469" y="277337"/>
                  <a:pt x="591516" y="277686"/>
                </a:cubicBezTo>
                <a:cubicBezTo>
                  <a:pt x="598495" y="280129"/>
                  <a:pt x="607219" y="280827"/>
                  <a:pt x="608441" y="290075"/>
                </a:cubicBezTo>
                <a:cubicBezTo>
                  <a:pt x="609662" y="300020"/>
                  <a:pt x="600240" y="300892"/>
                  <a:pt x="593959" y="304557"/>
                </a:cubicBezTo>
                <a:cubicBezTo>
                  <a:pt x="576859" y="314677"/>
                  <a:pt x="558539" y="321132"/>
                  <a:pt x="538648" y="322179"/>
                </a:cubicBezTo>
                <a:cubicBezTo>
                  <a:pt x="538124" y="322179"/>
                  <a:pt x="537426" y="322354"/>
                  <a:pt x="536903" y="322354"/>
                </a:cubicBezTo>
                <a:cubicBezTo>
                  <a:pt x="507764" y="327763"/>
                  <a:pt x="506194" y="329682"/>
                  <a:pt x="508288" y="359170"/>
                </a:cubicBezTo>
                <a:cubicBezTo>
                  <a:pt x="510731" y="394066"/>
                  <a:pt x="513348" y="428963"/>
                  <a:pt x="515616" y="463859"/>
                </a:cubicBezTo>
                <a:cubicBezTo>
                  <a:pt x="515965" y="470489"/>
                  <a:pt x="518233" y="478516"/>
                  <a:pt x="510207" y="482354"/>
                </a:cubicBezTo>
                <a:cubicBezTo>
                  <a:pt x="501134" y="486716"/>
                  <a:pt x="494678" y="480086"/>
                  <a:pt x="489095" y="474503"/>
                </a:cubicBezTo>
                <a:cubicBezTo>
                  <a:pt x="483337" y="468919"/>
                  <a:pt x="479149" y="461940"/>
                  <a:pt x="474089" y="455833"/>
                </a:cubicBezTo>
                <a:cubicBezTo>
                  <a:pt x="462224" y="441176"/>
                  <a:pt x="450359" y="426520"/>
                  <a:pt x="438146" y="412038"/>
                </a:cubicBezTo>
                <a:cubicBezTo>
                  <a:pt x="426804" y="398428"/>
                  <a:pt x="415114" y="384993"/>
                  <a:pt x="403598" y="371383"/>
                </a:cubicBezTo>
                <a:cubicBezTo>
                  <a:pt x="399934" y="367021"/>
                  <a:pt x="396095" y="363008"/>
                  <a:pt x="391733" y="357948"/>
                </a:cubicBezTo>
                <a:cubicBezTo>
                  <a:pt x="379520" y="373652"/>
                  <a:pt x="367480" y="387959"/>
                  <a:pt x="356662" y="402965"/>
                </a:cubicBezTo>
                <a:cubicBezTo>
                  <a:pt x="343053" y="421983"/>
                  <a:pt x="330315" y="441874"/>
                  <a:pt x="317055" y="461067"/>
                </a:cubicBezTo>
                <a:cubicBezTo>
                  <a:pt x="314089" y="465255"/>
                  <a:pt x="310424" y="468919"/>
                  <a:pt x="307109" y="472932"/>
                </a:cubicBezTo>
                <a:cubicBezTo>
                  <a:pt x="302049" y="479214"/>
                  <a:pt x="296117" y="483227"/>
                  <a:pt x="287567" y="479911"/>
                </a:cubicBezTo>
                <a:cubicBezTo>
                  <a:pt x="279366" y="476945"/>
                  <a:pt x="273434" y="469268"/>
                  <a:pt x="274132" y="459846"/>
                </a:cubicBezTo>
                <a:cubicBezTo>
                  <a:pt x="275179" y="447807"/>
                  <a:pt x="276575" y="435767"/>
                  <a:pt x="279890" y="424252"/>
                </a:cubicBezTo>
                <a:cubicBezTo>
                  <a:pt x="290533" y="388657"/>
                  <a:pt x="302049" y="353412"/>
                  <a:pt x="313391" y="317992"/>
                </a:cubicBezTo>
                <a:cubicBezTo>
                  <a:pt x="314612" y="314153"/>
                  <a:pt x="316357" y="310489"/>
                  <a:pt x="318276" y="305778"/>
                </a:cubicBezTo>
                <a:cubicBezTo>
                  <a:pt x="315135" y="303510"/>
                  <a:pt x="311995" y="301241"/>
                  <a:pt x="308680" y="299322"/>
                </a:cubicBezTo>
                <a:cubicBezTo>
                  <a:pt x="290184" y="289028"/>
                  <a:pt x="271340" y="278908"/>
                  <a:pt x="253020" y="268264"/>
                </a:cubicBezTo>
                <a:cubicBezTo>
                  <a:pt x="247087" y="264775"/>
                  <a:pt x="241329" y="260587"/>
                  <a:pt x="236793" y="255527"/>
                </a:cubicBezTo>
                <a:cubicBezTo>
                  <a:pt x="228418" y="245756"/>
                  <a:pt x="231907" y="236508"/>
                  <a:pt x="244470" y="234066"/>
                </a:cubicBezTo>
                <a:cubicBezTo>
                  <a:pt x="250053" y="233019"/>
                  <a:pt x="255986" y="232670"/>
                  <a:pt x="261569" y="233193"/>
                </a:cubicBezTo>
                <a:cubicBezTo>
                  <a:pt x="275877" y="234240"/>
                  <a:pt x="290184" y="235985"/>
                  <a:pt x="304492" y="237555"/>
                </a:cubicBezTo>
                <a:cubicBezTo>
                  <a:pt x="327698" y="240172"/>
                  <a:pt x="351079" y="242964"/>
                  <a:pt x="375157" y="245756"/>
                </a:cubicBezTo>
                <a:cubicBezTo>
                  <a:pt x="393827" y="200216"/>
                  <a:pt x="412846" y="155723"/>
                  <a:pt x="438320" y="113673"/>
                </a:cubicBezTo>
                <a:close/>
                <a:moveTo>
                  <a:pt x="525387" y="300194"/>
                </a:moveTo>
                <a:cubicBezTo>
                  <a:pt x="525387" y="299497"/>
                  <a:pt x="525562" y="298624"/>
                  <a:pt x="525562" y="297926"/>
                </a:cubicBezTo>
                <a:cubicBezTo>
                  <a:pt x="517535" y="297054"/>
                  <a:pt x="509684" y="295832"/>
                  <a:pt x="501657" y="295483"/>
                </a:cubicBezTo>
                <a:cubicBezTo>
                  <a:pt x="473566" y="293913"/>
                  <a:pt x="466237" y="287981"/>
                  <a:pt x="461003" y="261110"/>
                </a:cubicBezTo>
                <a:cubicBezTo>
                  <a:pt x="454547" y="227435"/>
                  <a:pt x="448615" y="193760"/>
                  <a:pt x="441984" y="157817"/>
                </a:cubicBezTo>
                <a:cubicBezTo>
                  <a:pt x="430294" y="173346"/>
                  <a:pt x="425583" y="189747"/>
                  <a:pt x="418953" y="205276"/>
                </a:cubicBezTo>
                <a:cubicBezTo>
                  <a:pt x="411973" y="222026"/>
                  <a:pt x="405343" y="239126"/>
                  <a:pt x="398189" y="255876"/>
                </a:cubicBezTo>
                <a:cubicBezTo>
                  <a:pt x="394176" y="265123"/>
                  <a:pt x="386848" y="270184"/>
                  <a:pt x="376379" y="269835"/>
                </a:cubicBezTo>
                <a:cubicBezTo>
                  <a:pt x="362071" y="269311"/>
                  <a:pt x="347764" y="268788"/>
                  <a:pt x="333456" y="267915"/>
                </a:cubicBezTo>
                <a:cubicBezTo>
                  <a:pt x="324209" y="267392"/>
                  <a:pt x="315135" y="264775"/>
                  <a:pt x="305713" y="267915"/>
                </a:cubicBezTo>
                <a:cubicBezTo>
                  <a:pt x="313914" y="273673"/>
                  <a:pt x="322464" y="278035"/>
                  <a:pt x="331013" y="282397"/>
                </a:cubicBezTo>
                <a:cubicBezTo>
                  <a:pt x="343925" y="289028"/>
                  <a:pt x="348287" y="298275"/>
                  <a:pt x="344623" y="311885"/>
                </a:cubicBezTo>
                <a:cubicBezTo>
                  <a:pt x="342355" y="320260"/>
                  <a:pt x="339737" y="328286"/>
                  <a:pt x="337469" y="336661"/>
                </a:cubicBezTo>
                <a:cubicBezTo>
                  <a:pt x="333107" y="352365"/>
                  <a:pt x="328920" y="368068"/>
                  <a:pt x="324557" y="383772"/>
                </a:cubicBezTo>
                <a:cubicBezTo>
                  <a:pt x="325604" y="384470"/>
                  <a:pt x="326826" y="385167"/>
                  <a:pt x="327873" y="385865"/>
                </a:cubicBezTo>
                <a:cubicBezTo>
                  <a:pt x="330839" y="383074"/>
                  <a:pt x="334154" y="380456"/>
                  <a:pt x="336422" y="377316"/>
                </a:cubicBezTo>
                <a:cubicBezTo>
                  <a:pt x="344274" y="366847"/>
                  <a:pt x="352126" y="356203"/>
                  <a:pt x="359629" y="345211"/>
                </a:cubicBezTo>
                <a:cubicBezTo>
                  <a:pt x="375157" y="322703"/>
                  <a:pt x="379694" y="317119"/>
                  <a:pt x="408484" y="341896"/>
                </a:cubicBezTo>
                <a:cubicBezTo>
                  <a:pt x="410228" y="343466"/>
                  <a:pt x="411799" y="345036"/>
                  <a:pt x="413369" y="346781"/>
                </a:cubicBezTo>
                <a:cubicBezTo>
                  <a:pt x="429247" y="366323"/>
                  <a:pt x="445125" y="386040"/>
                  <a:pt x="461177" y="405582"/>
                </a:cubicBezTo>
                <a:cubicBezTo>
                  <a:pt x="469029" y="415178"/>
                  <a:pt x="477579" y="424077"/>
                  <a:pt x="488571" y="436291"/>
                </a:cubicBezTo>
                <a:cubicBezTo>
                  <a:pt x="487699" y="424252"/>
                  <a:pt x="487350" y="416051"/>
                  <a:pt x="486477" y="407676"/>
                </a:cubicBezTo>
                <a:cubicBezTo>
                  <a:pt x="484035" y="382027"/>
                  <a:pt x="480719" y="356552"/>
                  <a:pt x="479149" y="330903"/>
                </a:cubicBezTo>
                <a:cubicBezTo>
                  <a:pt x="478102" y="314328"/>
                  <a:pt x="482290" y="309965"/>
                  <a:pt x="498517" y="305952"/>
                </a:cubicBezTo>
                <a:cubicBezTo>
                  <a:pt x="507590" y="303859"/>
                  <a:pt x="516488" y="302114"/>
                  <a:pt x="525387" y="3001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7"/>
          <p:cNvSpPr/>
          <p:nvPr/>
        </p:nvSpPr>
        <p:spPr>
          <a:xfrm>
            <a:off x="7855352" y="1577757"/>
            <a:ext cx="773413" cy="488289"/>
          </a:xfrm>
          <a:custGeom>
            <a:rect b="b" l="l" r="r" t="t"/>
            <a:pathLst>
              <a:path extrusionOk="0" h="976577" w="1546826">
                <a:moveTo>
                  <a:pt x="888398" y="965042"/>
                </a:moveTo>
                <a:cubicBezTo>
                  <a:pt x="812880" y="961499"/>
                  <a:pt x="737361" y="957071"/>
                  <a:pt x="661843" y="954414"/>
                </a:cubicBezTo>
                <a:cubicBezTo>
                  <a:pt x="629688" y="953234"/>
                  <a:pt x="597239" y="955300"/>
                  <a:pt x="564789" y="955595"/>
                </a:cubicBezTo>
                <a:cubicBezTo>
                  <a:pt x="542960" y="955890"/>
                  <a:pt x="521425" y="955300"/>
                  <a:pt x="499596" y="955005"/>
                </a:cubicBezTo>
                <a:cubicBezTo>
                  <a:pt x="451217" y="954414"/>
                  <a:pt x="402837" y="954119"/>
                  <a:pt x="354753" y="952643"/>
                </a:cubicBezTo>
                <a:cubicBezTo>
                  <a:pt x="291625" y="950872"/>
                  <a:pt x="228496" y="949396"/>
                  <a:pt x="165662" y="945559"/>
                </a:cubicBezTo>
                <a:cubicBezTo>
                  <a:pt x="127313" y="943197"/>
                  <a:pt x="88963" y="937293"/>
                  <a:pt x="50909" y="931684"/>
                </a:cubicBezTo>
                <a:cubicBezTo>
                  <a:pt x="22590" y="927256"/>
                  <a:pt x="4005" y="907183"/>
                  <a:pt x="1645" y="878254"/>
                </a:cubicBezTo>
                <a:cubicBezTo>
                  <a:pt x="-1305" y="836926"/>
                  <a:pt x="-715" y="795894"/>
                  <a:pt x="6955" y="754861"/>
                </a:cubicBezTo>
                <a:cubicBezTo>
                  <a:pt x="8430" y="746301"/>
                  <a:pt x="7250" y="737445"/>
                  <a:pt x="7545" y="728589"/>
                </a:cubicBezTo>
                <a:cubicBezTo>
                  <a:pt x="7840" y="704087"/>
                  <a:pt x="6365" y="679291"/>
                  <a:pt x="9020" y="654790"/>
                </a:cubicBezTo>
                <a:cubicBezTo>
                  <a:pt x="11675" y="628517"/>
                  <a:pt x="11675" y="603130"/>
                  <a:pt x="8135" y="576562"/>
                </a:cubicBezTo>
                <a:cubicBezTo>
                  <a:pt x="4300" y="548223"/>
                  <a:pt x="8725" y="518704"/>
                  <a:pt x="9610" y="489774"/>
                </a:cubicBezTo>
                <a:cubicBezTo>
                  <a:pt x="11085" y="428078"/>
                  <a:pt x="12265" y="366677"/>
                  <a:pt x="14035" y="304981"/>
                </a:cubicBezTo>
                <a:cubicBezTo>
                  <a:pt x="16100" y="243580"/>
                  <a:pt x="17280" y="181884"/>
                  <a:pt x="22000" y="120483"/>
                </a:cubicBezTo>
                <a:cubicBezTo>
                  <a:pt x="24360" y="90963"/>
                  <a:pt x="32619" y="61739"/>
                  <a:pt x="40879" y="32809"/>
                </a:cubicBezTo>
                <a:cubicBezTo>
                  <a:pt x="46779" y="12146"/>
                  <a:pt x="71559" y="-843"/>
                  <a:pt x="96043" y="43"/>
                </a:cubicBezTo>
                <a:cubicBezTo>
                  <a:pt x="145012" y="1814"/>
                  <a:pt x="194276" y="3585"/>
                  <a:pt x="243245" y="5061"/>
                </a:cubicBezTo>
                <a:cubicBezTo>
                  <a:pt x="298409" y="6832"/>
                  <a:pt x="353868" y="8899"/>
                  <a:pt x="409032" y="9489"/>
                </a:cubicBezTo>
                <a:cubicBezTo>
                  <a:pt x="484551" y="10079"/>
                  <a:pt x="560070" y="8899"/>
                  <a:pt x="635588" y="9489"/>
                </a:cubicBezTo>
                <a:cubicBezTo>
                  <a:pt x="691637" y="10079"/>
                  <a:pt x="747981" y="12146"/>
                  <a:pt x="804030" y="13917"/>
                </a:cubicBezTo>
                <a:cubicBezTo>
                  <a:pt x="863914" y="15983"/>
                  <a:pt x="923798" y="17164"/>
                  <a:pt x="983387" y="21297"/>
                </a:cubicBezTo>
                <a:cubicBezTo>
                  <a:pt x="1056250" y="26610"/>
                  <a:pt x="1128819" y="34581"/>
                  <a:pt x="1201388" y="41961"/>
                </a:cubicBezTo>
                <a:cubicBezTo>
                  <a:pt x="1275726" y="49636"/>
                  <a:pt x="1350065" y="58196"/>
                  <a:pt x="1424403" y="66462"/>
                </a:cubicBezTo>
                <a:cubicBezTo>
                  <a:pt x="1442693" y="68528"/>
                  <a:pt x="1461278" y="70595"/>
                  <a:pt x="1478977" y="75318"/>
                </a:cubicBezTo>
                <a:cubicBezTo>
                  <a:pt x="1505822" y="82698"/>
                  <a:pt x="1522637" y="103066"/>
                  <a:pt x="1529127" y="128158"/>
                </a:cubicBezTo>
                <a:cubicBezTo>
                  <a:pt x="1535911" y="153250"/>
                  <a:pt x="1536501" y="179818"/>
                  <a:pt x="1539451" y="206090"/>
                </a:cubicBezTo>
                <a:cubicBezTo>
                  <a:pt x="1541516" y="224392"/>
                  <a:pt x="1543581" y="242695"/>
                  <a:pt x="1544171" y="260997"/>
                </a:cubicBezTo>
                <a:cubicBezTo>
                  <a:pt x="1545351" y="312656"/>
                  <a:pt x="1545941" y="364020"/>
                  <a:pt x="1546531" y="415680"/>
                </a:cubicBezTo>
                <a:cubicBezTo>
                  <a:pt x="1546826" y="456712"/>
                  <a:pt x="1547121" y="497745"/>
                  <a:pt x="1546236" y="538482"/>
                </a:cubicBezTo>
                <a:cubicBezTo>
                  <a:pt x="1545646" y="565345"/>
                  <a:pt x="1542696" y="592208"/>
                  <a:pt x="1541516" y="619366"/>
                </a:cubicBezTo>
                <a:cubicBezTo>
                  <a:pt x="1540041" y="653609"/>
                  <a:pt x="1540926" y="687852"/>
                  <a:pt x="1537681" y="721799"/>
                </a:cubicBezTo>
                <a:cubicBezTo>
                  <a:pt x="1532371" y="780248"/>
                  <a:pt x="1525291" y="838402"/>
                  <a:pt x="1517327" y="896556"/>
                </a:cubicBezTo>
                <a:cubicBezTo>
                  <a:pt x="1514082" y="918991"/>
                  <a:pt x="1500512" y="933160"/>
                  <a:pt x="1475142" y="936703"/>
                </a:cubicBezTo>
                <a:cubicBezTo>
                  <a:pt x="1444758" y="940835"/>
                  <a:pt x="1415259" y="950577"/>
                  <a:pt x="1384874" y="956186"/>
                </a:cubicBezTo>
                <a:cubicBezTo>
                  <a:pt x="1349475" y="962680"/>
                  <a:pt x="1313780" y="968584"/>
                  <a:pt x="1278086" y="971536"/>
                </a:cubicBezTo>
                <a:cubicBezTo>
                  <a:pt x="1236787" y="975078"/>
                  <a:pt x="1195488" y="975373"/>
                  <a:pt x="1154188" y="976554"/>
                </a:cubicBezTo>
                <a:cubicBezTo>
                  <a:pt x="1142979" y="976849"/>
                  <a:pt x="1131474" y="974193"/>
                  <a:pt x="1119969" y="973602"/>
                </a:cubicBezTo>
                <a:cubicBezTo>
                  <a:pt x="1042681" y="969470"/>
                  <a:pt x="965392" y="965337"/>
                  <a:pt x="888398" y="961204"/>
                </a:cubicBezTo>
                <a:cubicBezTo>
                  <a:pt x="888398" y="963270"/>
                  <a:pt x="888398" y="964156"/>
                  <a:pt x="888398" y="965042"/>
                </a:cubicBezTo>
                <a:close/>
                <a:moveTo>
                  <a:pt x="891348" y="486232"/>
                </a:moveTo>
                <a:cubicBezTo>
                  <a:pt x="868339" y="498040"/>
                  <a:pt x="845919" y="509553"/>
                  <a:pt x="823500" y="521360"/>
                </a:cubicBezTo>
                <a:cubicBezTo>
                  <a:pt x="800490" y="533464"/>
                  <a:pt x="778070" y="537596"/>
                  <a:pt x="752701" y="526969"/>
                </a:cubicBezTo>
                <a:cubicBezTo>
                  <a:pt x="723201" y="514571"/>
                  <a:pt x="697537" y="496859"/>
                  <a:pt x="671872" y="477967"/>
                </a:cubicBezTo>
                <a:cubicBezTo>
                  <a:pt x="629393" y="446676"/>
                  <a:pt x="585144" y="418337"/>
                  <a:pt x="541485" y="388817"/>
                </a:cubicBezTo>
                <a:cubicBezTo>
                  <a:pt x="536470" y="385570"/>
                  <a:pt x="530865" y="382913"/>
                  <a:pt x="523785" y="379076"/>
                </a:cubicBezTo>
                <a:cubicBezTo>
                  <a:pt x="515230" y="390293"/>
                  <a:pt x="507561" y="400625"/>
                  <a:pt x="499596" y="410662"/>
                </a:cubicBezTo>
                <a:cubicBezTo>
                  <a:pt x="493106" y="418927"/>
                  <a:pt x="487796" y="428964"/>
                  <a:pt x="479241" y="434277"/>
                </a:cubicBezTo>
                <a:cubicBezTo>
                  <a:pt x="465966" y="442543"/>
                  <a:pt x="458591" y="455236"/>
                  <a:pt x="450037" y="467044"/>
                </a:cubicBezTo>
                <a:cubicBezTo>
                  <a:pt x="442957" y="477081"/>
                  <a:pt x="436762" y="487708"/>
                  <a:pt x="429387" y="497450"/>
                </a:cubicBezTo>
                <a:cubicBezTo>
                  <a:pt x="392808" y="544386"/>
                  <a:pt x="356523" y="591913"/>
                  <a:pt x="318764" y="637963"/>
                </a:cubicBezTo>
                <a:cubicBezTo>
                  <a:pt x="293100" y="669254"/>
                  <a:pt x="265665" y="698774"/>
                  <a:pt x="238526" y="728884"/>
                </a:cubicBezTo>
                <a:cubicBezTo>
                  <a:pt x="232921" y="735378"/>
                  <a:pt x="224956" y="739806"/>
                  <a:pt x="219351" y="746301"/>
                </a:cubicBezTo>
                <a:cubicBezTo>
                  <a:pt x="205486" y="761946"/>
                  <a:pt x="192801" y="778477"/>
                  <a:pt x="178937" y="794122"/>
                </a:cubicBezTo>
                <a:cubicBezTo>
                  <a:pt x="153862" y="822461"/>
                  <a:pt x="128493" y="850505"/>
                  <a:pt x="101058" y="880910"/>
                </a:cubicBezTo>
                <a:cubicBezTo>
                  <a:pt x="111088" y="883272"/>
                  <a:pt x="117873" y="885634"/>
                  <a:pt x="124658" y="886519"/>
                </a:cubicBezTo>
                <a:cubicBezTo>
                  <a:pt x="150617" y="889471"/>
                  <a:pt x="176872" y="892718"/>
                  <a:pt x="202831" y="894489"/>
                </a:cubicBezTo>
                <a:cubicBezTo>
                  <a:pt x="255930" y="897737"/>
                  <a:pt x="309324" y="899803"/>
                  <a:pt x="362423" y="902460"/>
                </a:cubicBezTo>
                <a:cubicBezTo>
                  <a:pt x="406377" y="904526"/>
                  <a:pt x="450037" y="906888"/>
                  <a:pt x="493991" y="908364"/>
                </a:cubicBezTo>
                <a:cubicBezTo>
                  <a:pt x="566559" y="910430"/>
                  <a:pt x="639128" y="911611"/>
                  <a:pt x="711697" y="913382"/>
                </a:cubicBezTo>
                <a:cubicBezTo>
                  <a:pt x="752996" y="914268"/>
                  <a:pt x="794295" y="916629"/>
                  <a:pt x="835594" y="917220"/>
                </a:cubicBezTo>
                <a:cubicBezTo>
                  <a:pt x="871584" y="917810"/>
                  <a:pt x="907868" y="915744"/>
                  <a:pt x="943857" y="916629"/>
                </a:cubicBezTo>
                <a:cubicBezTo>
                  <a:pt x="1000791" y="918105"/>
                  <a:pt x="1057725" y="922238"/>
                  <a:pt x="1114659" y="922533"/>
                </a:cubicBezTo>
                <a:cubicBezTo>
                  <a:pt x="1182213" y="922828"/>
                  <a:pt x="1250062" y="920172"/>
                  <a:pt x="1317615" y="918105"/>
                </a:cubicBezTo>
                <a:cubicBezTo>
                  <a:pt x="1348295" y="917220"/>
                  <a:pt x="1379269" y="914563"/>
                  <a:pt x="1409949" y="912201"/>
                </a:cubicBezTo>
                <a:cubicBezTo>
                  <a:pt x="1415554" y="911906"/>
                  <a:pt x="1421158" y="909840"/>
                  <a:pt x="1430893" y="907478"/>
                </a:cubicBezTo>
                <a:cubicBezTo>
                  <a:pt x="1414374" y="894489"/>
                  <a:pt x="1400804" y="885043"/>
                  <a:pt x="1388414" y="874121"/>
                </a:cubicBezTo>
                <a:cubicBezTo>
                  <a:pt x="1323515" y="817443"/>
                  <a:pt x="1258617" y="760765"/>
                  <a:pt x="1194013" y="703792"/>
                </a:cubicBezTo>
                <a:cubicBezTo>
                  <a:pt x="1138554" y="654790"/>
                  <a:pt x="1080440" y="609329"/>
                  <a:pt x="1017311" y="570363"/>
                </a:cubicBezTo>
                <a:cubicBezTo>
                  <a:pt x="975127" y="543205"/>
                  <a:pt x="934418" y="514571"/>
                  <a:pt x="891348" y="486232"/>
                </a:cubicBezTo>
                <a:close/>
                <a:moveTo>
                  <a:pt x="774236" y="481804"/>
                </a:moveTo>
                <a:cubicBezTo>
                  <a:pt x="798425" y="470587"/>
                  <a:pt x="820845" y="461140"/>
                  <a:pt x="842379" y="449923"/>
                </a:cubicBezTo>
                <a:cubicBezTo>
                  <a:pt x="899313" y="420403"/>
                  <a:pt x="956542" y="391769"/>
                  <a:pt x="1012001" y="359888"/>
                </a:cubicBezTo>
                <a:cubicBezTo>
                  <a:pt x="1066280" y="329187"/>
                  <a:pt x="1125869" y="309409"/>
                  <a:pt x="1178378" y="275166"/>
                </a:cubicBezTo>
                <a:cubicBezTo>
                  <a:pt x="1221742" y="246827"/>
                  <a:pt x="1267171" y="221440"/>
                  <a:pt x="1312010" y="195463"/>
                </a:cubicBezTo>
                <a:cubicBezTo>
                  <a:pt x="1359800" y="167714"/>
                  <a:pt x="1408179" y="140852"/>
                  <a:pt x="1456263" y="113398"/>
                </a:cubicBezTo>
                <a:cubicBezTo>
                  <a:pt x="1459213" y="111627"/>
                  <a:pt x="1461278" y="107789"/>
                  <a:pt x="1465998" y="102476"/>
                </a:cubicBezTo>
                <a:cubicBezTo>
                  <a:pt x="1388709" y="97458"/>
                  <a:pt x="1315255" y="93030"/>
                  <a:pt x="1241802" y="87716"/>
                </a:cubicBezTo>
                <a:cubicBezTo>
                  <a:pt x="1168053" y="82107"/>
                  <a:pt x="1094600" y="74137"/>
                  <a:pt x="1020851" y="69709"/>
                </a:cubicBezTo>
                <a:cubicBezTo>
                  <a:pt x="947102" y="65281"/>
                  <a:pt x="873354" y="63215"/>
                  <a:pt x="799310" y="61148"/>
                </a:cubicBezTo>
                <a:cubicBezTo>
                  <a:pt x="725561" y="59082"/>
                  <a:pt x="651813" y="57311"/>
                  <a:pt x="578064" y="57311"/>
                </a:cubicBezTo>
                <a:cubicBezTo>
                  <a:pt x="504316" y="57311"/>
                  <a:pt x="430567" y="59672"/>
                  <a:pt x="357113" y="61444"/>
                </a:cubicBezTo>
                <a:cubicBezTo>
                  <a:pt x="284250" y="63215"/>
                  <a:pt x="211386" y="57606"/>
                  <a:pt x="132918" y="63215"/>
                </a:cubicBezTo>
                <a:cubicBezTo>
                  <a:pt x="168907" y="89192"/>
                  <a:pt x="199881" y="110151"/>
                  <a:pt x="230561" y="131996"/>
                </a:cubicBezTo>
                <a:cubicBezTo>
                  <a:pt x="259175" y="152364"/>
                  <a:pt x="286610" y="174504"/>
                  <a:pt x="315224" y="194873"/>
                </a:cubicBezTo>
                <a:cubicBezTo>
                  <a:pt x="349443" y="219079"/>
                  <a:pt x="384253" y="242695"/>
                  <a:pt x="419357" y="266015"/>
                </a:cubicBezTo>
                <a:cubicBezTo>
                  <a:pt x="470391" y="300258"/>
                  <a:pt x="521720" y="333910"/>
                  <a:pt x="573049" y="367858"/>
                </a:cubicBezTo>
                <a:cubicBezTo>
                  <a:pt x="575999" y="369629"/>
                  <a:pt x="579539" y="370515"/>
                  <a:pt x="582784" y="372286"/>
                </a:cubicBezTo>
                <a:cubicBezTo>
                  <a:pt x="614054" y="389998"/>
                  <a:pt x="647388" y="405053"/>
                  <a:pt x="676002" y="426307"/>
                </a:cubicBezTo>
                <a:cubicBezTo>
                  <a:pt x="707272" y="449628"/>
                  <a:pt x="742376" y="464978"/>
                  <a:pt x="774236" y="481804"/>
                </a:cubicBezTo>
                <a:close/>
                <a:moveTo>
                  <a:pt x="1461278" y="876482"/>
                </a:moveTo>
                <a:cubicBezTo>
                  <a:pt x="1466588" y="835155"/>
                  <a:pt x="1473372" y="798255"/>
                  <a:pt x="1476027" y="760765"/>
                </a:cubicBezTo>
                <a:cubicBezTo>
                  <a:pt x="1481337" y="685490"/>
                  <a:pt x="1484582" y="609920"/>
                  <a:pt x="1488122" y="534644"/>
                </a:cubicBezTo>
                <a:cubicBezTo>
                  <a:pt x="1489597" y="498630"/>
                  <a:pt x="1489892" y="462911"/>
                  <a:pt x="1489597" y="426897"/>
                </a:cubicBezTo>
                <a:cubicBezTo>
                  <a:pt x="1489302" y="377600"/>
                  <a:pt x="1487827" y="328597"/>
                  <a:pt x="1486647" y="279299"/>
                </a:cubicBezTo>
                <a:cubicBezTo>
                  <a:pt x="1485762" y="240628"/>
                  <a:pt x="1484287" y="202253"/>
                  <a:pt x="1482517" y="163582"/>
                </a:cubicBezTo>
                <a:cubicBezTo>
                  <a:pt x="1482222" y="158268"/>
                  <a:pt x="1479567" y="152955"/>
                  <a:pt x="1478387" y="148527"/>
                </a:cubicBezTo>
                <a:cubicBezTo>
                  <a:pt x="1447118" y="167124"/>
                  <a:pt x="1417914" y="184836"/>
                  <a:pt x="1388414" y="201957"/>
                </a:cubicBezTo>
                <a:cubicBezTo>
                  <a:pt x="1364225" y="216127"/>
                  <a:pt x="1339150" y="229115"/>
                  <a:pt x="1315255" y="243285"/>
                </a:cubicBezTo>
                <a:cubicBezTo>
                  <a:pt x="1238262" y="289040"/>
                  <a:pt x="1161563" y="335682"/>
                  <a:pt x="1084275" y="381142"/>
                </a:cubicBezTo>
                <a:cubicBezTo>
                  <a:pt x="1042090" y="405938"/>
                  <a:pt x="998431" y="428964"/>
                  <a:pt x="953297" y="454056"/>
                </a:cubicBezTo>
                <a:cubicBezTo>
                  <a:pt x="961262" y="463502"/>
                  <a:pt x="967162" y="475900"/>
                  <a:pt x="976897" y="481509"/>
                </a:cubicBezTo>
                <a:cubicBezTo>
                  <a:pt x="1018491" y="505420"/>
                  <a:pt x="1051235" y="540253"/>
                  <a:pt x="1087520" y="570658"/>
                </a:cubicBezTo>
                <a:cubicBezTo>
                  <a:pt x="1140619" y="615233"/>
                  <a:pt x="1191948" y="662169"/>
                  <a:pt x="1245637" y="706154"/>
                </a:cubicBezTo>
                <a:cubicBezTo>
                  <a:pt x="1309356" y="758699"/>
                  <a:pt x="1374549" y="809473"/>
                  <a:pt x="1439153" y="860837"/>
                </a:cubicBezTo>
                <a:cubicBezTo>
                  <a:pt x="1445348" y="865855"/>
                  <a:pt x="1451838" y="869988"/>
                  <a:pt x="1461278" y="876482"/>
                </a:cubicBezTo>
                <a:close/>
                <a:moveTo>
                  <a:pt x="480421" y="354869"/>
                </a:moveTo>
                <a:cubicBezTo>
                  <a:pt x="341774" y="268672"/>
                  <a:pt x="203716" y="189559"/>
                  <a:pt x="71559" y="96277"/>
                </a:cubicBezTo>
                <a:cubicBezTo>
                  <a:pt x="70084" y="113398"/>
                  <a:pt x="68019" y="127273"/>
                  <a:pt x="68019" y="141147"/>
                </a:cubicBezTo>
                <a:cubicBezTo>
                  <a:pt x="68314" y="206090"/>
                  <a:pt x="69494" y="271033"/>
                  <a:pt x="70379" y="336272"/>
                </a:cubicBezTo>
                <a:cubicBezTo>
                  <a:pt x="70969" y="389703"/>
                  <a:pt x="68019" y="443133"/>
                  <a:pt x="73919" y="496564"/>
                </a:cubicBezTo>
                <a:cubicBezTo>
                  <a:pt x="76279" y="519884"/>
                  <a:pt x="79229" y="544976"/>
                  <a:pt x="73919" y="567116"/>
                </a:cubicBezTo>
                <a:cubicBezTo>
                  <a:pt x="68314" y="590437"/>
                  <a:pt x="73329" y="611986"/>
                  <a:pt x="72739" y="634421"/>
                </a:cubicBezTo>
                <a:cubicBezTo>
                  <a:pt x="72149" y="659808"/>
                  <a:pt x="78934" y="686080"/>
                  <a:pt x="73624" y="710287"/>
                </a:cubicBezTo>
                <a:cubicBezTo>
                  <a:pt x="66839" y="742463"/>
                  <a:pt x="80114" y="772278"/>
                  <a:pt x="75394" y="804159"/>
                </a:cubicBezTo>
                <a:cubicBezTo>
                  <a:pt x="90733" y="792056"/>
                  <a:pt x="103123" y="779067"/>
                  <a:pt x="115513" y="766079"/>
                </a:cubicBezTo>
                <a:cubicBezTo>
                  <a:pt x="132918" y="747481"/>
                  <a:pt x="150322" y="729474"/>
                  <a:pt x="167137" y="710287"/>
                </a:cubicBezTo>
                <a:cubicBezTo>
                  <a:pt x="182772" y="692575"/>
                  <a:pt x="196931" y="673387"/>
                  <a:pt x="212566" y="655675"/>
                </a:cubicBezTo>
                <a:cubicBezTo>
                  <a:pt x="242950" y="621432"/>
                  <a:pt x="276875" y="590141"/>
                  <a:pt x="304014" y="553832"/>
                </a:cubicBezTo>
                <a:cubicBezTo>
                  <a:pt x="345314" y="498040"/>
                  <a:pt x="398413" y="452284"/>
                  <a:pt x="439122" y="396197"/>
                </a:cubicBezTo>
                <a:cubicBezTo>
                  <a:pt x="441187" y="393245"/>
                  <a:pt x="443842" y="391179"/>
                  <a:pt x="446497" y="388817"/>
                </a:cubicBezTo>
                <a:cubicBezTo>
                  <a:pt x="456821" y="377895"/>
                  <a:pt x="467441" y="367563"/>
                  <a:pt x="480421" y="3548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7"/>
          <p:cNvSpPr/>
          <p:nvPr/>
        </p:nvSpPr>
        <p:spPr>
          <a:xfrm>
            <a:off x="7316426" y="1578062"/>
            <a:ext cx="286654" cy="488742"/>
          </a:xfrm>
          <a:custGeom>
            <a:rect b="b" l="l" r="r" t="t"/>
            <a:pathLst>
              <a:path extrusionOk="0" h="977484" w="573307">
                <a:moveTo>
                  <a:pt x="0" y="291820"/>
                </a:moveTo>
                <a:cubicBezTo>
                  <a:pt x="333" y="251969"/>
                  <a:pt x="1167" y="215953"/>
                  <a:pt x="11839" y="180770"/>
                </a:cubicBezTo>
                <a:cubicBezTo>
                  <a:pt x="13006" y="176769"/>
                  <a:pt x="14006" y="172600"/>
                  <a:pt x="15840" y="168765"/>
                </a:cubicBezTo>
                <a:cubicBezTo>
                  <a:pt x="31347" y="138251"/>
                  <a:pt x="49522" y="109739"/>
                  <a:pt x="71532" y="82893"/>
                </a:cubicBezTo>
                <a:cubicBezTo>
                  <a:pt x="90374" y="59716"/>
                  <a:pt x="112717" y="42542"/>
                  <a:pt x="138395" y="29203"/>
                </a:cubicBezTo>
                <a:cubicBezTo>
                  <a:pt x="172410" y="11695"/>
                  <a:pt x="209427" y="5025"/>
                  <a:pt x="247444" y="1190"/>
                </a:cubicBezTo>
                <a:cubicBezTo>
                  <a:pt x="286628" y="-2811"/>
                  <a:pt x="324311" y="3858"/>
                  <a:pt x="361661" y="12529"/>
                </a:cubicBezTo>
                <a:cubicBezTo>
                  <a:pt x="432693" y="28869"/>
                  <a:pt x="492886" y="63385"/>
                  <a:pt x="536072" y="123412"/>
                </a:cubicBezTo>
                <a:cubicBezTo>
                  <a:pt x="562918" y="160928"/>
                  <a:pt x="575757" y="203447"/>
                  <a:pt x="572922" y="249468"/>
                </a:cubicBezTo>
                <a:cubicBezTo>
                  <a:pt x="571088" y="278147"/>
                  <a:pt x="568253" y="307160"/>
                  <a:pt x="562417" y="335339"/>
                </a:cubicBezTo>
                <a:cubicBezTo>
                  <a:pt x="554581" y="373189"/>
                  <a:pt x="541408" y="409706"/>
                  <a:pt x="520065" y="442387"/>
                </a:cubicBezTo>
                <a:cubicBezTo>
                  <a:pt x="504892" y="465397"/>
                  <a:pt x="488051" y="487240"/>
                  <a:pt x="471710" y="509417"/>
                </a:cubicBezTo>
                <a:cubicBezTo>
                  <a:pt x="469209" y="512752"/>
                  <a:pt x="465874" y="515420"/>
                  <a:pt x="462540" y="518087"/>
                </a:cubicBezTo>
                <a:cubicBezTo>
                  <a:pt x="445198" y="532594"/>
                  <a:pt x="426190" y="545600"/>
                  <a:pt x="410850" y="561940"/>
                </a:cubicBezTo>
                <a:cubicBezTo>
                  <a:pt x="388507" y="585784"/>
                  <a:pt x="361828" y="606627"/>
                  <a:pt x="348989" y="638308"/>
                </a:cubicBezTo>
                <a:cubicBezTo>
                  <a:pt x="341319" y="657316"/>
                  <a:pt x="334816" y="676658"/>
                  <a:pt x="334149" y="697501"/>
                </a:cubicBezTo>
                <a:cubicBezTo>
                  <a:pt x="333982" y="704004"/>
                  <a:pt x="332815" y="710840"/>
                  <a:pt x="330481" y="717009"/>
                </a:cubicBezTo>
                <a:cubicBezTo>
                  <a:pt x="327146" y="725847"/>
                  <a:pt x="317975" y="728348"/>
                  <a:pt x="311806" y="721345"/>
                </a:cubicBezTo>
                <a:cubicBezTo>
                  <a:pt x="306970" y="716009"/>
                  <a:pt x="302968" y="708005"/>
                  <a:pt x="302802" y="701002"/>
                </a:cubicBezTo>
                <a:cubicBezTo>
                  <a:pt x="302468" y="689664"/>
                  <a:pt x="304803" y="678159"/>
                  <a:pt x="307137" y="666987"/>
                </a:cubicBezTo>
                <a:cubicBezTo>
                  <a:pt x="310972" y="649479"/>
                  <a:pt x="313973" y="631305"/>
                  <a:pt x="320476" y="614797"/>
                </a:cubicBezTo>
                <a:cubicBezTo>
                  <a:pt x="332482" y="584617"/>
                  <a:pt x="352991" y="560273"/>
                  <a:pt x="379336" y="541098"/>
                </a:cubicBezTo>
                <a:cubicBezTo>
                  <a:pt x="383171" y="538263"/>
                  <a:pt x="386672" y="535095"/>
                  <a:pt x="390174" y="531760"/>
                </a:cubicBezTo>
                <a:cubicBezTo>
                  <a:pt x="414685" y="508250"/>
                  <a:pt x="440029" y="485406"/>
                  <a:pt x="463373" y="460895"/>
                </a:cubicBezTo>
                <a:cubicBezTo>
                  <a:pt x="473378" y="450391"/>
                  <a:pt x="480047" y="436551"/>
                  <a:pt x="487551" y="423712"/>
                </a:cubicBezTo>
                <a:cubicBezTo>
                  <a:pt x="495221" y="410706"/>
                  <a:pt x="501724" y="397033"/>
                  <a:pt x="509060" y="384028"/>
                </a:cubicBezTo>
                <a:cubicBezTo>
                  <a:pt x="529069" y="348845"/>
                  <a:pt x="536739" y="310161"/>
                  <a:pt x="542742" y="270644"/>
                </a:cubicBezTo>
                <a:cubicBezTo>
                  <a:pt x="546577" y="246300"/>
                  <a:pt x="545076" y="222622"/>
                  <a:pt x="541241" y="198778"/>
                </a:cubicBezTo>
                <a:cubicBezTo>
                  <a:pt x="535739" y="164930"/>
                  <a:pt x="516063" y="139085"/>
                  <a:pt x="492720" y="115908"/>
                </a:cubicBezTo>
                <a:cubicBezTo>
                  <a:pt x="464707" y="88229"/>
                  <a:pt x="431359" y="68387"/>
                  <a:pt x="395176" y="54548"/>
                </a:cubicBezTo>
                <a:cubicBezTo>
                  <a:pt x="342653" y="34372"/>
                  <a:pt x="288128" y="26869"/>
                  <a:pt x="231937" y="33538"/>
                </a:cubicBezTo>
                <a:cubicBezTo>
                  <a:pt x="181081" y="39708"/>
                  <a:pt x="137228" y="62051"/>
                  <a:pt x="100545" y="96566"/>
                </a:cubicBezTo>
                <a:cubicBezTo>
                  <a:pt x="84204" y="111906"/>
                  <a:pt x="74366" y="133916"/>
                  <a:pt x="60360" y="151924"/>
                </a:cubicBezTo>
                <a:cubicBezTo>
                  <a:pt x="45354" y="170933"/>
                  <a:pt x="38184" y="192776"/>
                  <a:pt x="32348" y="215619"/>
                </a:cubicBezTo>
                <a:cubicBezTo>
                  <a:pt x="24344" y="246466"/>
                  <a:pt x="24511" y="277980"/>
                  <a:pt x="27679" y="308994"/>
                </a:cubicBezTo>
                <a:cubicBezTo>
                  <a:pt x="31347" y="344343"/>
                  <a:pt x="38684" y="379192"/>
                  <a:pt x="43519" y="414375"/>
                </a:cubicBezTo>
                <a:cubicBezTo>
                  <a:pt x="48855" y="453058"/>
                  <a:pt x="60360" y="489741"/>
                  <a:pt x="76701" y="524757"/>
                </a:cubicBezTo>
                <a:cubicBezTo>
                  <a:pt x="95709" y="565442"/>
                  <a:pt x="104380" y="608461"/>
                  <a:pt x="105047" y="652647"/>
                </a:cubicBezTo>
                <a:cubicBezTo>
                  <a:pt x="105380" y="673490"/>
                  <a:pt x="100378" y="694333"/>
                  <a:pt x="97543" y="715175"/>
                </a:cubicBezTo>
                <a:cubicBezTo>
                  <a:pt x="96710" y="720678"/>
                  <a:pt x="94542" y="726514"/>
                  <a:pt x="87706" y="725847"/>
                </a:cubicBezTo>
                <a:cubicBezTo>
                  <a:pt x="80202" y="725180"/>
                  <a:pt x="76367" y="720344"/>
                  <a:pt x="76201" y="712341"/>
                </a:cubicBezTo>
                <a:cubicBezTo>
                  <a:pt x="75867" y="696167"/>
                  <a:pt x="74533" y="679826"/>
                  <a:pt x="74200" y="663652"/>
                </a:cubicBezTo>
                <a:cubicBezTo>
                  <a:pt x="72866" y="612963"/>
                  <a:pt x="60694" y="564942"/>
                  <a:pt x="42185" y="517921"/>
                </a:cubicBezTo>
                <a:cubicBezTo>
                  <a:pt x="32181" y="492743"/>
                  <a:pt x="24011" y="466731"/>
                  <a:pt x="17675" y="440386"/>
                </a:cubicBezTo>
                <a:cubicBezTo>
                  <a:pt x="11505" y="414208"/>
                  <a:pt x="8004" y="387196"/>
                  <a:pt x="4835" y="360350"/>
                </a:cubicBezTo>
                <a:cubicBezTo>
                  <a:pt x="2001" y="336340"/>
                  <a:pt x="1334" y="312162"/>
                  <a:pt x="0" y="291820"/>
                </a:cubicBezTo>
                <a:close/>
                <a:moveTo>
                  <a:pt x="262450" y="670155"/>
                </a:moveTo>
                <a:cubicBezTo>
                  <a:pt x="264785" y="642643"/>
                  <a:pt x="268286" y="615297"/>
                  <a:pt x="272788" y="587952"/>
                </a:cubicBezTo>
                <a:cubicBezTo>
                  <a:pt x="276123" y="567776"/>
                  <a:pt x="279625" y="547434"/>
                  <a:pt x="286628" y="528425"/>
                </a:cubicBezTo>
                <a:cubicBezTo>
                  <a:pt x="291297" y="515420"/>
                  <a:pt x="300301" y="502914"/>
                  <a:pt x="310305" y="493076"/>
                </a:cubicBezTo>
                <a:cubicBezTo>
                  <a:pt x="326479" y="477069"/>
                  <a:pt x="345321" y="463730"/>
                  <a:pt x="362161" y="448390"/>
                </a:cubicBezTo>
                <a:cubicBezTo>
                  <a:pt x="370498" y="440886"/>
                  <a:pt x="379002" y="432216"/>
                  <a:pt x="384005" y="422378"/>
                </a:cubicBezTo>
                <a:cubicBezTo>
                  <a:pt x="396677" y="397534"/>
                  <a:pt x="400012" y="370522"/>
                  <a:pt x="392842" y="343343"/>
                </a:cubicBezTo>
                <a:cubicBezTo>
                  <a:pt x="387173" y="322000"/>
                  <a:pt x="377502" y="303158"/>
                  <a:pt x="356826" y="291320"/>
                </a:cubicBezTo>
                <a:cubicBezTo>
                  <a:pt x="341652" y="282649"/>
                  <a:pt x="326646" y="277480"/>
                  <a:pt x="308638" y="281982"/>
                </a:cubicBezTo>
                <a:cubicBezTo>
                  <a:pt x="306803" y="276480"/>
                  <a:pt x="305303" y="271978"/>
                  <a:pt x="303635" y="267642"/>
                </a:cubicBezTo>
                <a:cubicBezTo>
                  <a:pt x="289129" y="230793"/>
                  <a:pt x="236105" y="206615"/>
                  <a:pt x="200756" y="222122"/>
                </a:cubicBezTo>
                <a:cubicBezTo>
                  <a:pt x="171243" y="234961"/>
                  <a:pt x="151568" y="257305"/>
                  <a:pt x="142397" y="288819"/>
                </a:cubicBezTo>
                <a:cubicBezTo>
                  <a:pt x="135394" y="312996"/>
                  <a:pt x="135727" y="337340"/>
                  <a:pt x="136227" y="362185"/>
                </a:cubicBezTo>
                <a:cubicBezTo>
                  <a:pt x="137228" y="404203"/>
                  <a:pt x="143731" y="445222"/>
                  <a:pt x="157904" y="484239"/>
                </a:cubicBezTo>
                <a:cubicBezTo>
                  <a:pt x="170576" y="519421"/>
                  <a:pt x="176745" y="555104"/>
                  <a:pt x="178746" y="591787"/>
                </a:cubicBezTo>
                <a:cubicBezTo>
                  <a:pt x="179580" y="606627"/>
                  <a:pt x="176579" y="621634"/>
                  <a:pt x="175412" y="636473"/>
                </a:cubicBezTo>
                <a:cubicBezTo>
                  <a:pt x="173411" y="661651"/>
                  <a:pt x="171410" y="686996"/>
                  <a:pt x="169242" y="712174"/>
                </a:cubicBezTo>
                <a:cubicBezTo>
                  <a:pt x="168575" y="719177"/>
                  <a:pt x="167575" y="726013"/>
                  <a:pt x="166408" y="734851"/>
                </a:cubicBezTo>
                <a:cubicBezTo>
                  <a:pt x="135060" y="735351"/>
                  <a:pt x="105214" y="735684"/>
                  <a:pt x="75200" y="736185"/>
                </a:cubicBezTo>
                <a:cubicBezTo>
                  <a:pt x="72199" y="736185"/>
                  <a:pt x="69198" y="735851"/>
                  <a:pt x="66196" y="736185"/>
                </a:cubicBezTo>
                <a:cubicBezTo>
                  <a:pt x="57359" y="737185"/>
                  <a:pt x="52357" y="744021"/>
                  <a:pt x="56692" y="751025"/>
                </a:cubicBezTo>
                <a:cubicBezTo>
                  <a:pt x="59860" y="756193"/>
                  <a:pt x="65362" y="760862"/>
                  <a:pt x="71032" y="763530"/>
                </a:cubicBezTo>
                <a:cubicBezTo>
                  <a:pt x="76201" y="766031"/>
                  <a:pt x="82870" y="766198"/>
                  <a:pt x="88706" y="766031"/>
                </a:cubicBezTo>
                <a:cubicBezTo>
                  <a:pt x="110883" y="765864"/>
                  <a:pt x="133059" y="765197"/>
                  <a:pt x="155403" y="764697"/>
                </a:cubicBezTo>
                <a:cubicBezTo>
                  <a:pt x="167408" y="764364"/>
                  <a:pt x="179413" y="764030"/>
                  <a:pt x="191585" y="763864"/>
                </a:cubicBezTo>
                <a:cubicBezTo>
                  <a:pt x="240774" y="763363"/>
                  <a:pt x="290129" y="763197"/>
                  <a:pt x="339318" y="762196"/>
                </a:cubicBezTo>
                <a:cubicBezTo>
                  <a:pt x="343653" y="762029"/>
                  <a:pt x="350990" y="758194"/>
                  <a:pt x="351824" y="754693"/>
                </a:cubicBezTo>
                <a:cubicBezTo>
                  <a:pt x="352991" y="749857"/>
                  <a:pt x="350656" y="742854"/>
                  <a:pt x="347488" y="738686"/>
                </a:cubicBezTo>
                <a:cubicBezTo>
                  <a:pt x="344487" y="734851"/>
                  <a:pt x="338317" y="732350"/>
                  <a:pt x="333315" y="731683"/>
                </a:cubicBezTo>
                <a:cubicBezTo>
                  <a:pt x="320309" y="729848"/>
                  <a:pt x="306970" y="729015"/>
                  <a:pt x="293798" y="728181"/>
                </a:cubicBezTo>
                <a:cubicBezTo>
                  <a:pt x="283793" y="727681"/>
                  <a:pt x="273789" y="728014"/>
                  <a:pt x="262450" y="728014"/>
                </a:cubicBezTo>
                <a:cubicBezTo>
                  <a:pt x="262117" y="707338"/>
                  <a:pt x="260950" y="688497"/>
                  <a:pt x="262450" y="670155"/>
                </a:cubicBezTo>
                <a:close/>
                <a:moveTo>
                  <a:pt x="266786" y="291820"/>
                </a:moveTo>
                <a:cubicBezTo>
                  <a:pt x="238940" y="302158"/>
                  <a:pt x="220932" y="322667"/>
                  <a:pt x="211261" y="349512"/>
                </a:cubicBezTo>
                <a:cubicBezTo>
                  <a:pt x="201090" y="377358"/>
                  <a:pt x="218931" y="406538"/>
                  <a:pt x="247610" y="414041"/>
                </a:cubicBezTo>
                <a:cubicBezTo>
                  <a:pt x="255280" y="416042"/>
                  <a:pt x="261617" y="414375"/>
                  <a:pt x="268286" y="410539"/>
                </a:cubicBezTo>
                <a:cubicBezTo>
                  <a:pt x="286961" y="399868"/>
                  <a:pt x="295799" y="382527"/>
                  <a:pt x="301134" y="362852"/>
                </a:cubicBezTo>
                <a:cubicBezTo>
                  <a:pt x="304136" y="351847"/>
                  <a:pt x="305636" y="340508"/>
                  <a:pt x="307304" y="329170"/>
                </a:cubicBezTo>
                <a:cubicBezTo>
                  <a:pt x="309638" y="314663"/>
                  <a:pt x="314640" y="310662"/>
                  <a:pt x="329313" y="312663"/>
                </a:cubicBezTo>
                <a:cubicBezTo>
                  <a:pt x="355325" y="316498"/>
                  <a:pt x="362995" y="326169"/>
                  <a:pt x="367664" y="352514"/>
                </a:cubicBezTo>
                <a:cubicBezTo>
                  <a:pt x="372499" y="380026"/>
                  <a:pt x="362328" y="400702"/>
                  <a:pt x="343820" y="418877"/>
                </a:cubicBezTo>
                <a:cubicBezTo>
                  <a:pt x="333149" y="429381"/>
                  <a:pt x="322144" y="439886"/>
                  <a:pt x="309972" y="448556"/>
                </a:cubicBezTo>
                <a:cubicBezTo>
                  <a:pt x="276457" y="472734"/>
                  <a:pt x="257448" y="504915"/>
                  <a:pt x="250278" y="545766"/>
                </a:cubicBezTo>
                <a:cubicBezTo>
                  <a:pt x="243442" y="584450"/>
                  <a:pt x="239774" y="623301"/>
                  <a:pt x="236939" y="662318"/>
                </a:cubicBezTo>
                <a:cubicBezTo>
                  <a:pt x="235772" y="677325"/>
                  <a:pt x="231937" y="691998"/>
                  <a:pt x="230103" y="706838"/>
                </a:cubicBezTo>
                <a:cubicBezTo>
                  <a:pt x="229102" y="714508"/>
                  <a:pt x="229936" y="722345"/>
                  <a:pt x="229936" y="731182"/>
                </a:cubicBezTo>
                <a:cubicBezTo>
                  <a:pt x="216096" y="732516"/>
                  <a:pt x="202757" y="737518"/>
                  <a:pt x="188084" y="729181"/>
                </a:cubicBezTo>
                <a:cubicBezTo>
                  <a:pt x="191585" y="703670"/>
                  <a:pt x="195587" y="677658"/>
                  <a:pt x="198589" y="651313"/>
                </a:cubicBezTo>
                <a:cubicBezTo>
                  <a:pt x="202424" y="617965"/>
                  <a:pt x="210594" y="584617"/>
                  <a:pt x="203091" y="550769"/>
                </a:cubicBezTo>
                <a:cubicBezTo>
                  <a:pt x="197922" y="527258"/>
                  <a:pt x="192086" y="503748"/>
                  <a:pt x="184749" y="480904"/>
                </a:cubicBezTo>
                <a:cubicBezTo>
                  <a:pt x="176078" y="453725"/>
                  <a:pt x="169075" y="426380"/>
                  <a:pt x="167741" y="397867"/>
                </a:cubicBezTo>
                <a:cubicBezTo>
                  <a:pt x="166408" y="370855"/>
                  <a:pt x="164907" y="343676"/>
                  <a:pt x="165574" y="316664"/>
                </a:cubicBezTo>
                <a:cubicBezTo>
                  <a:pt x="166241" y="288985"/>
                  <a:pt x="188918" y="254803"/>
                  <a:pt x="222933" y="248801"/>
                </a:cubicBezTo>
                <a:cubicBezTo>
                  <a:pt x="241608" y="245466"/>
                  <a:pt x="257948" y="250968"/>
                  <a:pt x="272121" y="261640"/>
                </a:cubicBezTo>
                <a:cubicBezTo>
                  <a:pt x="277624" y="265808"/>
                  <a:pt x="279791" y="274479"/>
                  <a:pt x="284293" y="282482"/>
                </a:cubicBezTo>
                <a:cubicBezTo>
                  <a:pt x="277124" y="286484"/>
                  <a:pt x="272121" y="289819"/>
                  <a:pt x="266786" y="291820"/>
                </a:cubicBezTo>
                <a:close/>
                <a:moveTo>
                  <a:pt x="275123" y="330837"/>
                </a:moveTo>
                <a:cubicBezTo>
                  <a:pt x="275289" y="333839"/>
                  <a:pt x="276290" y="336840"/>
                  <a:pt x="275456" y="338841"/>
                </a:cubicBezTo>
                <a:cubicBezTo>
                  <a:pt x="270621" y="349679"/>
                  <a:pt x="265118" y="360184"/>
                  <a:pt x="260116" y="371022"/>
                </a:cubicBezTo>
                <a:cubicBezTo>
                  <a:pt x="255781" y="380526"/>
                  <a:pt x="248944" y="381860"/>
                  <a:pt x="240107" y="379692"/>
                </a:cubicBezTo>
                <a:cubicBezTo>
                  <a:pt x="237272" y="356849"/>
                  <a:pt x="245609" y="345177"/>
                  <a:pt x="275123" y="330837"/>
                </a:cubicBezTo>
                <a:close/>
                <a:moveTo>
                  <a:pt x="326979" y="891420"/>
                </a:moveTo>
                <a:cubicBezTo>
                  <a:pt x="312473" y="898590"/>
                  <a:pt x="296799" y="903426"/>
                  <a:pt x="282126" y="910596"/>
                </a:cubicBezTo>
                <a:cubicBezTo>
                  <a:pt x="267953" y="917599"/>
                  <a:pt x="252946" y="921100"/>
                  <a:pt x="237773" y="923935"/>
                </a:cubicBezTo>
                <a:cubicBezTo>
                  <a:pt x="218931" y="927436"/>
                  <a:pt x="199922" y="931105"/>
                  <a:pt x="181081" y="934106"/>
                </a:cubicBezTo>
                <a:cubicBezTo>
                  <a:pt x="163406" y="936941"/>
                  <a:pt x="145732" y="940109"/>
                  <a:pt x="127890" y="940776"/>
                </a:cubicBezTo>
                <a:cubicBezTo>
                  <a:pt x="107048" y="941443"/>
                  <a:pt x="86038" y="938942"/>
                  <a:pt x="65029" y="938942"/>
                </a:cubicBezTo>
                <a:cubicBezTo>
                  <a:pt x="48188" y="938942"/>
                  <a:pt x="31347" y="939942"/>
                  <a:pt x="15674" y="947279"/>
                </a:cubicBezTo>
                <a:cubicBezTo>
                  <a:pt x="9337" y="950280"/>
                  <a:pt x="3335" y="952781"/>
                  <a:pt x="4835" y="961452"/>
                </a:cubicBezTo>
                <a:cubicBezTo>
                  <a:pt x="6169" y="968955"/>
                  <a:pt x="13506" y="976125"/>
                  <a:pt x="20843" y="976458"/>
                </a:cubicBezTo>
                <a:cubicBezTo>
                  <a:pt x="33348" y="976959"/>
                  <a:pt x="45854" y="977625"/>
                  <a:pt x="58359" y="977459"/>
                </a:cubicBezTo>
                <a:cubicBezTo>
                  <a:pt x="93875" y="976625"/>
                  <a:pt x="129224" y="975791"/>
                  <a:pt x="164740" y="974291"/>
                </a:cubicBezTo>
                <a:cubicBezTo>
                  <a:pt x="177913" y="973790"/>
                  <a:pt x="191419" y="972623"/>
                  <a:pt x="203924" y="969122"/>
                </a:cubicBezTo>
                <a:cubicBezTo>
                  <a:pt x="235105" y="960118"/>
                  <a:pt x="266285" y="950780"/>
                  <a:pt x="296465" y="939108"/>
                </a:cubicBezTo>
                <a:cubicBezTo>
                  <a:pt x="315307" y="931772"/>
                  <a:pt x="333649" y="921601"/>
                  <a:pt x="349989" y="909762"/>
                </a:cubicBezTo>
                <a:cubicBezTo>
                  <a:pt x="373833" y="892254"/>
                  <a:pt x="370832" y="863074"/>
                  <a:pt x="345654" y="847234"/>
                </a:cubicBezTo>
                <a:cubicBezTo>
                  <a:pt x="342319" y="845066"/>
                  <a:pt x="338984" y="843066"/>
                  <a:pt x="334482" y="840231"/>
                </a:cubicBezTo>
                <a:cubicBezTo>
                  <a:pt x="338818" y="836396"/>
                  <a:pt x="342153" y="833728"/>
                  <a:pt x="344987" y="830893"/>
                </a:cubicBezTo>
                <a:cubicBezTo>
                  <a:pt x="349989" y="825724"/>
                  <a:pt x="355659" y="820889"/>
                  <a:pt x="359327" y="815053"/>
                </a:cubicBezTo>
                <a:cubicBezTo>
                  <a:pt x="368831" y="799880"/>
                  <a:pt x="363162" y="785040"/>
                  <a:pt x="346154" y="779204"/>
                </a:cubicBezTo>
                <a:cubicBezTo>
                  <a:pt x="340485" y="777203"/>
                  <a:pt x="334482" y="776202"/>
                  <a:pt x="328647" y="775202"/>
                </a:cubicBezTo>
                <a:cubicBezTo>
                  <a:pt x="296966" y="769533"/>
                  <a:pt x="265118" y="770033"/>
                  <a:pt x="233437" y="772868"/>
                </a:cubicBezTo>
                <a:cubicBezTo>
                  <a:pt x="201090" y="775702"/>
                  <a:pt x="168909" y="779204"/>
                  <a:pt x="136561" y="782539"/>
                </a:cubicBezTo>
                <a:cubicBezTo>
                  <a:pt x="113884" y="784873"/>
                  <a:pt x="91041" y="787041"/>
                  <a:pt x="68364" y="790209"/>
                </a:cubicBezTo>
                <a:cubicBezTo>
                  <a:pt x="58026" y="791709"/>
                  <a:pt x="47021" y="793043"/>
                  <a:pt x="38017" y="800547"/>
                </a:cubicBezTo>
                <a:cubicBezTo>
                  <a:pt x="39184" y="808717"/>
                  <a:pt x="43186" y="813219"/>
                  <a:pt x="51023" y="813386"/>
                </a:cubicBezTo>
                <a:cubicBezTo>
                  <a:pt x="57692" y="813552"/>
                  <a:pt x="64362" y="813219"/>
                  <a:pt x="70865" y="812885"/>
                </a:cubicBezTo>
                <a:cubicBezTo>
                  <a:pt x="103880" y="811051"/>
                  <a:pt x="137061" y="809217"/>
                  <a:pt x="170076" y="807550"/>
                </a:cubicBezTo>
                <a:cubicBezTo>
                  <a:pt x="195420" y="806216"/>
                  <a:pt x="220598" y="805215"/>
                  <a:pt x="245943" y="804048"/>
                </a:cubicBezTo>
                <a:cubicBezTo>
                  <a:pt x="267619" y="803048"/>
                  <a:pt x="289296" y="801880"/>
                  <a:pt x="310805" y="801214"/>
                </a:cubicBezTo>
                <a:cubicBezTo>
                  <a:pt x="315807" y="801047"/>
                  <a:pt x="320643" y="803048"/>
                  <a:pt x="328313" y="804548"/>
                </a:cubicBezTo>
                <a:cubicBezTo>
                  <a:pt x="308804" y="820722"/>
                  <a:pt x="292297" y="834728"/>
                  <a:pt x="266952" y="828059"/>
                </a:cubicBezTo>
                <a:cubicBezTo>
                  <a:pt x="256781" y="825391"/>
                  <a:pt x="245443" y="826558"/>
                  <a:pt x="234605" y="826225"/>
                </a:cubicBezTo>
                <a:cubicBezTo>
                  <a:pt x="211761" y="825724"/>
                  <a:pt x="188751" y="826558"/>
                  <a:pt x="165907" y="824557"/>
                </a:cubicBezTo>
                <a:cubicBezTo>
                  <a:pt x="135060" y="821889"/>
                  <a:pt x="104713" y="824391"/>
                  <a:pt x="74200" y="829226"/>
                </a:cubicBezTo>
                <a:cubicBezTo>
                  <a:pt x="59360" y="831560"/>
                  <a:pt x="47021" y="837897"/>
                  <a:pt x="35349" y="846734"/>
                </a:cubicBezTo>
                <a:cubicBezTo>
                  <a:pt x="18008" y="859906"/>
                  <a:pt x="15674" y="877581"/>
                  <a:pt x="29346" y="894755"/>
                </a:cubicBezTo>
                <a:cubicBezTo>
                  <a:pt x="38851" y="906761"/>
                  <a:pt x="52190" y="909595"/>
                  <a:pt x="66196" y="911263"/>
                </a:cubicBezTo>
                <a:cubicBezTo>
                  <a:pt x="115552" y="917099"/>
                  <a:pt x="163906" y="908595"/>
                  <a:pt x="211261" y="897256"/>
                </a:cubicBezTo>
                <a:cubicBezTo>
                  <a:pt x="241441" y="890086"/>
                  <a:pt x="270120" y="875747"/>
                  <a:pt x="298967" y="863908"/>
                </a:cubicBezTo>
                <a:cubicBezTo>
                  <a:pt x="313807" y="857905"/>
                  <a:pt x="332482" y="861407"/>
                  <a:pt x="345988" y="876247"/>
                </a:cubicBezTo>
                <a:cubicBezTo>
                  <a:pt x="339651" y="881583"/>
                  <a:pt x="333982" y="887919"/>
                  <a:pt x="326979" y="891420"/>
                </a:cubicBezTo>
                <a:close/>
                <a:moveTo>
                  <a:pt x="217930" y="858072"/>
                </a:moveTo>
                <a:cubicBezTo>
                  <a:pt x="164907" y="880749"/>
                  <a:pt x="109549" y="882083"/>
                  <a:pt x="53357" y="874746"/>
                </a:cubicBezTo>
                <a:cubicBezTo>
                  <a:pt x="106214" y="849902"/>
                  <a:pt x="162406" y="857405"/>
                  <a:pt x="217930" y="858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7"/>
          <p:cNvSpPr/>
          <p:nvPr/>
        </p:nvSpPr>
        <p:spPr>
          <a:xfrm>
            <a:off x="6324229" y="1577940"/>
            <a:ext cx="739862" cy="487794"/>
          </a:xfrm>
          <a:custGeom>
            <a:rect b="b" l="l" r="r" t="t"/>
            <a:pathLst>
              <a:path extrusionOk="0" h="975588" w="1479724">
                <a:moveTo>
                  <a:pt x="458692" y="298722"/>
                </a:moveTo>
                <a:cubicBezTo>
                  <a:pt x="438991" y="250000"/>
                  <a:pt x="419555" y="203674"/>
                  <a:pt x="401717" y="156549"/>
                </a:cubicBezTo>
                <a:cubicBezTo>
                  <a:pt x="396658" y="143237"/>
                  <a:pt x="394795" y="127795"/>
                  <a:pt x="394528" y="113418"/>
                </a:cubicBezTo>
                <a:cubicBezTo>
                  <a:pt x="394262" y="100106"/>
                  <a:pt x="402782" y="95847"/>
                  <a:pt x="415295" y="100905"/>
                </a:cubicBezTo>
                <a:cubicBezTo>
                  <a:pt x="433399" y="108094"/>
                  <a:pt x="445647" y="121938"/>
                  <a:pt x="453101" y="138977"/>
                </a:cubicBezTo>
                <a:cubicBezTo>
                  <a:pt x="470407" y="177582"/>
                  <a:pt x="486648" y="216453"/>
                  <a:pt x="503154" y="255324"/>
                </a:cubicBezTo>
                <a:cubicBezTo>
                  <a:pt x="506083" y="261980"/>
                  <a:pt x="509012" y="268370"/>
                  <a:pt x="511674" y="274760"/>
                </a:cubicBezTo>
                <a:cubicBezTo>
                  <a:pt x="593144" y="252130"/>
                  <a:pt x="670886" y="220979"/>
                  <a:pt x="759544" y="218850"/>
                </a:cubicBezTo>
                <a:cubicBezTo>
                  <a:pt x="755550" y="181310"/>
                  <a:pt x="750758" y="144302"/>
                  <a:pt x="747829" y="107295"/>
                </a:cubicBezTo>
                <a:cubicBezTo>
                  <a:pt x="744901" y="71885"/>
                  <a:pt x="731855" y="37007"/>
                  <a:pt x="737712" y="0"/>
                </a:cubicBezTo>
                <a:cubicBezTo>
                  <a:pt x="756615" y="2396"/>
                  <a:pt x="762473" y="12780"/>
                  <a:pt x="766466" y="24228"/>
                </a:cubicBezTo>
                <a:cubicBezTo>
                  <a:pt x="770460" y="36475"/>
                  <a:pt x="774454" y="48722"/>
                  <a:pt x="776583" y="61502"/>
                </a:cubicBezTo>
                <a:cubicBezTo>
                  <a:pt x="785369" y="110223"/>
                  <a:pt x="793623" y="158945"/>
                  <a:pt x="802409" y="210330"/>
                </a:cubicBezTo>
                <a:cubicBezTo>
                  <a:pt x="855657" y="213525"/>
                  <a:pt x="908905" y="216453"/>
                  <a:pt x="963751" y="219915"/>
                </a:cubicBezTo>
                <a:cubicBezTo>
                  <a:pt x="966679" y="198615"/>
                  <a:pt x="968809" y="176784"/>
                  <a:pt x="972536" y="155484"/>
                </a:cubicBezTo>
                <a:cubicBezTo>
                  <a:pt x="977329" y="127529"/>
                  <a:pt x="982654" y="99574"/>
                  <a:pt x="989310" y="72151"/>
                </a:cubicBezTo>
                <a:cubicBezTo>
                  <a:pt x="991706" y="62566"/>
                  <a:pt x="992504" y="46592"/>
                  <a:pt x="1007414" y="48456"/>
                </a:cubicBezTo>
                <a:cubicBezTo>
                  <a:pt x="1022856" y="50319"/>
                  <a:pt x="1021791" y="65761"/>
                  <a:pt x="1021525" y="77210"/>
                </a:cubicBezTo>
                <a:cubicBezTo>
                  <a:pt x="1020194" y="122204"/>
                  <a:pt x="1018064" y="167199"/>
                  <a:pt x="1016466" y="211927"/>
                </a:cubicBezTo>
                <a:cubicBezTo>
                  <a:pt x="1016200" y="218317"/>
                  <a:pt x="1016466" y="224707"/>
                  <a:pt x="1016466" y="231097"/>
                </a:cubicBezTo>
                <a:cubicBezTo>
                  <a:pt x="1051876" y="240948"/>
                  <a:pt x="1086754" y="249733"/>
                  <a:pt x="1121365" y="260649"/>
                </a:cubicBezTo>
                <a:cubicBezTo>
                  <a:pt x="1155976" y="271299"/>
                  <a:pt x="1189789" y="284078"/>
                  <a:pt x="1227062" y="296858"/>
                </a:cubicBezTo>
                <a:cubicBezTo>
                  <a:pt x="1240108" y="268104"/>
                  <a:pt x="1252888" y="238285"/>
                  <a:pt x="1267265" y="208999"/>
                </a:cubicBezTo>
                <a:cubicBezTo>
                  <a:pt x="1277382" y="188498"/>
                  <a:pt x="1289629" y="168796"/>
                  <a:pt x="1301343" y="149361"/>
                </a:cubicBezTo>
                <a:cubicBezTo>
                  <a:pt x="1306136" y="141640"/>
                  <a:pt x="1312259" y="133386"/>
                  <a:pt x="1323441" y="138179"/>
                </a:cubicBezTo>
                <a:cubicBezTo>
                  <a:pt x="1334623" y="142971"/>
                  <a:pt x="1341546" y="151757"/>
                  <a:pt x="1339682" y="164004"/>
                </a:cubicBezTo>
                <a:cubicBezTo>
                  <a:pt x="1338085" y="173855"/>
                  <a:pt x="1334357" y="183440"/>
                  <a:pt x="1330364" y="192492"/>
                </a:cubicBezTo>
                <a:cubicBezTo>
                  <a:pt x="1313857" y="230298"/>
                  <a:pt x="1296551" y="267572"/>
                  <a:pt x="1279778" y="305111"/>
                </a:cubicBezTo>
                <a:cubicBezTo>
                  <a:pt x="1276849" y="311501"/>
                  <a:pt x="1275518" y="318690"/>
                  <a:pt x="1273921" y="324014"/>
                </a:cubicBezTo>
                <a:cubicBezTo>
                  <a:pt x="1308532" y="354632"/>
                  <a:pt x="1341279" y="383652"/>
                  <a:pt x="1376423" y="414802"/>
                </a:cubicBezTo>
                <a:cubicBezTo>
                  <a:pt x="1381216" y="408945"/>
                  <a:pt x="1386540" y="403088"/>
                  <a:pt x="1390800" y="396698"/>
                </a:cubicBezTo>
                <a:cubicBezTo>
                  <a:pt x="1405177" y="374334"/>
                  <a:pt x="1419022" y="351703"/>
                  <a:pt x="1433665" y="329606"/>
                </a:cubicBezTo>
                <a:cubicBezTo>
                  <a:pt x="1438191" y="322950"/>
                  <a:pt x="1444315" y="317092"/>
                  <a:pt x="1450971" y="312300"/>
                </a:cubicBezTo>
                <a:cubicBezTo>
                  <a:pt x="1465348" y="302183"/>
                  <a:pt x="1479725" y="308040"/>
                  <a:pt x="1479725" y="325079"/>
                </a:cubicBezTo>
                <a:cubicBezTo>
                  <a:pt x="1479725" y="338391"/>
                  <a:pt x="1477595" y="353301"/>
                  <a:pt x="1471737" y="364749"/>
                </a:cubicBezTo>
                <a:cubicBezTo>
                  <a:pt x="1452036" y="402822"/>
                  <a:pt x="1429671" y="439297"/>
                  <a:pt x="1409171" y="477103"/>
                </a:cubicBezTo>
                <a:cubicBezTo>
                  <a:pt x="1398788" y="496272"/>
                  <a:pt x="1391066" y="517039"/>
                  <a:pt x="1381482" y="536741"/>
                </a:cubicBezTo>
                <a:cubicBezTo>
                  <a:pt x="1375891" y="548189"/>
                  <a:pt x="1370566" y="559903"/>
                  <a:pt x="1362845" y="570021"/>
                </a:cubicBezTo>
                <a:cubicBezTo>
                  <a:pt x="1330364" y="613151"/>
                  <a:pt x="1297616" y="656282"/>
                  <a:pt x="1264070" y="698348"/>
                </a:cubicBezTo>
                <a:cubicBezTo>
                  <a:pt x="1244102" y="723109"/>
                  <a:pt x="1222802" y="746804"/>
                  <a:pt x="1200172" y="769435"/>
                </a:cubicBezTo>
                <a:cubicBezTo>
                  <a:pt x="1178074" y="791533"/>
                  <a:pt x="1157041" y="814429"/>
                  <a:pt x="1130683" y="830936"/>
                </a:cubicBezTo>
                <a:cubicBezTo>
                  <a:pt x="1078766" y="863684"/>
                  <a:pt x="1026051" y="894834"/>
                  <a:pt x="969608" y="920393"/>
                </a:cubicBezTo>
                <a:cubicBezTo>
                  <a:pt x="926211" y="940095"/>
                  <a:pt x="879885" y="944621"/>
                  <a:pt x="835156" y="957134"/>
                </a:cubicBezTo>
                <a:cubicBezTo>
                  <a:pt x="813325" y="963258"/>
                  <a:pt x="790428" y="966719"/>
                  <a:pt x="767798" y="969115"/>
                </a:cubicBezTo>
                <a:cubicBezTo>
                  <a:pt x="727063" y="973375"/>
                  <a:pt x="686860" y="979764"/>
                  <a:pt x="645327" y="971777"/>
                </a:cubicBezTo>
                <a:cubicBezTo>
                  <a:pt x="623495" y="967517"/>
                  <a:pt x="600066" y="971777"/>
                  <a:pt x="577436" y="970180"/>
                </a:cubicBezTo>
                <a:cubicBezTo>
                  <a:pt x="515135" y="965654"/>
                  <a:pt x="453368" y="957933"/>
                  <a:pt x="393996" y="936900"/>
                </a:cubicBezTo>
                <a:cubicBezTo>
                  <a:pt x="358586" y="924386"/>
                  <a:pt x="321312" y="915068"/>
                  <a:pt x="289097" y="896964"/>
                </a:cubicBezTo>
                <a:cubicBezTo>
                  <a:pt x="219076" y="858093"/>
                  <a:pt x="159971" y="805910"/>
                  <a:pt x="123229" y="732960"/>
                </a:cubicBezTo>
                <a:cubicBezTo>
                  <a:pt x="98469" y="683705"/>
                  <a:pt x="68118" y="637646"/>
                  <a:pt x="35104" y="593450"/>
                </a:cubicBezTo>
                <a:cubicBezTo>
                  <a:pt x="25785" y="579871"/>
                  <a:pt x="16733" y="564696"/>
                  <a:pt x="7947" y="549786"/>
                </a:cubicBezTo>
                <a:cubicBezTo>
                  <a:pt x="4220" y="543663"/>
                  <a:pt x="1557" y="536474"/>
                  <a:pt x="492" y="529286"/>
                </a:cubicBezTo>
                <a:cubicBezTo>
                  <a:pt x="-2170" y="512779"/>
                  <a:pt x="6084" y="504792"/>
                  <a:pt x="22324" y="506655"/>
                </a:cubicBezTo>
                <a:cubicBezTo>
                  <a:pt x="36169" y="508253"/>
                  <a:pt x="45487" y="515974"/>
                  <a:pt x="53208" y="527422"/>
                </a:cubicBezTo>
                <a:cubicBezTo>
                  <a:pt x="67851" y="549786"/>
                  <a:pt x="83027" y="571618"/>
                  <a:pt x="98203" y="593450"/>
                </a:cubicBezTo>
                <a:cubicBezTo>
                  <a:pt x="101131" y="597710"/>
                  <a:pt x="105125" y="601171"/>
                  <a:pt x="107787" y="604099"/>
                </a:cubicBezTo>
                <a:cubicBezTo>
                  <a:pt x="139736" y="561767"/>
                  <a:pt x="170886" y="519967"/>
                  <a:pt x="203634" y="476570"/>
                </a:cubicBezTo>
                <a:cubicBezTo>
                  <a:pt x="183666" y="444888"/>
                  <a:pt x="162633" y="411874"/>
                  <a:pt x="141866" y="378594"/>
                </a:cubicBezTo>
                <a:cubicBezTo>
                  <a:pt x="134944" y="367678"/>
                  <a:pt x="127489" y="357028"/>
                  <a:pt x="122697" y="345314"/>
                </a:cubicBezTo>
                <a:cubicBezTo>
                  <a:pt x="120301" y="339723"/>
                  <a:pt x="120833" y="329073"/>
                  <a:pt x="124561" y="325878"/>
                </a:cubicBezTo>
                <a:cubicBezTo>
                  <a:pt x="128554" y="322683"/>
                  <a:pt x="139470" y="323482"/>
                  <a:pt x="143996" y="326677"/>
                </a:cubicBezTo>
                <a:cubicBezTo>
                  <a:pt x="155711" y="335197"/>
                  <a:pt x="166893" y="345047"/>
                  <a:pt x="176211" y="356230"/>
                </a:cubicBezTo>
                <a:cubicBezTo>
                  <a:pt x="199640" y="384451"/>
                  <a:pt x="222005" y="413471"/>
                  <a:pt x="245700" y="443024"/>
                </a:cubicBezTo>
                <a:cubicBezTo>
                  <a:pt x="307202" y="379659"/>
                  <a:pt x="382814" y="338391"/>
                  <a:pt x="458692" y="298722"/>
                </a:cubicBezTo>
                <a:close/>
                <a:moveTo>
                  <a:pt x="546818" y="335995"/>
                </a:moveTo>
                <a:cubicBezTo>
                  <a:pt x="536168" y="339190"/>
                  <a:pt x="531642" y="339989"/>
                  <a:pt x="527649" y="341853"/>
                </a:cubicBezTo>
                <a:cubicBezTo>
                  <a:pt x="483186" y="363152"/>
                  <a:pt x="437659" y="382055"/>
                  <a:pt x="397457" y="411341"/>
                </a:cubicBezTo>
                <a:cubicBezTo>
                  <a:pt x="353527" y="443290"/>
                  <a:pt x="303474" y="467252"/>
                  <a:pt x="266200" y="508519"/>
                </a:cubicBezTo>
                <a:cubicBezTo>
                  <a:pt x="228128" y="550585"/>
                  <a:pt x="188458" y="591320"/>
                  <a:pt x="150652" y="633386"/>
                </a:cubicBezTo>
                <a:cubicBezTo>
                  <a:pt x="134411" y="651224"/>
                  <a:pt x="135210" y="674121"/>
                  <a:pt x="148256" y="696485"/>
                </a:cubicBezTo>
                <a:cubicBezTo>
                  <a:pt x="173549" y="739882"/>
                  <a:pt x="207095" y="776091"/>
                  <a:pt x="244102" y="809104"/>
                </a:cubicBezTo>
                <a:cubicBezTo>
                  <a:pt x="253687" y="817624"/>
                  <a:pt x="263804" y="825611"/>
                  <a:pt x="274986" y="831735"/>
                </a:cubicBezTo>
                <a:cubicBezTo>
                  <a:pt x="370833" y="884983"/>
                  <a:pt x="475998" y="903620"/>
                  <a:pt x="583825" y="911607"/>
                </a:cubicBezTo>
                <a:cubicBezTo>
                  <a:pt x="588884" y="911873"/>
                  <a:pt x="594209" y="909477"/>
                  <a:pt x="596605" y="908944"/>
                </a:cubicBezTo>
                <a:cubicBezTo>
                  <a:pt x="571312" y="889775"/>
                  <a:pt x="543091" y="872470"/>
                  <a:pt x="519661" y="849839"/>
                </a:cubicBezTo>
                <a:cubicBezTo>
                  <a:pt x="459757" y="792065"/>
                  <a:pt x="436328" y="717784"/>
                  <a:pt x="430737" y="636581"/>
                </a:cubicBezTo>
                <a:cubicBezTo>
                  <a:pt x="427276" y="583599"/>
                  <a:pt x="437393" y="532214"/>
                  <a:pt x="456296" y="483226"/>
                </a:cubicBezTo>
                <a:cubicBezTo>
                  <a:pt x="470407" y="446751"/>
                  <a:pt x="482122" y="408679"/>
                  <a:pt x="511674" y="380191"/>
                </a:cubicBezTo>
                <a:cubicBezTo>
                  <a:pt x="523921" y="369275"/>
                  <a:pt x="532973" y="354366"/>
                  <a:pt x="546818" y="335995"/>
                </a:cubicBezTo>
                <a:close/>
                <a:moveTo>
                  <a:pt x="1037233" y="812033"/>
                </a:moveTo>
                <a:cubicBezTo>
                  <a:pt x="1088617" y="787273"/>
                  <a:pt x="1129352" y="750265"/>
                  <a:pt x="1171684" y="715654"/>
                </a:cubicBezTo>
                <a:cubicBezTo>
                  <a:pt x="1191120" y="699680"/>
                  <a:pt x="1207361" y="679712"/>
                  <a:pt x="1221471" y="658146"/>
                </a:cubicBezTo>
                <a:cubicBezTo>
                  <a:pt x="1237446" y="633652"/>
                  <a:pt x="1257414" y="611820"/>
                  <a:pt x="1275518" y="588924"/>
                </a:cubicBezTo>
                <a:cubicBezTo>
                  <a:pt x="1297350" y="561767"/>
                  <a:pt x="1318383" y="533812"/>
                  <a:pt x="1341546" y="507987"/>
                </a:cubicBezTo>
                <a:cubicBezTo>
                  <a:pt x="1353260" y="495207"/>
                  <a:pt x="1358851" y="481363"/>
                  <a:pt x="1362845" y="465921"/>
                </a:cubicBezTo>
                <a:cubicBezTo>
                  <a:pt x="1324240" y="438498"/>
                  <a:pt x="1288031" y="410010"/>
                  <a:pt x="1249160" y="386315"/>
                </a:cubicBezTo>
                <a:cubicBezTo>
                  <a:pt x="1212419" y="364217"/>
                  <a:pt x="1174613" y="340521"/>
                  <a:pt x="1133878" y="329606"/>
                </a:cubicBezTo>
                <a:cubicBezTo>
                  <a:pt x="1076104" y="313631"/>
                  <a:pt x="1018064" y="294728"/>
                  <a:pt x="957361" y="291001"/>
                </a:cubicBezTo>
                <a:cubicBezTo>
                  <a:pt x="938724" y="289669"/>
                  <a:pt x="920087" y="285143"/>
                  <a:pt x="901717" y="281949"/>
                </a:cubicBezTo>
                <a:cubicBezTo>
                  <a:pt x="959491" y="319755"/>
                  <a:pt x="1011141" y="361022"/>
                  <a:pt x="1045220" y="423056"/>
                </a:cubicBezTo>
                <a:cubicBezTo>
                  <a:pt x="1079299" y="485090"/>
                  <a:pt x="1099799" y="549786"/>
                  <a:pt x="1097137" y="620074"/>
                </a:cubicBezTo>
                <a:cubicBezTo>
                  <a:pt x="1094741" y="688231"/>
                  <a:pt x="1072377" y="752129"/>
                  <a:pt x="1037233" y="812033"/>
                </a:cubicBezTo>
                <a:close/>
                <a:moveTo>
                  <a:pt x="691120" y="752661"/>
                </a:moveTo>
                <a:cubicBezTo>
                  <a:pt x="688724" y="752661"/>
                  <a:pt x="686328" y="752928"/>
                  <a:pt x="683932" y="752928"/>
                </a:cubicBezTo>
                <a:cubicBezTo>
                  <a:pt x="684997" y="758519"/>
                  <a:pt x="686062" y="764110"/>
                  <a:pt x="687127" y="769701"/>
                </a:cubicBezTo>
                <a:cubicBezTo>
                  <a:pt x="688990" y="769435"/>
                  <a:pt x="690854" y="769168"/>
                  <a:pt x="692451" y="768636"/>
                </a:cubicBezTo>
                <a:cubicBezTo>
                  <a:pt x="692185" y="763577"/>
                  <a:pt x="691653" y="758253"/>
                  <a:pt x="691120" y="7526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7"/>
          <p:cNvSpPr/>
          <p:nvPr/>
        </p:nvSpPr>
        <p:spPr>
          <a:xfrm>
            <a:off x="4165251" y="1578311"/>
            <a:ext cx="541826" cy="487598"/>
          </a:xfrm>
          <a:custGeom>
            <a:rect b="b" l="l" r="r" t="t"/>
            <a:pathLst>
              <a:path extrusionOk="0" h="975195" w="1083653">
                <a:moveTo>
                  <a:pt x="839701" y="671525"/>
                </a:moveTo>
                <a:cubicBezTo>
                  <a:pt x="848331" y="712447"/>
                  <a:pt x="857796" y="749749"/>
                  <a:pt x="863920" y="787330"/>
                </a:cubicBezTo>
                <a:cubicBezTo>
                  <a:pt x="872550" y="838830"/>
                  <a:pt x="879231" y="890608"/>
                  <a:pt x="885634" y="942664"/>
                </a:cubicBezTo>
                <a:cubicBezTo>
                  <a:pt x="888974" y="968553"/>
                  <a:pt x="868653" y="983307"/>
                  <a:pt x="845547" y="970502"/>
                </a:cubicBezTo>
                <a:cubicBezTo>
                  <a:pt x="796831" y="943499"/>
                  <a:pt x="748672" y="914826"/>
                  <a:pt x="701348" y="885319"/>
                </a:cubicBezTo>
                <a:cubicBezTo>
                  <a:pt x="664324" y="862492"/>
                  <a:pt x="628413" y="837159"/>
                  <a:pt x="591389" y="814333"/>
                </a:cubicBezTo>
                <a:cubicBezTo>
                  <a:pt x="585543" y="810714"/>
                  <a:pt x="574130" y="812106"/>
                  <a:pt x="567171" y="815168"/>
                </a:cubicBezTo>
                <a:cubicBezTo>
                  <a:pt x="550468" y="822406"/>
                  <a:pt x="534879" y="832149"/>
                  <a:pt x="518733" y="841057"/>
                </a:cubicBezTo>
                <a:cubicBezTo>
                  <a:pt x="487555" y="858038"/>
                  <a:pt x="455820" y="874462"/>
                  <a:pt x="424085" y="890608"/>
                </a:cubicBezTo>
                <a:cubicBezTo>
                  <a:pt x="386504" y="909816"/>
                  <a:pt x="347531" y="923456"/>
                  <a:pt x="308559" y="938210"/>
                </a:cubicBezTo>
                <a:cubicBezTo>
                  <a:pt x="288237" y="945726"/>
                  <a:pt x="266802" y="950459"/>
                  <a:pt x="245646" y="954634"/>
                </a:cubicBezTo>
                <a:cubicBezTo>
                  <a:pt x="227829" y="958253"/>
                  <a:pt x="213911" y="939324"/>
                  <a:pt x="221148" y="922899"/>
                </a:cubicBezTo>
                <a:cubicBezTo>
                  <a:pt x="222819" y="919002"/>
                  <a:pt x="224211" y="914270"/>
                  <a:pt x="227273" y="911486"/>
                </a:cubicBezTo>
                <a:cubicBezTo>
                  <a:pt x="253440" y="885040"/>
                  <a:pt x="250656" y="848851"/>
                  <a:pt x="258451" y="816560"/>
                </a:cubicBezTo>
                <a:cubicBezTo>
                  <a:pt x="267359" y="779257"/>
                  <a:pt x="274040" y="741398"/>
                  <a:pt x="281556" y="703817"/>
                </a:cubicBezTo>
                <a:cubicBezTo>
                  <a:pt x="286567" y="678206"/>
                  <a:pt x="290743" y="652596"/>
                  <a:pt x="295475" y="625315"/>
                </a:cubicBezTo>
                <a:cubicBezTo>
                  <a:pt x="288516" y="620304"/>
                  <a:pt x="281278" y="615572"/>
                  <a:pt x="274597" y="610561"/>
                </a:cubicBezTo>
                <a:cubicBezTo>
                  <a:pt x="201105" y="555442"/>
                  <a:pt x="127614" y="500880"/>
                  <a:pt x="54679" y="445205"/>
                </a:cubicBezTo>
                <a:cubicBezTo>
                  <a:pt x="38255" y="432678"/>
                  <a:pt x="24614" y="415976"/>
                  <a:pt x="10696" y="400386"/>
                </a:cubicBezTo>
                <a:cubicBezTo>
                  <a:pt x="-7399" y="379787"/>
                  <a:pt x="-2388" y="360022"/>
                  <a:pt x="24614" y="353062"/>
                </a:cubicBezTo>
                <a:cubicBezTo>
                  <a:pt x="50503" y="346381"/>
                  <a:pt x="77506" y="342484"/>
                  <a:pt x="104230" y="341371"/>
                </a:cubicBezTo>
                <a:cubicBezTo>
                  <a:pt x="138192" y="339979"/>
                  <a:pt x="172154" y="343041"/>
                  <a:pt x="206116" y="343041"/>
                </a:cubicBezTo>
                <a:cubicBezTo>
                  <a:pt x="236181" y="343041"/>
                  <a:pt x="266524" y="341371"/>
                  <a:pt x="296588" y="340814"/>
                </a:cubicBezTo>
                <a:cubicBezTo>
                  <a:pt x="320807" y="340536"/>
                  <a:pt x="345304" y="339979"/>
                  <a:pt x="369523" y="341092"/>
                </a:cubicBezTo>
                <a:cubicBezTo>
                  <a:pt x="383720" y="341649"/>
                  <a:pt x="389845" y="334411"/>
                  <a:pt x="394577" y="322998"/>
                </a:cubicBezTo>
                <a:cubicBezTo>
                  <a:pt x="417682" y="266487"/>
                  <a:pt x="439117" y="209142"/>
                  <a:pt x="465006" y="154023"/>
                </a:cubicBezTo>
                <a:cubicBezTo>
                  <a:pt x="488390" y="104472"/>
                  <a:pt x="517620" y="57705"/>
                  <a:pt x="557706" y="19289"/>
                </a:cubicBezTo>
                <a:cubicBezTo>
                  <a:pt x="586379" y="-8270"/>
                  <a:pt x="614216" y="-6600"/>
                  <a:pt x="636208" y="26248"/>
                </a:cubicBezTo>
                <a:cubicBezTo>
                  <a:pt x="653746" y="52137"/>
                  <a:pt x="668778" y="80253"/>
                  <a:pt x="681305" y="108648"/>
                </a:cubicBezTo>
                <a:cubicBezTo>
                  <a:pt x="715267" y="185480"/>
                  <a:pt x="736702" y="266487"/>
                  <a:pt x="758137" y="347495"/>
                </a:cubicBezTo>
                <a:cubicBezTo>
                  <a:pt x="764540" y="371714"/>
                  <a:pt x="764818" y="370322"/>
                  <a:pt x="789594" y="372549"/>
                </a:cubicBezTo>
                <a:cubicBezTo>
                  <a:pt x="843320" y="377003"/>
                  <a:pt x="897325" y="378395"/>
                  <a:pt x="949938" y="392035"/>
                </a:cubicBezTo>
                <a:cubicBezTo>
                  <a:pt x="992252" y="402892"/>
                  <a:pt x="1028162" y="426832"/>
                  <a:pt x="1065465" y="446875"/>
                </a:cubicBezTo>
                <a:cubicBezTo>
                  <a:pt x="1086900" y="458567"/>
                  <a:pt x="1089962" y="491694"/>
                  <a:pt x="1071589" y="508397"/>
                </a:cubicBezTo>
                <a:cubicBezTo>
                  <a:pt x="1052381" y="525934"/>
                  <a:pt x="1034565" y="544864"/>
                  <a:pt x="1010068" y="556556"/>
                </a:cubicBezTo>
                <a:cubicBezTo>
                  <a:pt x="990860" y="565742"/>
                  <a:pt x="974436" y="581053"/>
                  <a:pt x="956620" y="593023"/>
                </a:cubicBezTo>
                <a:cubicBezTo>
                  <a:pt x="937133" y="606107"/>
                  <a:pt x="917090" y="618077"/>
                  <a:pt x="897604" y="631161"/>
                </a:cubicBezTo>
                <a:cubicBezTo>
                  <a:pt x="878396" y="643966"/>
                  <a:pt x="859466" y="657607"/>
                  <a:pt x="839701" y="671525"/>
                </a:cubicBezTo>
                <a:close/>
                <a:moveTo>
                  <a:pt x="356161" y="601096"/>
                </a:moveTo>
                <a:cubicBezTo>
                  <a:pt x="368131" y="608891"/>
                  <a:pt x="376204" y="615850"/>
                  <a:pt x="385669" y="620304"/>
                </a:cubicBezTo>
                <a:cubicBezTo>
                  <a:pt x="436890" y="645080"/>
                  <a:pt x="485328" y="673752"/>
                  <a:pt x="529590" y="709663"/>
                </a:cubicBezTo>
                <a:cubicBezTo>
                  <a:pt x="573016" y="744738"/>
                  <a:pt x="574130" y="743625"/>
                  <a:pt x="625351" y="715787"/>
                </a:cubicBezTo>
                <a:cubicBezTo>
                  <a:pt x="628413" y="714117"/>
                  <a:pt x="631754" y="712725"/>
                  <a:pt x="634816" y="711055"/>
                </a:cubicBezTo>
                <a:cubicBezTo>
                  <a:pt x="665994" y="694352"/>
                  <a:pt x="697451" y="677650"/>
                  <a:pt x="728629" y="660947"/>
                </a:cubicBezTo>
                <a:cubicBezTo>
                  <a:pt x="745332" y="652039"/>
                  <a:pt x="761756" y="642853"/>
                  <a:pt x="777902" y="634223"/>
                </a:cubicBezTo>
                <a:cubicBezTo>
                  <a:pt x="772613" y="559618"/>
                  <a:pt x="746445" y="492251"/>
                  <a:pt x="728351" y="423770"/>
                </a:cubicBezTo>
                <a:cubicBezTo>
                  <a:pt x="624516" y="415697"/>
                  <a:pt x="524579" y="398438"/>
                  <a:pt x="423250" y="398995"/>
                </a:cubicBezTo>
                <a:cubicBezTo>
                  <a:pt x="392907" y="464413"/>
                  <a:pt x="373699" y="531780"/>
                  <a:pt x="356161" y="601096"/>
                </a:cubicBezTo>
                <a:close/>
                <a:moveTo>
                  <a:pt x="606143" y="47962"/>
                </a:moveTo>
                <a:cubicBezTo>
                  <a:pt x="566892" y="85821"/>
                  <a:pt x="532374" y="131753"/>
                  <a:pt x="515671" y="174623"/>
                </a:cubicBezTo>
                <a:cubicBezTo>
                  <a:pt x="505928" y="199677"/>
                  <a:pt x="494236" y="224174"/>
                  <a:pt x="483936" y="248950"/>
                </a:cubicBezTo>
                <a:cubicBezTo>
                  <a:pt x="471687" y="278458"/>
                  <a:pt x="459717" y="307965"/>
                  <a:pt x="446355" y="340536"/>
                </a:cubicBezTo>
                <a:cubicBezTo>
                  <a:pt x="536828" y="348887"/>
                  <a:pt x="623681" y="356681"/>
                  <a:pt x="712205" y="364754"/>
                </a:cubicBezTo>
                <a:cubicBezTo>
                  <a:pt x="691605" y="253125"/>
                  <a:pt x="658200" y="149291"/>
                  <a:pt x="606143" y="47962"/>
                </a:cubicBezTo>
                <a:close/>
                <a:moveTo>
                  <a:pt x="363956" y="394262"/>
                </a:moveTo>
                <a:cubicBezTo>
                  <a:pt x="271813" y="394262"/>
                  <a:pt x="183568" y="394262"/>
                  <a:pt x="95322" y="394541"/>
                </a:cubicBezTo>
                <a:cubicBezTo>
                  <a:pt x="90590" y="394541"/>
                  <a:pt x="86136" y="397881"/>
                  <a:pt x="80847" y="399551"/>
                </a:cubicBezTo>
                <a:cubicBezTo>
                  <a:pt x="106736" y="430451"/>
                  <a:pt x="279607" y="559061"/>
                  <a:pt x="307167" y="567969"/>
                </a:cubicBezTo>
                <a:cubicBezTo>
                  <a:pt x="325261" y="512016"/>
                  <a:pt x="343634" y="456062"/>
                  <a:pt x="363956" y="394262"/>
                </a:cubicBezTo>
                <a:close/>
                <a:moveTo>
                  <a:pt x="517620" y="764503"/>
                </a:moveTo>
                <a:cubicBezTo>
                  <a:pt x="466120" y="718849"/>
                  <a:pt x="406826" y="687393"/>
                  <a:pt x="343356" y="655380"/>
                </a:cubicBezTo>
                <a:cubicBezTo>
                  <a:pt x="326375" y="728593"/>
                  <a:pt x="310229" y="799022"/>
                  <a:pt x="293526" y="871957"/>
                </a:cubicBezTo>
                <a:cubicBezTo>
                  <a:pt x="326932" y="861378"/>
                  <a:pt x="358388" y="854976"/>
                  <a:pt x="386782" y="841613"/>
                </a:cubicBezTo>
                <a:cubicBezTo>
                  <a:pt x="429652" y="821292"/>
                  <a:pt x="470574" y="795960"/>
                  <a:pt x="512052" y="772576"/>
                </a:cubicBezTo>
                <a:cubicBezTo>
                  <a:pt x="513722" y="771463"/>
                  <a:pt x="514836" y="768400"/>
                  <a:pt x="517620" y="764503"/>
                </a:cubicBezTo>
                <a:close/>
                <a:moveTo>
                  <a:pt x="779850" y="426554"/>
                </a:moveTo>
                <a:cubicBezTo>
                  <a:pt x="788758" y="460516"/>
                  <a:pt x="794326" y="489745"/>
                  <a:pt x="804069" y="517861"/>
                </a:cubicBezTo>
                <a:cubicBezTo>
                  <a:pt x="813812" y="546256"/>
                  <a:pt x="811585" y="577712"/>
                  <a:pt x="828010" y="608055"/>
                </a:cubicBezTo>
                <a:cubicBezTo>
                  <a:pt x="891758" y="562402"/>
                  <a:pt x="959403" y="528440"/>
                  <a:pt x="1014243" y="473600"/>
                </a:cubicBezTo>
                <a:cubicBezTo>
                  <a:pt x="940752" y="431843"/>
                  <a:pt x="861136" y="436019"/>
                  <a:pt x="779850" y="426554"/>
                </a:cubicBezTo>
                <a:close/>
                <a:moveTo>
                  <a:pt x="791821" y="700198"/>
                </a:moveTo>
                <a:cubicBezTo>
                  <a:pt x="737816" y="723582"/>
                  <a:pt x="691048" y="754760"/>
                  <a:pt x="637043" y="780649"/>
                </a:cubicBezTo>
                <a:cubicBezTo>
                  <a:pt x="698286" y="825746"/>
                  <a:pt x="756745" y="865832"/>
                  <a:pt x="824669" y="900351"/>
                </a:cubicBezTo>
                <a:cubicBezTo>
                  <a:pt x="819380" y="829922"/>
                  <a:pt x="810472" y="765895"/>
                  <a:pt x="791821" y="700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7"/>
          <p:cNvSpPr/>
          <p:nvPr/>
        </p:nvSpPr>
        <p:spPr>
          <a:xfrm>
            <a:off x="8201616" y="651290"/>
            <a:ext cx="394560" cy="488416"/>
          </a:xfrm>
          <a:custGeom>
            <a:rect b="b" l="l" r="r" t="t"/>
            <a:pathLst>
              <a:path extrusionOk="0" h="976832" w="789121">
                <a:moveTo>
                  <a:pt x="542571" y="231221"/>
                </a:moveTo>
                <a:cubicBezTo>
                  <a:pt x="559162" y="228500"/>
                  <a:pt x="578202" y="226050"/>
                  <a:pt x="596970" y="221967"/>
                </a:cubicBezTo>
                <a:cubicBezTo>
                  <a:pt x="631513" y="214074"/>
                  <a:pt x="666329" y="207814"/>
                  <a:pt x="701688" y="204821"/>
                </a:cubicBezTo>
                <a:cubicBezTo>
                  <a:pt x="726984" y="202643"/>
                  <a:pt x="750375" y="207814"/>
                  <a:pt x="771591" y="221151"/>
                </a:cubicBezTo>
                <a:cubicBezTo>
                  <a:pt x="788455" y="231766"/>
                  <a:pt x="794439" y="259255"/>
                  <a:pt x="783831" y="279668"/>
                </a:cubicBezTo>
                <a:cubicBezTo>
                  <a:pt x="773767" y="298992"/>
                  <a:pt x="768599" y="321311"/>
                  <a:pt x="748472" y="335192"/>
                </a:cubicBezTo>
                <a:cubicBezTo>
                  <a:pt x="740040" y="341179"/>
                  <a:pt x="736232" y="353155"/>
                  <a:pt x="729704" y="362137"/>
                </a:cubicBezTo>
                <a:cubicBezTo>
                  <a:pt x="716920" y="379284"/>
                  <a:pt x="703592" y="396158"/>
                  <a:pt x="690264" y="413305"/>
                </a:cubicBezTo>
                <a:cubicBezTo>
                  <a:pt x="675849" y="431813"/>
                  <a:pt x="661161" y="450321"/>
                  <a:pt x="646473" y="468556"/>
                </a:cubicBezTo>
                <a:cubicBezTo>
                  <a:pt x="641305" y="474816"/>
                  <a:pt x="641577" y="480804"/>
                  <a:pt x="643753" y="487881"/>
                </a:cubicBezTo>
                <a:cubicBezTo>
                  <a:pt x="662249" y="547759"/>
                  <a:pt x="682921" y="607093"/>
                  <a:pt x="697608" y="668332"/>
                </a:cubicBezTo>
                <a:cubicBezTo>
                  <a:pt x="703592" y="693372"/>
                  <a:pt x="712296" y="717595"/>
                  <a:pt x="714200" y="743724"/>
                </a:cubicBezTo>
                <a:cubicBezTo>
                  <a:pt x="715288" y="760326"/>
                  <a:pt x="711208" y="767947"/>
                  <a:pt x="695160" y="768764"/>
                </a:cubicBezTo>
                <a:cubicBezTo>
                  <a:pt x="683464" y="769308"/>
                  <a:pt x="671497" y="767403"/>
                  <a:pt x="659801" y="765770"/>
                </a:cubicBezTo>
                <a:cubicBezTo>
                  <a:pt x="604314" y="759237"/>
                  <a:pt x="549371" y="749711"/>
                  <a:pt x="496331" y="730659"/>
                </a:cubicBezTo>
                <a:cubicBezTo>
                  <a:pt x="478652" y="724399"/>
                  <a:pt x="460972" y="717595"/>
                  <a:pt x="441932" y="710518"/>
                </a:cubicBezTo>
                <a:cubicBezTo>
                  <a:pt x="427788" y="729026"/>
                  <a:pt x="413917" y="746990"/>
                  <a:pt x="399773" y="764953"/>
                </a:cubicBezTo>
                <a:cubicBezTo>
                  <a:pt x="379373" y="791354"/>
                  <a:pt x="358157" y="817210"/>
                  <a:pt x="338574" y="844428"/>
                </a:cubicBezTo>
                <a:cubicBezTo>
                  <a:pt x="314910" y="877089"/>
                  <a:pt x="292878" y="910838"/>
                  <a:pt x="270031" y="944315"/>
                </a:cubicBezTo>
                <a:cubicBezTo>
                  <a:pt x="264863" y="951936"/>
                  <a:pt x="259967" y="959557"/>
                  <a:pt x="254527" y="966634"/>
                </a:cubicBezTo>
                <a:cubicBezTo>
                  <a:pt x="246911" y="976704"/>
                  <a:pt x="239023" y="978881"/>
                  <a:pt x="227055" y="975071"/>
                </a:cubicBezTo>
                <a:cubicBezTo>
                  <a:pt x="214544" y="970988"/>
                  <a:pt x="208832" y="963367"/>
                  <a:pt x="208832" y="950575"/>
                </a:cubicBezTo>
                <a:cubicBezTo>
                  <a:pt x="208832" y="909477"/>
                  <a:pt x="207200" y="868379"/>
                  <a:pt x="208560" y="827281"/>
                </a:cubicBezTo>
                <a:cubicBezTo>
                  <a:pt x="209920" y="790265"/>
                  <a:pt x="214000" y="753522"/>
                  <a:pt x="216992" y="716778"/>
                </a:cubicBezTo>
                <a:cubicBezTo>
                  <a:pt x="219984" y="683029"/>
                  <a:pt x="223247" y="649007"/>
                  <a:pt x="226239" y="614713"/>
                </a:cubicBezTo>
                <a:cubicBezTo>
                  <a:pt x="213456" y="606820"/>
                  <a:pt x="202032" y="599472"/>
                  <a:pt x="190064" y="592395"/>
                </a:cubicBezTo>
                <a:cubicBezTo>
                  <a:pt x="145729" y="565994"/>
                  <a:pt x="100849" y="540410"/>
                  <a:pt x="57330" y="512921"/>
                </a:cubicBezTo>
                <a:cubicBezTo>
                  <a:pt x="35842" y="499312"/>
                  <a:pt x="14355" y="484070"/>
                  <a:pt x="3747" y="458758"/>
                </a:cubicBezTo>
                <a:cubicBezTo>
                  <a:pt x="-4141" y="439706"/>
                  <a:pt x="483" y="423104"/>
                  <a:pt x="17075" y="411672"/>
                </a:cubicBezTo>
                <a:cubicBezTo>
                  <a:pt x="44002" y="393164"/>
                  <a:pt x="72018" y="377106"/>
                  <a:pt x="102209" y="364314"/>
                </a:cubicBezTo>
                <a:cubicBezTo>
                  <a:pt x="106017" y="362681"/>
                  <a:pt x="110097" y="361592"/>
                  <a:pt x="113905" y="360231"/>
                </a:cubicBezTo>
                <a:cubicBezTo>
                  <a:pt x="126145" y="355877"/>
                  <a:pt x="138385" y="351522"/>
                  <a:pt x="150625" y="347167"/>
                </a:cubicBezTo>
                <a:cubicBezTo>
                  <a:pt x="168304" y="341179"/>
                  <a:pt x="186256" y="335464"/>
                  <a:pt x="203936" y="329748"/>
                </a:cubicBezTo>
                <a:cubicBezTo>
                  <a:pt x="207744" y="328387"/>
                  <a:pt x="211824" y="327571"/>
                  <a:pt x="215632" y="326210"/>
                </a:cubicBezTo>
                <a:cubicBezTo>
                  <a:pt x="231135" y="320222"/>
                  <a:pt x="246367" y="313962"/>
                  <a:pt x="264591" y="306341"/>
                </a:cubicBezTo>
                <a:cubicBezTo>
                  <a:pt x="266495" y="298176"/>
                  <a:pt x="269487" y="286745"/>
                  <a:pt x="271663" y="275313"/>
                </a:cubicBezTo>
                <a:cubicBezTo>
                  <a:pt x="283087" y="211625"/>
                  <a:pt x="293150" y="147664"/>
                  <a:pt x="305934" y="84248"/>
                </a:cubicBezTo>
                <a:cubicBezTo>
                  <a:pt x="310286" y="62746"/>
                  <a:pt x="319534" y="41789"/>
                  <a:pt x="329326" y="21648"/>
                </a:cubicBezTo>
                <a:cubicBezTo>
                  <a:pt x="340206" y="-670"/>
                  <a:pt x="368765" y="-6658"/>
                  <a:pt x="391885" y="8039"/>
                </a:cubicBezTo>
                <a:cubicBezTo>
                  <a:pt x="402765" y="15116"/>
                  <a:pt x="413101" y="24097"/>
                  <a:pt x="421260" y="34168"/>
                </a:cubicBezTo>
                <a:cubicBezTo>
                  <a:pt x="445468" y="64107"/>
                  <a:pt x="466684" y="95679"/>
                  <a:pt x="484364" y="129973"/>
                </a:cubicBezTo>
                <a:cubicBezTo>
                  <a:pt x="501499" y="163450"/>
                  <a:pt x="521355" y="194478"/>
                  <a:pt x="542571" y="231221"/>
                </a:cubicBezTo>
                <a:close/>
                <a:moveTo>
                  <a:pt x="518907" y="287289"/>
                </a:moveTo>
                <a:cubicBezTo>
                  <a:pt x="503403" y="290011"/>
                  <a:pt x="489531" y="291372"/>
                  <a:pt x="476204" y="295182"/>
                </a:cubicBezTo>
                <a:cubicBezTo>
                  <a:pt x="442204" y="304708"/>
                  <a:pt x="408477" y="315595"/>
                  <a:pt x="374205" y="325393"/>
                </a:cubicBezTo>
                <a:cubicBezTo>
                  <a:pt x="358701" y="329748"/>
                  <a:pt x="342926" y="332198"/>
                  <a:pt x="327422" y="336280"/>
                </a:cubicBezTo>
                <a:cubicBezTo>
                  <a:pt x="307022" y="341452"/>
                  <a:pt x="303758" y="346078"/>
                  <a:pt x="301310" y="365947"/>
                </a:cubicBezTo>
                <a:cubicBezTo>
                  <a:pt x="297774" y="395342"/>
                  <a:pt x="293150" y="425009"/>
                  <a:pt x="289886" y="454403"/>
                </a:cubicBezTo>
                <a:cubicBezTo>
                  <a:pt x="288255" y="468829"/>
                  <a:pt x="288526" y="483798"/>
                  <a:pt x="286895" y="498223"/>
                </a:cubicBezTo>
                <a:cubicBezTo>
                  <a:pt x="283631" y="525713"/>
                  <a:pt x="279823" y="553202"/>
                  <a:pt x="275471" y="580420"/>
                </a:cubicBezTo>
                <a:cubicBezTo>
                  <a:pt x="274111" y="589946"/>
                  <a:pt x="277919" y="594845"/>
                  <a:pt x="285807" y="598111"/>
                </a:cubicBezTo>
                <a:cubicBezTo>
                  <a:pt x="293966" y="601649"/>
                  <a:pt x="302942" y="604643"/>
                  <a:pt x="310014" y="610087"/>
                </a:cubicBezTo>
                <a:cubicBezTo>
                  <a:pt x="338030" y="630500"/>
                  <a:pt x="371213" y="639753"/>
                  <a:pt x="402493" y="653090"/>
                </a:cubicBezTo>
                <a:cubicBezTo>
                  <a:pt x="412557" y="657445"/>
                  <a:pt x="420444" y="654179"/>
                  <a:pt x="426700" y="646830"/>
                </a:cubicBezTo>
                <a:cubicBezTo>
                  <a:pt x="451724" y="616347"/>
                  <a:pt x="475660" y="584774"/>
                  <a:pt x="501227" y="554563"/>
                </a:cubicBezTo>
                <a:cubicBezTo>
                  <a:pt x="523803" y="528162"/>
                  <a:pt x="547739" y="503122"/>
                  <a:pt x="571130" y="477538"/>
                </a:cubicBezTo>
                <a:cubicBezTo>
                  <a:pt x="580650" y="467196"/>
                  <a:pt x="586906" y="457125"/>
                  <a:pt x="580922" y="442428"/>
                </a:cubicBezTo>
                <a:cubicBezTo>
                  <a:pt x="572490" y="421743"/>
                  <a:pt x="565418" y="400785"/>
                  <a:pt x="556986" y="380100"/>
                </a:cubicBezTo>
                <a:cubicBezTo>
                  <a:pt x="545291" y="349072"/>
                  <a:pt x="531963" y="318317"/>
                  <a:pt x="518907" y="287289"/>
                </a:cubicBezTo>
                <a:close/>
                <a:moveTo>
                  <a:pt x="499323" y="241836"/>
                </a:moveTo>
                <a:cubicBezTo>
                  <a:pt x="493067" y="227955"/>
                  <a:pt x="488171" y="215707"/>
                  <a:pt x="482460" y="203732"/>
                </a:cubicBezTo>
                <a:cubicBezTo>
                  <a:pt x="472124" y="182502"/>
                  <a:pt x="461788" y="161001"/>
                  <a:pt x="450364" y="140315"/>
                </a:cubicBezTo>
                <a:cubicBezTo>
                  <a:pt x="439212" y="120447"/>
                  <a:pt x="426972" y="100850"/>
                  <a:pt x="413645" y="82070"/>
                </a:cubicBezTo>
                <a:cubicBezTo>
                  <a:pt x="402493" y="66557"/>
                  <a:pt x="394605" y="47777"/>
                  <a:pt x="374477" y="37162"/>
                </a:cubicBezTo>
                <a:cubicBezTo>
                  <a:pt x="370669" y="42877"/>
                  <a:pt x="366045" y="47504"/>
                  <a:pt x="364141" y="52948"/>
                </a:cubicBezTo>
                <a:cubicBezTo>
                  <a:pt x="355437" y="82343"/>
                  <a:pt x="346190" y="111465"/>
                  <a:pt x="339662" y="141404"/>
                </a:cubicBezTo>
                <a:cubicBezTo>
                  <a:pt x="332590" y="173248"/>
                  <a:pt x="328510" y="205637"/>
                  <a:pt x="323070" y="238026"/>
                </a:cubicBezTo>
                <a:cubicBezTo>
                  <a:pt x="320350" y="255173"/>
                  <a:pt x="317902" y="272047"/>
                  <a:pt x="315182" y="291099"/>
                </a:cubicBezTo>
                <a:cubicBezTo>
                  <a:pt x="377197" y="274497"/>
                  <a:pt x="437036" y="258711"/>
                  <a:pt x="499323" y="241836"/>
                </a:cubicBezTo>
                <a:close/>
                <a:moveTo>
                  <a:pt x="256159" y="359959"/>
                </a:moveTo>
                <a:cubicBezTo>
                  <a:pt x="246095" y="362681"/>
                  <a:pt x="238207" y="364586"/>
                  <a:pt x="230591" y="367036"/>
                </a:cubicBezTo>
                <a:cubicBezTo>
                  <a:pt x="212640" y="372751"/>
                  <a:pt x="194960" y="378739"/>
                  <a:pt x="177280" y="384727"/>
                </a:cubicBezTo>
                <a:cubicBezTo>
                  <a:pt x="166944" y="388265"/>
                  <a:pt x="156337" y="391531"/>
                  <a:pt x="146273" y="396158"/>
                </a:cubicBezTo>
                <a:cubicBezTo>
                  <a:pt x="122337" y="407045"/>
                  <a:pt x="99217" y="419837"/>
                  <a:pt x="74738" y="429636"/>
                </a:cubicBezTo>
                <a:cubicBezTo>
                  <a:pt x="61954" y="434807"/>
                  <a:pt x="54338" y="442700"/>
                  <a:pt x="46994" y="455492"/>
                </a:cubicBezTo>
                <a:cubicBezTo>
                  <a:pt x="98401" y="497679"/>
                  <a:pt x="160144" y="521902"/>
                  <a:pt x="212368" y="561095"/>
                </a:cubicBezTo>
                <a:cubicBezTo>
                  <a:pt x="216992" y="564634"/>
                  <a:pt x="223519" y="565722"/>
                  <a:pt x="230591" y="568444"/>
                </a:cubicBezTo>
                <a:cubicBezTo>
                  <a:pt x="239023" y="498495"/>
                  <a:pt x="247455" y="430724"/>
                  <a:pt x="256159" y="359959"/>
                </a:cubicBezTo>
                <a:close/>
                <a:moveTo>
                  <a:pt x="607850" y="520269"/>
                </a:moveTo>
                <a:cubicBezTo>
                  <a:pt x="605674" y="519997"/>
                  <a:pt x="603498" y="519453"/>
                  <a:pt x="601322" y="519181"/>
                </a:cubicBezTo>
                <a:cubicBezTo>
                  <a:pt x="554538" y="569261"/>
                  <a:pt x="510475" y="621518"/>
                  <a:pt x="467228" y="675952"/>
                </a:cubicBezTo>
                <a:cubicBezTo>
                  <a:pt x="531419" y="706708"/>
                  <a:pt x="597786" y="717323"/>
                  <a:pt x="666873" y="725488"/>
                </a:cubicBezTo>
                <a:cubicBezTo>
                  <a:pt x="646745" y="656084"/>
                  <a:pt x="627433" y="588040"/>
                  <a:pt x="607850" y="520269"/>
                </a:cubicBezTo>
                <a:close/>
                <a:moveTo>
                  <a:pt x="621449" y="422015"/>
                </a:moveTo>
                <a:cubicBezTo>
                  <a:pt x="633145" y="408134"/>
                  <a:pt x="644025" y="395614"/>
                  <a:pt x="654633" y="382822"/>
                </a:cubicBezTo>
                <a:cubicBezTo>
                  <a:pt x="667961" y="366764"/>
                  <a:pt x="681289" y="350705"/>
                  <a:pt x="694344" y="334647"/>
                </a:cubicBezTo>
                <a:cubicBezTo>
                  <a:pt x="701688" y="325665"/>
                  <a:pt x="709848" y="317228"/>
                  <a:pt x="716104" y="307430"/>
                </a:cubicBezTo>
                <a:cubicBezTo>
                  <a:pt x="723176" y="296543"/>
                  <a:pt x="728888" y="284567"/>
                  <a:pt x="734328" y="272592"/>
                </a:cubicBezTo>
                <a:cubicBezTo>
                  <a:pt x="737320" y="266060"/>
                  <a:pt x="739224" y="258983"/>
                  <a:pt x="741672" y="251634"/>
                </a:cubicBezTo>
                <a:cubicBezTo>
                  <a:pt x="712296" y="246463"/>
                  <a:pt x="587722" y="266060"/>
                  <a:pt x="561610" y="279668"/>
                </a:cubicBezTo>
                <a:cubicBezTo>
                  <a:pt x="581194" y="326482"/>
                  <a:pt x="600778" y="373024"/>
                  <a:pt x="621449" y="422015"/>
                </a:cubicBezTo>
                <a:close/>
                <a:moveTo>
                  <a:pt x="249903" y="871373"/>
                </a:moveTo>
                <a:cubicBezTo>
                  <a:pt x="300222" y="813128"/>
                  <a:pt x="344286" y="753250"/>
                  <a:pt x="389437" y="691194"/>
                </a:cubicBezTo>
                <a:cubicBezTo>
                  <a:pt x="348094" y="675136"/>
                  <a:pt x="314094" y="650096"/>
                  <a:pt x="271119" y="638937"/>
                </a:cubicBezTo>
                <a:cubicBezTo>
                  <a:pt x="263775" y="717867"/>
                  <a:pt x="256703" y="794620"/>
                  <a:pt x="249903" y="8713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7"/>
          <p:cNvSpPr/>
          <p:nvPr/>
        </p:nvSpPr>
        <p:spPr>
          <a:xfrm>
            <a:off x="7412407" y="651532"/>
            <a:ext cx="453738" cy="488309"/>
          </a:xfrm>
          <a:custGeom>
            <a:rect b="b" l="l" r="r" t="t"/>
            <a:pathLst>
              <a:path extrusionOk="0" h="976618" w="907477">
                <a:moveTo>
                  <a:pt x="555362" y="368840"/>
                </a:moveTo>
                <a:cubicBezTo>
                  <a:pt x="572321" y="371582"/>
                  <a:pt x="588283" y="374573"/>
                  <a:pt x="604245" y="376817"/>
                </a:cubicBezTo>
                <a:cubicBezTo>
                  <a:pt x="622700" y="379558"/>
                  <a:pt x="641405" y="382051"/>
                  <a:pt x="660110" y="384045"/>
                </a:cubicBezTo>
                <a:cubicBezTo>
                  <a:pt x="693779" y="387784"/>
                  <a:pt x="727199" y="394514"/>
                  <a:pt x="761367" y="396010"/>
                </a:cubicBezTo>
                <a:cubicBezTo>
                  <a:pt x="790297" y="397505"/>
                  <a:pt x="819228" y="404485"/>
                  <a:pt x="847909" y="409470"/>
                </a:cubicBezTo>
                <a:cubicBezTo>
                  <a:pt x="859880" y="411464"/>
                  <a:pt x="872101" y="413956"/>
                  <a:pt x="883822" y="417197"/>
                </a:cubicBezTo>
                <a:cubicBezTo>
                  <a:pt x="895045" y="420437"/>
                  <a:pt x="903026" y="427915"/>
                  <a:pt x="906268" y="439880"/>
                </a:cubicBezTo>
                <a:cubicBezTo>
                  <a:pt x="909012" y="450598"/>
                  <a:pt x="907515" y="457079"/>
                  <a:pt x="897290" y="461814"/>
                </a:cubicBezTo>
                <a:cubicBezTo>
                  <a:pt x="886316" y="467049"/>
                  <a:pt x="874595" y="472034"/>
                  <a:pt x="862623" y="474278"/>
                </a:cubicBezTo>
                <a:cubicBezTo>
                  <a:pt x="836187" y="479263"/>
                  <a:pt x="809501" y="482752"/>
                  <a:pt x="782815" y="486491"/>
                </a:cubicBezTo>
                <a:cubicBezTo>
                  <a:pt x="754384" y="490479"/>
                  <a:pt x="725952" y="494218"/>
                  <a:pt x="697770" y="497957"/>
                </a:cubicBezTo>
                <a:cubicBezTo>
                  <a:pt x="687794" y="499204"/>
                  <a:pt x="678067" y="500699"/>
                  <a:pt x="668091" y="500948"/>
                </a:cubicBezTo>
                <a:cubicBezTo>
                  <a:pt x="648887" y="501447"/>
                  <a:pt x="631180" y="506931"/>
                  <a:pt x="613223" y="514159"/>
                </a:cubicBezTo>
                <a:cubicBezTo>
                  <a:pt x="611976" y="531109"/>
                  <a:pt x="610729" y="547311"/>
                  <a:pt x="615218" y="564510"/>
                </a:cubicBezTo>
                <a:cubicBezTo>
                  <a:pt x="620955" y="586445"/>
                  <a:pt x="622700" y="609626"/>
                  <a:pt x="626441" y="632060"/>
                </a:cubicBezTo>
                <a:cubicBezTo>
                  <a:pt x="632926" y="673188"/>
                  <a:pt x="639660" y="714066"/>
                  <a:pt x="646393" y="755194"/>
                </a:cubicBezTo>
                <a:cubicBezTo>
                  <a:pt x="647391" y="760927"/>
                  <a:pt x="647640" y="766910"/>
                  <a:pt x="648139" y="772643"/>
                </a:cubicBezTo>
                <a:cubicBezTo>
                  <a:pt x="648389" y="775634"/>
                  <a:pt x="647142" y="778874"/>
                  <a:pt x="648139" y="781367"/>
                </a:cubicBezTo>
                <a:cubicBezTo>
                  <a:pt x="656120" y="802554"/>
                  <a:pt x="656369" y="824738"/>
                  <a:pt x="658365" y="846673"/>
                </a:cubicBezTo>
                <a:cubicBezTo>
                  <a:pt x="660609" y="871101"/>
                  <a:pt x="666345" y="895030"/>
                  <a:pt x="670585" y="919208"/>
                </a:cubicBezTo>
                <a:cubicBezTo>
                  <a:pt x="671084" y="922199"/>
                  <a:pt x="671583" y="924941"/>
                  <a:pt x="671832" y="927932"/>
                </a:cubicBezTo>
                <a:cubicBezTo>
                  <a:pt x="672580" y="943386"/>
                  <a:pt x="662604" y="951363"/>
                  <a:pt x="648389" y="945131"/>
                </a:cubicBezTo>
                <a:cubicBezTo>
                  <a:pt x="639161" y="940894"/>
                  <a:pt x="628935" y="934911"/>
                  <a:pt x="623199" y="926935"/>
                </a:cubicBezTo>
                <a:cubicBezTo>
                  <a:pt x="604993" y="900513"/>
                  <a:pt x="588532" y="872845"/>
                  <a:pt x="571324" y="845676"/>
                </a:cubicBezTo>
                <a:cubicBezTo>
                  <a:pt x="567583" y="839694"/>
                  <a:pt x="562844" y="834459"/>
                  <a:pt x="559353" y="828477"/>
                </a:cubicBezTo>
                <a:cubicBezTo>
                  <a:pt x="534413" y="788845"/>
                  <a:pt x="509223" y="749461"/>
                  <a:pt x="485281" y="709081"/>
                </a:cubicBezTo>
                <a:cubicBezTo>
                  <a:pt x="469818" y="682909"/>
                  <a:pt x="456101" y="655739"/>
                  <a:pt x="441636" y="628819"/>
                </a:cubicBezTo>
                <a:cubicBezTo>
                  <a:pt x="439890" y="625828"/>
                  <a:pt x="437895" y="623086"/>
                  <a:pt x="435650" y="619098"/>
                </a:cubicBezTo>
                <a:cubicBezTo>
                  <a:pt x="433405" y="621840"/>
                  <a:pt x="431660" y="623086"/>
                  <a:pt x="430662" y="625080"/>
                </a:cubicBezTo>
                <a:cubicBezTo>
                  <a:pt x="412206" y="664214"/>
                  <a:pt x="394499" y="703847"/>
                  <a:pt x="375295" y="742731"/>
                </a:cubicBezTo>
                <a:cubicBezTo>
                  <a:pt x="364072" y="765913"/>
                  <a:pt x="350605" y="787848"/>
                  <a:pt x="338633" y="810530"/>
                </a:cubicBezTo>
                <a:cubicBezTo>
                  <a:pt x="330653" y="825486"/>
                  <a:pt x="323669" y="840691"/>
                  <a:pt x="315938" y="855646"/>
                </a:cubicBezTo>
                <a:cubicBezTo>
                  <a:pt x="309952" y="867112"/>
                  <a:pt x="303219" y="878080"/>
                  <a:pt x="296734" y="889047"/>
                </a:cubicBezTo>
                <a:cubicBezTo>
                  <a:pt x="282019" y="913475"/>
                  <a:pt x="267305" y="937902"/>
                  <a:pt x="252590" y="962330"/>
                </a:cubicBezTo>
                <a:cubicBezTo>
                  <a:pt x="246106" y="972799"/>
                  <a:pt x="236629" y="978532"/>
                  <a:pt x="224408" y="976039"/>
                </a:cubicBezTo>
                <a:cubicBezTo>
                  <a:pt x="211689" y="973547"/>
                  <a:pt x="204705" y="965570"/>
                  <a:pt x="202211" y="952110"/>
                </a:cubicBezTo>
                <a:cubicBezTo>
                  <a:pt x="199967" y="939647"/>
                  <a:pt x="198969" y="927932"/>
                  <a:pt x="201962" y="915718"/>
                </a:cubicBezTo>
                <a:cubicBezTo>
                  <a:pt x="203708" y="908490"/>
                  <a:pt x="202710" y="900763"/>
                  <a:pt x="203708" y="893285"/>
                </a:cubicBezTo>
                <a:cubicBezTo>
                  <a:pt x="205952" y="873593"/>
                  <a:pt x="208197" y="853652"/>
                  <a:pt x="211439" y="833961"/>
                </a:cubicBezTo>
                <a:cubicBezTo>
                  <a:pt x="214931" y="812026"/>
                  <a:pt x="217924" y="789842"/>
                  <a:pt x="223410" y="768405"/>
                </a:cubicBezTo>
                <a:cubicBezTo>
                  <a:pt x="232139" y="735752"/>
                  <a:pt x="234135" y="701853"/>
                  <a:pt x="242614" y="668950"/>
                </a:cubicBezTo>
                <a:cubicBezTo>
                  <a:pt x="250595" y="637294"/>
                  <a:pt x="257079" y="605139"/>
                  <a:pt x="264063" y="573234"/>
                </a:cubicBezTo>
                <a:cubicBezTo>
                  <a:pt x="265060" y="568747"/>
                  <a:pt x="265060" y="564011"/>
                  <a:pt x="265559" y="557780"/>
                </a:cubicBezTo>
                <a:cubicBezTo>
                  <a:pt x="256331" y="552545"/>
                  <a:pt x="247103" y="546563"/>
                  <a:pt x="237127" y="541827"/>
                </a:cubicBezTo>
                <a:cubicBezTo>
                  <a:pt x="201214" y="524628"/>
                  <a:pt x="165051" y="507928"/>
                  <a:pt x="128888" y="491227"/>
                </a:cubicBezTo>
                <a:cubicBezTo>
                  <a:pt x="112926" y="483999"/>
                  <a:pt x="96466" y="478016"/>
                  <a:pt x="80753" y="470539"/>
                </a:cubicBezTo>
                <a:cubicBezTo>
                  <a:pt x="61799" y="461316"/>
                  <a:pt x="42845" y="451844"/>
                  <a:pt x="25137" y="440627"/>
                </a:cubicBezTo>
                <a:cubicBezTo>
                  <a:pt x="13914" y="433399"/>
                  <a:pt x="4188" y="423428"/>
                  <a:pt x="696" y="409470"/>
                </a:cubicBezTo>
                <a:cubicBezTo>
                  <a:pt x="-1798" y="398752"/>
                  <a:pt x="2442" y="390775"/>
                  <a:pt x="12917" y="387535"/>
                </a:cubicBezTo>
                <a:cubicBezTo>
                  <a:pt x="16907" y="386288"/>
                  <a:pt x="20897" y="385790"/>
                  <a:pt x="25137" y="385291"/>
                </a:cubicBezTo>
                <a:cubicBezTo>
                  <a:pt x="79008" y="379808"/>
                  <a:pt x="132878" y="373576"/>
                  <a:pt x="187497" y="375321"/>
                </a:cubicBezTo>
                <a:cubicBezTo>
                  <a:pt x="227650" y="376567"/>
                  <a:pt x="268053" y="374075"/>
                  <a:pt x="308207" y="373327"/>
                </a:cubicBezTo>
                <a:cubicBezTo>
                  <a:pt x="324667" y="373078"/>
                  <a:pt x="340878" y="373327"/>
                  <a:pt x="359832" y="373327"/>
                </a:cubicBezTo>
                <a:cubicBezTo>
                  <a:pt x="368811" y="350644"/>
                  <a:pt x="378288" y="327463"/>
                  <a:pt x="387266" y="304282"/>
                </a:cubicBezTo>
                <a:cubicBezTo>
                  <a:pt x="396993" y="278608"/>
                  <a:pt x="403976" y="251688"/>
                  <a:pt x="416446" y="227260"/>
                </a:cubicBezTo>
                <a:cubicBezTo>
                  <a:pt x="432408" y="196103"/>
                  <a:pt x="442633" y="162702"/>
                  <a:pt x="457098" y="131046"/>
                </a:cubicBezTo>
                <a:cubicBezTo>
                  <a:pt x="470067" y="102381"/>
                  <a:pt x="480293" y="72469"/>
                  <a:pt x="492264" y="43306"/>
                </a:cubicBezTo>
                <a:cubicBezTo>
                  <a:pt x="496753" y="32588"/>
                  <a:pt x="501991" y="22119"/>
                  <a:pt x="507727" y="11899"/>
                </a:cubicBezTo>
                <a:cubicBezTo>
                  <a:pt x="510720" y="6664"/>
                  <a:pt x="512465" y="-1312"/>
                  <a:pt x="521194" y="184"/>
                </a:cubicBezTo>
                <a:cubicBezTo>
                  <a:pt x="529674" y="1679"/>
                  <a:pt x="537156" y="5917"/>
                  <a:pt x="539151" y="14890"/>
                </a:cubicBezTo>
                <a:cubicBezTo>
                  <a:pt x="541645" y="25110"/>
                  <a:pt x="544638" y="35579"/>
                  <a:pt x="544887" y="45798"/>
                </a:cubicBezTo>
                <a:cubicBezTo>
                  <a:pt x="547132" y="107864"/>
                  <a:pt x="548628" y="170179"/>
                  <a:pt x="550374" y="232245"/>
                </a:cubicBezTo>
                <a:cubicBezTo>
                  <a:pt x="551372" y="270382"/>
                  <a:pt x="552369" y="308519"/>
                  <a:pt x="553616" y="346407"/>
                </a:cubicBezTo>
                <a:cubicBezTo>
                  <a:pt x="553367" y="353386"/>
                  <a:pt x="554365" y="360365"/>
                  <a:pt x="555362" y="368840"/>
                </a:cubicBezTo>
                <a:close/>
                <a:moveTo>
                  <a:pt x="615468" y="855148"/>
                </a:moveTo>
                <a:cubicBezTo>
                  <a:pt x="617214" y="854649"/>
                  <a:pt x="618959" y="854400"/>
                  <a:pt x="620456" y="853902"/>
                </a:cubicBezTo>
                <a:cubicBezTo>
                  <a:pt x="618959" y="846175"/>
                  <a:pt x="617214" y="838447"/>
                  <a:pt x="615967" y="830471"/>
                </a:cubicBezTo>
                <a:cubicBezTo>
                  <a:pt x="613473" y="814518"/>
                  <a:pt x="611228" y="798316"/>
                  <a:pt x="608734" y="782114"/>
                </a:cubicBezTo>
                <a:cubicBezTo>
                  <a:pt x="607986" y="776382"/>
                  <a:pt x="607237" y="770898"/>
                  <a:pt x="605990" y="765165"/>
                </a:cubicBezTo>
                <a:cubicBezTo>
                  <a:pt x="604743" y="758933"/>
                  <a:pt x="602748" y="752702"/>
                  <a:pt x="601751" y="746470"/>
                </a:cubicBezTo>
                <a:cubicBezTo>
                  <a:pt x="597511" y="720547"/>
                  <a:pt x="593770" y="694624"/>
                  <a:pt x="589281" y="668701"/>
                </a:cubicBezTo>
                <a:cubicBezTo>
                  <a:pt x="584293" y="638790"/>
                  <a:pt x="578556" y="608878"/>
                  <a:pt x="574067" y="578718"/>
                </a:cubicBezTo>
                <a:cubicBezTo>
                  <a:pt x="571074" y="558029"/>
                  <a:pt x="570576" y="537091"/>
                  <a:pt x="568331" y="516403"/>
                </a:cubicBezTo>
                <a:cubicBezTo>
                  <a:pt x="565089" y="486741"/>
                  <a:pt x="578806" y="469542"/>
                  <a:pt x="608484" y="466301"/>
                </a:cubicBezTo>
                <a:cubicBezTo>
                  <a:pt x="624197" y="464556"/>
                  <a:pt x="639660" y="461814"/>
                  <a:pt x="655372" y="459571"/>
                </a:cubicBezTo>
                <a:cubicBezTo>
                  <a:pt x="663353" y="458325"/>
                  <a:pt x="671333" y="456331"/>
                  <a:pt x="679564" y="455583"/>
                </a:cubicBezTo>
                <a:cubicBezTo>
                  <a:pt x="713731" y="451844"/>
                  <a:pt x="747899" y="448354"/>
                  <a:pt x="781818" y="444865"/>
                </a:cubicBezTo>
                <a:cubicBezTo>
                  <a:pt x="781818" y="443618"/>
                  <a:pt x="782067" y="442372"/>
                  <a:pt x="782067" y="441126"/>
                </a:cubicBezTo>
                <a:cubicBezTo>
                  <a:pt x="776081" y="439880"/>
                  <a:pt x="769846" y="438135"/>
                  <a:pt x="763611" y="437387"/>
                </a:cubicBezTo>
                <a:cubicBezTo>
                  <a:pt x="733434" y="433897"/>
                  <a:pt x="703257" y="430408"/>
                  <a:pt x="672830" y="427167"/>
                </a:cubicBezTo>
                <a:cubicBezTo>
                  <a:pt x="665847" y="426419"/>
                  <a:pt x="658863" y="426170"/>
                  <a:pt x="651880" y="425422"/>
                </a:cubicBezTo>
                <a:cubicBezTo>
                  <a:pt x="615218" y="422182"/>
                  <a:pt x="578307" y="419440"/>
                  <a:pt x="543391" y="406229"/>
                </a:cubicBezTo>
                <a:cubicBezTo>
                  <a:pt x="524187" y="399001"/>
                  <a:pt x="516456" y="388532"/>
                  <a:pt x="516206" y="368092"/>
                </a:cubicBezTo>
                <a:cubicBezTo>
                  <a:pt x="516206" y="348152"/>
                  <a:pt x="516456" y="328211"/>
                  <a:pt x="516206" y="308270"/>
                </a:cubicBezTo>
                <a:cubicBezTo>
                  <a:pt x="515708" y="274370"/>
                  <a:pt x="514710" y="240471"/>
                  <a:pt x="514211" y="206572"/>
                </a:cubicBezTo>
                <a:cubicBezTo>
                  <a:pt x="513962" y="173669"/>
                  <a:pt x="514211" y="141016"/>
                  <a:pt x="513962" y="108114"/>
                </a:cubicBezTo>
                <a:cubicBezTo>
                  <a:pt x="513962" y="102630"/>
                  <a:pt x="513214" y="97146"/>
                  <a:pt x="512715" y="91912"/>
                </a:cubicBezTo>
                <a:cubicBezTo>
                  <a:pt x="502240" y="112351"/>
                  <a:pt x="494509" y="133040"/>
                  <a:pt x="487775" y="153977"/>
                </a:cubicBezTo>
                <a:cubicBezTo>
                  <a:pt x="476552" y="188375"/>
                  <a:pt x="457847" y="219533"/>
                  <a:pt x="445626" y="253433"/>
                </a:cubicBezTo>
                <a:cubicBezTo>
                  <a:pt x="439391" y="270382"/>
                  <a:pt x="430662" y="286584"/>
                  <a:pt x="423429" y="303035"/>
                </a:cubicBezTo>
                <a:cubicBezTo>
                  <a:pt x="418940" y="313255"/>
                  <a:pt x="414950" y="323475"/>
                  <a:pt x="410710" y="333694"/>
                </a:cubicBezTo>
                <a:cubicBezTo>
                  <a:pt x="404226" y="349896"/>
                  <a:pt x="398988" y="366846"/>
                  <a:pt x="390758" y="382300"/>
                </a:cubicBezTo>
                <a:cubicBezTo>
                  <a:pt x="385521" y="392021"/>
                  <a:pt x="376792" y="402241"/>
                  <a:pt x="367314" y="407226"/>
                </a:cubicBezTo>
                <a:cubicBezTo>
                  <a:pt x="355842" y="413209"/>
                  <a:pt x="341626" y="415950"/>
                  <a:pt x="328408" y="417197"/>
                </a:cubicBezTo>
                <a:cubicBezTo>
                  <a:pt x="294240" y="420437"/>
                  <a:pt x="259823" y="422431"/>
                  <a:pt x="225406" y="423927"/>
                </a:cubicBezTo>
                <a:cubicBezTo>
                  <a:pt x="189741" y="425422"/>
                  <a:pt x="153828" y="425173"/>
                  <a:pt x="118164" y="425921"/>
                </a:cubicBezTo>
                <a:cubicBezTo>
                  <a:pt x="110183" y="426170"/>
                  <a:pt x="101952" y="427666"/>
                  <a:pt x="93972" y="428663"/>
                </a:cubicBezTo>
                <a:cubicBezTo>
                  <a:pt x="126144" y="446859"/>
                  <a:pt x="158816" y="461316"/>
                  <a:pt x="190988" y="476521"/>
                </a:cubicBezTo>
                <a:cubicBezTo>
                  <a:pt x="225904" y="492723"/>
                  <a:pt x="261569" y="508177"/>
                  <a:pt x="291746" y="533103"/>
                </a:cubicBezTo>
                <a:cubicBezTo>
                  <a:pt x="303219" y="542575"/>
                  <a:pt x="309204" y="553542"/>
                  <a:pt x="308456" y="568000"/>
                </a:cubicBezTo>
                <a:cubicBezTo>
                  <a:pt x="307708" y="583204"/>
                  <a:pt x="306960" y="598409"/>
                  <a:pt x="303967" y="613365"/>
                </a:cubicBezTo>
                <a:cubicBezTo>
                  <a:pt x="299228" y="639288"/>
                  <a:pt x="291497" y="664463"/>
                  <a:pt x="287257" y="690387"/>
                </a:cubicBezTo>
                <a:cubicBezTo>
                  <a:pt x="281770" y="723040"/>
                  <a:pt x="272293" y="754945"/>
                  <a:pt x="267554" y="787848"/>
                </a:cubicBezTo>
                <a:cubicBezTo>
                  <a:pt x="264063" y="812275"/>
                  <a:pt x="258576" y="836453"/>
                  <a:pt x="258326" y="861629"/>
                </a:cubicBezTo>
                <a:cubicBezTo>
                  <a:pt x="264561" y="853154"/>
                  <a:pt x="269300" y="843931"/>
                  <a:pt x="274537" y="834958"/>
                </a:cubicBezTo>
                <a:cubicBezTo>
                  <a:pt x="288005" y="811777"/>
                  <a:pt x="301972" y="789094"/>
                  <a:pt x="314691" y="765663"/>
                </a:cubicBezTo>
                <a:cubicBezTo>
                  <a:pt x="326912" y="742981"/>
                  <a:pt x="337386" y="719550"/>
                  <a:pt x="349108" y="696618"/>
                </a:cubicBezTo>
                <a:cubicBezTo>
                  <a:pt x="364322" y="666956"/>
                  <a:pt x="380034" y="637543"/>
                  <a:pt x="394998" y="607632"/>
                </a:cubicBezTo>
                <a:cubicBezTo>
                  <a:pt x="401981" y="593673"/>
                  <a:pt x="407967" y="578967"/>
                  <a:pt x="413453" y="564261"/>
                </a:cubicBezTo>
                <a:cubicBezTo>
                  <a:pt x="416446" y="556534"/>
                  <a:pt x="421185" y="554290"/>
                  <a:pt x="428417" y="555786"/>
                </a:cubicBezTo>
                <a:cubicBezTo>
                  <a:pt x="440887" y="558528"/>
                  <a:pt x="448868" y="566753"/>
                  <a:pt x="454604" y="577721"/>
                </a:cubicBezTo>
                <a:cubicBezTo>
                  <a:pt x="466326" y="600154"/>
                  <a:pt x="477300" y="622837"/>
                  <a:pt x="489022" y="645270"/>
                </a:cubicBezTo>
                <a:cubicBezTo>
                  <a:pt x="497252" y="661472"/>
                  <a:pt x="504983" y="677924"/>
                  <a:pt x="514461" y="693378"/>
                </a:cubicBezTo>
                <a:cubicBezTo>
                  <a:pt x="537655" y="731265"/>
                  <a:pt x="561597" y="768904"/>
                  <a:pt x="585041" y="806542"/>
                </a:cubicBezTo>
                <a:cubicBezTo>
                  <a:pt x="595765" y="821996"/>
                  <a:pt x="605492" y="838697"/>
                  <a:pt x="615468" y="8551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7"/>
          <p:cNvSpPr/>
          <p:nvPr/>
        </p:nvSpPr>
        <p:spPr>
          <a:xfrm>
            <a:off x="6793715" y="651417"/>
            <a:ext cx="282993" cy="488722"/>
          </a:xfrm>
          <a:custGeom>
            <a:rect b="b" l="l" r="r" t="t"/>
            <a:pathLst>
              <a:path extrusionOk="0" h="977443" w="565985">
                <a:moveTo>
                  <a:pt x="281828" y="522172"/>
                </a:moveTo>
                <a:cubicBezTo>
                  <a:pt x="276502" y="539484"/>
                  <a:pt x="281329" y="560125"/>
                  <a:pt x="255361" y="559126"/>
                </a:cubicBezTo>
                <a:cubicBezTo>
                  <a:pt x="253863" y="570112"/>
                  <a:pt x="252365" y="580599"/>
                  <a:pt x="251034" y="590753"/>
                </a:cubicBezTo>
                <a:cubicBezTo>
                  <a:pt x="269011" y="602238"/>
                  <a:pt x="269843" y="602405"/>
                  <a:pt x="267013" y="623878"/>
                </a:cubicBezTo>
                <a:cubicBezTo>
                  <a:pt x="264683" y="641189"/>
                  <a:pt x="260688" y="658501"/>
                  <a:pt x="256860" y="675646"/>
                </a:cubicBezTo>
                <a:cubicBezTo>
                  <a:pt x="251200" y="700448"/>
                  <a:pt x="245041" y="725083"/>
                  <a:pt x="239049" y="749719"/>
                </a:cubicBezTo>
                <a:cubicBezTo>
                  <a:pt x="230559" y="784509"/>
                  <a:pt x="222070" y="819132"/>
                  <a:pt x="213414" y="853755"/>
                </a:cubicBezTo>
                <a:cubicBezTo>
                  <a:pt x="207755" y="876726"/>
                  <a:pt x="202095" y="899863"/>
                  <a:pt x="195770" y="922834"/>
                </a:cubicBezTo>
                <a:cubicBezTo>
                  <a:pt x="192607" y="934320"/>
                  <a:pt x="188612" y="945639"/>
                  <a:pt x="184118" y="956625"/>
                </a:cubicBezTo>
                <a:cubicBezTo>
                  <a:pt x="178125" y="971107"/>
                  <a:pt x="165974" y="977765"/>
                  <a:pt x="150660" y="977432"/>
                </a:cubicBezTo>
                <a:cubicBezTo>
                  <a:pt x="123860" y="976766"/>
                  <a:pt x="102055" y="965447"/>
                  <a:pt x="88738" y="941977"/>
                </a:cubicBezTo>
                <a:cubicBezTo>
                  <a:pt x="83911" y="933487"/>
                  <a:pt x="81414" y="922002"/>
                  <a:pt x="82080" y="912181"/>
                </a:cubicBezTo>
                <a:cubicBezTo>
                  <a:pt x="84743" y="870234"/>
                  <a:pt x="87073" y="828287"/>
                  <a:pt x="92899" y="786672"/>
                </a:cubicBezTo>
                <a:cubicBezTo>
                  <a:pt x="100723" y="730743"/>
                  <a:pt x="111210" y="675313"/>
                  <a:pt x="121364" y="619716"/>
                </a:cubicBezTo>
                <a:cubicBezTo>
                  <a:pt x="123694" y="606566"/>
                  <a:pt x="128521" y="593749"/>
                  <a:pt x="132350" y="580599"/>
                </a:cubicBezTo>
                <a:cubicBezTo>
                  <a:pt x="138675" y="579933"/>
                  <a:pt x="144168" y="579434"/>
                  <a:pt x="148330" y="579101"/>
                </a:cubicBezTo>
                <a:cubicBezTo>
                  <a:pt x="150161" y="567782"/>
                  <a:pt x="151825" y="557794"/>
                  <a:pt x="153323" y="547640"/>
                </a:cubicBezTo>
                <a:cubicBezTo>
                  <a:pt x="153656" y="545143"/>
                  <a:pt x="154655" y="541981"/>
                  <a:pt x="153656" y="540316"/>
                </a:cubicBezTo>
                <a:cubicBezTo>
                  <a:pt x="144501" y="524669"/>
                  <a:pt x="150494" y="510187"/>
                  <a:pt x="156153" y="495539"/>
                </a:cubicBezTo>
                <a:cubicBezTo>
                  <a:pt x="156486" y="494707"/>
                  <a:pt x="156486" y="493542"/>
                  <a:pt x="156819" y="491211"/>
                </a:cubicBezTo>
                <a:cubicBezTo>
                  <a:pt x="150660" y="487716"/>
                  <a:pt x="144335" y="483554"/>
                  <a:pt x="137510" y="480392"/>
                </a:cubicBezTo>
                <a:cubicBezTo>
                  <a:pt x="99058" y="462081"/>
                  <a:pt x="70261" y="432619"/>
                  <a:pt x="44294" y="399827"/>
                </a:cubicBezTo>
                <a:cubicBezTo>
                  <a:pt x="13000" y="360210"/>
                  <a:pt x="1182" y="313935"/>
                  <a:pt x="16" y="264830"/>
                </a:cubicBezTo>
                <a:cubicBezTo>
                  <a:pt x="-317" y="248517"/>
                  <a:pt x="4511" y="232204"/>
                  <a:pt x="7507" y="215892"/>
                </a:cubicBezTo>
                <a:cubicBezTo>
                  <a:pt x="14332" y="179271"/>
                  <a:pt x="26982" y="144981"/>
                  <a:pt x="46291" y="113021"/>
                </a:cubicBezTo>
                <a:cubicBezTo>
                  <a:pt x="55779" y="97374"/>
                  <a:pt x="67265" y="83392"/>
                  <a:pt x="81747" y="72073"/>
                </a:cubicBezTo>
                <a:cubicBezTo>
                  <a:pt x="109545" y="50267"/>
                  <a:pt x="138176" y="29793"/>
                  <a:pt x="171634" y="17475"/>
                </a:cubicBezTo>
                <a:cubicBezTo>
                  <a:pt x="195936" y="8486"/>
                  <a:pt x="220905" y="996"/>
                  <a:pt x="247039" y="164"/>
                </a:cubicBezTo>
                <a:cubicBezTo>
                  <a:pt x="282328" y="-1002"/>
                  <a:pt x="316784" y="3992"/>
                  <a:pt x="349743" y="17309"/>
                </a:cubicBezTo>
                <a:cubicBezTo>
                  <a:pt x="363559" y="22968"/>
                  <a:pt x="378040" y="26963"/>
                  <a:pt x="392522" y="31291"/>
                </a:cubicBezTo>
                <a:cubicBezTo>
                  <a:pt x="415826" y="38116"/>
                  <a:pt x="438464" y="46106"/>
                  <a:pt x="456608" y="63584"/>
                </a:cubicBezTo>
                <a:cubicBezTo>
                  <a:pt x="460769" y="67579"/>
                  <a:pt x="467761" y="68577"/>
                  <a:pt x="473420" y="71241"/>
                </a:cubicBezTo>
                <a:cubicBezTo>
                  <a:pt x="486903" y="77899"/>
                  <a:pt x="495226" y="90217"/>
                  <a:pt x="503882" y="101536"/>
                </a:cubicBezTo>
                <a:cubicBezTo>
                  <a:pt x="516200" y="117516"/>
                  <a:pt x="528518" y="133662"/>
                  <a:pt x="538172" y="151306"/>
                </a:cubicBezTo>
                <a:cubicBezTo>
                  <a:pt x="560644" y="192255"/>
                  <a:pt x="573128" y="235534"/>
                  <a:pt x="561642" y="282974"/>
                </a:cubicBezTo>
                <a:cubicBezTo>
                  <a:pt x="557980" y="298621"/>
                  <a:pt x="555650" y="314601"/>
                  <a:pt x="552154" y="330248"/>
                </a:cubicBezTo>
                <a:cubicBezTo>
                  <a:pt x="546661" y="354883"/>
                  <a:pt x="535176" y="377521"/>
                  <a:pt x="521859" y="398328"/>
                </a:cubicBezTo>
                <a:cubicBezTo>
                  <a:pt x="507211" y="421300"/>
                  <a:pt x="489067" y="442273"/>
                  <a:pt x="464099" y="455756"/>
                </a:cubicBezTo>
                <a:cubicBezTo>
                  <a:pt x="447453" y="464745"/>
                  <a:pt x="431972" y="476230"/>
                  <a:pt x="415826" y="486551"/>
                </a:cubicBezTo>
                <a:cubicBezTo>
                  <a:pt x="386197" y="505527"/>
                  <a:pt x="353072" y="515514"/>
                  <a:pt x="318782" y="521839"/>
                </a:cubicBezTo>
                <a:cubicBezTo>
                  <a:pt x="306963" y="524003"/>
                  <a:pt x="294312" y="522172"/>
                  <a:pt x="281828" y="522172"/>
                </a:cubicBezTo>
                <a:close/>
                <a:moveTo>
                  <a:pt x="543665" y="259004"/>
                </a:moveTo>
                <a:cubicBezTo>
                  <a:pt x="542333" y="248184"/>
                  <a:pt x="541668" y="237365"/>
                  <a:pt x="539337" y="226711"/>
                </a:cubicBezTo>
                <a:cubicBezTo>
                  <a:pt x="530681" y="185929"/>
                  <a:pt x="507211" y="152805"/>
                  <a:pt x="481743" y="121178"/>
                </a:cubicBezTo>
                <a:cubicBezTo>
                  <a:pt x="472421" y="109692"/>
                  <a:pt x="460603" y="99205"/>
                  <a:pt x="447786" y="91881"/>
                </a:cubicBezTo>
                <a:cubicBezTo>
                  <a:pt x="428310" y="80562"/>
                  <a:pt x="407004" y="72239"/>
                  <a:pt x="386530" y="62418"/>
                </a:cubicBezTo>
                <a:cubicBezTo>
                  <a:pt x="378207" y="58423"/>
                  <a:pt x="368719" y="55427"/>
                  <a:pt x="362227" y="49268"/>
                </a:cubicBezTo>
                <a:cubicBezTo>
                  <a:pt x="356401" y="43775"/>
                  <a:pt x="350408" y="41445"/>
                  <a:pt x="343251" y="40113"/>
                </a:cubicBezTo>
                <a:cubicBezTo>
                  <a:pt x="325939" y="36951"/>
                  <a:pt x="308628" y="33788"/>
                  <a:pt x="291150" y="30792"/>
                </a:cubicBezTo>
                <a:cubicBezTo>
                  <a:pt x="257858" y="25132"/>
                  <a:pt x="225233" y="29294"/>
                  <a:pt x="193439" y="39281"/>
                </a:cubicBezTo>
                <a:cubicBezTo>
                  <a:pt x="168138" y="47271"/>
                  <a:pt x="145000" y="59589"/>
                  <a:pt x="122529" y="73904"/>
                </a:cubicBezTo>
                <a:cubicBezTo>
                  <a:pt x="76920" y="102867"/>
                  <a:pt x="50286" y="144149"/>
                  <a:pt x="36637" y="195251"/>
                </a:cubicBezTo>
                <a:cubicBezTo>
                  <a:pt x="33641" y="206237"/>
                  <a:pt x="31643" y="217556"/>
                  <a:pt x="28647" y="228542"/>
                </a:cubicBezTo>
                <a:cubicBezTo>
                  <a:pt x="21489" y="255508"/>
                  <a:pt x="18493" y="282641"/>
                  <a:pt x="27149" y="309773"/>
                </a:cubicBezTo>
                <a:cubicBezTo>
                  <a:pt x="32143" y="325587"/>
                  <a:pt x="38634" y="340901"/>
                  <a:pt x="44960" y="356215"/>
                </a:cubicBezTo>
                <a:cubicBezTo>
                  <a:pt x="47956" y="363373"/>
                  <a:pt x="50786" y="371196"/>
                  <a:pt x="55946" y="376523"/>
                </a:cubicBezTo>
                <a:cubicBezTo>
                  <a:pt x="74922" y="396331"/>
                  <a:pt x="93565" y="416972"/>
                  <a:pt x="115038" y="433784"/>
                </a:cubicBezTo>
                <a:cubicBezTo>
                  <a:pt x="149994" y="461249"/>
                  <a:pt x="190943" y="477396"/>
                  <a:pt x="234055" y="487716"/>
                </a:cubicBezTo>
                <a:cubicBezTo>
                  <a:pt x="243543" y="490046"/>
                  <a:pt x="253031" y="493708"/>
                  <a:pt x="262686" y="494707"/>
                </a:cubicBezTo>
                <a:cubicBezTo>
                  <a:pt x="285823" y="497037"/>
                  <a:pt x="309127" y="497370"/>
                  <a:pt x="332098" y="492710"/>
                </a:cubicBezTo>
                <a:cubicBezTo>
                  <a:pt x="345248" y="490046"/>
                  <a:pt x="358731" y="487549"/>
                  <a:pt x="370883" y="482223"/>
                </a:cubicBezTo>
                <a:cubicBezTo>
                  <a:pt x="386030" y="475564"/>
                  <a:pt x="400013" y="466576"/>
                  <a:pt x="413995" y="457920"/>
                </a:cubicBezTo>
                <a:cubicBezTo>
                  <a:pt x="425814" y="450596"/>
                  <a:pt x="437798" y="443105"/>
                  <a:pt x="448452" y="434283"/>
                </a:cubicBezTo>
                <a:cubicBezTo>
                  <a:pt x="463932" y="421466"/>
                  <a:pt x="479080" y="407816"/>
                  <a:pt x="493062" y="393335"/>
                </a:cubicBezTo>
                <a:cubicBezTo>
                  <a:pt x="502717" y="383347"/>
                  <a:pt x="513370" y="372361"/>
                  <a:pt x="517864" y="359877"/>
                </a:cubicBezTo>
                <a:cubicBezTo>
                  <a:pt x="529350" y="327418"/>
                  <a:pt x="542333" y="294792"/>
                  <a:pt x="543665" y="259004"/>
                </a:cubicBezTo>
                <a:close/>
                <a:moveTo>
                  <a:pt x="139840" y="593249"/>
                </a:moveTo>
                <a:cubicBezTo>
                  <a:pt x="138842" y="599741"/>
                  <a:pt x="138009" y="606400"/>
                  <a:pt x="137011" y="612891"/>
                </a:cubicBezTo>
                <a:cubicBezTo>
                  <a:pt x="134181" y="631868"/>
                  <a:pt x="131850" y="650844"/>
                  <a:pt x="128688" y="669820"/>
                </a:cubicBezTo>
                <a:cubicBezTo>
                  <a:pt x="121197" y="714763"/>
                  <a:pt x="112541" y="759540"/>
                  <a:pt x="106216" y="804650"/>
                </a:cubicBezTo>
                <a:cubicBezTo>
                  <a:pt x="101722" y="836443"/>
                  <a:pt x="99058" y="868569"/>
                  <a:pt x="97560" y="900529"/>
                </a:cubicBezTo>
                <a:cubicBezTo>
                  <a:pt x="96229" y="931656"/>
                  <a:pt x="107714" y="947969"/>
                  <a:pt x="134847" y="955460"/>
                </a:cubicBezTo>
                <a:cubicBezTo>
                  <a:pt x="155487" y="961119"/>
                  <a:pt x="158317" y="963949"/>
                  <a:pt x="168804" y="939313"/>
                </a:cubicBezTo>
                <a:cubicBezTo>
                  <a:pt x="170302" y="935984"/>
                  <a:pt x="171800" y="932655"/>
                  <a:pt x="172632" y="929159"/>
                </a:cubicBezTo>
                <a:cubicBezTo>
                  <a:pt x="179790" y="900030"/>
                  <a:pt x="186615" y="870900"/>
                  <a:pt x="193939" y="841936"/>
                </a:cubicBezTo>
                <a:cubicBezTo>
                  <a:pt x="207255" y="789336"/>
                  <a:pt x="220905" y="736569"/>
                  <a:pt x="234388" y="683968"/>
                </a:cubicBezTo>
                <a:cubicBezTo>
                  <a:pt x="240547" y="659999"/>
                  <a:pt x="246706" y="636029"/>
                  <a:pt x="253530" y="609895"/>
                </a:cubicBezTo>
                <a:cubicBezTo>
                  <a:pt x="215245" y="604402"/>
                  <a:pt x="178125" y="598909"/>
                  <a:pt x="139840" y="593249"/>
                </a:cubicBezTo>
                <a:close/>
                <a:moveTo>
                  <a:pt x="230393" y="586591"/>
                </a:moveTo>
                <a:cubicBezTo>
                  <a:pt x="232390" y="576437"/>
                  <a:pt x="234055" y="567615"/>
                  <a:pt x="235720" y="557961"/>
                </a:cubicBezTo>
                <a:cubicBezTo>
                  <a:pt x="214080" y="554465"/>
                  <a:pt x="193606" y="551136"/>
                  <a:pt x="172632" y="547640"/>
                </a:cubicBezTo>
                <a:cubicBezTo>
                  <a:pt x="170801" y="558959"/>
                  <a:pt x="169137" y="568447"/>
                  <a:pt x="167139" y="579933"/>
                </a:cubicBezTo>
                <a:cubicBezTo>
                  <a:pt x="188279" y="582263"/>
                  <a:pt x="208088" y="584261"/>
                  <a:pt x="230393" y="586591"/>
                </a:cubicBezTo>
                <a:close/>
                <a:moveTo>
                  <a:pt x="169636" y="515847"/>
                </a:moveTo>
                <a:cubicBezTo>
                  <a:pt x="200098" y="522672"/>
                  <a:pt x="228229" y="528997"/>
                  <a:pt x="257858" y="535655"/>
                </a:cubicBezTo>
                <a:cubicBezTo>
                  <a:pt x="257858" y="529330"/>
                  <a:pt x="257858" y="525002"/>
                  <a:pt x="257858" y="520841"/>
                </a:cubicBezTo>
                <a:cubicBezTo>
                  <a:pt x="229727" y="513184"/>
                  <a:pt x="201929" y="505860"/>
                  <a:pt x="172632" y="497870"/>
                </a:cubicBezTo>
                <a:cubicBezTo>
                  <a:pt x="171634" y="503696"/>
                  <a:pt x="170801" y="509022"/>
                  <a:pt x="169636" y="515847"/>
                </a:cubicBezTo>
                <a:close/>
                <a:moveTo>
                  <a:pt x="504714" y="249183"/>
                </a:moveTo>
                <a:cubicBezTo>
                  <a:pt x="503882" y="287635"/>
                  <a:pt x="493395" y="322591"/>
                  <a:pt x="474253" y="353718"/>
                </a:cubicBezTo>
                <a:cubicBezTo>
                  <a:pt x="459271" y="378187"/>
                  <a:pt x="442792" y="401824"/>
                  <a:pt x="422318" y="422798"/>
                </a:cubicBezTo>
                <a:cubicBezTo>
                  <a:pt x="386530" y="459418"/>
                  <a:pt x="343251" y="477728"/>
                  <a:pt x="293647" y="483887"/>
                </a:cubicBezTo>
                <a:cubicBezTo>
                  <a:pt x="285490" y="484886"/>
                  <a:pt x="277001" y="484553"/>
                  <a:pt x="269011" y="483222"/>
                </a:cubicBezTo>
                <a:cubicBezTo>
                  <a:pt x="252698" y="480725"/>
                  <a:pt x="236052" y="478561"/>
                  <a:pt x="220405" y="473401"/>
                </a:cubicBezTo>
                <a:cubicBezTo>
                  <a:pt x="204759" y="468407"/>
                  <a:pt x="189777" y="460750"/>
                  <a:pt x="175462" y="452760"/>
                </a:cubicBezTo>
                <a:cubicBezTo>
                  <a:pt x="162312" y="445436"/>
                  <a:pt x="150494" y="436114"/>
                  <a:pt x="137843" y="427958"/>
                </a:cubicBezTo>
                <a:cubicBezTo>
                  <a:pt x="113540" y="412311"/>
                  <a:pt x="95729" y="391171"/>
                  <a:pt x="84577" y="364704"/>
                </a:cubicBezTo>
                <a:cubicBezTo>
                  <a:pt x="67099" y="323423"/>
                  <a:pt x="63436" y="280976"/>
                  <a:pt x="71260" y="236699"/>
                </a:cubicBezTo>
                <a:cubicBezTo>
                  <a:pt x="76920" y="204573"/>
                  <a:pt x="89903" y="175443"/>
                  <a:pt x="105217" y="147311"/>
                </a:cubicBezTo>
                <a:cubicBezTo>
                  <a:pt x="120032" y="120013"/>
                  <a:pt x="140340" y="97874"/>
                  <a:pt x="169470" y="84724"/>
                </a:cubicBezTo>
                <a:cubicBezTo>
                  <a:pt x="180289" y="79896"/>
                  <a:pt x="190277" y="73072"/>
                  <a:pt x="200930" y="68078"/>
                </a:cubicBezTo>
                <a:cubicBezTo>
                  <a:pt x="218408" y="59922"/>
                  <a:pt x="237051" y="56759"/>
                  <a:pt x="256527" y="56093"/>
                </a:cubicBezTo>
                <a:cubicBezTo>
                  <a:pt x="275170" y="55427"/>
                  <a:pt x="293647" y="53263"/>
                  <a:pt x="311957" y="57591"/>
                </a:cubicBezTo>
                <a:cubicBezTo>
                  <a:pt x="320946" y="59755"/>
                  <a:pt x="329934" y="61253"/>
                  <a:pt x="338756" y="63917"/>
                </a:cubicBezTo>
                <a:cubicBezTo>
                  <a:pt x="353571" y="68411"/>
                  <a:pt x="368386" y="73072"/>
                  <a:pt x="382868" y="78731"/>
                </a:cubicBezTo>
                <a:cubicBezTo>
                  <a:pt x="422151" y="94212"/>
                  <a:pt x="452780" y="120345"/>
                  <a:pt x="476084" y="155634"/>
                </a:cubicBezTo>
                <a:cubicBezTo>
                  <a:pt x="494560" y="183599"/>
                  <a:pt x="507045" y="218555"/>
                  <a:pt x="504714" y="249183"/>
                </a:cubicBezTo>
                <a:close/>
                <a:moveTo>
                  <a:pt x="283493" y="83226"/>
                </a:moveTo>
                <a:cubicBezTo>
                  <a:pt x="243210" y="82393"/>
                  <a:pt x="217909" y="88719"/>
                  <a:pt x="182620" y="108693"/>
                </a:cubicBezTo>
                <a:cubicBezTo>
                  <a:pt x="175462" y="112688"/>
                  <a:pt x="167639" y="116350"/>
                  <a:pt x="161646" y="121844"/>
                </a:cubicBezTo>
                <a:cubicBezTo>
                  <a:pt x="139840" y="142318"/>
                  <a:pt x="122529" y="166620"/>
                  <a:pt x="112541" y="194419"/>
                </a:cubicBezTo>
                <a:cubicBezTo>
                  <a:pt x="100889" y="226545"/>
                  <a:pt x="92899" y="260336"/>
                  <a:pt x="94564" y="294959"/>
                </a:cubicBezTo>
                <a:cubicBezTo>
                  <a:pt x="96229" y="330581"/>
                  <a:pt x="103553" y="365204"/>
                  <a:pt x="130852" y="391337"/>
                </a:cubicBezTo>
                <a:cubicBezTo>
                  <a:pt x="140173" y="400159"/>
                  <a:pt x="150660" y="407983"/>
                  <a:pt x="161480" y="414808"/>
                </a:cubicBezTo>
                <a:cubicBezTo>
                  <a:pt x="184118" y="429123"/>
                  <a:pt x="205591" y="445769"/>
                  <a:pt x="232890" y="451262"/>
                </a:cubicBezTo>
                <a:cubicBezTo>
                  <a:pt x="243543" y="453426"/>
                  <a:pt x="254696" y="454258"/>
                  <a:pt x="264683" y="458253"/>
                </a:cubicBezTo>
                <a:cubicBezTo>
                  <a:pt x="274671" y="462248"/>
                  <a:pt x="284159" y="462081"/>
                  <a:pt x="293647" y="459918"/>
                </a:cubicBezTo>
                <a:cubicBezTo>
                  <a:pt x="351907" y="446601"/>
                  <a:pt x="398348" y="415307"/>
                  <a:pt x="431806" y="365869"/>
                </a:cubicBezTo>
                <a:cubicBezTo>
                  <a:pt x="440462" y="353052"/>
                  <a:pt x="447786" y="339403"/>
                  <a:pt x="455110" y="325753"/>
                </a:cubicBezTo>
                <a:cubicBezTo>
                  <a:pt x="466595" y="304280"/>
                  <a:pt x="476916" y="282641"/>
                  <a:pt x="479413" y="257672"/>
                </a:cubicBezTo>
                <a:cubicBezTo>
                  <a:pt x="481577" y="236532"/>
                  <a:pt x="480245" y="216225"/>
                  <a:pt x="472421" y="196583"/>
                </a:cubicBezTo>
                <a:cubicBezTo>
                  <a:pt x="458938" y="162625"/>
                  <a:pt x="435635" y="135826"/>
                  <a:pt x="404341" y="118348"/>
                </a:cubicBezTo>
                <a:cubicBezTo>
                  <a:pt x="367054" y="97707"/>
                  <a:pt x="327271" y="82726"/>
                  <a:pt x="283493" y="83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7"/>
          <p:cNvSpPr/>
          <p:nvPr/>
        </p:nvSpPr>
        <p:spPr>
          <a:xfrm>
            <a:off x="5589800" y="724161"/>
            <a:ext cx="868584" cy="343416"/>
          </a:xfrm>
          <a:custGeom>
            <a:rect b="b" l="l" r="r" t="t"/>
            <a:pathLst>
              <a:path extrusionOk="0" h="686832" w="1737168">
                <a:moveTo>
                  <a:pt x="1710769" y="89548"/>
                </a:moveTo>
                <a:cubicBezTo>
                  <a:pt x="1692334" y="95001"/>
                  <a:pt x="1676755" y="97078"/>
                  <a:pt x="1663513" y="103829"/>
                </a:cubicBezTo>
                <a:cubicBezTo>
                  <a:pt x="1623007" y="124082"/>
                  <a:pt x="1578866" y="134468"/>
                  <a:pt x="1537581" y="152384"/>
                </a:cubicBezTo>
                <a:cubicBezTo>
                  <a:pt x="1511876" y="163549"/>
                  <a:pt x="1486949" y="175752"/>
                  <a:pt x="1461503" y="187437"/>
                </a:cubicBezTo>
                <a:cubicBezTo>
                  <a:pt x="1437615" y="198342"/>
                  <a:pt x="1413468" y="208468"/>
                  <a:pt x="1389840" y="219633"/>
                </a:cubicBezTo>
                <a:cubicBezTo>
                  <a:pt x="1348555" y="239107"/>
                  <a:pt x="1307270" y="259101"/>
                  <a:pt x="1266245" y="279353"/>
                </a:cubicBezTo>
                <a:cubicBezTo>
                  <a:pt x="1255859" y="284546"/>
                  <a:pt x="1246771" y="291557"/>
                  <a:pt x="1246771" y="305319"/>
                </a:cubicBezTo>
                <a:cubicBezTo>
                  <a:pt x="1246771" y="329726"/>
                  <a:pt x="1235087" y="344266"/>
                  <a:pt x="1210680" y="345824"/>
                </a:cubicBezTo>
                <a:cubicBezTo>
                  <a:pt x="1200813" y="399832"/>
                  <a:pt x="1186532" y="450983"/>
                  <a:pt x="1163163" y="499019"/>
                </a:cubicBezTo>
                <a:cubicBezTo>
                  <a:pt x="1139275" y="547574"/>
                  <a:pt x="1108637" y="591715"/>
                  <a:pt x="1061640" y="621055"/>
                </a:cubicBezTo>
                <a:cubicBezTo>
                  <a:pt x="1030481" y="640529"/>
                  <a:pt x="996467" y="653512"/>
                  <a:pt x="959596" y="658445"/>
                </a:cubicBezTo>
                <a:cubicBezTo>
                  <a:pt x="892347" y="667533"/>
                  <a:pt x="831328" y="649357"/>
                  <a:pt x="773426" y="617680"/>
                </a:cubicBezTo>
                <a:cubicBezTo>
                  <a:pt x="740450" y="599764"/>
                  <a:pt x="719938" y="572241"/>
                  <a:pt x="712148" y="535110"/>
                </a:cubicBezTo>
                <a:cubicBezTo>
                  <a:pt x="705917" y="504991"/>
                  <a:pt x="704878" y="474612"/>
                  <a:pt x="704359" y="444232"/>
                </a:cubicBezTo>
                <a:cubicBezTo>
                  <a:pt x="704099" y="418786"/>
                  <a:pt x="704878" y="393341"/>
                  <a:pt x="705138" y="367895"/>
                </a:cubicBezTo>
                <a:cubicBezTo>
                  <a:pt x="705138" y="364519"/>
                  <a:pt x="703839" y="360884"/>
                  <a:pt x="703320" y="357768"/>
                </a:cubicBezTo>
                <a:cubicBezTo>
                  <a:pt x="651909" y="356730"/>
                  <a:pt x="601536" y="355951"/>
                  <a:pt x="551164" y="355172"/>
                </a:cubicBezTo>
                <a:cubicBezTo>
                  <a:pt x="549606" y="355172"/>
                  <a:pt x="547789" y="356730"/>
                  <a:pt x="546490" y="357249"/>
                </a:cubicBezTo>
                <a:cubicBezTo>
                  <a:pt x="543634" y="379060"/>
                  <a:pt x="541557" y="400870"/>
                  <a:pt x="537662" y="422422"/>
                </a:cubicBezTo>
                <a:cubicBezTo>
                  <a:pt x="531690" y="454099"/>
                  <a:pt x="524939" y="485777"/>
                  <a:pt x="517150" y="516935"/>
                </a:cubicBezTo>
                <a:cubicBezTo>
                  <a:pt x="513514" y="532254"/>
                  <a:pt x="508062" y="547314"/>
                  <a:pt x="502090" y="561855"/>
                </a:cubicBezTo>
                <a:cubicBezTo>
                  <a:pt x="480798" y="613785"/>
                  <a:pt x="440552" y="644943"/>
                  <a:pt x="390180" y="666494"/>
                </a:cubicBezTo>
                <a:cubicBezTo>
                  <a:pt x="362657" y="678179"/>
                  <a:pt x="334095" y="685189"/>
                  <a:pt x="305014" y="686488"/>
                </a:cubicBezTo>
                <a:cubicBezTo>
                  <a:pt x="268663" y="688305"/>
                  <a:pt x="232052" y="683112"/>
                  <a:pt x="198297" y="666754"/>
                </a:cubicBezTo>
                <a:cubicBezTo>
                  <a:pt x="183497" y="659743"/>
                  <a:pt x="167918" y="653512"/>
                  <a:pt x="154416" y="644164"/>
                </a:cubicBezTo>
                <a:cubicBezTo>
                  <a:pt x="103524" y="608852"/>
                  <a:pt x="71847" y="559518"/>
                  <a:pt x="47699" y="503173"/>
                </a:cubicBezTo>
                <a:cubicBezTo>
                  <a:pt x="32380" y="467601"/>
                  <a:pt x="29004" y="430211"/>
                  <a:pt x="21474" y="393341"/>
                </a:cubicBezTo>
                <a:cubicBezTo>
                  <a:pt x="20176" y="387369"/>
                  <a:pt x="19657" y="380618"/>
                  <a:pt x="16281" y="376204"/>
                </a:cubicBezTo>
                <a:cubicBezTo>
                  <a:pt x="8232" y="365817"/>
                  <a:pt x="7193" y="353614"/>
                  <a:pt x="5635" y="341670"/>
                </a:cubicBezTo>
                <a:cubicBezTo>
                  <a:pt x="3558" y="327908"/>
                  <a:pt x="2260" y="313887"/>
                  <a:pt x="702" y="299866"/>
                </a:cubicBezTo>
                <a:cubicBezTo>
                  <a:pt x="-1375" y="283508"/>
                  <a:pt x="442" y="280652"/>
                  <a:pt x="16021" y="273381"/>
                </a:cubicBezTo>
                <a:cubicBezTo>
                  <a:pt x="16800" y="266371"/>
                  <a:pt x="18618" y="259101"/>
                  <a:pt x="18358" y="252090"/>
                </a:cubicBezTo>
                <a:cubicBezTo>
                  <a:pt x="17839" y="234174"/>
                  <a:pt x="28225" y="220932"/>
                  <a:pt x="36534" y="206910"/>
                </a:cubicBezTo>
                <a:cubicBezTo>
                  <a:pt x="38092" y="204314"/>
                  <a:pt x="42506" y="202756"/>
                  <a:pt x="45622" y="202237"/>
                </a:cubicBezTo>
                <a:cubicBezTo>
                  <a:pt x="69250" y="199640"/>
                  <a:pt x="92878" y="197563"/>
                  <a:pt x="116247" y="194967"/>
                </a:cubicBezTo>
                <a:cubicBezTo>
                  <a:pt x="127672" y="193668"/>
                  <a:pt x="139096" y="192110"/>
                  <a:pt x="150521" y="191072"/>
                </a:cubicBezTo>
                <a:cubicBezTo>
                  <a:pt x="177006" y="188475"/>
                  <a:pt x="203750" y="185619"/>
                  <a:pt x="230234" y="184061"/>
                </a:cubicBezTo>
                <a:cubicBezTo>
                  <a:pt x="253863" y="182763"/>
                  <a:pt x="277491" y="182763"/>
                  <a:pt x="301119" y="182244"/>
                </a:cubicBezTo>
                <a:cubicBezTo>
                  <a:pt x="304235" y="182244"/>
                  <a:pt x="307611" y="182503"/>
                  <a:pt x="310207" y="181205"/>
                </a:cubicBezTo>
                <a:cubicBezTo>
                  <a:pt x="326565" y="173156"/>
                  <a:pt x="342664" y="164587"/>
                  <a:pt x="359022" y="156538"/>
                </a:cubicBezTo>
                <a:cubicBezTo>
                  <a:pt x="370446" y="151085"/>
                  <a:pt x="381871" y="146152"/>
                  <a:pt x="393296" y="140959"/>
                </a:cubicBezTo>
                <a:cubicBezTo>
                  <a:pt x="434061" y="121745"/>
                  <a:pt x="474567" y="102011"/>
                  <a:pt x="515592" y="83316"/>
                </a:cubicBezTo>
                <a:cubicBezTo>
                  <a:pt x="544673" y="69814"/>
                  <a:pt x="574533" y="57870"/>
                  <a:pt x="603873" y="44628"/>
                </a:cubicBezTo>
                <a:cubicBezTo>
                  <a:pt x="619452" y="37617"/>
                  <a:pt x="634253" y="28789"/>
                  <a:pt x="650091" y="22558"/>
                </a:cubicBezTo>
                <a:cubicBezTo>
                  <a:pt x="671123" y="14508"/>
                  <a:pt x="692415" y="8017"/>
                  <a:pt x="713966" y="1526"/>
                </a:cubicBezTo>
                <a:cubicBezTo>
                  <a:pt x="727727" y="-2629"/>
                  <a:pt x="739412" y="1785"/>
                  <a:pt x="747461" y="13729"/>
                </a:cubicBezTo>
                <a:cubicBezTo>
                  <a:pt x="752394" y="21259"/>
                  <a:pt x="757328" y="29309"/>
                  <a:pt x="760703" y="37617"/>
                </a:cubicBezTo>
                <a:cubicBezTo>
                  <a:pt x="766156" y="50600"/>
                  <a:pt x="770310" y="63842"/>
                  <a:pt x="774465" y="77344"/>
                </a:cubicBezTo>
                <a:cubicBezTo>
                  <a:pt x="775763" y="81239"/>
                  <a:pt x="774724" y="85913"/>
                  <a:pt x="774724" y="90327"/>
                </a:cubicBezTo>
                <a:cubicBezTo>
                  <a:pt x="773166" y="90846"/>
                  <a:pt x="771868" y="91365"/>
                  <a:pt x="770310" y="91885"/>
                </a:cubicBezTo>
                <a:cubicBezTo>
                  <a:pt x="766675" y="86951"/>
                  <a:pt x="762261" y="82278"/>
                  <a:pt x="759405" y="76825"/>
                </a:cubicBezTo>
                <a:cubicBezTo>
                  <a:pt x="754212" y="67218"/>
                  <a:pt x="749798" y="57091"/>
                  <a:pt x="744864" y="47225"/>
                </a:cubicBezTo>
                <a:cubicBezTo>
                  <a:pt x="738892" y="35540"/>
                  <a:pt x="734219" y="32165"/>
                  <a:pt x="721496" y="34761"/>
                </a:cubicBezTo>
                <a:cubicBezTo>
                  <a:pt x="707215" y="37617"/>
                  <a:pt x="693453" y="42291"/>
                  <a:pt x="679692" y="47225"/>
                </a:cubicBezTo>
                <a:cubicBezTo>
                  <a:pt x="660218" y="54495"/>
                  <a:pt x="641263" y="62804"/>
                  <a:pt x="622049" y="70853"/>
                </a:cubicBezTo>
                <a:cubicBezTo>
                  <a:pt x="596343" y="81758"/>
                  <a:pt x="570378" y="92404"/>
                  <a:pt x="544932" y="104088"/>
                </a:cubicBezTo>
                <a:cubicBezTo>
                  <a:pt x="503388" y="123303"/>
                  <a:pt x="462363" y="143036"/>
                  <a:pt x="421338" y="162770"/>
                </a:cubicBezTo>
                <a:cubicBezTo>
                  <a:pt x="410952" y="167703"/>
                  <a:pt x="400566" y="172896"/>
                  <a:pt x="390439" y="178349"/>
                </a:cubicBezTo>
                <a:cubicBezTo>
                  <a:pt x="388622" y="179387"/>
                  <a:pt x="387583" y="181984"/>
                  <a:pt x="384467" y="185879"/>
                </a:cubicBezTo>
                <a:cubicBezTo>
                  <a:pt x="405240" y="185879"/>
                  <a:pt x="423415" y="185619"/>
                  <a:pt x="441851" y="185879"/>
                </a:cubicBezTo>
                <a:cubicBezTo>
                  <a:pt x="460545" y="186138"/>
                  <a:pt x="479240" y="185879"/>
                  <a:pt x="497935" y="187437"/>
                </a:cubicBezTo>
                <a:cubicBezTo>
                  <a:pt x="524420" y="189773"/>
                  <a:pt x="537662" y="203016"/>
                  <a:pt x="539999" y="229500"/>
                </a:cubicBezTo>
                <a:cubicBezTo>
                  <a:pt x="542076" y="252090"/>
                  <a:pt x="542855" y="274680"/>
                  <a:pt x="544413" y="297269"/>
                </a:cubicBezTo>
                <a:cubicBezTo>
                  <a:pt x="544673" y="300904"/>
                  <a:pt x="545192" y="304540"/>
                  <a:pt x="545711" y="309992"/>
                </a:cubicBezTo>
                <a:cubicBezTo>
                  <a:pt x="550904" y="310771"/>
                  <a:pt x="556357" y="313108"/>
                  <a:pt x="561031" y="312070"/>
                </a:cubicBezTo>
                <a:cubicBezTo>
                  <a:pt x="589073" y="305319"/>
                  <a:pt x="617635" y="309992"/>
                  <a:pt x="645937" y="307915"/>
                </a:cubicBezTo>
                <a:cubicBezTo>
                  <a:pt x="665411" y="306357"/>
                  <a:pt x="684885" y="307655"/>
                  <a:pt x="706176" y="307655"/>
                </a:cubicBezTo>
                <a:cubicBezTo>
                  <a:pt x="708253" y="291817"/>
                  <a:pt x="710590" y="273381"/>
                  <a:pt x="713187" y="254946"/>
                </a:cubicBezTo>
                <a:cubicBezTo>
                  <a:pt x="713706" y="250792"/>
                  <a:pt x="713706" y="246378"/>
                  <a:pt x="715004" y="242223"/>
                </a:cubicBezTo>
                <a:cubicBezTo>
                  <a:pt x="718639" y="231318"/>
                  <a:pt x="714225" y="214700"/>
                  <a:pt x="733440" y="213921"/>
                </a:cubicBezTo>
                <a:cubicBezTo>
                  <a:pt x="741489" y="200679"/>
                  <a:pt x="754212" y="201977"/>
                  <a:pt x="767454" y="201717"/>
                </a:cubicBezTo>
                <a:cubicBezTo>
                  <a:pt x="782514" y="201458"/>
                  <a:pt x="797314" y="201198"/>
                  <a:pt x="812374" y="197823"/>
                </a:cubicBezTo>
                <a:cubicBezTo>
                  <a:pt x="831328" y="193668"/>
                  <a:pt x="851062" y="193149"/>
                  <a:pt x="870536" y="192889"/>
                </a:cubicBezTo>
                <a:cubicBezTo>
                  <a:pt x="900396" y="192370"/>
                  <a:pt x="930256" y="193409"/>
                  <a:pt x="959856" y="193409"/>
                </a:cubicBezTo>
                <a:cubicBezTo>
                  <a:pt x="990235" y="193149"/>
                  <a:pt x="1020874" y="192630"/>
                  <a:pt x="1051254" y="191851"/>
                </a:cubicBezTo>
                <a:cubicBezTo>
                  <a:pt x="1082671" y="191072"/>
                  <a:pt x="1114089" y="188995"/>
                  <a:pt x="1145767" y="188475"/>
                </a:cubicBezTo>
                <a:cubicBezTo>
                  <a:pt x="1160827" y="188216"/>
                  <a:pt x="1176406" y="189773"/>
                  <a:pt x="1191206" y="191851"/>
                </a:cubicBezTo>
                <a:cubicBezTo>
                  <a:pt x="1209641" y="194447"/>
                  <a:pt x="1217690" y="207430"/>
                  <a:pt x="1218989" y="226384"/>
                </a:cubicBezTo>
                <a:cubicBezTo>
                  <a:pt x="1228076" y="226644"/>
                  <a:pt x="1236645" y="214960"/>
                  <a:pt x="1244694" y="224048"/>
                </a:cubicBezTo>
                <a:cubicBezTo>
                  <a:pt x="1250407" y="230539"/>
                  <a:pt x="1253782" y="239107"/>
                  <a:pt x="1259235" y="248455"/>
                </a:cubicBezTo>
                <a:cubicBezTo>
                  <a:pt x="1263389" y="246118"/>
                  <a:pt x="1269361" y="243781"/>
                  <a:pt x="1274814" y="240146"/>
                </a:cubicBezTo>
                <a:cubicBezTo>
                  <a:pt x="1317137" y="212104"/>
                  <a:pt x="1363095" y="191072"/>
                  <a:pt x="1408534" y="168742"/>
                </a:cubicBezTo>
                <a:cubicBezTo>
                  <a:pt x="1430345" y="158096"/>
                  <a:pt x="1452935" y="149268"/>
                  <a:pt x="1475784" y="140959"/>
                </a:cubicBezTo>
                <a:cubicBezTo>
                  <a:pt x="1520964" y="124601"/>
                  <a:pt x="1566662" y="109022"/>
                  <a:pt x="1612102" y="93702"/>
                </a:cubicBezTo>
                <a:cubicBezTo>
                  <a:pt x="1635470" y="85653"/>
                  <a:pt x="1659358" y="78383"/>
                  <a:pt x="1682986" y="70853"/>
                </a:cubicBezTo>
                <a:cubicBezTo>
                  <a:pt x="1686362" y="69814"/>
                  <a:pt x="1689997" y="68516"/>
                  <a:pt x="1693632" y="67737"/>
                </a:cubicBezTo>
                <a:cubicBezTo>
                  <a:pt x="1713106" y="63323"/>
                  <a:pt x="1720376" y="67218"/>
                  <a:pt x="1726868" y="86172"/>
                </a:cubicBezTo>
                <a:cubicBezTo>
                  <a:pt x="1738552" y="120446"/>
                  <a:pt x="1738812" y="155759"/>
                  <a:pt x="1734917" y="191331"/>
                </a:cubicBezTo>
                <a:cubicBezTo>
                  <a:pt x="1733878" y="200419"/>
                  <a:pt x="1731801" y="209507"/>
                  <a:pt x="1728945" y="218076"/>
                </a:cubicBezTo>
                <a:cubicBezTo>
                  <a:pt x="1727906" y="221451"/>
                  <a:pt x="1722454" y="226644"/>
                  <a:pt x="1720636" y="225865"/>
                </a:cubicBezTo>
                <a:cubicBezTo>
                  <a:pt x="1716741" y="224567"/>
                  <a:pt x="1712327" y="220672"/>
                  <a:pt x="1711289" y="216777"/>
                </a:cubicBezTo>
                <a:cubicBezTo>
                  <a:pt x="1709471" y="210546"/>
                  <a:pt x="1709471" y="203535"/>
                  <a:pt x="1709731" y="197044"/>
                </a:cubicBezTo>
                <a:cubicBezTo>
                  <a:pt x="1710510" y="171338"/>
                  <a:pt x="1712068" y="145633"/>
                  <a:pt x="1712846" y="120187"/>
                </a:cubicBezTo>
                <a:cubicBezTo>
                  <a:pt x="1713625" y="111618"/>
                  <a:pt x="1712068" y="102790"/>
                  <a:pt x="1710769" y="89548"/>
                </a:cubicBezTo>
                <a:close/>
                <a:moveTo>
                  <a:pt x="507283" y="224307"/>
                </a:moveTo>
                <a:cubicBezTo>
                  <a:pt x="480019" y="224307"/>
                  <a:pt x="455352" y="224307"/>
                  <a:pt x="430426" y="224307"/>
                </a:cubicBezTo>
                <a:cubicBezTo>
                  <a:pt x="401864" y="224307"/>
                  <a:pt x="373302" y="226384"/>
                  <a:pt x="345260" y="223009"/>
                </a:cubicBezTo>
                <a:cubicBezTo>
                  <a:pt x="320074" y="220153"/>
                  <a:pt x="298782" y="225605"/>
                  <a:pt x="277231" y="237290"/>
                </a:cubicBezTo>
                <a:cubicBezTo>
                  <a:pt x="247631" y="253129"/>
                  <a:pt x="217252" y="266890"/>
                  <a:pt x="187132" y="281950"/>
                </a:cubicBezTo>
                <a:cubicBezTo>
                  <a:pt x="164283" y="293375"/>
                  <a:pt x="141693" y="305838"/>
                  <a:pt x="118844" y="317263"/>
                </a:cubicBezTo>
                <a:cubicBezTo>
                  <a:pt x="97812" y="327908"/>
                  <a:pt x="76520" y="338035"/>
                  <a:pt x="52373" y="349979"/>
                </a:cubicBezTo>
                <a:cubicBezTo>
                  <a:pt x="54710" y="370491"/>
                  <a:pt x="56527" y="394120"/>
                  <a:pt x="60422" y="417488"/>
                </a:cubicBezTo>
                <a:cubicBezTo>
                  <a:pt x="66394" y="453580"/>
                  <a:pt x="72366" y="489931"/>
                  <a:pt x="91320" y="522388"/>
                </a:cubicBezTo>
                <a:cubicBezTo>
                  <a:pt x="99110" y="535630"/>
                  <a:pt x="106900" y="548612"/>
                  <a:pt x="115728" y="561076"/>
                </a:cubicBezTo>
                <a:cubicBezTo>
                  <a:pt x="141953" y="598206"/>
                  <a:pt x="174149" y="627027"/>
                  <a:pt x="219589" y="640270"/>
                </a:cubicBezTo>
                <a:cubicBezTo>
                  <a:pt x="259315" y="651954"/>
                  <a:pt x="298003" y="655329"/>
                  <a:pt x="338509" y="645203"/>
                </a:cubicBezTo>
                <a:cubicBezTo>
                  <a:pt x="368888" y="637413"/>
                  <a:pt x="394854" y="622873"/>
                  <a:pt x="419261" y="604178"/>
                </a:cubicBezTo>
                <a:cubicBezTo>
                  <a:pt x="434580" y="592494"/>
                  <a:pt x="447044" y="578213"/>
                  <a:pt x="455612" y="561076"/>
                </a:cubicBezTo>
                <a:cubicBezTo>
                  <a:pt x="467037" y="538226"/>
                  <a:pt x="477423" y="514858"/>
                  <a:pt x="483395" y="489671"/>
                </a:cubicBezTo>
                <a:cubicBezTo>
                  <a:pt x="491704" y="454099"/>
                  <a:pt x="502090" y="419046"/>
                  <a:pt x="508321" y="382954"/>
                </a:cubicBezTo>
                <a:cubicBezTo>
                  <a:pt x="512736" y="357249"/>
                  <a:pt x="512995" y="330764"/>
                  <a:pt x="512736" y="304540"/>
                </a:cubicBezTo>
                <a:cubicBezTo>
                  <a:pt x="512476" y="279094"/>
                  <a:pt x="509360" y="253648"/>
                  <a:pt x="507283" y="224307"/>
                </a:cubicBezTo>
                <a:close/>
                <a:moveTo>
                  <a:pt x="746682" y="236251"/>
                </a:moveTo>
                <a:cubicBezTo>
                  <a:pt x="745384" y="239367"/>
                  <a:pt x="744605" y="240406"/>
                  <a:pt x="744605" y="241704"/>
                </a:cubicBezTo>
                <a:cubicBezTo>
                  <a:pt x="743826" y="292336"/>
                  <a:pt x="743047" y="342708"/>
                  <a:pt x="742268" y="393341"/>
                </a:cubicBezTo>
                <a:cubicBezTo>
                  <a:pt x="741489" y="438001"/>
                  <a:pt x="741489" y="482401"/>
                  <a:pt x="750317" y="526542"/>
                </a:cubicBezTo>
                <a:cubicBezTo>
                  <a:pt x="753433" y="542640"/>
                  <a:pt x="754731" y="559258"/>
                  <a:pt x="767454" y="571981"/>
                </a:cubicBezTo>
                <a:cubicBezTo>
                  <a:pt x="779398" y="583665"/>
                  <a:pt x="791602" y="594311"/>
                  <a:pt x="808219" y="598985"/>
                </a:cubicBezTo>
                <a:cubicBezTo>
                  <a:pt x="823020" y="603139"/>
                  <a:pt x="837560" y="607034"/>
                  <a:pt x="852100" y="611448"/>
                </a:cubicBezTo>
                <a:cubicBezTo>
                  <a:pt x="915975" y="631182"/>
                  <a:pt x="976214" y="621575"/>
                  <a:pt x="1032299" y="586522"/>
                </a:cubicBezTo>
                <a:cubicBezTo>
                  <a:pt x="1058004" y="570423"/>
                  <a:pt x="1082152" y="551469"/>
                  <a:pt x="1099029" y="525244"/>
                </a:cubicBezTo>
                <a:cubicBezTo>
                  <a:pt x="1123696" y="487075"/>
                  <a:pt x="1139795" y="444752"/>
                  <a:pt x="1155114" y="402428"/>
                </a:cubicBezTo>
                <a:cubicBezTo>
                  <a:pt x="1171992" y="356470"/>
                  <a:pt x="1177964" y="307915"/>
                  <a:pt x="1186532" y="259879"/>
                </a:cubicBezTo>
                <a:cubicBezTo>
                  <a:pt x="1188090" y="251311"/>
                  <a:pt x="1186792" y="241963"/>
                  <a:pt x="1186792" y="231318"/>
                </a:cubicBezTo>
                <a:cubicBezTo>
                  <a:pt x="1175367" y="231318"/>
                  <a:pt x="1165760" y="231577"/>
                  <a:pt x="1156153" y="231318"/>
                </a:cubicBezTo>
                <a:cubicBezTo>
                  <a:pt x="1131226" y="230539"/>
                  <a:pt x="1106559" y="228721"/>
                  <a:pt x="1081633" y="228981"/>
                </a:cubicBezTo>
                <a:cubicBezTo>
                  <a:pt x="1059043" y="229241"/>
                  <a:pt x="1036713" y="232356"/>
                  <a:pt x="1014123" y="233395"/>
                </a:cubicBezTo>
                <a:cubicBezTo>
                  <a:pt x="991014" y="234434"/>
                  <a:pt x="968165" y="233655"/>
                  <a:pt x="945056" y="234434"/>
                </a:cubicBezTo>
                <a:cubicBezTo>
                  <a:pt x="908445" y="235991"/>
                  <a:pt x="871834" y="238069"/>
                  <a:pt x="835483" y="239886"/>
                </a:cubicBezTo>
                <a:cubicBezTo>
                  <a:pt x="826395" y="240406"/>
                  <a:pt x="817047" y="239107"/>
                  <a:pt x="808219" y="240665"/>
                </a:cubicBezTo>
                <a:cubicBezTo>
                  <a:pt x="787707" y="244560"/>
                  <a:pt x="767194" y="247157"/>
                  <a:pt x="746682" y="236251"/>
                </a:cubicBezTo>
                <a:close/>
                <a:moveTo>
                  <a:pt x="206087" y="231318"/>
                </a:moveTo>
                <a:cubicBezTo>
                  <a:pt x="206087" y="230539"/>
                  <a:pt x="206087" y="230020"/>
                  <a:pt x="206087" y="229241"/>
                </a:cubicBezTo>
                <a:cubicBezTo>
                  <a:pt x="157791" y="230798"/>
                  <a:pt x="109496" y="232616"/>
                  <a:pt x="59643" y="234174"/>
                </a:cubicBezTo>
                <a:cubicBezTo>
                  <a:pt x="43285" y="257023"/>
                  <a:pt x="56267" y="285845"/>
                  <a:pt x="48997" y="312329"/>
                </a:cubicBezTo>
                <a:cubicBezTo>
                  <a:pt x="101966" y="285325"/>
                  <a:pt x="154156" y="258322"/>
                  <a:pt x="206087" y="231318"/>
                </a:cubicBezTo>
                <a:close/>
                <a:moveTo>
                  <a:pt x="1225480" y="258841"/>
                </a:moveTo>
                <a:cubicBezTo>
                  <a:pt x="1215354" y="268967"/>
                  <a:pt x="1215094" y="270006"/>
                  <a:pt x="1219508" y="296231"/>
                </a:cubicBezTo>
                <a:cubicBezTo>
                  <a:pt x="1224182" y="283767"/>
                  <a:pt x="1229894" y="272602"/>
                  <a:pt x="1225480" y="2588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7"/>
          <p:cNvSpPr/>
          <p:nvPr/>
        </p:nvSpPr>
        <p:spPr>
          <a:xfrm>
            <a:off x="4907556" y="651481"/>
            <a:ext cx="345997" cy="488223"/>
          </a:xfrm>
          <a:custGeom>
            <a:rect b="b" l="l" r="r" t="t"/>
            <a:pathLst>
              <a:path extrusionOk="0" h="976445" w="691994">
                <a:moveTo>
                  <a:pt x="147164" y="522811"/>
                </a:moveTo>
                <a:cubicBezTo>
                  <a:pt x="130566" y="513570"/>
                  <a:pt x="113796" y="505357"/>
                  <a:pt x="98052" y="495432"/>
                </a:cubicBezTo>
                <a:cubicBezTo>
                  <a:pt x="58010" y="469935"/>
                  <a:pt x="27551" y="436908"/>
                  <a:pt x="13519" y="390192"/>
                </a:cubicBezTo>
                <a:cubicBezTo>
                  <a:pt x="6674" y="367604"/>
                  <a:pt x="171" y="345016"/>
                  <a:pt x="0" y="321401"/>
                </a:cubicBezTo>
                <a:cubicBezTo>
                  <a:pt x="0" y="304974"/>
                  <a:pt x="1198" y="288375"/>
                  <a:pt x="2909" y="271947"/>
                </a:cubicBezTo>
                <a:cubicBezTo>
                  <a:pt x="6160" y="240974"/>
                  <a:pt x="12150" y="210344"/>
                  <a:pt x="27037" y="182793"/>
                </a:cubicBezTo>
                <a:cubicBezTo>
                  <a:pt x="37989" y="162259"/>
                  <a:pt x="47743" y="141211"/>
                  <a:pt x="60406" y="121190"/>
                </a:cubicBezTo>
                <a:cubicBezTo>
                  <a:pt x="94288" y="67629"/>
                  <a:pt x="145111" y="39051"/>
                  <a:pt x="201410" y="16463"/>
                </a:cubicBezTo>
                <a:cubicBezTo>
                  <a:pt x="227591" y="6025"/>
                  <a:pt x="254971" y="378"/>
                  <a:pt x="282179" y="36"/>
                </a:cubicBezTo>
                <a:cubicBezTo>
                  <a:pt x="349430" y="-820"/>
                  <a:pt x="411889" y="13554"/>
                  <a:pt x="465279" y="59244"/>
                </a:cubicBezTo>
                <a:cubicBezTo>
                  <a:pt x="495738" y="85254"/>
                  <a:pt x="515246" y="117083"/>
                  <a:pt x="531160" y="152334"/>
                </a:cubicBezTo>
                <a:cubicBezTo>
                  <a:pt x="537492" y="166537"/>
                  <a:pt x="543310" y="180569"/>
                  <a:pt x="546390" y="195969"/>
                </a:cubicBezTo>
                <a:cubicBezTo>
                  <a:pt x="551010" y="218900"/>
                  <a:pt x="549641" y="241830"/>
                  <a:pt x="548272" y="264760"/>
                </a:cubicBezTo>
                <a:cubicBezTo>
                  <a:pt x="546732" y="291284"/>
                  <a:pt x="546048" y="318150"/>
                  <a:pt x="536807" y="343818"/>
                </a:cubicBezTo>
                <a:cubicBezTo>
                  <a:pt x="526027" y="373422"/>
                  <a:pt x="514904" y="402855"/>
                  <a:pt x="494369" y="427496"/>
                </a:cubicBezTo>
                <a:cubicBezTo>
                  <a:pt x="490947" y="431603"/>
                  <a:pt x="487867" y="435881"/>
                  <a:pt x="483418" y="441700"/>
                </a:cubicBezTo>
                <a:cubicBezTo>
                  <a:pt x="494369" y="459154"/>
                  <a:pt x="506177" y="476950"/>
                  <a:pt x="516957" y="495089"/>
                </a:cubicBezTo>
                <a:cubicBezTo>
                  <a:pt x="544850" y="542490"/>
                  <a:pt x="571887" y="590404"/>
                  <a:pt x="600122" y="637633"/>
                </a:cubicBezTo>
                <a:cubicBezTo>
                  <a:pt x="622026" y="674253"/>
                  <a:pt x="640678" y="712927"/>
                  <a:pt x="666004" y="747493"/>
                </a:cubicBezTo>
                <a:cubicBezTo>
                  <a:pt x="675416" y="760327"/>
                  <a:pt x="682431" y="775044"/>
                  <a:pt x="689961" y="789247"/>
                </a:cubicBezTo>
                <a:cubicBezTo>
                  <a:pt x="694581" y="797803"/>
                  <a:pt x="691159" y="804305"/>
                  <a:pt x="681405" y="804476"/>
                </a:cubicBezTo>
                <a:cubicBezTo>
                  <a:pt x="663266" y="804819"/>
                  <a:pt x="645127" y="804819"/>
                  <a:pt x="627502" y="798487"/>
                </a:cubicBezTo>
                <a:cubicBezTo>
                  <a:pt x="606283" y="790787"/>
                  <a:pt x="584208" y="786338"/>
                  <a:pt x="561620" y="786509"/>
                </a:cubicBezTo>
                <a:cubicBezTo>
                  <a:pt x="559053" y="786509"/>
                  <a:pt x="556486" y="787022"/>
                  <a:pt x="552893" y="787535"/>
                </a:cubicBezTo>
                <a:cubicBezTo>
                  <a:pt x="545877" y="812861"/>
                  <a:pt x="538861" y="838016"/>
                  <a:pt x="531845" y="863000"/>
                </a:cubicBezTo>
                <a:cubicBezTo>
                  <a:pt x="530476" y="867620"/>
                  <a:pt x="528594" y="872069"/>
                  <a:pt x="526711" y="876518"/>
                </a:cubicBezTo>
                <a:cubicBezTo>
                  <a:pt x="520893" y="891064"/>
                  <a:pt x="507374" y="893802"/>
                  <a:pt x="497449" y="881139"/>
                </a:cubicBezTo>
                <a:cubicBezTo>
                  <a:pt x="488893" y="870358"/>
                  <a:pt x="482220" y="857866"/>
                  <a:pt x="475375" y="846059"/>
                </a:cubicBezTo>
                <a:cubicBezTo>
                  <a:pt x="468359" y="834080"/>
                  <a:pt x="461685" y="821931"/>
                  <a:pt x="455354" y="809610"/>
                </a:cubicBezTo>
                <a:cubicBezTo>
                  <a:pt x="442177" y="784113"/>
                  <a:pt x="429172" y="758445"/>
                  <a:pt x="416167" y="732777"/>
                </a:cubicBezTo>
                <a:cubicBezTo>
                  <a:pt x="391868" y="684692"/>
                  <a:pt x="367740" y="636435"/>
                  <a:pt x="343440" y="588350"/>
                </a:cubicBezTo>
                <a:cubicBezTo>
                  <a:pt x="343098" y="587495"/>
                  <a:pt x="341729" y="587153"/>
                  <a:pt x="339333" y="585784"/>
                </a:cubicBezTo>
                <a:cubicBezTo>
                  <a:pt x="338307" y="597420"/>
                  <a:pt x="337109" y="608372"/>
                  <a:pt x="336595" y="619323"/>
                </a:cubicBezTo>
                <a:cubicBezTo>
                  <a:pt x="334542" y="662617"/>
                  <a:pt x="332489" y="705740"/>
                  <a:pt x="330777" y="749033"/>
                </a:cubicBezTo>
                <a:cubicBezTo>
                  <a:pt x="329408" y="782573"/>
                  <a:pt x="326842" y="816284"/>
                  <a:pt x="327868" y="849824"/>
                </a:cubicBezTo>
                <a:cubicBezTo>
                  <a:pt x="328553" y="872240"/>
                  <a:pt x="328895" y="894486"/>
                  <a:pt x="326328" y="916732"/>
                </a:cubicBezTo>
                <a:cubicBezTo>
                  <a:pt x="325301" y="926144"/>
                  <a:pt x="322906" y="935726"/>
                  <a:pt x="319826" y="944625"/>
                </a:cubicBezTo>
                <a:cubicBezTo>
                  <a:pt x="316745" y="953694"/>
                  <a:pt x="309387" y="956945"/>
                  <a:pt x="300489" y="952667"/>
                </a:cubicBezTo>
                <a:cubicBezTo>
                  <a:pt x="292446" y="948732"/>
                  <a:pt x="285259" y="942913"/>
                  <a:pt x="278072" y="937438"/>
                </a:cubicBezTo>
                <a:cubicBezTo>
                  <a:pt x="269516" y="930935"/>
                  <a:pt x="261644" y="923748"/>
                  <a:pt x="253259" y="917074"/>
                </a:cubicBezTo>
                <a:cubicBezTo>
                  <a:pt x="242650" y="908860"/>
                  <a:pt x="232212" y="900647"/>
                  <a:pt x="217666" y="901331"/>
                </a:cubicBezTo>
                <a:cubicBezTo>
                  <a:pt x="214244" y="901502"/>
                  <a:pt x="210650" y="899278"/>
                  <a:pt x="204832" y="897395"/>
                </a:cubicBezTo>
                <a:cubicBezTo>
                  <a:pt x="190116" y="914507"/>
                  <a:pt x="174886" y="931962"/>
                  <a:pt x="159827" y="949758"/>
                </a:cubicBezTo>
                <a:cubicBezTo>
                  <a:pt x="155036" y="955405"/>
                  <a:pt x="151100" y="961737"/>
                  <a:pt x="146309" y="967555"/>
                </a:cubicBezTo>
                <a:cubicBezTo>
                  <a:pt x="141346" y="973715"/>
                  <a:pt x="135186" y="977651"/>
                  <a:pt x="126801" y="976111"/>
                </a:cubicBezTo>
                <a:cubicBezTo>
                  <a:pt x="118587" y="974571"/>
                  <a:pt x="112598" y="969266"/>
                  <a:pt x="111571" y="961395"/>
                </a:cubicBezTo>
                <a:cubicBezTo>
                  <a:pt x="110202" y="950443"/>
                  <a:pt x="110202" y="939149"/>
                  <a:pt x="110887" y="928026"/>
                </a:cubicBezTo>
                <a:cubicBezTo>
                  <a:pt x="113282" y="893459"/>
                  <a:pt x="115849" y="858893"/>
                  <a:pt x="119100" y="824498"/>
                </a:cubicBezTo>
                <a:cubicBezTo>
                  <a:pt x="124919" y="763407"/>
                  <a:pt x="131421" y="702317"/>
                  <a:pt x="137239" y="641227"/>
                </a:cubicBezTo>
                <a:cubicBezTo>
                  <a:pt x="140491" y="607687"/>
                  <a:pt x="143057" y="574147"/>
                  <a:pt x="145966" y="540779"/>
                </a:cubicBezTo>
                <a:cubicBezTo>
                  <a:pt x="146651" y="535474"/>
                  <a:pt x="146822" y="530169"/>
                  <a:pt x="147164" y="522811"/>
                </a:cubicBezTo>
                <a:close/>
                <a:moveTo>
                  <a:pt x="28406" y="320717"/>
                </a:moveTo>
                <a:cubicBezTo>
                  <a:pt x="27208" y="343476"/>
                  <a:pt x="31829" y="367091"/>
                  <a:pt x="41069" y="389336"/>
                </a:cubicBezTo>
                <a:cubicBezTo>
                  <a:pt x="58866" y="432972"/>
                  <a:pt x="91550" y="462576"/>
                  <a:pt x="133303" y="482940"/>
                </a:cubicBezTo>
                <a:cubicBezTo>
                  <a:pt x="142886" y="487560"/>
                  <a:pt x="152469" y="492522"/>
                  <a:pt x="161881" y="497656"/>
                </a:cubicBezTo>
                <a:cubicBezTo>
                  <a:pt x="181902" y="508437"/>
                  <a:pt x="203121" y="515624"/>
                  <a:pt x="226222" y="515111"/>
                </a:cubicBezTo>
                <a:cubicBezTo>
                  <a:pt x="260447" y="514255"/>
                  <a:pt x="293473" y="507239"/>
                  <a:pt x="326670" y="499710"/>
                </a:cubicBezTo>
                <a:cubicBezTo>
                  <a:pt x="358328" y="492522"/>
                  <a:pt x="386392" y="477635"/>
                  <a:pt x="414627" y="462576"/>
                </a:cubicBezTo>
                <a:cubicBezTo>
                  <a:pt x="421985" y="458641"/>
                  <a:pt x="428145" y="452138"/>
                  <a:pt x="435332" y="447689"/>
                </a:cubicBezTo>
                <a:cubicBezTo>
                  <a:pt x="479824" y="419112"/>
                  <a:pt x="507032" y="378727"/>
                  <a:pt x="517299" y="326877"/>
                </a:cubicBezTo>
                <a:cubicBezTo>
                  <a:pt x="521064" y="307540"/>
                  <a:pt x="524658" y="288033"/>
                  <a:pt x="526027" y="268525"/>
                </a:cubicBezTo>
                <a:cubicBezTo>
                  <a:pt x="528422" y="237552"/>
                  <a:pt x="530476" y="206408"/>
                  <a:pt x="517299" y="176975"/>
                </a:cubicBezTo>
                <a:cubicBezTo>
                  <a:pt x="511653" y="164312"/>
                  <a:pt x="506006" y="151649"/>
                  <a:pt x="499674" y="139328"/>
                </a:cubicBezTo>
                <a:cubicBezTo>
                  <a:pt x="475888" y="92783"/>
                  <a:pt x="437899" y="62666"/>
                  <a:pt x="389814" y="43672"/>
                </a:cubicBezTo>
                <a:cubicBezTo>
                  <a:pt x="370135" y="35971"/>
                  <a:pt x="349772" y="31864"/>
                  <a:pt x="328895" y="30495"/>
                </a:cubicBezTo>
                <a:cubicBezTo>
                  <a:pt x="298949" y="28613"/>
                  <a:pt x="269174" y="22624"/>
                  <a:pt x="238885" y="32720"/>
                </a:cubicBezTo>
                <a:cubicBezTo>
                  <a:pt x="208597" y="42816"/>
                  <a:pt x="177795" y="50688"/>
                  <a:pt x="149902" y="67629"/>
                </a:cubicBezTo>
                <a:cubicBezTo>
                  <a:pt x="120127" y="85939"/>
                  <a:pt x="97539" y="111436"/>
                  <a:pt x="78887" y="139671"/>
                </a:cubicBezTo>
                <a:cubicBezTo>
                  <a:pt x="66053" y="159007"/>
                  <a:pt x="57326" y="181253"/>
                  <a:pt x="49112" y="203157"/>
                </a:cubicBezTo>
                <a:cubicBezTo>
                  <a:pt x="35251" y="240290"/>
                  <a:pt x="25155" y="278621"/>
                  <a:pt x="28406" y="320717"/>
                </a:cubicBezTo>
                <a:close/>
                <a:moveTo>
                  <a:pt x="670795" y="789418"/>
                </a:moveTo>
                <a:cubicBezTo>
                  <a:pt x="603374" y="676991"/>
                  <a:pt x="537321" y="566789"/>
                  <a:pt x="470926" y="456074"/>
                </a:cubicBezTo>
                <a:cubicBezTo>
                  <a:pt x="451931" y="470277"/>
                  <a:pt x="434477" y="483111"/>
                  <a:pt x="416680" y="496458"/>
                </a:cubicBezTo>
                <a:cubicBezTo>
                  <a:pt x="420445" y="503816"/>
                  <a:pt x="424038" y="510319"/>
                  <a:pt x="427290" y="516822"/>
                </a:cubicBezTo>
                <a:cubicBezTo>
                  <a:pt x="446284" y="553955"/>
                  <a:pt x="464081" y="591602"/>
                  <a:pt x="484273" y="628051"/>
                </a:cubicBezTo>
                <a:cubicBezTo>
                  <a:pt x="508743" y="671858"/>
                  <a:pt x="535609" y="714296"/>
                  <a:pt x="560764" y="757760"/>
                </a:cubicBezTo>
                <a:cubicBezTo>
                  <a:pt x="565556" y="765974"/>
                  <a:pt x="571545" y="768199"/>
                  <a:pt x="579930" y="769739"/>
                </a:cubicBezTo>
                <a:cubicBezTo>
                  <a:pt x="593448" y="772135"/>
                  <a:pt x="606796" y="775557"/>
                  <a:pt x="620315" y="778637"/>
                </a:cubicBezTo>
                <a:cubicBezTo>
                  <a:pt x="636058" y="782060"/>
                  <a:pt x="651287" y="789589"/>
                  <a:pt x="670795" y="789418"/>
                </a:cubicBezTo>
                <a:close/>
                <a:moveTo>
                  <a:pt x="206886" y="864882"/>
                </a:moveTo>
                <a:cubicBezTo>
                  <a:pt x="214757" y="761696"/>
                  <a:pt x="226565" y="655088"/>
                  <a:pt x="228447" y="548992"/>
                </a:cubicBezTo>
                <a:cubicBezTo>
                  <a:pt x="206201" y="542490"/>
                  <a:pt x="185495" y="536501"/>
                  <a:pt x="164276" y="530340"/>
                </a:cubicBezTo>
                <a:cubicBezTo>
                  <a:pt x="163934" y="533592"/>
                  <a:pt x="163763" y="535645"/>
                  <a:pt x="163592" y="537699"/>
                </a:cubicBezTo>
                <a:cubicBezTo>
                  <a:pt x="162052" y="573976"/>
                  <a:pt x="161538" y="610254"/>
                  <a:pt x="158972" y="646532"/>
                </a:cubicBezTo>
                <a:cubicBezTo>
                  <a:pt x="154694" y="707793"/>
                  <a:pt x="149047" y="768883"/>
                  <a:pt x="144084" y="829974"/>
                </a:cubicBezTo>
                <a:cubicBezTo>
                  <a:pt x="143400" y="838016"/>
                  <a:pt x="143228" y="845888"/>
                  <a:pt x="142544" y="853930"/>
                </a:cubicBezTo>
                <a:cubicBezTo>
                  <a:pt x="140833" y="877716"/>
                  <a:pt x="138950" y="901673"/>
                  <a:pt x="137410" y="925459"/>
                </a:cubicBezTo>
                <a:cubicBezTo>
                  <a:pt x="137239" y="927684"/>
                  <a:pt x="138437" y="930079"/>
                  <a:pt x="139122" y="933160"/>
                </a:cubicBezTo>
                <a:cubicBezTo>
                  <a:pt x="161710" y="910572"/>
                  <a:pt x="183271" y="888839"/>
                  <a:pt x="206886" y="864882"/>
                </a:cubicBezTo>
                <a:close/>
                <a:moveTo>
                  <a:pt x="247784" y="544886"/>
                </a:moveTo>
                <a:cubicBezTo>
                  <a:pt x="247612" y="548137"/>
                  <a:pt x="247270" y="550704"/>
                  <a:pt x="247441" y="553442"/>
                </a:cubicBezTo>
                <a:cubicBezTo>
                  <a:pt x="247784" y="576885"/>
                  <a:pt x="249153" y="600500"/>
                  <a:pt x="248297" y="623944"/>
                </a:cubicBezTo>
                <a:cubicBezTo>
                  <a:pt x="246928" y="667237"/>
                  <a:pt x="244190" y="710360"/>
                  <a:pt x="241965" y="753482"/>
                </a:cubicBezTo>
                <a:cubicBezTo>
                  <a:pt x="240083" y="791300"/>
                  <a:pt x="238714" y="829118"/>
                  <a:pt x="235805" y="866936"/>
                </a:cubicBezTo>
                <a:cubicBezTo>
                  <a:pt x="235121" y="876347"/>
                  <a:pt x="237859" y="880968"/>
                  <a:pt x="244532" y="885417"/>
                </a:cubicBezTo>
                <a:cubicBezTo>
                  <a:pt x="247612" y="887470"/>
                  <a:pt x="250864" y="889524"/>
                  <a:pt x="253773" y="891748"/>
                </a:cubicBezTo>
                <a:cubicBezTo>
                  <a:pt x="267976" y="901844"/>
                  <a:pt x="282179" y="912112"/>
                  <a:pt x="297580" y="923235"/>
                </a:cubicBezTo>
                <a:cubicBezTo>
                  <a:pt x="299462" y="916047"/>
                  <a:pt x="302371" y="910058"/>
                  <a:pt x="302371" y="903898"/>
                </a:cubicBezTo>
                <a:cubicBezTo>
                  <a:pt x="302885" y="881994"/>
                  <a:pt x="302200" y="860091"/>
                  <a:pt x="302713" y="838358"/>
                </a:cubicBezTo>
                <a:cubicBezTo>
                  <a:pt x="303398" y="808926"/>
                  <a:pt x="304425" y="779664"/>
                  <a:pt x="305794" y="750231"/>
                </a:cubicBezTo>
                <a:cubicBezTo>
                  <a:pt x="306991" y="724734"/>
                  <a:pt x="309558" y="699066"/>
                  <a:pt x="310243" y="673569"/>
                </a:cubicBezTo>
                <a:cubicBezTo>
                  <a:pt x="311441" y="634553"/>
                  <a:pt x="311612" y="595709"/>
                  <a:pt x="311954" y="556693"/>
                </a:cubicBezTo>
                <a:cubicBezTo>
                  <a:pt x="311954" y="549506"/>
                  <a:pt x="311270" y="542319"/>
                  <a:pt x="310927" y="534447"/>
                </a:cubicBezTo>
                <a:cubicBezTo>
                  <a:pt x="289195" y="538041"/>
                  <a:pt x="268660" y="541292"/>
                  <a:pt x="247784" y="544886"/>
                </a:cubicBezTo>
                <a:close/>
                <a:moveTo>
                  <a:pt x="539374" y="765974"/>
                </a:moveTo>
                <a:cubicBezTo>
                  <a:pt x="515588" y="725761"/>
                  <a:pt x="489407" y="684349"/>
                  <a:pt x="465963" y="641227"/>
                </a:cubicBezTo>
                <a:cubicBezTo>
                  <a:pt x="442348" y="597762"/>
                  <a:pt x="421643" y="552586"/>
                  <a:pt x="399739" y="508608"/>
                </a:cubicBezTo>
                <a:cubicBezTo>
                  <a:pt x="379034" y="516137"/>
                  <a:pt x="358670" y="523495"/>
                  <a:pt x="336767" y="531367"/>
                </a:cubicBezTo>
                <a:cubicBezTo>
                  <a:pt x="340189" y="538041"/>
                  <a:pt x="343440" y="545228"/>
                  <a:pt x="347205" y="552073"/>
                </a:cubicBezTo>
                <a:cubicBezTo>
                  <a:pt x="366884" y="588179"/>
                  <a:pt x="387076" y="624115"/>
                  <a:pt x="406071" y="660564"/>
                </a:cubicBezTo>
                <a:cubicBezTo>
                  <a:pt x="420103" y="687430"/>
                  <a:pt x="432252" y="715322"/>
                  <a:pt x="445942" y="742531"/>
                </a:cubicBezTo>
                <a:cubicBezTo>
                  <a:pt x="457920" y="766316"/>
                  <a:pt x="470583" y="789760"/>
                  <a:pt x="483418" y="813204"/>
                </a:cubicBezTo>
                <a:cubicBezTo>
                  <a:pt x="490433" y="826038"/>
                  <a:pt x="498134" y="838530"/>
                  <a:pt x="507032" y="853759"/>
                </a:cubicBezTo>
                <a:cubicBezTo>
                  <a:pt x="518497" y="822958"/>
                  <a:pt x="528594" y="795236"/>
                  <a:pt x="539374" y="765974"/>
                </a:cubicBezTo>
                <a:close/>
                <a:moveTo>
                  <a:pt x="315890" y="403368"/>
                </a:moveTo>
                <a:cubicBezTo>
                  <a:pt x="308189" y="413978"/>
                  <a:pt x="302542" y="423561"/>
                  <a:pt x="295184" y="431774"/>
                </a:cubicBezTo>
                <a:cubicBezTo>
                  <a:pt x="278243" y="450940"/>
                  <a:pt x="260789" y="469592"/>
                  <a:pt x="242821" y="487902"/>
                </a:cubicBezTo>
                <a:cubicBezTo>
                  <a:pt x="234607" y="496458"/>
                  <a:pt x="220918" y="491667"/>
                  <a:pt x="216468" y="478662"/>
                </a:cubicBezTo>
                <a:cubicBezTo>
                  <a:pt x="213730" y="470619"/>
                  <a:pt x="212533" y="462063"/>
                  <a:pt x="211677" y="453507"/>
                </a:cubicBezTo>
                <a:cubicBezTo>
                  <a:pt x="209281" y="432972"/>
                  <a:pt x="207228" y="412267"/>
                  <a:pt x="204832" y="389165"/>
                </a:cubicBezTo>
                <a:cubicBezTo>
                  <a:pt x="190800" y="390877"/>
                  <a:pt x="177966" y="392245"/>
                  <a:pt x="164961" y="393957"/>
                </a:cubicBezTo>
                <a:cubicBezTo>
                  <a:pt x="143742" y="396695"/>
                  <a:pt x="122694" y="399604"/>
                  <a:pt x="101475" y="402342"/>
                </a:cubicBezTo>
                <a:cubicBezTo>
                  <a:pt x="93774" y="403368"/>
                  <a:pt x="87272" y="400802"/>
                  <a:pt x="84021" y="393786"/>
                </a:cubicBezTo>
                <a:cubicBezTo>
                  <a:pt x="80256" y="386085"/>
                  <a:pt x="85561" y="380780"/>
                  <a:pt x="90694" y="375647"/>
                </a:cubicBezTo>
                <a:cubicBezTo>
                  <a:pt x="111913" y="354085"/>
                  <a:pt x="133132" y="332353"/>
                  <a:pt x="154180" y="310450"/>
                </a:cubicBezTo>
                <a:cubicBezTo>
                  <a:pt x="157432" y="307027"/>
                  <a:pt x="159827" y="302749"/>
                  <a:pt x="163763" y="297102"/>
                </a:cubicBezTo>
                <a:cubicBezTo>
                  <a:pt x="148533" y="290942"/>
                  <a:pt x="134330" y="285295"/>
                  <a:pt x="120127" y="279305"/>
                </a:cubicBezTo>
                <a:cubicBezTo>
                  <a:pt x="109860" y="275027"/>
                  <a:pt x="99421" y="270749"/>
                  <a:pt x="89325" y="265787"/>
                </a:cubicBezTo>
                <a:cubicBezTo>
                  <a:pt x="85047" y="263733"/>
                  <a:pt x="81111" y="260482"/>
                  <a:pt x="78031" y="256889"/>
                </a:cubicBezTo>
                <a:cubicBezTo>
                  <a:pt x="72042" y="250044"/>
                  <a:pt x="73411" y="244397"/>
                  <a:pt x="82138" y="240974"/>
                </a:cubicBezTo>
                <a:cubicBezTo>
                  <a:pt x="93090" y="236696"/>
                  <a:pt x="104384" y="233616"/>
                  <a:pt x="115507" y="229680"/>
                </a:cubicBezTo>
                <a:cubicBezTo>
                  <a:pt x="130566" y="224547"/>
                  <a:pt x="145453" y="219071"/>
                  <a:pt x="160512" y="213766"/>
                </a:cubicBezTo>
                <a:cubicBezTo>
                  <a:pt x="152640" y="199050"/>
                  <a:pt x="145795" y="185873"/>
                  <a:pt x="138779" y="172868"/>
                </a:cubicBezTo>
                <a:cubicBezTo>
                  <a:pt x="137581" y="170472"/>
                  <a:pt x="136384" y="168077"/>
                  <a:pt x="135528" y="165510"/>
                </a:cubicBezTo>
                <a:cubicBezTo>
                  <a:pt x="131250" y="153018"/>
                  <a:pt x="134330" y="147713"/>
                  <a:pt x="147335" y="148398"/>
                </a:cubicBezTo>
                <a:cubicBezTo>
                  <a:pt x="162223" y="149253"/>
                  <a:pt x="176939" y="151820"/>
                  <a:pt x="191656" y="153874"/>
                </a:cubicBezTo>
                <a:cubicBezTo>
                  <a:pt x="194736" y="154216"/>
                  <a:pt x="197816" y="155072"/>
                  <a:pt x="201581" y="155756"/>
                </a:cubicBezTo>
                <a:cubicBezTo>
                  <a:pt x="205345" y="135221"/>
                  <a:pt x="208939" y="115371"/>
                  <a:pt x="212875" y="95521"/>
                </a:cubicBezTo>
                <a:cubicBezTo>
                  <a:pt x="214415" y="87992"/>
                  <a:pt x="213046" y="77725"/>
                  <a:pt x="222115" y="74987"/>
                </a:cubicBezTo>
                <a:cubicBezTo>
                  <a:pt x="231527" y="72078"/>
                  <a:pt x="238030" y="80120"/>
                  <a:pt x="243506" y="86452"/>
                </a:cubicBezTo>
                <a:cubicBezTo>
                  <a:pt x="254286" y="98259"/>
                  <a:pt x="264211" y="110922"/>
                  <a:pt x="276019" y="125296"/>
                </a:cubicBezTo>
                <a:cubicBezTo>
                  <a:pt x="284232" y="122216"/>
                  <a:pt x="293644" y="118965"/>
                  <a:pt x="302713" y="115029"/>
                </a:cubicBezTo>
                <a:cubicBezTo>
                  <a:pt x="320852" y="106986"/>
                  <a:pt x="338478" y="98430"/>
                  <a:pt x="356617" y="90388"/>
                </a:cubicBezTo>
                <a:cubicBezTo>
                  <a:pt x="364488" y="86794"/>
                  <a:pt x="370306" y="89361"/>
                  <a:pt x="372360" y="97917"/>
                </a:cubicBezTo>
                <a:cubicBezTo>
                  <a:pt x="373729" y="103393"/>
                  <a:pt x="373900" y="109553"/>
                  <a:pt x="373215" y="115200"/>
                </a:cubicBezTo>
                <a:cubicBezTo>
                  <a:pt x="370991" y="134366"/>
                  <a:pt x="368253" y="153360"/>
                  <a:pt x="365515" y="173210"/>
                </a:cubicBezTo>
                <a:cubicBezTo>
                  <a:pt x="386392" y="178344"/>
                  <a:pt x="407440" y="179542"/>
                  <a:pt x="428659" y="179542"/>
                </a:cubicBezTo>
                <a:cubicBezTo>
                  <a:pt x="431910" y="179542"/>
                  <a:pt x="435161" y="178857"/>
                  <a:pt x="438242" y="179200"/>
                </a:cubicBezTo>
                <a:cubicBezTo>
                  <a:pt x="457065" y="180740"/>
                  <a:pt x="462541" y="195627"/>
                  <a:pt x="453129" y="208290"/>
                </a:cubicBezTo>
                <a:cubicBezTo>
                  <a:pt x="444231" y="220269"/>
                  <a:pt x="435846" y="232761"/>
                  <a:pt x="427461" y="244910"/>
                </a:cubicBezTo>
                <a:cubicBezTo>
                  <a:pt x="425921" y="247135"/>
                  <a:pt x="424723" y="249359"/>
                  <a:pt x="423183" y="252097"/>
                </a:cubicBezTo>
                <a:cubicBezTo>
                  <a:pt x="437728" y="269723"/>
                  <a:pt x="451931" y="287006"/>
                  <a:pt x="466477" y="303947"/>
                </a:cubicBezTo>
                <a:cubicBezTo>
                  <a:pt x="485642" y="326535"/>
                  <a:pt x="483246" y="334407"/>
                  <a:pt x="454669" y="340909"/>
                </a:cubicBezTo>
                <a:cubicBezTo>
                  <a:pt x="440124" y="344160"/>
                  <a:pt x="425407" y="347412"/>
                  <a:pt x="410862" y="350150"/>
                </a:cubicBezTo>
                <a:cubicBezTo>
                  <a:pt x="401279" y="351861"/>
                  <a:pt x="397686" y="356995"/>
                  <a:pt x="397172" y="366577"/>
                </a:cubicBezTo>
                <a:cubicBezTo>
                  <a:pt x="395975" y="386256"/>
                  <a:pt x="393921" y="405935"/>
                  <a:pt x="392210" y="425443"/>
                </a:cubicBezTo>
                <a:cubicBezTo>
                  <a:pt x="391868" y="429721"/>
                  <a:pt x="391525" y="433999"/>
                  <a:pt x="390499" y="438106"/>
                </a:cubicBezTo>
                <a:cubicBezTo>
                  <a:pt x="387761" y="450427"/>
                  <a:pt x="381600" y="453336"/>
                  <a:pt x="370820" y="446491"/>
                </a:cubicBezTo>
                <a:cubicBezTo>
                  <a:pt x="360552" y="439817"/>
                  <a:pt x="351483" y="431432"/>
                  <a:pt x="341900" y="423732"/>
                </a:cubicBezTo>
                <a:cubicBezTo>
                  <a:pt x="333686" y="417743"/>
                  <a:pt x="325473" y="411069"/>
                  <a:pt x="315890" y="403368"/>
                </a:cubicBezTo>
                <a:close/>
                <a:moveTo>
                  <a:pt x="236147" y="457100"/>
                </a:moveTo>
                <a:cubicBezTo>
                  <a:pt x="245901" y="446320"/>
                  <a:pt x="254115" y="438277"/>
                  <a:pt x="260960" y="429037"/>
                </a:cubicBezTo>
                <a:cubicBezTo>
                  <a:pt x="271741" y="414491"/>
                  <a:pt x="281323" y="399090"/>
                  <a:pt x="292104" y="384545"/>
                </a:cubicBezTo>
                <a:cubicBezTo>
                  <a:pt x="299120" y="375133"/>
                  <a:pt x="309901" y="373936"/>
                  <a:pt x="318799" y="380951"/>
                </a:cubicBezTo>
                <a:cubicBezTo>
                  <a:pt x="328895" y="388823"/>
                  <a:pt x="338307" y="397550"/>
                  <a:pt x="348232" y="405593"/>
                </a:cubicBezTo>
                <a:cubicBezTo>
                  <a:pt x="353365" y="409871"/>
                  <a:pt x="358841" y="413636"/>
                  <a:pt x="366371" y="419454"/>
                </a:cubicBezTo>
                <a:cubicBezTo>
                  <a:pt x="368253" y="404053"/>
                  <a:pt x="369622" y="391903"/>
                  <a:pt x="371162" y="379925"/>
                </a:cubicBezTo>
                <a:cubicBezTo>
                  <a:pt x="372531" y="368802"/>
                  <a:pt x="373900" y="357679"/>
                  <a:pt x="375782" y="346727"/>
                </a:cubicBezTo>
                <a:cubicBezTo>
                  <a:pt x="377151" y="338171"/>
                  <a:pt x="382798" y="334064"/>
                  <a:pt x="391012" y="332695"/>
                </a:cubicBezTo>
                <a:cubicBezTo>
                  <a:pt x="397857" y="331497"/>
                  <a:pt x="404702" y="330642"/>
                  <a:pt x="411547" y="329102"/>
                </a:cubicBezTo>
                <a:cubicBezTo>
                  <a:pt x="424894" y="326193"/>
                  <a:pt x="438242" y="323113"/>
                  <a:pt x="452958" y="319861"/>
                </a:cubicBezTo>
                <a:cubicBezTo>
                  <a:pt x="450220" y="315754"/>
                  <a:pt x="449022" y="312845"/>
                  <a:pt x="446969" y="310621"/>
                </a:cubicBezTo>
                <a:cubicBezTo>
                  <a:pt x="435332" y="297444"/>
                  <a:pt x="423354" y="284439"/>
                  <a:pt x="411718" y="271263"/>
                </a:cubicBezTo>
                <a:cubicBezTo>
                  <a:pt x="395290" y="252611"/>
                  <a:pt x="395461" y="247819"/>
                  <a:pt x="410691" y="228825"/>
                </a:cubicBezTo>
                <a:cubicBezTo>
                  <a:pt x="417194" y="220611"/>
                  <a:pt x="423183" y="212226"/>
                  <a:pt x="430712" y="202130"/>
                </a:cubicBezTo>
                <a:cubicBezTo>
                  <a:pt x="421985" y="201103"/>
                  <a:pt x="416338" y="200419"/>
                  <a:pt x="410691" y="199905"/>
                </a:cubicBezTo>
                <a:cubicBezTo>
                  <a:pt x="395290" y="198536"/>
                  <a:pt x="379718" y="198194"/>
                  <a:pt x="364317" y="195798"/>
                </a:cubicBezTo>
                <a:cubicBezTo>
                  <a:pt x="347889" y="193403"/>
                  <a:pt x="342414" y="184675"/>
                  <a:pt x="345152" y="168590"/>
                </a:cubicBezTo>
                <a:cubicBezTo>
                  <a:pt x="347718" y="153874"/>
                  <a:pt x="350799" y="139328"/>
                  <a:pt x="353365" y="124612"/>
                </a:cubicBezTo>
                <a:cubicBezTo>
                  <a:pt x="354050" y="120847"/>
                  <a:pt x="354050" y="117083"/>
                  <a:pt x="354392" y="113147"/>
                </a:cubicBezTo>
                <a:cubicBezTo>
                  <a:pt x="333515" y="123243"/>
                  <a:pt x="314007" y="132997"/>
                  <a:pt x="294157" y="142237"/>
                </a:cubicBezTo>
                <a:cubicBezTo>
                  <a:pt x="277388" y="149938"/>
                  <a:pt x="273110" y="148227"/>
                  <a:pt x="261987" y="133339"/>
                </a:cubicBezTo>
                <a:cubicBezTo>
                  <a:pt x="253088" y="121532"/>
                  <a:pt x="243334" y="110409"/>
                  <a:pt x="231869" y="96206"/>
                </a:cubicBezTo>
                <a:cubicBezTo>
                  <a:pt x="226393" y="125639"/>
                  <a:pt x="221773" y="151649"/>
                  <a:pt x="216982" y="177146"/>
                </a:cubicBezTo>
                <a:cubicBezTo>
                  <a:pt x="195592" y="181424"/>
                  <a:pt x="178479" y="166879"/>
                  <a:pt x="157945" y="170130"/>
                </a:cubicBezTo>
                <a:cubicBezTo>
                  <a:pt x="159656" y="174066"/>
                  <a:pt x="160683" y="177146"/>
                  <a:pt x="162394" y="179713"/>
                </a:cubicBezTo>
                <a:cubicBezTo>
                  <a:pt x="168554" y="188954"/>
                  <a:pt x="175228" y="198023"/>
                  <a:pt x="181560" y="207263"/>
                </a:cubicBezTo>
                <a:cubicBezTo>
                  <a:pt x="189431" y="218729"/>
                  <a:pt x="187378" y="225573"/>
                  <a:pt x="174886" y="231220"/>
                </a:cubicBezTo>
                <a:cubicBezTo>
                  <a:pt x="173004" y="232076"/>
                  <a:pt x="170779" y="232589"/>
                  <a:pt x="168897" y="233274"/>
                </a:cubicBezTo>
                <a:cubicBezTo>
                  <a:pt x="151613" y="239948"/>
                  <a:pt x="134501" y="246792"/>
                  <a:pt x="114480" y="254664"/>
                </a:cubicBezTo>
                <a:cubicBezTo>
                  <a:pt x="123721" y="258771"/>
                  <a:pt x="131079" y="261680"/>
                  <a:pt x="138095" y="264931"/>
                </a:cubicBezTo>
                <a:cubicBezTo>
                  <a:pt x="150758" y="270578"/>
                  <a:pt x="163763" y="275541"/>
                  <a:pt x="175913" y="282215"/>
                </a:cubicBezTo>
                <a:cubicBezTo>
                  <a:pt x="181731" y="285295"/>
                  <a:pt x="186522" y="290942"/>
                  <a:pt x="190287" y="296589"/>
                </a:cubicBezTo>
                <a:cubicBezTo>
                  <a:pt x="191998" y="299156"/>
                  <a:pt x="191314" y="305487"/>
                  <a:pt x="189260" y="308054"/>
                </a:cubicBezTo>
                <a:cubicBezTo>
                  <a:pt x="178479" y="321230"/>
                  <a:pt x="166843" y="333893"/>
                  <a:pt x="155378" y="346385"/>
                </a:cubicBezTo>
                <a:cubicBezTo>
                  <a:pt x="146651" y="355968"/>
                  <a:pt x="137581" y="365551"/>
                  <a:pt x="128683" y="374962"/>
                </a:cubicBezTo>
                <a:cubicBezTo>
                  <a:pt x="129197" y="375989"/>
                  <a:pt x="129539" y="377187"/>
                  <a:pt x="130052" y="378214"/>
                </a:cubicBezTo>
                <a:cubicBezTo>
                  <a:pt x="140833" y="377187"/>
                  <a:pt x="151785" y="376673"/>
                  <a:pt x="162565" y="374791"/>
                </a:cubicBezTo>
                <a:cubicBezTo>
                  <a:pt x="174201" y="372909"/>
                  <a:pt x="185495" y="369144"/>
                  <a:pt x="197132" y="367433"/>
                </a:cubicBezTo>
                <a:cubicBezTo>
                  <a:pt x="215442" y="364524"/>
                  <a:pt x="222629" y="370684"/>
                  <a:pt x="225367" y="388823"/>
                </a:cubicBezTo>
                <a:cubicBezTo>
                  <a:pt x="228447" y="410213"/>
                  <a:pt x="232040" y="431603"/>
                  <a:pt x="236147" y="4571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7"/>
          <p:cNvSpPr/>
          <p:nvPr/>
        </p:nvSpPr>
        <p:spPr>
          <a:xfrm>
            <a:off x="4209773" y="651447"/>
            <a:ext cx="453403" cy="488734"/>
          </a:xfrm>
          <a:custGeom>
            <a:rect b="b" l="l" r="r" t="t"/>
            <a:pathLst>
              <a:path extrusionOk="0" h="977467" w="906806">
                <a:moveTo>
                  <a:pt x="129392" y="121312"/>
                </a:moveTo>
                <a:cubicBezTo>
                  <a:pt x="131759" y="92912"/>
                  <a:pt x="133957" y="64850"/>
                  <a:pt x="136154" y="37464"/>
                </a:cubicBezTo>
                <a:cubicBezTo>
                  <a:pt x="195829" y="25293"/>
                  <a:pt x="254658" y="25631"/>
                  <a:pt x="312979" y="19038"/>
                </a:cubicBezTo>
                <a:cubicBezTo>
                  <a:pt x="346113" y="15319"/>
                  <a:pt x="379416" y="12445"/>
                  <a:pt x="412718" y="9571"/>
                </a:cubicBezTo>
                <a:cubicBezTo>
                  <a:pt x="439766" y="7204"/>
                  <a:pt x="466983" y="5007"/>
                  <a:pt x="494200" y="3316"/>
                </a:cubicBezTo>
                <a:cubicBezTo>
                  <a:pt x="519219" y="1795"/>
                  <a:pt x="544407" y="442"/>
                  <a:pt x="569596" y="104"/>
                </a:cubicBezTo>
                <a:cubicBezTo>
                  <a:pt x="608308" y="-234"/>
                  <a:pt x="646851" y="273"/>
                  <a:pt x="685563" y="1288"/>
                </a:cubicBezTo>
                <a:cubicBezTo>
                  <a:pt x="698242" y="1626"/>
                  <a:pt x="711090" y="4161"/>
                  <a:pt x="723599" y="7373"/>
                </a:cubicBezTo>
                <a:cubicBezTo>
                  <a:pt x="740335" y="11769"/>
                  <a:pt x="749802" y="18362"/>
                  <a:pt x="749295" y="35266"/>
                </a:cubicBezTo>
                <a:cubicBezTo>
                  <a:pt x="749126" y="40676"/>
                  <a:pt x="751154" y="46255"/>
                  <a:pt x="752507" y="53186"/>
                </a:cubicBezTo>
                <a:cubicBezTo>
                  <a:pt x="760452" y="53524"/>
                  <a:pt x="768059" y="54707"/>
                  <a:pt x="775497" y="54200"/>
                </a:cubicBezTo>
                <a:cubicBezTo>
                  <a:pt x="808462" y="52002"/>
                  <a:pt x="838045" y="62145"/>
                  <a:pt x="863234" y="81755"/>
                </a:cubicBezTo>
                <a:cubicBezTo>
                  <a:pt x="887915" y="101195"/>
                  <a:pt x="901608" y="128581"/>
                  <a:pt x="904820" y="160363"/>
                </a:cubicBezTo>
                <a:cubicBezTo>
                  <a:pt x="906172" y="173548"/>
                  <a:pt x="907693" y="187241"/>
                  <a:pt x="906172" y="200427"/>
                </a:cubicBezTo>
                <a:cubicBezTo>
                  <a:pt x="900931" y="246916"/>
                  <a:pt x="871855" y="272780"/>
                  <a:pt x="829762" y="288333"/>
                </a:cubicBezTo>
                <a:cubicBezTo>
                  <a:pt x="798488" y="299997"/>
                  <a:pt x="766707" y="307266"/>
                  <a:pt x="733066" y="306590"/>
                </a:cubicBezTo>
                <a:cubicBezTo>
                  <a:pt x="731714" y="308787"/>
                  <a:pt x="730361" y="310309"/>
                  <a:pt x="729685" y="312168"/>
                </a:cubicBezTo>
                <a:cubicBezTo>
                  <a:pt x="719542" y="340400"/>
                  <a:pt x="704159" y="365419"/>
                  <a:pt x="686577" y="389931"/>
                </a:cubicBezTo>
                <a:cubicBezTo>
                  <a:pt x="663587" y="421881"/>
                  <a:pt x="632989" y="441660"/>
                  <a:pt x="599010" y="458565"/>
                </a:cubicBezTo>
                <a:cubicBezTo>
                  <a:pt x="582443" y="466848"/>
                  <a:pt x="566384" y="476315"/>
                  <a:pt x="551000" y="486627"/>
                </a:cubicBezTo>
                <a:cubicBezTo>
                  <a:pt x="544915" y="490684"/>
                  <a:pt x="540181" y="497784"/>
                  <a:pt x="536631" y="504377"/>
                </a:cubicBezTo>
                <a:cubicBezTo>
                  <a:pt x="525981" y="524325"/>
                  <a:pt x="523783" y="546470"/>
                  <a:pt x="522431" y="568615"/>
                </a:cubicBezTo>
                <a:cubicBezTo>
                  <a:pt x="521079" y="592282"/>
                  <a:pt x="518205" y="615949"/>
                  <a:pt x="517529" y="639616"/>
                </a:cubicBezTo>
                <a:cubicBezTo>
                  <a:pt x="517021" y="660071"/>
                  <a:pt x="518712" y="680695"/>
                  <a:pt x="519388" y="701319"/>
                </a:cubicBezTo>
                <a:cubicBezTo>
                  <a:pt x="519726" y="709602"/>
                  <a:pt x="524291" y="713152"/>
                  <a:pt x="532067" y="713997"/>
                </a:cubicBezTo>
                <a:cubicBezTo>
                  <a:pt x="539674" y="714674"/>
                  <a:pt x="547450" y="716026"/>
                  <a:pt x="555057" y="716702"/>
                </a:cubicBezTo>
                <a:cubicBezTo>
                  <a:pt x="596982" y="720083"/>
                  <a:pt x="619296" y="752710"/>
                  <a:pt x="621325" y="787872"/>
                </a:cubicBezTo>
                <a:cubicBezTo>
                  <a:pt x="622508" y="807312"/>
                  <a:pt x="622677" y="826922"/>
                  <a:pt x="621663" y="846363"/>
                </a:cubicBezTo>
                <a:cubicBezTo>
                  <a:pt x="620141" y="873579"/>
                  <a:pt x="617098" y="900627"/>
                  <a:pt x="614732" y="927675"/>
                </a:cubicBezTo>
                <a:cubicBezTo>
                  <a:pt x="614056" y="935789"/>
                  <a:pt x="613886" y="944073"/>
                  <a:pt x="613210" y="952187"/>
                </a:cubicBezTo>
                <a:cubicBezTo>
                  <a:pt x="612534" y="962668"/>
                  <a:pt x="609660" y="966049"/>
                  <a:pt x="599517" y="967740"/>
                </a:cubicBezTo>
                <a:cubicBezTo>
                  <a:pt x="587853" y="969768"/>
                  <a:pt x="576358" y="970444"/>
                  <a:pt x="564186" y="968754"/>
                </a:cubicBezTo>
                <a:cubicBezTo>
                  <a:pt x="549986" y="966725"/>
                  <a:pt x="535448" y="967232"/>
                  <a:pt x="521079" y="967909"/>
                </a:cubicBezTo>
                <a:cubicBezTo>
                  <a:pt x="486086" y="969430"/>
                  <a:pt x="451261" y="972135"/>
                  <a:pt x="416268" y="973825"/>
                </a:cubicBezTo>
                <a:cubicBezTo>
                  <a:pt x="383811" y="975347"/>
                  <a:pt x="351354" y="976023"/>
                  <a:pt x="318727" y="977375"/>
                </a:cubicBezTo>
                <a:cubicBezTo>
                  <a:pt x="306725" y="977883"/>
                  <a:pt x="295060" y="976361"/>
                  <a:pt x="283903" y="971290"/>
                </a:cubicBezTo>
                <a:cubicBezTo>
                  <a:pt x="270886" y="965373"/>
                  <a:pt x="264124" y="955399"/>
                  <a:pt x="262603" y="941368"/>
                </a:cubicBezTo>
                <a:cubicBezTo>
                  <a:pt x="258377" y="901811"/>
                  <a:pt x="259053" y="862253"/>
                  <a:pt x="261589" y="822696"/>
                </a:cubicBezTo>
                <a:cubicBezTo>
                  <a:pt x="262603" y="806805"/>
                  <a:pt x="262434" y="790915"/>
                  <a:pt x="268181" y="775531"/>
                </a:cubicBezTo>
                <a:cubicBezTo>
                  <a:pt x="276803" y="752033"/>
                  <a:pt x="291341" y="734959"/>
                  <a:pt x="316360" y="728536"/>
                </a:cubicBezTo>
                <a:cubicBezTo>
                  <a:pt x="331406" y="724647"/>
                  <a:pt x="346451" y="721097"/>
                  <a:pt x="360989" y="716195"/>
                </a:cubicBezTo>
                <a:cubicBezTo>
                  <a:pt x="374851" y="711631"/>
                  <a:pt x="381951" y="699966"/>
                  <a:pt x="385840" y="686781"/>
                </a:cubicBezTo>
                <a:cubicBezTo>
                  <a:pt x="392771" y="663452"/>
                  <a:pt x="395644" y="639447"/>
                  <a:pt x="397335" y="615442"/>
                </a:cubicBezTo>
                <a:cubicBezTo>
                  <a:pt x="398518" y="597523"/>
                  <a:pt x="398518" y="579435"/>
                  <a:pt x="399025" y="561515"/>
                </a:cubicBezTo>
                <a:cubicBezTo>
                  <a:pt x="399363" y="553739"/>
                  <a:pt x="399194" y="545963"/>
                  <a:pt x="400547" y="538356"/>
                </a:cubicBezTo>
                <a:cubicBezTo>
                  <a:pt x="403252" y="523817"/>
                  <a:pt x="398687" y="510970"/>
                  <a:pt x="392771" y="498122"/>
                </a:cubicBezTo>
                <a:cubicBezTo>
                  <a:pt x="389559" y="491360"/>
                  <a:pt x="384825" y="487472"/>
                  <a:pt x="377556" y="486796"/>
                </a:cubicBezTo>
                <a:cubicBezTo>
                  <a:pt x="356594" y="484767"/>
                  <a:pt x="335463" y="482231"/>
                  <a:pt x="314501" y="481048"/>
                </a:cubicBezTo>
                <a:cubicBezTo>
                  <a:pt x="262941" y="478005"/>
                  <a:pt x="218650" y="460086"/>
                  <a:pt x="186700" y="418331"/>
                </a:cubicBezTo>
                <a:cubicBezTo>
                  <a:pt x="174528" y="402440"/>
                  <a:pt x="166583" y="383507"/>
                  <a:pt x="156778" y="366095"/>
                </a:cubicBezTo>
                <a:cubicBezTo>
                  <a:pt x="155764" y="364404"/>
                  <a:pt x="154919" y="362545"/>
                  <a:pt x="153566" y="360347"/>
                </a:cubicBezTo>
                <a:cubicBezTo>
                  <a:pt x="145790" y="361869"/>
                  <a:pt x="138183" y="362883"/>
                  <a:pt x="130745" y="364912"/>
                </a:cubicBezTo>
                <a:cubicBezTo>
                  <a:pt x="101668" y="372519"/>
                  <a:pt x="73775" y="366095"/>
                  <a:pt x="48080" y="354092"/>
                </a:cubicBezTo>
                <a:cubicBezTo>
                  <a:pt x="23061" y="342597"/>
                  <a:pt x="7508" y="319945"/>
                  <a:pt x="2606" y="292897"/>
                </a:cubicBezTo>
                <a:cubicBezTo>
                  <a:pt x="-606" y="275316"/>
                  <a:pt x="-268" y="257058"/>
                  <a:pt x="577" y="239139"/>
                </a:cubicBezTo>
                <a:cubicBezTo>
                  <a:pt x="1591" y="214965"/>
                  <a:pt x="15453" y="196201"/>
                  <a:pt x="29146" y="177098"/>
                </a:cubicBezTo>
                <a:cubicBezTo>
                  <a:pt x="49094" y="149205"/>
                  <a:pt x="78001" y="137034"/>
                  <a:pt x="108430" y="126553"/>
                </a:cubicBezTo>
                <a:cubicBezTo>
                  <a:pt x="115192" y="123848"/>
                  <a:pt x="121785" y="123003"/>
                  <a:pt x="129392" y="121312"/>
                </a:cubicBezTo>
                <a:close/>
                <a:moveTo>
                  <a:pt x="151200" y="57243"/>
                </a:moveTo>
                <a:cubicBezTo>
                  <a:pt x="151200" y="63498"/>
                  <a:pt x="151031" y="67555"/>
                  <a:pt x="151200" y="71443"/>
                </a:cubicBezTo>
                <a:cubicBezTo>
                  <a:pt x="152721" y="101365"/>
                  <a:pt x="154412" y="131286"/>
                  <a:pt x="155933" y="161039"/>
                </a:cubicBezTo>
                <a:cubicBezTo>
                  <a:pt x="157116" y="185213"/>
                  <a:pt x="157285" y="209556"/>
                  <a:pt x="159821" y="233561"/>
                </a:cubicBezTo>
                <a:cubicBezTo>
                  <a:pt x="164555" y="279204"/>
                  <a:pt x="172669" y="324171"/>
                  <a:pt x="188052" y="367955"/>
                </a:cubicBezTo>
                <a:cubicBezTo>
                  <a:pt x="200562" y="403793"/>
                  <a:pt x="222200" y="430333"/>
                  <a:pt x="258208" y="443181"/>
                </a:cubicBezTo>
                <a:cubicBezTo>
                  <a:pt x="271562" y="447915"/>
                  <a:pt x="286270" y="449436"/>
                  <a:pt x="300470" y="450957"/>
                </a:cubicBezTo>
                <a:cubicBezTo>
                  <a:pt x="328025" y="454169"/>
                  <a:pt x="355918" y="455184"/>
                  <a:pt x="383304" y="459410"/>
                </a:cubicBezTo>
                <a:cubicBezTo>
                  <a:pt x="409337" y="463467"/>
                  <a:pt x="425566" y="484429"/>
                  <a:pt x="425904" y="510632"/>
                </a:cubicBezTo>
                <a:cubicBezTo>
                  <a:pt x="426242" y="535482"/>
                  <a:pt x="427256" y="560332"/>
                  <a:pt x="425566" y="585013"/>
                </a:cubicBezTo>
                <a:cubicBezTo>
                  <a:pt x="423706" y="612568"/>
                  <a:pt x="425566" y="640799"/>
                  <a:pt x="417452" y="667678"/>
                </a:cubicBezTo>
                <a:cubicBezTo>
                  <a:pt x="413902" y="679342"/>
                  <a:pt x="408999" y="690838"/>
                  <a:pt x="404942" y="702333"/>
                </a:cubicBezTo>
                <a:cubicBezTo>
                  <a:pt x="396997" y="724140"/>
                  <a:pt x="382459" y="738340"/>
                  <a:pt x="358623" y="739524"/>
                </a:cubicBezTo>
                <a:cubicBezTo>
                  <a:pt x="342394" y="740369"/>
                  <a:pt x="328532" y="745610"/>
                  <a:pt x="316191" y="755414"/>
                </a:cubicBezTo>
                <a:cubicBezTo>
                  <a:pt x="309937" y="760486"/>
                  <a:pt x="303682" y="766233"/>
                  <a:pt x="299117" y="772826"/>
                </a:cubicBezTo>
                <a:cubicBezTo>
                  <a:pt x="286946" y="790238"/>
                  <a:pt x="287791" y="810862"/>
                  <a:pt x="287284" y="830810"/>
                </a:cubicBezTo>
                <a:cubicBezTo>
                  <a:pt x="286777" y="845179"/>
                  <a:pt x="288298" y="859548"/>
                  <a:pt x="288805" y="874087"/>
                </a:cubicBezTo>
                <a:cubicBezTo>
                  <a:pt x="289482" y="895725"/>
                  <a:pt x="289651" y="917363"/>
                  <a:pt x="290496" y="939001"/>
                </a:cubicBezTo>
                <a:cubicBezTo>
                  <a:pt x="290665" y="943228"/>
                  <a:pt x="293370" y="947454"/>
                  <a:pt x="295229" y="952187"/>
                </a:cubicBezTo>
                <a:cubicBezTo>
                  <a:pt x="392601" y="955230"/>
                  <a:pt x="488283" y="940354"/>
                  <a:pt x="585993" y="943566"/>
                </a:cubicBezTo>
                <a:cubicBezTo>
                  <a:pt x="586839" y="934437"/>
                  <a:pt x="587684" y="927337"/>
                  <a:pt x="588022" y="920237"/>
                </a:cubicBezTo>
                <a:cubicBezTo>
                  <a:pt x="588529" y="908403"/>
                  <a:pt x="587853" y="896401"/>
                  <a:pt x="589205" y="884737"/>
                </a:cubicBezTo>
                <a:cubicBezTo>
                  <a:pt x="593432" y="849067"/>
                  <a:pt x="595967" y="813398"/>
                  <a:pt x="591403" y="777391"/>
                </a:cubicBezTo>
                <a:cubicBezTo>
                  <a:pt x="587684" y="749160"/>
                  <a:pt x="576865" y="738509"/>
                  <a:pt x="548803" y="735974"/>
                </a:cubicBezTo>
                <a:cubicBezTo>
                  <a:pt x="540012" y="735298"/>
                  <a:pt x="531222" y="734452"/>
                  <a:pt x="522600" y="732931"/>
                </a:cubicBezTo>
                <a:cubicBezTo>
                  <a:pt x="506202" y="729888"/>
                  <a:pt x="493355" y="719238"/>
                  <a:pt x="492340" y="705883"/>
                </a:cubicBezTo>
                <a:cubicBezTo>
                  <a:pt x="490481" y="679680"/>
                  <a:pt x="488621" y="653309"/>
                  <a:pt x="489467" y="627106"/>
                </a:cubicBezTo>
                <a:cubicBezTo>
                  <a:pt x="490819" y="589577"/>
                  <a:pt x="494876" y="552218"/>
                  <a:pt x="501976" y="515196"/>
                </a:cubicBezTo>
                <a:cubicBezTo>
                  <a:pt x="507048" y="489332"/>
                  <a:pt x="521924" y="469891"/>
                  <a:pt x="541872" y="455015"/>
                </a:cubicBezTo>
                <a:cubicBezTo>
                  <a:pt x="557255" y="443519"/>
                  <a:pt x="575850" y="435912"/>
                  <a:pt x="592755" y="426445"/>
                </a:cubicBezTo>
                <a:cubicBezTo>
                  <a:pt x="608815" y="417486"/>
                  <a:pt x="625889" y="409710"/>
                  <a:pt x="639244" y="396524"/>
                </a:cubicBezTo>
                <a:cubicBezTo>
                  <a:pt x="648372" y="387564"/>
                  <a:pt x="658684" y="379450"/>
                  <a:pt x="666123" y="369138"/>
                </a:cubicBezTo>
                <a:cubicBezTo>
                  <a:pt x="679816" y="350542"/>
                  <a:pt x="691987" y="331102"/>
                  <a:pt x="702130" y="309971"/>
                </a:cubicBezTo>
                <a:cubicBezTo>
                  <a:pt x="713456" y="286304"/>
                  <a:pt x="719373" y="261623"/>
                  <a:pt x="724952" y="236604"/>
                </a:cubicBezTo>
                <a:cubicBezTo>
                  <a:pt x="727487" y="225108"/>
                  <a:pt x="730699" y="213444"/>
                  <a:pt x="730868" y="201610"/>
                </a:cubicBezTo>
                <a:cubicBezTo>
                  <a:pt x="731544" y="160870"/>
                  <a:pt x="731375" y="120129"/>
                  <a:pt x="731206" y="79388"/>
                </a:cubicBezTo>
                <a:cubicBezTo>
                  <a:pt x="731206" y="65695"/>
                  <a:pt x="730530" y="51833"/>
                  <a:pt x="730023" y="38986"/>
                </a:cubicBezTo>
                <a:cubicBezTo>
                  <a:pt x="703651" y="29181"/>
                  <a:pt x="677618" y="30702"/>
                  <a:pt x="651922" y="29350"/>
                </a:cubicBezTo>
                <a:cubicBezTo>
                  <a:pt x="622508" y="27828"/>
                  <a:pt x="593093" y="28166"/>
                  <a:pt x="563679" y="28166"/>
                </a:cubicBezTo>
                <a:cubicBezTo>
                  <a:pt x="542041" y="28166"/>
                  <a:pt x="520402" y="27997"/>
                  <a:pt x="498764" y="29012"/>
                </a:cubicBezTo>
                <a:cubicBezTo>
                  <a:pt x="477126" y="30026"/>
                  <a:pt x="455657" y="32224"/>
                  <a:pt x="434018" y="34590"/>
                </a:cubicBezTo>
                <a:cubicBezTo>
                  <a:pt x="398180" y="38478"/>
                  <a:pt x="362511" y="43043"/>
                  <a:pt x="326841" y="47100"/>
                </a:cubicBezTo>
                <a:cubicBezTo>
                  <a:pt x="299625" y="50143"/>
                  <a:pt x="272577" y="53524"/>
                  <a:pt x="245360" y="55890"/>
                </a:cubicBezTo>
                <a:cubicBezTo>
                  <a:pt x="214931" y="58595"/>
                  <a:pt x="184164" y="62483"/>
                  <a:pt x="151200" y="57243"/>
                </a:cubicBezTo>
                <a:close/>
                <a:moveTo>
                  <a:pt x="751154" y="241337"/>
                </a:moveTo>
                <a:cubicBezTo>
                  <a:pt x="752845" y="241675"/>
                  <a:pt x="754873" y="242520"/>
                  <a:pt x="756733" y="242182"/>
                </a:cubicBezTo>
                <a:cubicBezTo>
                  <a:pt x="778540" y="238125"/>
                  <a:pt x="800178" y="233054"/>
                  <a:pt x="819788" y="222742"/>
                </a:cubicBezTo>
                <a:cubicBezTo>
                  <a:pt x="836524" y="213782"/>
                  <a:pt x="848526" y="199751"/>
                  <a:pt x="853091" y="180310"/>
                </a:cubicBezTo>
                <a:cubicBezTo>
                  <a:pt x="855795" y="168308"/>
                  <a:pt x="853598" y="156982"/>
                  <a:pt x="844807" y="148867"/>
                </a:cubicBezTo>
                <a:cubicBezTo>
                  <a:pt x="826043" y="131455"/>
                  <a:pt x="804405" y="120974"/>
                  <a:pt x="777526" y="123510"/>
                </a:cubicBezTo>
                <a:cubicBezTo>
                  <a:pt x="757578" y="125539"/>
                  <a:pt x="757578" y="125031"/>
                  <a:pt x="757916" y="144641"/>
                </a:cubicBezTo>
                <a:cubicBezTo>
                  <a:pt x="757916" y="146670"/>
                  <a:pt x="757916" y="148698"/>
                  <a:pt x="757747" y="150896"/>
                </a:cubicBezTo>
                <a:cubicBezTo>
                  <a:pt x="755549" y="180479"/>
                  <a:pt x="753521" y="210063"/>
                  <a:pt x="751154" y="241337"/>
                </a:cubicBezTo>
                <a:close/>
                <a:moveTo>
                  <a:pt x="740166" y="283092"/>
                </a:moveTo>
                <a:cubicBezTo>
                  <a:pt x="759945" y="279711"/>
                  <a:pt x="777695" y="277006"/>
                  <a:pt x="795107" y="273794"/>
                </a:cubicBezTo>
                <a:cubicBezTo>
                  <a:pt x="817083" y="269737"/>
                  <a:pt x="838214" y="263313"/>
                  <a:pt x="857824" y="252494"/>
                </a:cubicBezTo>
                <a:cubicBezTo>
                  <a:pt x="864248" y="248944"/>
                  <a:pt x="870503" y="243535"/>
                  <a:pt x="874729" y="237618"/>
                </a:cubicBezTo>
                <a:cubicBezTo>
                  <a:pt x="892141" y="212261"/>
                  <a:pt x="895860" y="184198"/>
                  <a:pt x="888084" y="154784"/>
                </a:cubicBezTo>
                <a:cubicBezTo>
                  <a:pt x="883181" y="136189"/>
                  <a:pt x="875743" y="117593"/>
                  <a:pt x="860360" y="105760"/>
                </a:cubicBezTo>
                <a:cubicBezTo>
                  <a:pt x="845314" y="94264"/>
                  <a:pt x="828071" y="85136"/>
                  <a:pt x="810490" y="78205"/>
                </a:cubicBezTo>
                <a:cubicBezTo>
                  <a:pt x="793416" y="71443"/>
                  <a:pt x="774821" y="68907"/>
                  <a:pt x="755888" y="73133"/>
                </a:cubicBezTo>
                <a:cubicBezTo>
                  <a:pt x="754535" y="84629"/>
                  <a:pt x="753690" y="95110"/>
                  <a:pt x="758254" y="104915"/>
                </a:cubicBezTo>
                <a:cubicBezTo>
                  <a:pt x="783443" y="100857"/>
                  <a:pt x="805926" y="102548"/>
                  <a:pt x="828748" y="112860"/>
                </a:cubicBezTo>
                <a:cubicBezTo>
                  <a:pt x="855964" y="125200"/>
                  <a:pt x="879293" y="154446"/>
                  <a:pt x="866953" y="191129"/>
                </a:cubicBezTo>
                <a:cubicBezTo>
                  <a:pt x="856303" y="222911"/>
                  <a:pt x="834157" y="241675"/>
                  <a:pt x="803221" y="250804"/>
                </a:cubicBezTo>
                <a:cubicBezTo>
                  <a:pt x="784119" y="256382"/>
                  <a:pt x="764509" y="260609"/>
                  <a:pt x="744054" y="265680"/>
                </a:cubicBezTo>
                <a:cubicBezTo>
                  <a:pt x="743547" y="267032"/>
                  <a:pt x="742364" y="269399"/>
                  <a:pt x="741687" y="271766"/>
                </a:cubicBezTo>
                <a:cubicBezTo>
                  <a:pt x="741011" y="274301"/>
                  <a:pt x="740842" y="276837"/>
                  <a:pt x="740166" y="283092"/>
                </a:cubicBezTo>
                <a:close/>
                <a:moveTo>
                  <a:pt x="126519" y="175408"/>
                </a:moveTo>
                <a:cubicBezTo>
                  <a:pt x="90680" y="186734"/>
                  <a:pt x="63294" y="203470"/>
                  <a:pt x="51461" y="240154"/>
                </a:cubicBezTo>
                <a:cubicBezTo>
                  <a:pt x="44023" y="263144"/>
                  <a:pt x="48418" y="281232"/>
                  <a:pt x="69887" y="292728"/>
                </a:cubicBezTo>
                <a:cubicBezTo>
                  <a:pt x="91525" y="304392"/>
                  <a:pt x="114516" y="306083"/>
                  <a:pt x="138352" y="300166"/>
                </a:cubicBezTo>
                <a:cubicBezTo>
                  <a:pt x="134295" y="258242"/>
                  <a:pt x="130576" y="217501"/>
                  <a:pt x="126519" y="175408"/>
                </a:cubicBezTo>
                <a:close/>
                <a:moveTo>
                  <a:pt x="128040" y="140246"/>
                </a:moveTo>
                <a:cubicBezTo>
                  <a:pt x="116376" y="144303"/>
                  <a:pt x="105387" y="149205"/>
                  <a:pt x="93892" y="151572"/>
                </a:cubicBezTo>
                <a:cubicBezTo>
                  <a:pt x="83411" y="153770"/>
                  <a:pt x="74959" y="158672"/>
                  <a:pt x="66506" y="164927"/>
                </a:cubicBezTo>
                <a:cubicBezTo>
                  <a:pt x="49432" y="177606"/>
                  <a:pt x="37430" y="193834"/>
                  <a:pt x="28301" y="212599"/>
                </a:cubicBezTo>
                <a:cubicBezTo>
                  <a:pt x="13932" y="242182"/>
                  <a:pt x="13256" y="272104"/>
                  <a:pt x="25089" y="302533"/>
                </a:cubicBezTo>
                <a:cubicBezTo>
                  <a:pt x="29823" y="314535"/>
                  <a:pt x="38444" y="323833"/>
                  <a:pt x="49939" y="328904"/>
                </a:cubicBezTo>
                <a:cubicBezTo>
                  <a:pt x="81721" y="342766"/>
                  <a:pt x="114685" y="348007"/>
                  <a:pt x="150354" y="339385"/>
                </a:cubicBezTo>
                <a:cubicBezTo>
                  <a:pt x="147988" y="333299"/>
                  <a:pt x="145790" y="327721"/>
                  <a:pt x="143085" y="320959"/>
                </a:cubicBezTo>
                <a:cubicBezTo>
                  <a:pt x="134971" y="322311"/>
                  <a:pt x="127364" y="323495"/>
                  <a:pt x="119926" y="324678"/>
                </a:cubicBezTo>
                <a:cubicBezTo>
                  <a:pt x="64985" y="333299"/>
                  <a:pt x="15961" y="282923"/>
                  <a:pt x="36585" y="231701"/>
                </a:cubicBezTo>
                <a:cubicBezTo>
                  <a:pt x="49770" y="199075"/>
                  <a:pt x="69042" y="173210"/>
                  <a:pt x="105726" y="164927"/>
                </a:cubicBezTo>
                <a:cubicBezTo>
                  <a:pt x="113164" y="163236"/>
                  <a:pt x="120433" y="160701"/>
                  <a:pt x="128209" y="158503"/>
                </a:cubicBezTo>
                <a:cubicBezTo>
                  <a:pt x="128040" y="152248"/>
                  <a:pt x="128040" y="146670"/>
                  <a:pt x="128040" y="140246"/>
                </a:cubicBezTo>
                <a:close/>
                <a:moveTo>
                  <a:pt x="516514" y="237618"/>
                </a:moveTo>
                <a:cubicBezTo>
                  <a:pt x="529531" y="276499"/>
                  <a:pt x="546943" y="313690"/>
                  <a:pt x="547957" y="358319"/>
                </a:cubicBezTo>
                <a:cubicBezTo>
                  <a:pt x="540519" y="355952"/>
                  <a:pt x="535617" y="355107"/>
                  <a:pt x="531391" y="352909"/>
                </a:cubicBezTo>
                <a:cubicBezTo>
                  <a:pt x="516345" y="345133"/>
                  <a:pt x="505357" y="332792"/>
                  <a:pt x="494369" y="320452"/>
                </a:cubicBezTo>
                <a:cubicBezTo>
                  <a:pt x="480000" y="304223"/>
                  <a:pt x="465462" y="288333"/>
                  <a:pt x="449740" y="270920"/>
                </a:cubicBezTo>
                <a:cubicBezTo>
                  <a:pt x="442133" y="279711"/>
                  <a:pt x="435709" y="286811"/>
                  <a:pt x="429792" y="294249"/>
                </a:cubicBezTo>
                <a:cubicBezTo>
                  <a:pt x="413394" y="315380"/>
                  <a:pt x="397166" y="336680"/>
                  <a:pt x="381275" y="358150"/>
                </a:cubicBezTo>
                <a:cubicBezTo>
                  <a:pt x="377556" y="363221"/>
                  <a:pt x="374175" y="367109"/>
                  <a:pt x="367413" y="364235"/>
                </a:cubicBezTo>
                <a:cubicBezTo>
                  <a:pt x="361496" y="361531"/>
                  <a:pt x="357439" y="353923"/>
                  <a:pt x="359130" y="347500"/>
                </a:cubicBezTo>
                <a:cubicBezTo>
                  <a:pt x="366399" y="321297"/>
                  <a:pt x="374006" y="295094"/>
                  <a:pt x="381444" y="268892"/>
                </a:cubicBezTo>
                <a:cubicBezTo>
                  <a:pt x="385163" y="255537"/>
                  <a:pt x="388544" y="242182"/>
                  <a:pt x="392094" y="228489"/>
                </a:cubicBezTo>
                <a:cubicBezTo>
                  <a:pt x="375189" y="220882"/>
                  <a:pt x="359299" y="213613"/>
                  <a:pt x="343408" y="206344"/>
                </a:cubicBezTo>
                <a:cubicBezTo>
                  <a:pt x="341042" y="205330"/>
                  <a:pt x="338506" y="204653"/>
                  <a:pt x="336308" y="203301"/>
                </a:cubicBezTo>
                <a:cubicBezTo>
                  <a:pt x="330730" y="199920"/>
                  <a:pt x="326334" y="195187"/>
                  <a:pt x="327349" y="188256"/>
                </a:cubicBezTo>
                <a:cubicBezTo>
                  <a:pt x="328532" y="181325"/>
                  <a:pt x="334787" y="180310"/>
                  <a:pt x="340365" y="179465"/>
                </a:cubicBezTo>
                <a:cubicBezTo>
                  <a:pt x="367413" y="175408"/>
                  <a:pt x="394292" y="171182"/>
                  <a:pt x="421340" y="167632"/>
                </a:cubicBezTo>
                <a:cubicBezTo>
                  <a:pt x="427087" y="166786"/>
                  <a:pt x="430468" y="164927"/>
                  <a:pt x="432835" y="159348"/>
                </a:cubicBezTo>
                <a:cubicBezTo>
                  <a:pt x="441457" y="138386"/>
                  <a:pt x="450585" y="117762"/>
                  <a:pt x="459545" y="96969"/>
                </a:cubicBezTo>
                <a:cubicBezTo>
                  <a:pt x="462419" y="90376"/>
                  <a:pt x="464278" y="81417"/>
                  <a:pt x="472562" y="81417"/>
                </a:cubicBezTo>
                <a:cubicBezTo>
                  <a:pt x="482874" y="81248"/>
                  <a:pt x="485240" y="91222"/>
                  <a:pt x="486931" y="99167"/>
                </a:cubicBezTo>
                <a:cubicBezTo>
                  <a:pt x="490312" y="115903"/>
                  <a:pt x="492509" y="132639"/>
                  <a:pt x="495214" y="149543"/>
                </a:cubicBezTo>
                <a:cubicBezTo>
                  <a:pt x="496059" y="154615"/>
                  <a:pt x="496567" y="159686"/>
                  <a:pt x="497581" y="166110"/>
                </a:cubicBezTo>
                <a:cubicBezTo>
                  <a:pt x="510259" y="167125"/>
                  <a:pt x="522262" y="168308"/>
                  <a:pt x="534433" y="169322"/>
                </a:cubicBezTo>
                <a:cubicBezTo>
                  <a:pt x="549817" y="170506"/>
                  <a:pt x="565200" y="171689"/>
                  <a:pt x="580584" y="173041"/>
                </a:cubicBezTo>
                <a:cubicBezTo>
                  <a:pt x="587177" y="173548"/>
                  <a:pt x="592924" y="175577"/>
                  <a:pt x="594277" y="183184"/>
                </a:cubicBezTo>
                <a:cubicBezTo>
                  <a:pt x="595629" y="190791"/>
                  <a:pt x="592586" y="196201"/>
                  <a:pt x="586162" y="199920"/>
                </a:cubicBezTo>
                <a:cubicBezTo>
                  <a:pt x="577710" y="204991"/>
                  <a:pt x="569596" y="210401"/>
                  <a:pt x="560974" y="214965"/>
                </a:cubicBezTo>
                <a:cubicBezTo>
                  <a:pt x="546943" y="222403"/>
                  <a:pt x="532405" y="229504"/>
                  <a:pt x="516514" y="237618"/>
                </a:cubicBezTo>
                <a:close/>
                <a:moveTo>
                  <a:pt x="519895" y="318592"/>
                </a:moveTo>
                <a:cubicBezTo>
                  <a:pt x="520910" y="318085"/>
                  <a:pt x="522093" y="317409"/>
                  <a:pt x="523107" y="316902"/>
                </a:cubicBezTo>
                <a:cubicBezTo>
                  <a:pt x="518374" y="299659"/>
                  <a:pt x="513810" y="282585"/>
                  <a:pt x="508738" y="265342"/>
                </a:cubicBezTo>
                <a:cubicBezTo>
                  <a:pt x="506033" y="255875"/>
                  <a:pt x="502314" y="246916"/>
                  <a:pt x="499440" y="237449"/>
                </a:cubicBezTo>
                <a:cubicBezTo>
                  <a:pt x="497412" y="231194"/>
                  <a:pt x="497750" y="224770"/>
                  <a:pt x="503667" y="220713"/>
                </a:cubicBezTo>
                <a:cubicBezTo>
                  <a:pt x="511781" y="215303"/>
                  <a:pt x="519895" y="209387"/>
                  <a:pt x="528855" y="206175"/>
                </a:cubicBezTo>
                <a:cubicBezTo>
                  <a:pt x="536462" y="203470"/>
                  <a:pt x="541872" y="199244"/>
                  <a:pt x="549310" y="191468"/>
                </a:cubicBezTo>
                <a:cubicBezTo>
                  <a:pt x="541195" y="191468"/>
                  <a:pt x="536124" y="191298"/>
                  <a:pt x="531052" y="191468"/>
                </a:cubicBezTo>
                <a:cubicBezTo>
                  <a:pt x="522262" y="191975"/>
                  <a:pt x="513640" y="193327"/>
                  <a:pt x="504850" y="193496"/>
                </a:cubicBezTo>
                <a:cubicBezTo>
                  <a:pt x="488621" y="194003"/>
                  <a:pt x="481014" y="187072"/>
                  <a:pt x="479662" y="171013"/>
                </a:cubicBezTo>
                <a:cubicBezTo>
                  <a:pt x="479155" y="165941"/>
                  <a:pt x="479493" y="160701"/>
                  <a:pt x="479155" y="155629"/>
                </a:cubicBezTo>
                <a:cubicBezTo>
                  <a:pt x="477802" y="140922"/>
                  <a:pt x="476281" y="126384"/>
                  <a:pt x="474928" y="111677"/>
                </a:cubicBezTo>
                <a:cubicBezTo>
                  <a:pt x="473745" y="111338"/>
                  <a:pt x="472562" y="111169"/>
                  <a:pt x="471378" y="110831"/>
                </a:cubicBezTo>
                <a:cubicBezTo>
                  <a:pt x="469012" y="116072"/>
                  <a:pt x="466476" y="121312"/>
                  <a:pt x="464278" y="126722"/>
                </a:cubicBezTo>
                <a:cubicBezTo>
                  <a:pt x="457516" y="142781"/>
                  <a:pt x="450416" y="158841"/>
                  <a:pt x="444330" y="175239"/>
                </a:cubicBezTo>
                <a:cubicBezTo>
                  <a:pt x="441288" y="183015"/>
                  <a:pt x="436723" y="186903"/>
                  <a:pt x="428440" y="187072"/>
                </a:cubicBezTo>
                <a:cubicBezTo>
                  <a:pt x="424890" y="187241"/>
                  <a:pt x="421340" y="188256"/>
                  <a:pt x="417790" y="188932"/>
                </a:cubicBezTo>
                <a:cubicBezTo>
                  <a:pt x="403928" y="191298"/>
                  <a:pt x="389897" y="193834"/>
                  <a:pt x="376035" y="196201"/>
                </a:cubicBezTo>
                <a:cubicBezTo>
                  <a:pt x="375866" y="197215"/>
                  <a:pt x="375528" y="198399"/>
                  <a:pt x="375358" y="199413"/>
                </a:cubicBezTo>
                <a:cubicBezTo>
                  <a:pt x="381613" y="202287"/>
                  <a:pt x="387868" y="204991"/>
                  <a:pt x="394123" y="207865"/>
                </a:cubicBezTo>
                <a:cubicBezTo>
                  <a:pt x="407647" y="213782"/>
                  <a:pt x="411197" y="220206"/>
                  <a:pt x="407985" y="234744"/>
                </a:cubicBezTo>
                <a:cubicBezTo>
                  <a:pt x="403590" y="253847"/>
                  <a:pt x="398687" y="272780"/>
                  <a:pt x="394123" y="291883"/>
                </a:cubicBezTo>
                <a:cubicBezTo>
                  <a:pt x="393447" y="294587"/>
                  <a:pt x="393278" y="297461"/>
                  <a:pt x="392771" y="300335"/>
                </a:cubicBezTo>
                <a:cubicBezTo>
                  <a:pt x="406802" y="285459"/>
                  <a:pt x="419142" y="269906"/>
                  <a:pt x="430976" y="253847"/>
                </a:cubicBezTo>
                <a:cubicBezTo>
                  <a:pt x="437907" y="244549"/>
                  <a:pt x="444161" y="242182"/>
                  <a:pt x="452614" y="249282"/>
                </a:cubicBezTo>
                <a:cubicBezTo>
                  <a:pt x="465462" y="260270"/>
                  <a:pt x="477464" y="272273"/>
                  <a:pt x="489297" y="284275"/>
                </a:cubicBezTo>
                <a:cubicBezTo>
                  <a:pt x="499947" y="295433"/>
                  <a:pt x="509752" y="307266"/>
                  <a:pt x="519895" y="318592"/>
                </a:cubicBezTo>
                <a:close/>
                <a:moveTo>
                  <a:pt x="455826" y="858365"/>
                </a:moveTo>
                <a:cubicBezTo>
                  <a:pt x="468335" y="857858"/>
                  <a:pt x="478985" y="850251"/>
                  <a:pt x="483043" y="839770"/>
                </a:cubicBezTo>
                <a:cubicBezTo>
                  <a:pt x="486593" y="830641"/>
                  <a:pt x="489805" y="821343"/>
                  <a:pt x="494369" y="812891"/>
                </a:cubicBezTo>
                <a:cubicBezTo>
                  <a:pt x="497919" y="806298"/>
                  <a:pt x="502821" y="800043"/>
                  <a:pt x="508231" y="794803"/>
                </a:cubicBezTo>
                <a:cubicBezTo>
                  <a:pt x="510936" y="792098"/>
                  <a:pt x="516683" y="790576"/>
                  <a:pt x="520402" y="791253"/>
                </a:cubicBezTo>
                <a:cubicBezTo>
                  <a:pt x="526488" y="792436"/>
                  <a:pt x="530376" y="798353"/>
                  <a:pt x="528686" y="804269"/>
                </a:cubicBezTo>
                <a:cubicBezTo>
                  <a:pt x="525981" y="814581"/>
                  <a:pt x="522262" y="824724"/>
                  <a:pt x="517698" y="834360"/>
                </a:cubicBezTo>
                <a:cubicBezTo>
                  <a:pt x="514148" y="841629"/>
                  <a:pt x="508231" y="847884"/>
                  <a:pt x="503667" y="854815"/>
                </a:cubicBezTo>
                <a:cubicBezTo>
                  <a:pt x="502145" y="857182"/>
                  <a:pt x="501976" y="860394"/>
                  <a:pt x="500455" y="865972"/>
                </a:cubicBezTo>
                <a:cubicBezTo>
                  <a:pt x="507048" y="865127"/>
                  <a:pt x="511781" y="864958"/>
                  <a:pt x="516345" y="863606"/>
                </a:cubicBezTo>
                <a:cubicBezTo>
                  <a:pt x="520233" y="862422"/>
                  <a:pt x="523445" y="859210"/>
                  <a:pt x="527333" y="857858"/>
                </a:cubicBezTo>
                <a:cubicBezTo>
                  <a:pt x="530376" y="856844"/>
                  <a:pt x="533926" y="857520"/>
                  <a:pt x="537138" y="857520"/>
                </a:cubicBezTo>
                <a:cubicBezTo>
                  <a:pt x="536462" y="861239"/>
                  <a:pt x="537307" y="866310"/>
                  <a:pt x="535110" y="868170"/>
                </a:cubicBezTo>
                <a:cubicBezTo>
                  <a:pt x="528517" y="873748"/>
                  <a:pt x="521248" y="879158"/>
                  <a:pt x="513302" y="882370"/>
                </a:cubicBezTo>
                <a:cubicBezTo>
                  <a:pt x="502314" y="886934"/>
                  <a:pt x="493355" y="881525"/>
                  <a:pt x="485409" y="872396"/>
                </a:cubicBezTo>
                <a:cubicBezTo>
                  <a:pt x="470026" y="879665"/>
                  <a:pt x="455150" y="892682"/>
                  <a:pt x="437230" y="877806"/>
                </a:cubicBezTo>
                <a:cubicBezTo>
                  <a:pt x="418804" y="888118"/>
                  <a:pt x="401054" y="902318"/>
                  <a:pt x="378909" y="887103"/>
                </a:cubicBezTo>
                <a:cubicBezTo>
                  <a:pt x="367413" y="891330"/>
                  <a:pt x="356087" y="896401"/>
                  <a:pt x="345437" y="886089"/>
                </a:cubicBezTo>
                <a:cubicBezTo>
                  <a:pt x="341549" y="882370"/>
                  <a:pt x="341718" y="878820"/>
                  <a:pt x="345099" y="868508"/>
                </a:cubicBezTo>
                <a:cubicBezTo>
                  <a:pt x="352537" y="871213"/>
                  <a:pt x="360313" y="875439"/>
                  <a:pt x="367075" y="869184"/>
                </a:cubicBezTo>
                <a:cubicBezTo>
                  <a:pt x="367075" y="858365"/>
                  <a:pt x="367244" y="848053"/>
                  <a:pt x="367075" y="837910"/>
                </a:cubicBezTo>
                <a:cubicBezTo>
                  <a:pt x="366906" y="824386"/>
                  <a:pt x="371978" y="812553"/>
                  <a:pt x="379247" y="801734"/>
                </a:cubicBezTo>
                <a:cubicBezTo>
                  <a:pt x="389559" y="786519"/>
                  <a:pt x="403590" y="787872"/>
                  <a:pt x="411028" y="804438"/>
                </a:cubicBezTo>
                <a:cubicBezTo>
                  <a:pt x="416268" y="815934"/>
                  <a:pt x="415930" y="827767"/>
                  <a:pt x="411535" y="839093"/>
                </a:cubicBezTo>
                <a:cubicBezTo>
                  <a:pt x="407140" y="850420"/>
                  <a:pt x="401899" y="861577"/>
                  <a:pt x="396997" y="872903"/>
                </a:cubicBezTo>
                <a:cubicBezTo>
                  <a:pt x="408154" y="874256"/>
                  <a:pt x="416268" y="868677"/>
                  <a:pt x="423368" y="862084"/>
                </a:cubicBezTo>
                <a:cubicBezTo>
                  <a:pt x="426411" y="859210"/>
                  <a:pt x="428102" y="854477"/>
                  <a:pt x="429116" y="850251"/>
                </a:cubicBezTo>
                <a:cubicBezTo>
                  <a:pt x="431990" y="838755"/>
                  <a:pt x="434187" y="827260"/>
                  <a:pt x="436723" y="815596"/>
                </a:cubicBezTo>
                <a:cubicBezTo>
                  <a:pt x="439597" y="802748"/>
                  <a:pt x="448388" y="793788"/>
                  <a:pt x="457854" y="785674"/>
                </a:cubicBezTo>
                <a:cubicBezTo>
                  <a:pt x="466645" y="778067"/>
                  <a:pt x="474928" y="781448"/>
                  <a:pt x="476619" y="792943"/>
                </a:cubicBezTo>
                <a:cubicBezTo>
                  <a:pt x="478647" y="805622"/>
                  <a:pt x="475435" y="817624"/>
                  <a:pt x="470195" y="829120"/>
                </a:cubicBezTo>
                <a:cubicBezTo>
                  <a:pt x="465969" y="839093"/>
                  <a:pt x="460897" y="848560"/>
                  <a:pt x="455826" y="858365"/>
                </a:cubicBezTo>
                <a:close/>
                <a:moveTo>
                  <a:pt x="399025" y="809172"/>
                </a:moveTo>
                <a:cubicBezTo>
                  <a:pt x="386854" y="822020"/>
                  <a:pt x="383304" y="834698"/>
                  <a:pt x="386685" y="851772"/>
                </a:cubicBezTo>
                <a:cubicBezTo>
                  <a:pt x="395813" y="839263"/>
                  <a:pt x="401730" y="826922"/>
                  <a:pt x="399025" y="8091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7"/>
          <p:cNvSpPr/>
          <p:nvPr/>
        </p:nvSpPr>
        <p:spPr>
          <a:xfrm>
            <a:off x="4959984" y="1577979"/>
            <a:ext cx="432792" cy="488991"/>
          </a:xfrm>
          <a:custGeom>
            <a:rect b="b" l="l" r="r" t="t"/>
            <a:pathLst>
              <a:path extrusionOk="0" h="977982" w="865584">
                <a:moveTo>
                  <a:pt x="688572" y="326469"/>
                </a:moveTo>
                <a:cubicBezTo>
                  <a:pt x="683047" y="340360"/>
                  <a:pt x="678312" y="354725"/>
                  <a:pt x="671682" y="368142"/>
                </a:cubicBezTo>
                <a:cubicBezTo>
                  <a:pt x="663474" y="384874"/>
                  <a:pt x="654634" y="401449"/>
                  <a:pt x="644216" y="416918"/>
                </a:cubicBezTo>
                <a:cubicBezTo>
                  <a:pt x="622274" y="449436"/>
                  <a:pt x="594808" y="477060"/>
                  <a:pt x="565921" y="503579"/>
                </a:cubicBezTo>
                <a:cubicBezTo>
                  <a:pt x="538928" y="528362"/>
                  <a:pt x="516198" y="557091"/>
                  <a:pt x="501202" y="590871"/>
                </a:cubicBezTo>
                <a:cubicBezTo>
                  <a:pt x="490942" y="613759"/>
                  <a:pt x="485259" y="638227"/>
                  <a:pt x="483207" y="663483"/>
                </a:cubicBezTo>
                <a:cubicBezTo>
                  <a:pt x="480208" y="700420"/>
                  <a:pt x="479734" y="737357"/>
                  <a:pt x="482733" y="774453"/>
                </a:cubicBezTo>
                <a:cubicBezTo>
                  <a:pt x="483838" y="789133"/>
                  <a:pt x="485732" y="789448"/>
                  <a:pt x="500097" y="787870"/>
                </a:cubicBezTo>
                <a:cubicBezTo>
                  <a:pt x="514461" y="786291"/>
                  <a:pt x="529142" y="786449"/>
                  <a:pt x="543664" y="787081"/>
                </a:cubicBezTo>
                <a:cubicBezTo>
                  <a:pt x="557239" y="787712"/>
                  <a:pt x="570657" y="790396"/>
                  <a:pt x="584074" y="791027"/>
                </a:cubicBezTo>
                <a:cubicBezTo>
                  <a:pt x="594177" y="791500"/>
                  <a:pt x="599386" y="796236"/>
                  <a:pt x="601438" y="805549"/>
                </a:cubicBezTo>
                <a:cubicBezTo>
                  <a:pt x="606331" y="827333"/>
                  <a:pt x="613435" y="848959"/>
                  <a:pt x="615171" y="871058"/>
                </a:cubicBezTo>
                <a:cubicBezTo>
                  <a:pt x="617223" y="896314"/>
                  <a:pt x="615487" y="922044"/>
                  <a:pt x="613592" y="947458"/>
                </a:cubicBezTo>
                <a:cubicBezTo>
                  <a:pt x="612172" y="965769"/>
                  <a:pt x="604753" y="970031"/>
                  <a:pt x="586915" y="970504"/>
                </a:cubicBezTo>
                <a:cubicBezTo>
                  <a:pt x="552030" y="971451"/>
                  <a:pt x="517145" y="973503"/>
                  <a:pt x="482418" y="974924"/>
                </a:cubicBezTo>
                <a:cubicBezTo>
                  <a:pt x="470421" y="975398"/>
                  <a:pt x="458424" y="975240"/>
                  <a:pt x="446427" y="975240"/>
                </a:cubicBezTo>
                <a:cubicBezTo>
                  <a:pt x="443902" y="975240"/>
                  <a:pt x="441060" y="974293"/>
                  <a:pt x="438693" y="974608"/>
                </a:cubicBezTo>
                <a:cubicBezTo>
                  <a:pt x="401440" y="980923"/>
                  <a:pt x="364187" y="976818"/>
                  <a:pt x="326933" y="974766"/>
                </a:cubicBezTo>
                <a:cubicBezTo>
                  <a:pt x="302466" y="973346"/>
                  <a:pt x="277999" y="971767"/>
                  <a:pt x="253690" y="969557"/>
                </a:cubicBezTo>
                <a:cubicBezTo>
                  <a:pt x="228750" y="967189"/>
                  <a:pt x="221804" y="959139"/>
                  <a:pt x="221331" y="934514"/>
                </a:cubicBezTo>
                <a:cubicBezTo>
                  <a:pt x="220699" y="905943"/>
                  <a:pt x="219752" y="877214"/>
                  <a:pt x="218805" y="848643"/>
                </a:cubicBezTo>
                <a:cubicBezTo>
                  <a:pt x="218174" y="827017"/>
                  <a:pt x="224014" y="820861"/>
                  <a:pt x="244535" y="815652"/>
                </a:cubicBezTo>
                <a:cubicBezTo>
                  <a:pt x="280209" y="806339"/>
                  <a:pt x="316673" y="800024"/>
                  <a:pt x="353610" y="797815"/>
                </a:cubicBezTo>
                <a:cubicBezTo>
                  <a:pt x="354084" y="797815"/>
                  <a:pt x="354558" y="797499"/>
                  <a:pt x="355189" y="797499"/>
                </a:cubicBezTo>
                <a:cubicBezTo>
                  <a:pt x="360082" y="797025"/>
                  <a:pt x="368133" y="798288"/>
                  <a:pt x="369396" y="795762"/>
                </a:cubicBezTo>
                <a:cubicBezTo>
                  <a:pt x="371921" y="790869"/>
                  <a:pt x="371448" y="783924"/>
                  <a:pt x="371448" y="777925"/>
                </a:cubicBezTo>
                <a:cubicBezTo>
                  <a:pt x="371448" y="761824"/>
                  <a:pt x="371132" y="745723"/>
                  <a:pt x="370501" y="729623"/>
                </a:cubicBezTo>
                <a:cubicBezTo>
                  <a:pt x="369869" y="711943"/>
                  <a:pt x="369396" y="694264"/>
                  <a:pt x="367817" y="676742"/>
                </a:cubicBezTo>
                <a:cubicBezTo>
                  <a:pt x="364976" y="644541"/>
                  <a:pt x="359767" y="612812"/>
                  <a:pt x="351874" y="581242"/>
                </a:cubicBezTo>
                <a:cubicBezTo>
                  <a:pt x="342561" y="543989"/>
                  <a:pt x="322987" y="513997"/>
                  <a:pt x="295205" y="487794"/>
                </a:cubicBezTo>
                <a:cubicBezTo>
                  <a:pt x="269160" y="463169"/>
                  <a:pt x="241378" y="439807"/>
                  <a:pt x="222751" y="408394"/>
                </a:cubicBezTo>
                <a:cubicBezTo>
                  <a:pt x="211386" y="389136"/>
                  <a:pt x="201441" y="369089"/>
                  <a:pt x="190707" y="349358"/>
                </a:cubicBezTo>
                <a:cubicBezTo>
                  <a:pt x="188971" y="346201"/>
                  <a:pt x="187392" y="343044"/>
                  <a:pt x="185814" y="340202"/>
                </a:cubicBezTo>
                <a:cubicBezTo>
                  <a:pt x="150771" y="347306"/>
                  <a:pt x="116675" y="348095"/>
                  <a:pt x="83052" y="338150"/>
                </a:cubicBezTo>
                <a:cubicBezTo>
                  <a:pt x="69161" y="334046"/>
                  <a:pt x="55270" y="328679"/>
                  <a:pt x="42958" y="321260"/>
                </a:cubicBezTo>
                <a:cubicBezTo>
                  <a:pt x="25121" y="310526"/>
                  <a:pt x="12177" y="294899"/>
                  <a:pt x="7126" y="273747"/>
                </a:cubicBezTo>
                <a:cubicBezTo>
                  <a:pt x="-293" y="242966"/>
                  <a:pt x="-3924" y="212500"/>
                  <a:pt x="6336" y="181404"/>
                </a:cubicBezTo>
                <a:cubicBezTo>
                  <a:pt x="14387" y="157094"/>
                  <a:pt x="30330" y="139889"/>
                  <a:pt x="49272" y="124893"/>
                </a:cubicBezTo>
                <a:cubicBezTo>
                  <a:pt x="72950" y="106108"/>
                  <a:pt x="101363" y="99636"/>
                  <a:pt x="130408" y="94901"/>
                </a:cubicBezTo>
                <a:cubicBezTo>
                  <a:pt x="135933" y="93954"/>
                  <a:pt x="141773" y="94743"/>
                  <a:pt x="149192" y="94743"/>
                </a:cubicBezTo>
                <a:cubicBezTo>
                  <a:pt x="149508" y="90323"/>
                  <a:pt x="149666" y="85430"/>
                  <a:pt x="150139" y="80536"/>
                </a:cubicBezTo>
                <a:cubicBezTo>
                  <a:pt x="151876" y="59858"/>
                  <a:pt x="153296" y="39021"/>
                  <a:pt x="155664" y="18343"/>
                </a:cubicBezTo>
                <a:cubicBezTo>
                  <a:pt x="157558" y="3189"/>
                  <a:pt x="165451" y="-1389"/>
                  <a:pt x="180605" y="348"/>
                </a:cubicBezTo>
                <a:cubicBezTo>
                  <a:pt x="204440" y="3031"/>
                  <a:pt x="228118" y="5715"/>
                  <a:pt x="252112" y="6662"/>
                </a:cubicBezTo>
                <a:cubicBezTo>
                  <a:pt x="271843" y="7609"/>
                  <a:pt x="291575" y="6188"/>
                  <a:pt x="311464" y="5873"/>
                </a:cubicBezTo>
                <a:cubicBezTo>
                  <a:pt x="333879" y="5399"/>
                  <a:pt x="356136" y="5083"/>
                  <a:pt x="378551" y="4610"/>
                </a:cubicBezTo>
                <a:cubicBezTo>
                  <a:pt x="397651" y="4136"/>
                  <a:pt x="416751" y="3031"/>
                  <a:pt x="435851" y="3031"/>
                </a:cubicBezTo>
                <a:cubicBezTo>
                  <a:pt x="462212" y="3031"/>
                  <a:pt x="488574" y="3505"/>
                  <a:pt x="514935" y="3978"/>
                </a:cubicBezTo>
                <a:cubicBezTo>
                  <a:pt x="543033" y="4452"/>
                  <a:pt x="570972" y="4925"/>
                  <a:pt x="599070" y="5715"/>
                </a:cubicBezTo>
                <a:cubicBezTo>
                  <a:pt x="631903" y="6662"/>
                  <a:pt x="664579" y="7609"/>
                  <a:pt x="697412" y="9187"/>
                </a:cubicBezTo>
                <a:cubicBezTo>
                  <a:pt x="713039" y="9977"/>
                  <a:pt x="716354" y="12976"/>
                  <a:pt x="718722" y="28445"/>
                </a:cubicBezTo>
                <a:cubicBezTo>
                  <a:pt x="720458" y="39811"/>
                  <a:pt x="720616" y="51334"/>
                  <a:pt x="721563" y="62699"/>
                </a:cubicBezTo>
                <a:cubicBezTo>
                  <a:pt x="721879" y="66330"/>
                  <a:pt x="722194" y="69803"/>
                  <a:pt x="722668" y="73907"/>
                </a:cubicBezTo>
                <a:cubicBezTo>
                  <a:pt x="738769" y="77064"/>
                  <a:pt x="754554" y="79431"/>
                  <a:pt x="770024" y="83378"/>
                </a:cubicBezTo>
                <a:cubicBezTo>
                  <a:pt x="826692" y="97584"/>
                  <a:pt x="860157" y="139099"/>
                  <a:pt x="865050" y="196873"/>
                </a:cubicBezTo>
                <a:cubicBezTo>
                  <a:pt x="867576" y="226549"/>
                  <a:pt x="860946" y="253700"/>
                  <a:pt x="849265" y="280219"/>
                </a:cubicBezTo>
                <a:cubicBezTo>
                  <a:pt x="846740" y="285744"/>
                  <a:pt x="843267" y="291900"/>
                  <a:pt x="838373" y="295215"/>
                </a:cubicBezTo>
                <a:cubicBezTo>
                  <a:pt x="817379" y="309579"/>
                  <a:pt x="796858" y="324417"/>
                  <a:pt x="771602" y="331678"/>
                </a:cubicBezTo>
                <a:cubicBezTo>
                  <a:pt x="743504" y="339887"/>
                  <a:pt x="716354" y="337677"/>
                  <a:pt x="688572" y="326469"/>
                </a:cubicBezTo>
                <a:close/>
                <a:moveTo>
                  <a:pt x="588336" y="818809"/>
                </a:moveTo>
                <a:cubicBezTo>
                  <a:pt x="585021" y="817704"/>
                  <a:pt x="584074" y="817230"/>
                  <a:pt x="583127" y="817230"/>
                </a:cubicBezTo>
                <a:cubicBezTo>
                  <a:pt x="551872" y="817072"/>
                  <a:pt x="520618" y="816599"/>
                  <a:pt x="489521" y="817230"/>
                </a:cubicBezTo>
                <a:cubicBezTo>
                  <a:pt x="472473" y="817546"/>
                  <a:pt x="468211" y="814547"/>
                  <a:pt x="468053" y="797657"/>
                </a:cubicBezTo>
                <a:cubicBezTo>
                  <a:pt x="468053" y="793553"/>
                  <a:pt x="466632" y="789606"/>
                  <a:pt x="466001" y="785502"/>
                </a:cubicBezTo>
                <a:cubicBezTo>
                  <a:pt x="464738" y="778241"/>
                  <a:pt x="463002" y="771138"/>
                  <a:pt x="462528" y="763876"/>
                </a:cubicBezTo>
                <a:cubicBezTo>
                  <a:pt x="461581" y="745723"/>
                  <a:pt x="460634" y="727413"/>
                  <a:pt x="460634" y="709260"/>
                </a:cubicBezTo>
                <a:cubicBezTo>
                  <a:pt x="460634" y="671218"/>
                  <a:pt x="461739" y="633333"/>
                  <a:pt x="472946" y="596238"/>
                </a:cubicBezTo>
                <a:cubicBezTo>
                  <a:pt x="484470" y="558354"/>
                  <a:pt x="504517" y="525994"/>
                  <a:pt x="531825" y="498054"/>
                </a:cubicBezTo>
                <a:cubicBezTo>
                  <a:pt x="556292" y="473114"/>
                  <a:pt x="582022" y="449594"/>
                  <a:pt x="606331" y="424653"/>
                </a:cubicBezTo>
                <a:cubicBezTo>
                  <a:pt x="622432" y="408394"/>
                  <a:pt x="636165" y="389926"/>
                  <a:pt x="646426" y="369405"/>
                </a:cubicBezTo>
                <a:cubicBezTo>
                  <a:pt x="656844" y="348411"/>
                  <a:pt x="664736" y="326627"/>
                  <a:pt x="671208" y="303897"/>
                </a:cubicBezTo>
                <a:cubicBezTo>
                  <a:pt x="681942" y="266644"/>
                  <a:pt x="687467" y="228759"/>
                  <a:pt x="689677" y="190086"/>
                </a:cubicBezTo>
                <a:cubicBezTo>
                  <a:pt x="690308" y="178562"/>
                  <a:pt x="690308" y="166881"/>
                  <a:pt x="692676" y="155832"/>
                </a:cubicBezTo>
                <a:cubicBezTo>
                  <a:pt x="699937" y="122525"/>
                  <a:pt x="702147" y="88903"/>
                  <a:pt x="703726" y="55122"/>
                </a:cubicBezTo>
                <a:cubicBezTo>
                  <a:pt x="704199" y="46440"/>
                  <a:pt x="703726" y="37759"/>
                  <a:pt x="703726" y="27498"/>
                </a:cubicBezTo>
                <a:cubicBezTo>
                  <a:pt x="679259" y="27025"/>
                  <a:pt x="655897" y="25920"/>
                  <a:pt x="632692" y="26078"/>
                </a:cubicBezTo>
                <a:cubicBezTo>
                  <a:pt x="604595" y="26235"/>
                  <a:pt x="576497" y="27814"/>
                  <a:pt x="548400" y="28130"/>
                </a:cubicBezTo>
                <a:cubicBezTo>
                  <a:pt x="518723" y="28445"/>
                  <a:pt x="489047" y="27656"/>
                  <a:pt x="459371" y="27656"/>
                </a:cubicBezTo>
                <a:cubicBezTo>
                  <a:pt x="425117" y="27656"/>
                  <a:pt x="390863" y="28130"/>
                  <a:pt x="356610" y="28445"/>
                </a:cubicBezTo>
                <a:cubicBezTo>
                  <a:pt x="339404" y="28603"/>
                  <a:pt x="322356" y="28919"/>
                  <a:pt x="305150" y="29077"/>
                </a:cubicBezTo>
                <a:cubicBezTo>
                  <a:pt x="275474" y="29235"/>
                  <a:pt x="245955" y="30182"/>
                  <a:pt x="216279" y="29235"/>
                </a:cubicBezTo>
                <a:cubicBezTo>
                  <a:pt x="200494" y="28761"/>
                  <a:pt x="184867" y="25130"/>
                  <a:pt x="168608" y="22763"/>
                </a:cubicBezTo>
                <a:cubicBezTo>
                  <a:pt x="167819" y="35391"/>
                  <a:pt x="166398" y="46125"/>
                  <a:pt x="166556" y="57017"/>
                </a:cubicBezTo>
                <a:cubicBezTo>
                  <a:pt x="166872" y="81484"/>
                  <a:pt x="167661" y="105951"/>
                  <a:pt x="168608" y="130418"/>
                </a:cubicBezTo>
                <a:cubicBezTo>
                  <a:pt x="169713" y="156937"/>
                  <a:pt x="169397" y="183771"/>
                  <a:pt x="172712" y="210133"/>
                </a:cubicBezTo>
                <a:cubicBezTo>
                  <a:pt x="180921" y="274852"/>
                  <a:pt x="198600" y="336730"/>
                  <a:pt x="236800" y="391031"/>
                </a:cubicBezTo>
                <a:cubicBezTo>
                  <a:pt x="252427" y="413288"/>
                  <a:pt x="269160" y="434282"/>
                  <a:pt x="289838" y="452277"/>
                </a:cubicBezTo>
                <a:cubicBezTo>
                  <a:pt x="318252" y="477218"/>
                  <a:pt x="344297" y="504684"/>
                  <a:pt x="359135" y="539885"/>
                </a:cubicBezTo>
                <a:cubicBezTo>
                  <a:pt x="370027" y="565773"/>
                  <a:pt x="378235" y="592765"/>
                  <a:pt x="382024" y="620863"/>
                </a:cubicBezTo>
                <a:cubicBezTo>
                  <a:pt x="383602" y="633175"/>
                  <a:pt x="385339" y="645646"/>
                  <a:pt x="387075" y="657958"/>
                </a:cubicBezTo>
                <a:cubicBezTo>
                  <a:pt x="392916" y="699473"/>
                  <a:pt x="393231" y="740988"/>
                  <a:pt x="391968" y="782819"/>
                </a:cubicBezTo>
                <a:cubicBezTo>
                  <a:pt x="391653" y="790553"/>
                  <a:pt x="391811" y="798446"/>
                  <a:pt x="391337" y="806181"/>
                </a:cubicBezTo>
                <a:cubicBezTo>
                  <a:pt x="391021" y="811074"/>
                  <a:pt x="389443" y="815336"/>
                  <a:pt x="383444" y="815967"/>
                </a:cubicBezTo>
                <a:cubicBezTo>
                  <a:pt x="373658" y="816915"/>
                  <a:pt x="363871" y="817704"/>
                  <a:pt x="354242" y="819598"/>
                </a:cubicBezTo>
                <a:cubicBezTo>
                  <a:pt x="319514" y="826228"/>
                  <a:pt x="284787" y="833331"/>
                  <a:pt x="250060" y="839803"/>
                </a:cubicBezTo>
                <a:cubicBezTo>
                  <a:pt x="241062" y="841539"/>
                  <a:pt x="237905" y="846591"/>
                  <a:pt x="238063" y="855115"/>
                </a:cubicBezTo>
                <a:cubicBezTo>
                  <a:pt x="238379" y="871216"/>
                  <a:pt x="238536" y="887316"/>
                  <a:pt x="239168" y="903417"/>
                </a:cubicBezTo>
                <a:cubicBezTo>
                  <a:pt x="239641" y="915256"/>
                  <a:pt x="240746" y="927253"/>
                  <a:pt x="241693" y="940197"/>
                </a:cubicBezTo>
                <a:cubicBezTo>
                  <a:pt x="248008" y="940986"/>
                  <a:pt x="253532" y="942091"/>
                  <a:pt x="259057" y="942407"/>
                </a:cubicBezTo>
                <a:cubicBezTo>
                  <a:pt x="266792" y="942880"/>
                  <a:pt x="274685" y="942565"/>
                  <a:pt x="282577" y="942880"/>
                </a:cubicBezTo>
                <a:cubicBezTo>
                  <a:pt x="328354" y="944143"/>
                  <a:pt x="373815" y="950141"/>
                  <a:pt x="419750" y="947458"/>
                </a:cubicBezTo>
                <a:cubicBezTo>
                  <a:pt x="421802" y="947300"/>
                  <a:pt x="423697" y="948405"/>
                  <a:pt x="425749" y="948563"/>
                </a:cubicBezTo>
                <a:cubicBezTo>
                  <a:pt x="431274" y="948879"/>
                  <a:pt x="436798" y="949668"/>
                  <a:pt x="442323" y="949194"/>
                </a:cubicBezTo>
                <a:cubicBezTo>
                  <a:pt x="454162" y="948247"/>
                  <a:pt x="466001" y="946037"/>
                  <a:pt x="477998" y="945248"/>
                </a:cubicBezTo>
                <a:cubicBezTo>
                  <a:pt x="492994" y="944143"/>
                  <a:pt x="507990" y="943827"/>
                  <a:pt x="522985" y="943354"/>
                </a:cubicBezTo>
                <a:cubicBezTo>
                  <a:pt x="537981" y="942880"/>
                  <a:pt x="553135" y="942565"/>
                  <a:pt x="568131" y="942091"/>
                </a:cubicBezTo>
                <a:cubicBezTo>
                  <a:pt x="576339" y="941775"/>
                  <a:pt x="584548" y="941144"/>
                  <a:pt x="593861" y="940513"/>
                </a:cubicBezTo>
                <a:cubicBezTo>
                  <a:pt x="596860" y="898524"/>
                  <a:pt x="601596" y="858272"/>
                  <a:pt x="588336" y="818809"/>
                </a:cubicBezTo>
                <a:close/>
                <a:moveTo>
                  <a:pt x="715880" y="135469"/>
                </a:moveTo>
                <a:cubicBezTo>
                  <a:pt x="710513" y="185192"/>
                  <a:pt x="705146" y="234600"/>
                  <a:pt x="699780" y="284481"/>
                </a:cubicBezTo>
                <a:cubicBezTo>
                  <a:pt x="711461" y="287796"/>
                  <a:pt x="723299" y="284639"/>
                  <a:pt x="734665" y="281639"/>
                </a:cubicBezTo>
                <a:cubicBezTo>
                  <a:pt x="761500" y="274694"/>
                  <a:pt x="786756" y="265065"/>
                  <a:pt x="804909" y="241703"/>
                </a:cubicBezTo>
                <a:cubicBezTo>
                  <a:pt x="831586" y="207449"/>
                  <a:pt x="818800" y="156779"/>
                  <a:pt x="777916" y="141467"/>
                </a:cubicBezTo>
                <a:cubicBezTo>
                  <a:pt x="758658" y="134364"/>
                  <a:pt x="738295" y="134048"/>
                  <a:pt x="715880" y="135469"/>
                </a:cubicBezTo>
                <a:close/>
                <a:moveTo>
                  <a:pt x="149350" y="151570"/>
                </a:moveTo>
                <a:cubicBezTo>
                  <a:pt x="140037" y="153306"/>
                  <a:pt x="132460" y="154569"/>
                  <a:pt x="125041" y="156463"/>
                </a:cubicBezTo>
                <a:cubicBezTo>
                  <a:pt x="88893" y="165934"/>
                  <a:pt x="65689" y="194821"/>
                  <a:pt x="60953" y="231758"/>
                </a:cubicBezTo>
                <a:cubicBezTo>
                  <a:pt x="56533" y="266959"/>
                  <a:pt x="77212" y="286059"/>
                  <a:pt x="101679" y="295688"/>
                </a:cubicBezTo>
                <a:cubicBezTo>
                  <a:pt x="123462" y="304370"/>
                  <a:pt x="147456" y="302476"/>
                  <a:pt x="171923" y="303107"/>
                </a:cubicBezTo>
                <a:cubicBezTo>
                  <a:pt x="159768" y="252910"/>
                  <a:pt x="148877" y="203819"/>
                  <a:pt x="149350" y="151570"/>
                </a:cubicBezTo>
                <a:close/>
                <a:moveTo>
                  <a:pt x="177290" y="321734"/>
                </a:moveTo>
                <a:cubicBezTo>
                  <a:pt x="177448" y="320313"/>
                  <a:pt x="177448" y="319050"/>
                  <a:pt x="177606" y="317630"/>
                </a:cubicBezTo>
                <a:cubicBezTo>
                  <a:pt x="174449" y="317156"/>
                  <a:pt x="171292" y="316525"/>
                  <a:pt x="167977" y="316525"/>
                </a:cubicBezTo>
                <a:cubicBezTo>
                  <a:pt x="149824" y="316367"/>
                  <a:pt x="131513" y="317472"/>
                  <a:pt x="113360" y="316209"/>
                </a:cubicBezTo>
                <a:cubicBezTo>
                  <a:pt x="77528" y="313841"/>
                  <a:pt x="51956" y="289374"/>
                  <a:pt x="45010" y="254173"/>
                </a:cubicBezTo>
                <a:cubicBezTo>
                  <a:pt x="42169" y="239335"/>
                  <a:pt x="45484" y="225286"/>
                  <a:pt x="46431" y="210764"/>
                </a:cubicBezTo>
                <a:cubicBezTo>
                  <a:pt x="48956" y="171617"/>
                  <a:pt x="94260" y="132785"/>
                  <a:pt x="132302" y="134364"/>
                </a:cubicBezTo>
                <a:cubicBezTo>
                  <a:pt x="137669" y="134522"/>
                  <a:pt x="143194" y="133259"/>
                  <a:pt x="149666" y="132627"/>
                </a:cubicBezTo>
                <a:cubicBezTo>
                  <a:pt x="149192" y="125840"/>
                  <a:pt x="148877" y="120946"/>
                  <a:pt x="148403" y="116053"/>
                </a:cubicBezTo>
                <a:cubicBezTo>
                  <a:pt x="144772" y="115895"/>
                  <a:pt x="142720" y="115579"/>
                  <a:pt x="140668" y="115579"/>
                </a:cubicBezTo>
                <a:cubicBezTo>
                  <a:pt x="116833" y="117000"/>
                  <a:pt x="95049" y="125208"/>
                  <a:pt x="73108" y="133890"/>
                </a:cubicBezTo>
                <a:cubicBezTo>
                  <a:pt x="56849" y="140362"/>
                  <a:pt x="44852" y="151412"/>
                  <a:pt x="36170" y="165934"/>
                </a:cubicBezTo>
                <a:cubicBezTo>
                  <a:pt x="14071" y="203029"/>
                  <a:pt x="12808" y="241861"/>
                  <a:pt x="28594" y="281639"/>
                </a:cubicBezTo>
                <a:cubicBezTo>
                  <a:pt x="33013" y="292689"/>
                  <a:pt x="40432" y="300740"/>
                  <a:pt x="51324" y="306264"/>
                </a:cubicBezTo>
                <a:cubicBezTo>
                  <a:pt x="91734" y="326627"/>
                  <a:pt x="134039" y="327574"/>
                  <a:pt x="177290" y="321734"/>
                </a:cubicBezTo>
                <a:close/>
                <a:moveTo>
                  <a:pt x="720616" y="108634"/>
                </a:moveTo>
                <a:cubicBezTo>
                  <a:pt x="731350" y="109897"/>
                  <a:pt x="741768" y="110528"/>
                  <a:pt x="751871" y="112422"/>
                </a:cubicBezTo>
                <a:cubicBezTo>
                  <a:pt x="783283" y="117947"/>
                  <a:pt x="811223" y="129470"/>
                  <a:pt x="824640" y="161514"/>
                </a:cubicBezTo>
                <a:cubicBezTo>
                  <a:pt x="831428" y="177615"/>
                  <a:pt x="840110" y="193243"/>
                  <a:pt x="838216" y="212185"/>
                </a:cubicBezTo>
                <a:cubicBezTo>
                  <a:pt x="835216" y="242334"/>
                  <a:pt x="820220" y="264907"/>
                  <a:pt x="795438" y="280850"/>
                </a:cubicBezTo>
                <a:cubicBezTo>
                  <a:pt x="766551" y="299477"/>
                  <a:pt x="734665" y="307369"/>
                  <a:pt x="700411" y="304212"/>
                </a:cubicBezTo>
                <a:cubicBezTo>
                  <a:pt x="695833" y="303739"/>
                  <a:pt x="693150" y="304686"/>
                  <a:pt x="694413" y="309895"/>
                </a:cubicBezTo>
                <a:cubicBezTo>
                  <a:pt x="695517" y="310369"/>
                  <a:pt x="696307" y="311158"/>
                  <a:pt x="697254" y="311158"/>
                </a:cubicBezTo>
                <a:cubicBezTo>
                  <a:pt x="734349" y="314946"/>
                  <a:pt x="769076" y="308316"/>
                  <a:pt x="802225" y="290163"/>
                </a:cubicBezTo>
                <a:cubicBezTo>
                  <a:pt x="822588" y="279114"/>
                  <a:pt x="835532" y="263487"/>
                  <a:pt x="841530" y="242492"/>
                </a:cubicBezTo>
                <a:cubicBezTo>
                  <a:pt x="847055" y="223392"/>
                  <a:pt x="848318" y="203345"/>
                  <a:pt x="844687" y="183614"/>
                </a:cubicBezTo>
                <a:cubicBezTo>
                  <a:pt x="840110" y="158989"/>
                  <a:pt x="830481" y="136100"/>
                  <a:pt x="809644" y="120946"/>
                </a:cubicBezTo>
                <a:cubicBezTo>
                  <a:pt x="783599" y="102162"/>
                  <a:pt x="752660" y="97427"/>
                  <a:pt x="720458" y="94901"/>
                </a:cubicBezTo>
                <a:cubicBezTo>
                  <a:pt x="720616" y="100426"/>
                  <a:pt x="720616" y="104214"/>
                  <a:pt x="720616" y="108634"/>
                </a:cubicBezTo>
                <a:close/>
                <a:moveTo>
                  <a:pt x="428116" y="243282"/>
                </a:moveTo>
                <a:cubicBezTo>
                  <a:pt x="418645" y="251648"/>
                  <a:pt x="410753" y="259225"/>
                  <a:pt x="402387" y="266012"/>
                </a:cubicBezTo>
                <a:cubicBezTo>
                  <a:pt x="385812" y="279430"/>
                  <a:pt x="368922" y="292373"/>
                  <a:pt x="352190" y="305633"/>
                </a:cubicBezTo>
                <a:cubicBezTo>
                  <a:pt x="347612" y="309264"/>
                  <a:pt x="343192" y="310369"/>
                  <a:pt x="337983" y="306738"/>
                </a:cubicBezTo>
                <a:cubicBezTo>
                  <a:pt x="332932" y="303107"/>
                  <a:pt x="329933" y="298687"/>
                  <a:pt x="330880" y="292216"/>
                </a:cubicBezTo>
                <a:cubicBezTo>
                  <a:pt x="331195" y="290163"/>
                  <a:pt x="331827" y="288111"/>
                  <a:pt x="332774" y="286217"/>
                </a:cubicBezTo>
                <a:cubicBezTo>
                  <a:pt x="343192" y="264749"/>
                  <a:pt x="353137" y="243124"/>
                  <a:pt x="364029" y="221972"/>
                </a:cubicBezTo>
                <a:cubicBezTo>
                  <a:pt x="370343" y="209659"/>
                  <a:pt x="378393" y="198136"/>
                  <a:pt x="386601" y="184403"/>
                </a:cubicBezTo>
                <a:cubicBezTo>
                  <a:pt x="381550" y="182193"/>
                  <a:pt x="376499" y="179983"/>
                  <a:pt x="371763" y="177773"/>
                </a:cubicBezTo>
                <a:cubicBezTo>
                  <a:pt x="361029" y="172564"/>
                  <a:pt x="350138" y="167513"/>
                  <a:pt x="339562" y="161830"/>
                </a:cubicBezTo>
                <a:cubicBezTo>
                  <a:pt x="336405" y="160252"/>
                  <a:pt x="333563" y="157410"/>
                  <a:pt x="331669" y="154569"/>
                </a:cubicBezTo>
                <a:cubicBezTo>
                  <a:pt x="327091" y="147939"/>
                  <a:pt x="328828" y="142256"/>
                  <a:pt x="337036" y="140836"/>
                </a:cubicBezTo>
                <a:cubicBezTo>
                  <a:pt x="348243" y="138942"/>
                  <a:pt x="359767" y="138152"/>
                  <a:pt x="371132" y="137521"/>
                </a:cubicBezTo>
                <a:cubicBezTo>
                  <a:pt x="388180" y="136574"/>
                  <a:pt x="405228" y="136889"/>
                  <a:pt x="422276" y="135469"/>
                </a:cubicBezTo>
                <a:cubicBezTo>
                  <a:pt x="425907" y="135153"/>
                  <a:pt x="430011" y="130733"/>
                  <a:pt x="432378" y="127261"/>
                </a:cubicBezTo>
                <a:cubicBezTo>
                  <a:pt x="440903" y="114790"/>
                  <a:pt x="448322" y="101689"/>
                  <a:pt x="457003" y="89376"/>
                </a:cubicBezTo>
                <a:cubicBezTo>
                  <a:pt x="459687" y="85430"/>
                  <a:pt x="465843" y="79747"/>
                  <a:pt x="468053" y="80536"/>
                </a:cubicBezTo>
                <a:cubicBezTo>
                  <a:pt x="472473" y="82273"/>
                  <a:pt x="477051" y="87640"/>
                  <a:pt x="478471" y="92375"/>
                </a:cubicBezTo>
                <a:cubicBezTo>
                  <a:pt x="481944" y="103741"/>
                  <a:pt x="483680" y="115737"/>
                  <a:pt x="486048" y="127418"/>
                </a:cubicBezTo>
                <a:cubicBezTo>
                  <a:pt x="486995" y="132470"/>
                  <a:pt x="487469" y="137521"/>
                  <a:pt x="488416" y="144151"/>
                </a:cubicBezTo>
                <a:cubicBezTo>
                  <a:pt x="507674" y="146676"/>
                  <a:pt x="526616" y="149044"/>
                  <a:pt x="545558" y="151885"/>
                </a:cubicBezTo>
                <a:cubicBezTo>
                  <a:pt x="553767" y="153148"/>
                  <a:pt x="561817" y="154885"/>
                  <a:pt x="569867" y="157252"/>
                </a:cubicBezTo>
                <a:cubicBezTo>
                  <a:pt x="576655" y="159304"/>
                  <a:pt x="581864" y="163566"/>
                  <a:pt x="581864" y="171617"/>
                </a:cubicBezTo>
                <a:cubicBezTo>
                  <a:pt x="581864" y="179509"/>
                  <a:pt x="576024" y="181877"/>
                  <a:pt x="570025" y="184087"/>
                </a:cubicBezTo>
                <a:cubicBezTo>
                  <a:pt x="546505" y="192453"/>
                  <a:pt x="523143" y="201135"/>
                  <a:pt x="499308" y="208870"/>
                </a:cubicBezTo>
                <a:cubicBezTo>
                  <a:pt x="489205" y="212185"/>
                  <a:pt x="491099" y="219130"/>
                  <a:pt x="491573" y="226391"/>
                </a:cubicBezTo>
                <a:cubicBezTo>
                  <a:pt x="493625" y="255910"/>
                  <a:pt x="495361" y="285586"/>
                  <a:pt x="497256" y="315104"/>
                </a:cubicBezTo>
                <a:cubicBezTo>
                  <a:pt x="497413" y="316683"/>
                  <a:pt x="497571" y="318261"/>
                  <a:pt x="497413" y="319840"/>
                </a:cubicBezTo>
                <a:cubicBezTo>
                  <a:pt x="496940" y="325680"/>
                  <a:pt x="499939" y="333573"/>
                  <a:pt x="492046" y="336098"/>
                </a:cubicBezTo>
                <a:cubicBezTo>
                  <a:pt x="484785" y="338466"/>
                  <a:pt x="478471" y="333731"/>
                  <a:pt x="474683" y="328048"/>
                </a:cubicBezTo>
                <a:cubicBezTo>
                  <a:pt x="466001" y="315104"/>
                  <a:pt x="457635" y="301845"/>
                  <a:pt x="450216" y="288269"/>
                </a:cubicBezTo>
                <a:cubicBezTo>
                  <a:pt x="444533" y="277851"/>
                  <a:pt x="440587" y="266328"/>
                  <a:pt x="435693" y="255436"/>
                </a:cubicBezTo>
                <a:cubicBezTo>
                  <a:pt x="434115" y="252279"/>
                  <a:pt x="431589" y="248964"/>
                  <a:pt x="428116" y="243282"/>
                </a:cubicBezTo>
                <a:close/>
                <a:moveTo>
                  <a:pt x="520618" y="178720"/>
                </a:moveTo>
                <a:cubicBezTo>
                  <a:pt x="520618" y="177773"/>
                  <a:pt x="520460" y="176826"/>
                  <a:pt x="520460" y="175879"/>
                </a:cubicBezTo>
                <a:cubicBezTo>
                  <a:pt x="510357" y="173827"/>
                  <a:pt x="500255" y="171143"/>
                  <a:pt x="489994" y="169880"/>
                </a:cubicBezTo>
                <a:cubicBezTo>
                  <a:pt x="477051" y="168302"/>
                  <a:pt x="472473" y="159778"/>
                  <a:pt x="470421" y="148886"/>
                </a:cubicBezTo>
                <a:cubicBezTo>
                  <a:pt x="469474" y="143361"/>
                  <a:pt x="470105" y="137521"/>
                  <a:pt x="469789" y="131680"/>
                </a:cubicBezTo>
                <a:cubicBezTo>
                  <a:pt x="469158" y="123630"/>
                  <a:pt x="468211" y="115579"/>
                  <a:pt x="467422" y="107529"/>
                </a:cubicBezTo>
                <a:cubicBezTo>
                  <a:pt x="466159" y="107213"/>
                  <a:pt x="464896" y="107055"/>
                  <a:pt x="463633" y="106740"/>
                </a:cubicBezTo>
                <a:cubicBezTo>
                  <a:pt x="457003" y="118263"/>
                  <a:pt x="449269" y="129313"/>
                  <a:pt x="444060" y="141309"/>
                </a:cubicBezTo>
                <a:cubicBezTo>
                  <a:pt x="439640" y="151728"/>
                  <a:pt x="433010" y="155358"/>
                  <a:pt x="422592" y="155516"/>
                </a:cubicBezTo>
                <a:cubicBezTo>
                  <a:pt x="411700" y="155674"/>
                  <a:pt x="400808" y="156147"/>
                  <a:pt x="389916" y="156937"/>
                </a:cubicBezTo>
                <a:cubicBezTo>
                  <a:pt x="386444" y="157252"/>
                  <a:pt x="383129" y="158673"/>
                  <a:pt x="377130" y="160252"/>
                </a:cubicBezTo>
                <a:cubicBezTo>
                  <a:pt x="386444" y="164198"/>
                  <a:pt x="392916" y="166566"/>
                  <a:pt x="398756" y="169723"/>
                </a:cubicBezTo>
                <a:cubicBezTo>
                  <a:pt x="405859" y="173669"/>
                  <a:pt x="407596" y="179036"/>
                  <a:pt x="404754" y="185192"/>
                </a:cubicBezTo>
                <a:cubicBezTo>
                  <a:pt x="400966" y="193716"/>
                  <a:pt x="396862" y="202082"/>
                  <a:pt x="393231" y="210606"/>
                </a:cubicBezTo>
                <a:cubicBezTo>
                  <a:pt x="388022" y="222761"/>
                  <a:pt x="382971" y="234915"/>
                  <a:pt x="377920" y="247228"/>
                </a:cubicBezTo>
                <a:cubicBezTo>
                  <a:pt x="381708" y="247228"/>
                  <a:pt x="383602" y="246123"/>
                  <a:pt x="385181" y="244860"/>
                </a:cubicBezTo>
                <a:cubicBezTo>
                  <a:pt x="394020" y="236967"/>
                  <a:pt x="402860" y="228917"/>
                  <a:pt x="411542" y="220709"/>
                </a:cubicBezTo>
                <a:cubicBezTo>
                  <a:pt x="425275" y="207923"/>
                  <a:pt x="435378" y="209501"/>
                  <a:pt x="443112" y="225918"/>
                </a:cubicBezTo>
                <a:cubicBezTo>
                  <a:pt x="450058" y="240598"/>
                  <a:pt x="456372" y="255436"/>
                  <a:pt x="463475" y="269958"/>
                </a:cubicBezTo>
                <a:cubicBezTo>
                  <a:pt x="466159" y="275641"/>
                  <a:pt x="468053" y="282271"/>
                  <a:pt x="475156" y="286059"/>
                </a:cubicBezTo>
                <a:cubicBezTo>
                  <a:pt x="473894" y="260961"/>
                  <a:pt x="472473" y="237125"/>
                  <a:pt x="471526" y="213290"/>
                </a:cubicBezTo>
                <a:cubicBezTo>
                  <a:pt x="471052" y="198609"/>
                  <a:pt x="472473" y="196557"/>
                  <a:pt x="486048" y="191190"/>
                </a:cubicBezTo>
                <a:cubicBezTo>
                  <a:pt x="497571" y="186771"/>
                  <a:pt x="509094" y="182824"/>
                  <a:pt x="520618" y="178720"/>
                </a:cubicBezTo>
                <a:close/>
                <a:moveTo>
                  <a:pt x="352505" y="904996"/>
                </a:moveTo>
                <a:cubicBezTo>
                  <a:pt x="368133" y="910836"/>
                  <a:pt x="381550" y="906890"/>
                  <a:pt x="394810" y="901997"/>
                </a:cubicBezTo>
                <a:cubicBezTo>
                  <a:pt x="401440" y="899629"/>
                  <a:pt x="403492" y="894420"/>
                  <a:pt x="401755" y="886843"/>
                </a:cubicBezTo>
                <a:cubicBezTo>
                  <a:pt x="398440" y="871373"/>
                  <a:pt x="402860" y="856851"/>
                  <a:pt x="409332" y="842960"/>
                </a:cubicBezTo>
                <a:cubicBezTo>
                  <a:pt x="413594" y="833805"/>
                  <a:pt x="420382" y="827649"/>
                  <a:pt x="430800" y="826859"/>
                </a:cubicBezTo>
                <a:cubicBezTo>
                  <a:pt x="441534" y="826070"/>
                  <a:pt x="447848" y="833173"/>
                  <a:pt x="453215" y="841382"/>
                </a:cubicBezTo>
                <a:cubicBezTo>
                  <a:pt x="462528" y="855588"/>
                  <a:pt x="459845" y="869164"/>
                  <a:pt x="451005" y="882265"/>
                </a:cubicBezTo>
                <a:cubicBezTo>
                  <a:pt x="447374" y="887632"/>
                  <a:pt x="443428" y="892841"/>
                  <a:pt x="438693" y="899471"/>
                </a:cubicBezTo>
                <a:cubicBezTo>
                  <a:pt x="456688" y="904364"/>
                  <a:pt x="471999" y="898998"/>
                  <a:pt x="486837" y="896630"/>
                </a:cubicBezTo>
                <a:cubicBezTo>
                  <a:pt x="488732" y="883528"/>
                  <a:pt x="489521" y="871058"/>
                  <a:pt x="492520" y="859219"/>
                </a:cubicBezTo>
                <a:cubicBezTo>
                  <a:pt x="495993" y="846117"/>
                  <a:pt x="505148" y="839961"/>
                  <a:pt x="517303" y="839172"/>
                </a:cubicBezTo>
                <a:cubicBezTo>
                  <a:pt x="525038" y="838540"/>
                  <a:pt x="530404" y="841697"/>
                  <a:pt x="534035" y="848169"/>
                </a:cubicBezTo>
                <a:cubicBezTo>
                  <a:pt x="541296" y="860797"/>
                  <a:pt x="540033" y="873110"/>
                  <a:pt x="532772" y="885264"/>
                </a:cubicBezTo>
                <a:cubicBezTo>
                  <a:pt x="530089" y="889684"/>
                  <a:pt x="527090" y="893788"/>
                  <a:pt x="523775" y="898524"/>
                </a:cubicBezTo>
                <a:cubicBezTo>
                  <a:pt x="532457" y="906890"/>
                  <a:pt x="543348" y="906259"/>
                  <a:pt x="553293" y="908153"/>
                </a:cubicBezTo>
                <a:cubicBezTo>
                  <a:pt x="558186" y="909100"/>
                  <a:pt x="564027" y="909416"/>
                  <a:pt x="562606" y="915572"/>
                </a:cubicBezTo>
                <a:cubicBezTo>
                  <a:pt x="561817" y="918887"/>
                  <a:pt x="556292" y="923307"/>
                  <a:pt x="552977" y="923307"/>
                </a:cubicBezTo>
                <a:cubicBezTo>
                  <a:pt x="540665" y="922991"/>
                  <a:pt x="527721" y="922833"/>
                  <a:pt x="516198" y="918887"/>
                </a:cubicBezTo>
                <a:cubicBezTo>
                  <a:pt x="506253" y="915572"/>
                  <a:pt x="498203" y="915888"/>
                  <a:pt x="489363" y="919834"/>
                </a:cubicBezTo>
                <a:cubicBezTo>
                  <a:pt x="467264" y="929463"/>
                  <a:pt x="445007" y="930883"/>
                  <a:pt x="422907" y="920150"/>
                </a:cubicBezTo>
                <a:cubicBezTo>
                  <a:pt x="418172" y="917782"/>
                  <a:pt x="414383" y="917308"/>
                  <a:pt x="409806" y="920150"/>
                </a:cubicBezTo>
                <a:cubicBezTo>
                  <a:pt x="407280" y="921728"/>
                  <a:pt x="403649" y="922044"/>
                  <a:pt x="401124" y="923780"/>
                </a:cubicBezTo>
                <a:cubicBezTo>
                  <a:pt x="379814" y="938460"/>
                  <a:pt x="358346" y="934988"/>
                  <a:pt x="337825" y="923149"/>
                </a:cubicBezTo>
                <a:cubicBezTo>
                  <a:pt x="329617" y="918413"/>
                  <a:pt x="323145" y="921412"/>
                  <a:pt x="315726" y="922044"/>
                </a:cubicBezTo>
                <a:cubicBezTo>
                  <a:pt x="308149" y="922675"/>
                  <a:pt x="300414" y="923465"/>
                  <a:pt x="292837" y="923307"/>
                </a:cubicBezTo>
                <a:cubicBezTo>
                  <a:pt x="289523" y="923149"/>
                  <a:pt x="285418" y="921412"/>
                  <a:pt x="283209" y="919045"/>
                </a:cubicBezTo>
                <a:cubicBezTo>
                  <a:pt x="281156" y="916835"/>
                  <a:pt x="280051" y="912415"/>
                  <a:pt x="280683" y="909416"/>
                </a:cubicBezTo>
                <a:cubicBezTo>
                  <a:pt x="280999" y="907521"/>
                  <a:pt x="285261" y="905627"/>
                  <a:pt x="287944" y="905154"/>
                </a:cubicBezTo>
                <a:cubicBezTo>
                  <a:pt x="295521" y="903891"/>
                  <a:pt x="303414" y="903733"/>
                  <a:pt x="310990" y="902628"/>
                </a:cubicBezTo>
                <a:cubicBezTo>
                  <a:pt x="317620" y="901839"/>
                  <a:pt x="321093" y="898050"/>
                  <a:pt x="320777" y="890947"/>
                </a:cubicBezTo>
                <a:cubicBezTo>
                  <a:pt x="320462" y="884633"/>
                  <a:pt x="320619" y="878477"/>
                  <a:pt x="320935" y="872163"/>
                </a:cubicBezTo>
                <a:cubicBezTo>
                  <a:pt x="321882" y="856851"/>
                  <a:pt x="332300" y="842329"/>
                  <a:pt x="344613" y="838067"/>
                </a:cubicBezTo>
                <a:cubicBezTo>
                  <a:pt x="350927" y="835857"/>
                  <a:pt x="355505" y="837120"/>
                  <a:pt x="359924" y="842013"/>
                </a:cubicBezTo>
                <a:cubicBezTo>
                  <a:pt x="371921" y="855273"/>
                  <a:pt x="373500" y="870269"/>
                  <a:pt x="363871" y="886211"/>
                </a:cubicBezTo>
                <a:cubicBezTo>
                  <a:pt x="360556" y="892052"/>
                  <a:pt x="357083" y="897735"/>
                  <a:pt x="352505" y="904996"/>
                </a:cubicBezTo>
                <a:close/>
                <a:moveTo>
                  <a:pt x="421329" y="884002"/>
                </a:moveTo>
                <a:cubicBezTo>
                  <a:pt x="427959" y="876898"/>
                  <a:pt x="433799" y="871373"/>
                  <a:pt x="438535" y="865059"/>
                </a:cubicBezTo>
                <a:cubicBezTo>
                  <a:pt x="442165" y="860166"/>
                  <a:pt x="440113" y="854799"/>
                  <a:pt x="435378" y="851800"/>
                </a:cubicBezTo>
                <a:cubicBezTo>
                  <a:pt x="429853" y="848327"/>
                  <a:pt x="427012" y="852747"/>
                  <a:pt x="424486" y="856851"/>
                </a:cubicBezTo>
                <a:cubicBezTo>
                  <a:pt x="419908" y="864428"/>
                  <a:pt x="416909" y="872321"/>
                  <a:pt x="421329" y="884002"/>
                </a:cubicBezTo>
                <a:close/>
                <a:moveTo>
                  <a:pt x="338930" y="890947"/>
                </a:moveTo>
                <a:cubicBezTo>
                  <a:pt x="345244" y="882897"/>
                  <a:pt x="350453" y="877214"/>
                  <a:pt x="354242" y="870742"/>
                </a:cubicBezTo>
                <a:cubicBezTo>
                  <a:pt x="355347" y="868848"/>
                  <a:pt x="353453" y="863323"/>
                  <a:pt x="351243" y="861744"/>
                </a:cubicBezTo>
                <a:cubicBezTo>
                  <a:pt x="349506" y="860639"/>
                  <a:pt x="343981" y="862376"/>
                  <a:pt x="342403" y="864428"/>
                </a:cubicBezTo>
                <a:cubicBezTo>
                  <a:pt x="337825" y="871058"/>
                  <a:pt x="334195" y="878477"/>
                  <a:pt x="338930" y="890947"/>
                </a:cubicBezTo>
                <a:close/>
                <a:moveTo>
                  <a:pt x="519513" y="861902"/>
                </a:moveTo>
                <a:cubicBezTo>
                  <a:pt x="509252" y="864902"/>
                  <a:pt x="506569" y="870584"/>
                  <a:pt x="507200" y="880529"/>
                </a:cubicBezTo>
                <a:cubicBezTo>
                  <a:pt x="514461" y="875951"/>
                  <a:pt x="518723" y="871216"/>
                  <a:pt x="519513" y="8619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7"/>
          <p:cNvSpPr/>
          <p:nvPr/>
        </p:nvSpPr>
        <p:spPr>
          <a:xfrm>
            <a:off x="4229077" y="4140700"/>
            <a:ext cx="414753" cy="488691"/>
          </a:xfrm>
          <a:custGeom>
            <a:rect b="b" l="l" r="r" t="t"/>
            <a:pathLst>
              <a:path extrusionOk="0" h="977382" w="829506">
                <a:moveTo>
                  <a:pt x="819599" y="764143"/>
                </a:moveTo>
                <a:cubicBezTo>
                  <a:pt x="822949" y="804922"/>
                  <a:pt x="826102" y="845700"/>
                  <a:pt x="829452" y="886281"/>
                </a:cubicBezTo>
                <a:cubicBezTo>
                  <a:pt x="830437" y="899283"/>
                  <a:pt x="818022" y="912285"/>
                  <a:pt x="805213" y="913467"/>
                </a:cubicBezTo>
                <a:cubicBezTo>
                  <a:pt x="764420" y="917407"/>
                  <a:pt x="723824" y="921740"/>
                  <a:pt x="683032" y="926074"/>
                </a:cubicBezTo>
                <a:cubicBezTo>
                  <a:pt x="660566" y="928438"/>
                  <a:pt x="638101" y="930802"/>
                  <a:pt x="615635" y="933166"/>
                </a:cubicBezTo>
                <a:cubicBezTo>
                  <a:pt x="586666" y="936121"/>
                  <a:pt x="557895" y="939864"/>
                  <a:pt x="528729" y="941834"/>
                </a:cubicBezTo>
                <a:cubicBezTo>
                  <a:pt x="489119" y="944789"/>
                  <a:pt x="449311" y="945577"/>
                  <a:pt x="409701" y="948926"/>
                </a:cubicBezTo>
                <a:cubicBezTo>
                  <a:pt x="372455" y="951881"/>
                  <a:pt x="335407" y="957003"/>
                  <a:pt x="298161" y="960943"/>
                </a:cubicBezTo>
                <a:cubicBezTo>
                  <a:pt x="258157" y="965277"/>
                  <a:pt x="217955" y="969611"/>
                  <a:pt x="177951" y="972960"/>
                </a:cubicBezTo>
                <a:cubicBezTo>
                  <a:pt x="151938" y="975126"/>
                  <a:pt x="125728" y="975520"/>
                  <a:pt x="99716" y="976899"/>
                </a:cubicBezTo>
                <a:cubicBezTo>
                  <a:pt x="97942" y="976899"/>
                  <a:pt x="96168" y="977096"/>
                  <a:pt x="94395" y="977293"/>
                </a:cubicBezTo>
                <a:cubicBezTo>
                  <a:pt x="57149" y="978278"/>
                  <a:pt x="47887" y="971581"/>
                  <a:pt x="43158" y="934742"/>
                </a:cubicBezTo>
                <a:cubicBezTo>
                  <a:pt x="39216" y="904208"/>
                  <a:pt x="37837" y="873279"/>
                  <a:pt x="34684" y="842548"/>
                </a:cubicBezTo>
                <a:cubicBezTo>
                  <a:pt x="32122" y="817332"/>
                  <a:pt x="28180" y="792314"/>
                  <a:pt x="25224" y="767098"/>
                </a:cubicBezTo>
                <a:cubicBezTo>
                  <a:pt x="23845" y="754688"/>
                  <a:pt x="22860" y="742277"/>
                  <a:pt x="21677" y="729866"/>
                </a:cubicBezTo>
                <a:cubicBezTo>
                  <a:pt x="18524" y="691649"/>
                  <a:pt x="15568" y="653234"/>
                  <a:pt x="12021" y="615017"/>
                </a:cubicBezTo>
                <a:cubicBezTo>
                  <a:pt x="10839" y="601424"/>
                  <a:pt x="7094" y="588029"/>
                  <a:pt x="6306" y="574633"/>
                </a:cubicBezTo>
                <a:cubicBezTo>
                  <a:pt x="4335" y="540355"/>
                  <a:pt x="3153" y="505881"/>
                  <a:pt x="1971" y="471407"/>
                </a:cubicBezTo>
                <a:cubicBezTo>
                  <a:pt x="985" y="435947"/>
                  <a:pt x="0" y="400488"/>
                  <a:pt x="0" y="365029"/>
                </a:cubicBezTo>
                <a:cubicBezTo>
                  <a:pt x="0" y="304551"/>
                  <a:pt x="591" y="244270"/>
                  <a:pt x="985" y="183792"/>
                </a:cubicBezTo>
                <a:cubicBezTo>
                  <a:pt x="1182" y="151682"/>
                  <a:pt x="1182" y="119571"/>
                  <a:pt x="1577" y="87658"/>
                </a:cubicBezTo>
                <a:cubicBezTo>
                  <a:pt x="1577" y="80566"/>
                  <a:pt x="2365" y="73474"/>
                  <a:pt x="3350" y="66382"/>
                </a:cubicBezTo>
                <a:cubicBezTo>
                  <a:pt x="5124" y="53971"/>
                  <a:pt x="6700" y="52001"/>
                  <a:pt x="19312" y="52198"/>
                </a:cubicBezTo>
                <a:cubicBezTo>
                  <a:pt x="37837" y="52592"/>
                  <a:pt x="55967" y="50819"/>
                  <a:pt x="74097" y="47865"/>
                </a:cubicBezTo>
                <a:cubicBezTo>
                  <a:pt x="103854" y="42940"/>
                  <a:pt x="133808" y="39197"/>
                  <a:pt x="163368" y="34075"/>
                </a:cubicBezTo>
                <a:cubicBezTo>
                  <a:pt x="202190" y="27377"/>
                  <a:pt x="241406" y="27968"/>
                  <a:pt x="280425" y="26589"/>
                </a:cubicBezTo>
                <a:cubicBezTo>
                  <a:pt x="307029" y="25604"/>
                  <a:pt x="333633" y="23043"/>
                  <a:pt x="360040" y="20285"/>
                </a:cubicBezTo>
                <a:cubicBezTo>
                  <a:pt x="386447" y="17527"/>
                  <a:pt x="412066" y="12996"/>
                  <a:pt x="438078" y="10632"/>
                </a:cubicBezTo>
                <a:cubicBezTo>
                  <a:pt x="463303" y="8268"/>
                  <a:pt x="488527" y="7086"/>
                  <a:pt x="513752" y="5707"/>
                </a:cubicBezTo>
                <a:cubicBezTo>
                  <a:pt x="545085" y="3737"/>
                  <a:pt x="576419" y="1176"/>
                  <a:pt x="607752" y="388"/>
                </a:cubicBezTo>
                <a:cubicBezTo>
                  <a:pt x="644407" y="-400"/>
                  <a:pt x="681061" y="191"/>
                  <a:pt x="717912" y="585"/>
                </a:cubicBezTo>
                <a:cubicBezTo>
                  <a:pt x="731510" y="782"/>
                  <a:pt x="746290" y="12011"/>
                  <a:pt x="749837" y="27180"/>
                </a:cubicBezTo>
                <a:cubicBezTo>
                  <a:pt x="755749" y="53183"/>
                  <a:pt x="761070" y="79384"/>
                  <a:pt x="764420" y="105978"/>
                </a:cubicBezTo>
                <a:cubicBezTo>
                  <a:pt x="767967" y="134346"/>
                  <a:pt x="768558" y="162910"/>
                  <a:pt x="771317" y="191278"/>
                </a:cubicBezTo>
                <a:cubicBezTo>
                  <a:pt x="775259" y="234420"/>
                  <a:pt x="780382" y="277562"/>
                  <a:pt x="784324" y="320705"/>
                </a:cubicBezTo>
                <a:cubicBezTo>
                  <a:pt x="786689" y="347299"/>
                  <a:pt x="787871" y="374091"/>
                  <a:pt x="790039" y="400685"/>
                </a:cubicBezTo>
                <a:cubicBezTo>
                  <a:pt x="794177" y="454465"/>
                  <a:pt x="798118" y="508442"/>
                  <a:pt x="803045" y="562025"/>
                </a:cubicBezTo>
                <a:cubicBezTo>
                  <a:pt x="806592" y="600439"/>
                  <a:pt x="812307" y="638657"/>
                  <a:pt x="815854" y="677071"/>
                </a:cubicBezTo>
                <a:cubicBezTo>
                  <a:pt x="818613" y="706029"/>
                  <a:pt x="819796" y="735185"/>
                  <a:pt x="821766" y="764143"/>
                </a:cubicBezTo>
                <a:cubicBezTo>
                  <a:pt x="820978" y="764143"/>
                  <a:pt x="820387" y="764143"/>
                  <a:pt x="819599" y="764143"/>
                </a:cubicBezTo>
                <a:close/>
                <a:moveTo>
                  <a:pt x="17933" y="80763"/>
                </a:moveTo>
                <a:cubicBezTo>
                  <a:pt x="17933" y="96129"/>
                  <a:pt x="17736" y="111494"/>
                  <a:pt x="17933" y="126860"/>
                </a:cubicBezTo>
                <a:cubicBezTo>
                  <a:pt x="19115" y="181625"/>
                  <a:pt x="20692" y="236193"/>
                  <a:pt x="21874" y="290958"/>
                </a:cubicBezTo>
                <a:cubicBezTo>
                  <a:pt x="22663" y="321689"/>
                  <a:pt x="23254" y="352618"/>
                  <a:pt x="23648" y="383349"/>
                </a:cubicBezTo>
                <a:cubicBezTo>
                  <a:pt x="24239" y="417824"/>
                  <a:pt x="23057" y="452298"/>
                  <a:pt x="25224" y="486772"/>
                </a:cubicBezTo>
                <a:cubicBezTo>
                  <a:pt x="28378" y="537795"/>
                  <a:pt x="32319" y="588620"/>
                  <a:pt x="41581" y="639051"/>
                </a:cubicBezTo>
                <a:cubicBezTo>
                  <a:pt x="47690" y="672146"/>
                  <a:pt x="49661" y="706029"/>
                  <a:pt x="53799" y="739322"/>
                </a:cubicBezTo>
                <a:cubicBezTo>
                  <a:pt x="55376" y="751733"/>
                  <a:pt x="58332" y="763749"/>
                  <a:pt x="59908" y="776160"/>
                </a:cubicBezTo>
                <a:cubicBezTo>
                  <a:pt x="62470" y="795466"/>
                  <a:pt x="64638" y="814771"/>
                  <a:pt x="66411" y="834077"/>
                </a:cubicBezTo>
                <a:cubicBezTo>
                  <a:pt x="69564" y="870127"/>
                  <a:pt x="72323" y="905981"/>
                  <a:pt x="75279" y="942031"/>
                </a:cubicBezTo>
                <a:cubicBezTo>
                  <a:pt x="75673" y="945971"/>
                  <a:pt x="76856" y="949714"/>
                  <a:pt x="77841" y="954245"/>
                </a:cubicBezTo>
                <a:cubicBezTo>
                  <a:pt x="85921" y="954245"/>
                  <a:pt x="93015" y="954836"/>
                  <a:pt x="100110" y="954048"/>
                </a:cubicBezTo>
                <a:cubicBezTo>
                  <a:pt x="128487" y="951290"/>
                  <a:pt x="156668" y="948138"/>
                  <a:pt x="185045" y="945183"/>
                </a:cubicBezTo>
                <a:cubicBezTo>
                  <a:pt x="223867" y="941243"/>
                  <a:pt x="262689" y="937106"/>
                  <a:pt x="301511" y="933560"/>
                </a:cubicBezTo>
                <a:cubicBezTo>
                  <a:pt x="349201" y="929226"/>
                  <a:pt x="396891" y="925483"/>
                  <a:pt x="444582" y="921543"/>
                </a:cubicBezTo>
                <a:cubicBezTo>
                  <a:pt x="480645" y="918589"/>
                  <a:pt x="516708" y="917013"/>
                  <a:pt x="552574" y="913073"/>
                </a:cubicBezTo>
                <a:cubicBezTo>
                  <a:pt x="587258" y="909133"/>
                  <a:pt x="621744" y="902435"/>
                  <a:pt x="656428" y="897707"/>
                </a:cubicBezTo>
                <a:cubicBezTo>
                  <a:pt x="699979" y="891994"/>
                  <a:pt x="743531" y="887266"/>
                  <a:pt x="787083" y="882144"/>
                </a:cubicBezTo>
                <a:cubicBezTo>
                  <a:pt x="799301" y="880765"/>
                  <a:pt x="799892" y="879583"/>
                  <a:pt x="798315" y="867960"/>
                </a:cubicBezTo>
                <a:cubicBezTo>
                  <a:pt x="795951" y="850428"/>
                  <a:pt x="793389" y="832698"/>
                  <a:pt x="792404" y="814968"/>
                </a:cubicBezTo>
                <a:cubicBezTo>
                  <a:pt x="790630" y="780100"/>
                  <a:pt x="791221" y="744838"/>
                  <a:pt x="788659" y="709969"/>
                </a:cubicBezTo>
                <a:cubicBezTo>
                  <a:pt x="784915" y="660917"/>
                  <a:pt x="779003" y="611865"/>
                  <a:pt x="774076" y="563010"/>
                </a:cubicBezTo>
                <a:cubicBezTo>
                  <a:pt x="772697" y="548235"/>
                  <a:pt x="771514" y="533461"/>
                  <a:pt x="770726" y="518686"/>
                </a:cubicBezTo>
                <a:cubicBezTo>
                  <a:pt x="769150" y="487363"/>
                  <a:pt x="767967" y="456041"/>
                  <a:pt x="766194" y="424916"/>
                </a:cubicBezTo>
                <a:cubicBezTo>
                  <a:pt x="765011" y="404231"/>
                  <a:pt x="763041" y="383546"/>
                  <a:pt x="761661" y="362862"/>
                </a:cubicBezTo>
                <a:cubicBezTo>
                  <a:pt x="760282" y="342177"/>
                  <a:pt x="759493" y="321296"/>
                  <a:pt x="758114" y="300611"/>
                </a:cubicBezTo>
                <a:cubicBezTo>
                  <a:pt x="755749" y="269288"/>
                  <a:pt x="752596" y="237966"/>
                  <a:pt x="750428" y="206447"/>
                </a:cubicBezTo>
                <a:cubicBezTo>
                  <a:pt x="747472" y="164880"/>
                  <a:pt x="745699" y="123314"/>
                  <a:pt x="742349" y="81945"/>
                </a:cubicBezTo>
                <a:cubicBezTo>
                  <a:pt x="740969" y="64412"/>
                  <a:pt x="736831" y="47077"/>
                  <a:pt x="734072" y="29544"/>
                </a:cubicBezTo>
                <a:cubicBezTo>
                  <a:pt x="729736" y="29347"/>
                  <a:pt x="727569" y="28953"/>
                  <a:pt x="725204" y="28953"/>
                </a:cubicBezTo>
                <a:cubicBezTo>
                  <a:pt x="658004" y="30923"/>
                  <a:pt x="591002" y="32696"/>
                  <a:pt x="523802" y="35454"/>
                </a:cubicBezTo>
                <a:cubicBezTo>
                  <a:pt x="485965" y="37030"/>
                  <a:pt x="448129" y="40379"/>
                  <a:pt x="410292" y="43137"/>
                </a:cubicBezTo>
                <a:cubicBezTo>
                  <a:pt x="371273" y="45895"/>
                  <a:pt x="332254" y="49244"/>
                  <a:pt x="293038" y="51804"/>
                </a:cubicBezTo>
                <a:cubicBezTo>
                  <a:pt x="267616" y="53380"/>
                  <a:pt x="241800" y="52789"/>
                  <a:pt x="216576" y="55744"/>
                </a:cubicBezTo>
                <a:cubicBezTo>
                  <a:pt x="180119" y="59684"/>
                  <a:pt x="143858" y="66382"/>
                  <a:pt x="107401" y="71110"/>
                </a:cubicBezTo>
                <a:cubicBezTo>
                  <a:pt x="78038" y="75247"/>
                  <a:pt x="48478" y="77611"/>
                  <a:pt x="17933" y="80763"/>
                </a:cubicBezTo>
                <a:close/>
                <a:moveTo>
                  <a:pt x="469609" y="812604"/>
                </a:moveTo>
                <a:cubicBezTo>
                  <a:pt x="484586" y="804725"/>
                  <a:pt x="499366" y="796451"/>
                  <a:pt x="514540" y="788768"/>
                </a:cubicBezTo>
                <a:cubicBezTo>
                  <a:pt x="532670" y="779509"/>
                  <a:pt x="545479" y="765916"/>
                  <a:pt x="550603" y="745626"/>
                </a:cubicBezTo>
                <a:cubicBezTo>
                  <a:pt x="551786" y="741095"/>
                  <a:pt x="554544" y="736958"/>
                  <a:pt x="557106" y="733018"/>
                </a:cubicBezTo>
                <a:cubicBezTo>
                  <a:pt x="566171" y="719228"/>
                  <a:pt x="578981" y="716864"/>
                  <a:pt x="592184" y="725729"/>
                </a:cubicBezTo>
                <a:cubicBezTo>
                  <a:pt x="603417" y="733412"/>
                  <a:pt x="606176" y="748384"/>
                  <a:pt x="597505" y="760400"/>
                </a:cubicBezTo>
                <a:cubicBezTo>
                  <a:pt x="592775" y="767098"/>
                  <a:pt x="586469" y="772614"/>
                  <a:pt x="580754" y="778721"/>
                </a:cubicBezTo>
                <a:cubicBezTo>
                  <a:pt x="577207" y="782464"/>
                  <a:pt x="573463" y="786207"/>
                  <a:pt x="568142" y="791723"/>
                </a:cubicBezTo>
                <a:cubicBezTo>
                  <a:pt x="582528" y="792708"/>
                  <a:pt x="592381" y="786798"/>
                  <a:pt x="602235" y="782464"/>
                </a:cubicBezTo>
                <a:cubicBezTo>
                  <a:pt x="614650" y="776948"/>
                  <a:pt x="627065" y="770841"/>
                  <a:pt x="638101" y="763355"/>
                </a:cubicBezTo>
                <a:cubicBezTo>
                  <a:pt x="646574" y="757643"/>
                  <a:pt x="653275" y="749172"/>
                  <a:pt x="660172" y="741489"/>
                </a:cubicBezTo>
                <a:cubicBezTo>
                  <a:pt x="662931" y="738534"/>
                  <a:pt x="663719" y="734003"/>
                  <a:pt x="666084" y="730457"/>
                </a:cubicBezTo>
                <a:cubicBezTo>
                  <a:pt x="673375" y="720016"/>
                  <a:pt x="684017" y="717849"/>
                  <a:pt x="693870" y="724547"/>
                </a:cubicBezTo>
                <a:cubicBezTo>
                  <a:pt x="703527" y="731048"/>
                  <a:pt x="705694" y="742080"/>
                  <a:pt x="699388" y="752521"/>
                </a:cubicBezTo>
                <a:cubicBezTo>
                  <a:pt x="697615" y="755476"/>
                  <a:pt x="695250" y="758036"/>
                  <a:pt x="691900" y="762567"/>
                </a:cubicBezTo>
                <a:cubicBezTo>
                  <a:pt x="703921" y="765325"/>
                  <a:pt x="713380" y="763749"/>
                  <a:pt x="722839" y="760991"/>
                </a:cubicBezTo>
                <a:cubicBezTo>
                  <a:pt x="728554" y="759218"/>
                  <a:pt x="735057" y="757248"/>
                  <a:pt x="738407" y="764537"/>
                </a:cubicBezTo>
                <a:cubicBezTo>
                  <a:pt x="741363" y="771235"/>
                  <a:pt x="737225" y="776160"/>
                  <a:pt x="731707" y="779312"/>
                </a:cubicBezTo>
                <a:cubicBezTo>
                  <a:pt x="713774" y="789556"/>
                  <a:pt x="695447" y="798027"/>
                  <a:pt x="674755" y="786995"/>
                </a:cubicBezTo>
                <a:cubicBezTo>
                  <a:pt x="668449" y="783646"/>
                  <a:pt x="663522" y="784828"/>
                  <a:pt x="658596" y="789162"/>
                </a:cubicBezTo>
                <a:cubicBezTo>
                  <a:pt x="641845" y="804331"/>
                  <a:pt x="620759" y="811422"/>
                  <a:pt x="600658" y="819893"/>
                </a:cubicBezTo>
                <a:cubicBezTo>
                  <a:pt x="581148" y="828167"/>
                  <a:pt x="562230" y="823833"/>
                  <a:pt x="547056" y="806892"/>
                </a:cubicBezTo>
                <a:cubicBezTo>
                  <a:pt x="535823" y="813786"/>
                  <a:pt x="524985" y="819893"/>
                  <a:pt x="514540" y="826591"/>
                </a:cubicBezTo>
                <a:cubicBezTo>
                  <a:pt x="494636" y="839593"/>
                  <a:pt x="472171" y="846685"/>
                  <a:pt x="449311" y="847473"/>
                </a:cubicBezTo>
                <a:cubicBezTo>
                  <a:pt x="432363" y="848064"/>
                  <a:pt x="415022" y="842942"/>
                  <a:pt x="397483" y="841957"/>
                </a:cubicBezTo>
                <a:cubicBezTo>
                  <a:pt x="389009" y="841366"/>
                  <a:pt x="383688" y="835850"/>
                  <a:pt x="382900" y="825606"/>
                </a:cubicBezTo>
                <a:cubicBezTo>
                  <a:pt x="389009" y="824818"/>
                  <a:pt x="394527" y="824227"/>
                  <a:pt x="401227" y="823242"/>
                </a:cubicBezTo>
                <a:cubicBezTo>
                  <a:pt x="394527" y="790738"/>
                  <a:pt x="412854" y="766507"/>
                  <a:pt x="428225" y="741686"/>
                </a:cubicBezTo>
                <a:cubicBezTo>
                  <a:pt x="436305" y="728487"/>
                  <a:pt x="450888" y="724744"/>
                  <a:pt x="465865" y="726517"/>
                </a:cubicBezTo>
                <a:cubicBezTo>
                  <a:pt x="481236" y="728290"/>
                  <a:pt x="490695" y="740504"/>
                  <a:pt x="489907" y="756854"/>
                </a:cubicBezTo>
                <a:cubicBezTo>
                  <a:pt x="489316" y="772023"/>
                  <a:pt x="484586" y="786010"/>
                  <a:pt x="475521" y="798224"/>
                </a:cubicBezTo>
                <a:cubicBezTo>
                  <a:pt x="472565" y="802164"/>
                  <a:pt x="470003" y="806498"/>
                  <a:pt x="467441" y="810635"/>
                </a:cubicBezTo>
                <a:cubicBezTo>
                  <a:pt x="468032" y="811028"/>
                  <a:pt x="468821" y="811817"/>
                  <a:pt x="469609" y="812604"/>
                </a:cubicBezTo>
                <a:close/>
                <a:moveTo>
                  <a:pt x="467244" y="750748"/>
                </a:moveTo>
                <a:cubicBezTo>
                  <a:pt x="440049" y="761976"/>
                  <a:pt x="427831" y="781085"/>
                  <a:pt x="428816" y="809453"/>
                </a:cubicBezTo>
                <a:cubicBezTo>
                  <a:pt x="450296" y="795663"/>
                  <a:pt x="462909" y="777342"/>
                  <a:pt x="467244" y="750748"/>
                </a:cubicBezTo>
                <a:close/>
                <a:moveTo>
                  <a:pt x="343684" y="651855"/>
                </a:moveTo>
                <a:cubicBezTo>
                  <a:pt x="363587" y="661902"/>
                  <a:pt x="365755" y="667812"/>
                  <a:pt x="354916" y="681602"/>
                </a:cubicBezTo>
                <a:cubicBezTo>
                  <a:pt x="344472" y="695195"/>
                  <a:pt x="332648" y="707802"/>
                  <a:pt x="320824" y="720213"/>
                </a:cubicBezTo>
                <a:cubicBezTo>
                  <a:pt x="310379" y="731442"/>
                  <a:pt x="298950" y="741883"/>
                  <a:pt x="288505" y="753309"/>
                </a:cubicBezTo>
                <a:cubicBezTo>
                  <a:pt x="285746" y="756264"/>
                  <a:pt x="284367" y="761779"/>
                  <a:pt x="284564" y="765916"/>
                </a:cubicBezTo>
                <a:cubicBezTo>
                  <a:pt x="285549" y="783055"/>
                  <a:pt x="287717" y="800194"/>
                  <a:pt x="288702" y="817332"/>
                </a:cubicBezTo>
                <a:cubicBezTo>
                  <a:pt x="289293" y="827970"/>
                  <a:pt x="288702" y="838608"/>
                  <a:pt x="288111" y="849443"/>
                </a:cubicBezTo>
                <a:cubicBezTo>
                  <a:pt x="287520" y="861854"/>
                  <a:pt x="281411" y="869733"/>
                  <a:pt x="268995" y="874264"/>
                </a:cubicBezTo>
                <a:cubicBezTo>
                  <a:pt x="249880" y="881159"/>
                  <a:pt x="230370" y="879386"/>
                  <a:pt x="210861" y="880174"/>
                </a:cubicBezTo>
                <a:cubicBezTo>
                  <a:pt x="202584" y="880568"/>
                  <a:pt x="194307" y="880174"/>
                  <a:pt x="185833" y="879583"/>
                </a:cubicBezTo>
                <a:cubicBezTo>
                  <a:pt x="165733" y="878401"/>
                  <a:pt x="150559" y="868945"/>
                  <a:pt x="142676" y="850231"/>
                </a:cubicBezTo>
                <a:cubicBezTo>
                  <a:pt x="131246" y="823636"/>
                  <a:pt x="127305" y="795466"/>
                  <a:pt x="127502" y="766704"/>
                </a:cubicBezTo>
                <a:cubicBezTo>
                  <a:pt x="127699" y="753506"/>
                  <a:pt x="132429" y="744050"/>
                  <a:pt x="145829" y="739519"/>
                </a:cubicBezTo>
                <a:cubicBezTo>
                  <a:pt x="181104" y="728093"/>
                  <a:pt x="216970" y="720804"/>
                  <a:pt x="254215" y="724547"/>
                </a:cubicBezTo>
                <a:cubicBezTo>
                  <a:pt x="256580" y="724744"/>
                  <a:pt x="258748" y="725138"/>
                  <a:pt x="259339" y="725138"/>
                </a:cubicBezTo>
                <a:cubicBezTo>
                  <a:pt x="288308" y="700120"/>
                  <a:pt x="315897" y="675889"/>
                  <a:pt x="343684" y="651855"/>
                </a:cubicBezTo>
                <a:close/>
                <a:moveTo>
                  <a:pt x="261310" y="784237"/>
                </a:moveTo>
                <a:cubicBezTo>
                  <a:pt x="247121" y="798815"/>
                  <a:pt x="234706" y="812801"/>
                  <a:pt x="220911" y="825606"/>
                </a:cubicBezTo>
                <a:cubicBezTo>
                  <a:pt x="204949" y="840381"/>
                  <a:pt x="189972" y="837032"/>
                  <a:pt x="181892" y="816741"/>
                </a:cubicBezTo>
                <a:cubicBezTo>
                  <a:pt x="177557" y="805710"/>
                  <a:pt x="175192" y="793890"/>
                  <a:pt x="172433" y="782464"/>
                </a:cubicBezTo>
                <a:cubicBezTo>
                  <a:pt x="171842" y="780100"/>
                  <a:pt x="173024" y="775372"/>
                  <a:pt x="174601" y="774781"/>
                </a:cubicBezTo>
                <a:cubicBezTo>
                  <a:pt x="177360" y="773599"/>
                  <a:pt x="182089" y="773599"/>
                  <a:pt x="184257" y="775372"/>
                </a:cubicBezTo>
                <a:cubicBezTo>
                  <a:pt x="188592" y="778918"/>
                  <a:pt x="191745" y="783843"/>
                  <a:pt x="196278" y="789359"/>
                </a:cubicBezTo>
                <a:cubicBezTo>
                  <a:pt x="208496" y="777736"/>
                  <a:pt x="220123" y="766704"/>
                  <a:pt x="231750" y="755673"/>
                </a:cubicBezTo>
                <a:cubicBezTo>
                  <a:pt x="231159" y="754491"/>
                  <a:pt x="230568" y="753506"/>
                  <a:pt x="229976" y="752324"/>
                </a:cubicBezTo>
                <a:cubicBezTo>
                  <a:pt x="207314" y="756067"/>
                  <a:pt x="184651" y="759415"/>
                  <a:pt x="161988" y="763749"/>
                </a:cubicBezTo>
                <a:cubicBezTo>
                  <a:pt x="153909" y="765325"/>
                  <a:pt x="150165" y="771826"/>
                  <a:pt x="151347" y="779903"/>
                </a:cubicBezTo>
                <a:cubicBezTo>
                  <a:pt x="154303" y="798618"/>
                  <a:pt x="157456" y="817332"/>
                  <a:pt x="161003" y="836047"/>
                </a:cubicBezTo>
                <a:cubicBezTo>
                  <a:pt x="162383" y="843927"/>
                  <a:pt x="167112" y="848655"/>
                  <a:pt x="175586" y="849246"/>
                </a:cubicBezTo>
                <a:cubicBezTo>
                  <a:pt x="189184" y="850231"/>
                  <a:pt x="202781" y="852004"/>
                  <a:pt x="216379" y="851807"/>
                </a:cubicBezTo>
                <a:cubicBezTo>
                  <a:pt x="232144" y="851610"/>
                  <a:pt x="247712" y="849640"/>
                  <a:pt x="262689" y="848458"/>
                </a:cubicBezTo>
                <a:cubicBezTo>
                  <a:pt x="268207" y="826591"/>
                  <a:pt x="267813" y="809650"/>
                  <a:pt x="261310" y="784237"/>
                </a:cubicBezTo>
                <a:close/>
                <a:moveTo>
                  <a:pt x="233721" y="172366"/>
                </a:moveTo>
                <a:cubicBezTo>
                  <a:pt x="243574" y="161728"/>
                  <a:pt x="252245" y="152076"/>
                  <a:pt x="260916" y="142620"/>
                </a:cubicBezTo>
                <a:cubicBezTo>
                  <a:pt x="271360" y="131391"/>
                  <a:pt x="277469" y="130406"/>
                  <a:pt x="286140" y="138286"/>
                </a:cubicBezTo>
                <a:cubicBezTo>
                  <a:pt x="293629" y="145181"/>
                  <a:pt x="294220" y="156607"/>
                  <a:pt x="286731" y="165668"/>
                </a:cubicBezTo>
                <a:cubicBezTo>
                  <a:pt x="279637" y="174336"/>
                  <a:pt x="271754" y="182413"/>
                  <a:pt x="264266" y="190884"/>
                </a:cubicBezTo>
                <a:cubicBezTo>
                  <a:pt x="261507" y="194036"/>
                  <a:pt x="259339" y="197582"/>
                  <a:pt x="256186" y="200143"/>
                </a:cubicBezTo>
                <a:cubicBezTo>
                  <a:pt x="241209" y="212160"/>
                  <a:pt x="241012" y="227722"/>
                  <a:pt x="243180" y="245255"/>
                </a:cubicBezTo>
                <a:cubicBezTo>
                  <a:pt x="245348" y="262788"/>
                  <a:pt x="244756" y="280714"/>
                  <a:pt x="245150" y="298444"/>
                </a:cubicBezTo>
                <a:cubicBezTo>
                  <a:pt x="245545" y="309673"/>
                  <a:pt x="238844" y="315583"/>
                  <a:pt x="228991" y="319129"/>
                </a:cubicBezTo>
                <a:cubicBezTo>
                  <a:pt x="196081" y="330751"/>
                  <a:pt x="161988" y="334100"/>
                  <a:pt x="127305" y="333903"/>
                </a:cubicBezTo>
                <a:cubicBezTo>
                  <a:pt x="113707" y="333706"/>
                  <a:pt x="106810" y="324447"/>
                  <a:pt x="103460" y="313219"/>
                </a:cubicBezTo>
                <a:cubicBezTo>
                  <a:pt x="99913" y="301399"/>
                  <a:pt x="98533" y="288988"/>
                  <a:pt x="96760" y="276577"/>
                </a:cubicBezTo>
                <a:cubicBezTo>
                  <a:pt x="94592" y="262000"/>
                  <a:pt x="93606" y="247028"/>
                  <a:pt x="91439" y="232450"/>
                </a:cubicBezTo>
                <a:cubicBezTo>
                  <a:pt x="89862" y="222403"/>
                  <a:pt x="90848" y="211372"/>
                  <a:pt x="78432" y="205462"/>
                </a:cubicBezTo>
                <a:cubicBezTo>
                  <a:pt x="72915" y="202901"/>
                  <a:pt x="72717" y="195612"/>
                  <a:pt x="75476" y="189505"/>
                </a:cubicBezTo>
                <a:cubicBezTo>
                  <a:pt x="79812" y="179458"/>
                  <a:pt x="87300" y="172957"/>
                  <a:pt x="97745" y="171184"/>
                </a:cubicBezTo>
                <a:cubicBezTo>
                  <a:pt x="129275" y="165668"/>
                  <a:pt x="160609" y="160349"/>
                  <a:pt x="192337" y="155622"/>
                </a:cubicBezTo>
                <a:cubicBezTo>
                  <a:pt x="216773" y="151682"/>
                  <a:pt x="219138" y="153258"/>
                  <a:pt x="233721" y="172366"/>
                </a:cubicBezTo>
                <a:close/>
                <a:moveTo>
                  <a:pt x="105825" y="204674"/>
                </a:moveTo>
                <a:cubicBezTo>
                  <a:pt x="109963" y="240527"/>
                  <a:pt x="113313" y="275592"/>
                  <a:pt x="122181" y="310461"/>
                </a:cubicBezTo>
                <a:cubicBezTo>
                  <a:pt x="139720" y="309673"/>
                  <a:pt x="155879" y="309673"/>
                  <a:pt x="171645" y="307703"/>
                </a:cubicBezTo>
                <a:cubicBezTo>
                  <a:pt x="185242" y="306127"/>
                  <a:pt x="198643" y="303172"/>
                  <a:pt x="211649" y="299429"/>
                </a:cubicBezTo>
                <a:cubicBezTo>
                  <a:pt x="216773" y="298050"/>
                  <a:pt x="224458" y="292928"/>
                  <a:pt x="224656" y="289382"/>
                </a:cubicBezTo>
                <a:cubicBezTo>
                  <a:pt x="225247" y="274607"/>
                  <a:pt x="226035" y="259242"/>
                  <a:pt x="220123" y="242694"/>
                </a:cubicBezTo>
                <a:cubicBezTo>
                  <a:pt x="215591" y="246634"/>
                  <a:pt x="212832" y="248801"/>
                  <a:pt x="210467" y="251165"/>
                </a:cubicBezTo>
                <a:cubicBezTo>
                  <a:pt x="199234" y="262591"/>
                  <a:pt x="188395" y="274410"/>
                  <a:pt x="176768" y="285442"/>
                </a:cubicBezTo>
                <a:cubicBezTo>
                  <a:pt x="163959" y="297656"/>
                  <a:pt x="147603" y="294307"/>
                  <a:pt x="143070" y="277562"/>
                </a:cubicBezTo>
                <a:cubicBezTo>
                  <a:pt x="138538" y="261015"/>
                  <a:pt x="141099" y="243876"/>
                  <a:pt x="145238" y="227919"/>
                </a:cubicBezTo>
                <a:cubicBezTo>
                  <a:pt x="159624" y="225949"/>
                  <a:pt x="158047" y="237375"/>
                  <a:pt x="162580" y="244861"/>
                </a:cubicBezTo>
                <a:cubicBezTo>
                  <a:pt x="183272" y="228707"/>
                  <a:pt x="199431" y="209008"/>
                  <a:pt x="215393" y="189308"/>
                </a:cubicBezTo>
                <a:cubicBezTo>
                  <a:pt x="216773" y="187732"/>
                  <a:pt x="215591" y="183989"/>
                  <a:pt x="215591" y="179064"/>
                </a:cubicBezTo>
                <a:cubicBezTo>
                  <a:pt x="178542" y="187732"/>
                  <a:pt x="142873" y="196006"/>
                  <a:pt x="105825" y="204674"/>
                </a:cubicBezTo>
                <a:close/>
                <a:moveTo>
                  <a:pt x="156668" y="617184"/>
                </a:moveTo>
                <a:cubicBezTo>
                  <a:pt x="146617" y="616396"/>
                  <a:pt x="136567" y="615608"/>
                  <a:pt x="126714" y="614623"/>
                </a:cubicBezTo>
                <a:cubicBezTo>
                  <a:pt x="107204" y="612850"/>
                  <a:pt x="97942" y="599848"/>
                  <a:pt x="91833" y="583301"/>
                </a:cubicBezTo>
                <a:cubicBezTo>
                  <a:pt x="90256" y="578967"/>
                  <a:pt x="89271" y="574042"/>
                  <a:pt x="88680" y="569511"/>
                </a:cubicBezTo>
                <a:cubicBezTo>
                  <a:pt x="85330" y="548432"/>
                  <a:pt x="82177" y="527157"/>
                  <a:pt x="79221" y="506078"/>
                </a:cubicBezTo>
                <a:cubicBezTo>
                  <a:pt x="76659" y="488151"/>
                  <a:pt x="79812" y="483424"/>
                  <a:pt x="96760" y="476529"/>
                </a:cubicBezTo>
                <a:cubicBezTo>
                  <a:pt x="128487" y="463724"/>
                  <a:pt x="161988" y="459981"/>
                  <a:pt x="195490" y="457420"/>
                </a:cubicBezTo>
                <a:cubicBezTo>
                  <a:pt x="204949" y="456632"/>
                  <a:pt x="215196" y="460769"/>
                  <a:pt x="224261" y="464512"/>
                </a:cubicBezTo>
                <a:cubicBezTo>
                  <a:pt x="233721" y="468255"/>
                  <a:pt x="241012" y="468058"/>
                  <a:pt x="248106" y="460375"/>
                </a:cubicBezTo>
                <a:cubicBezTo>
                  <a:pt x="255792" y="452101"/>
                  <a:pt x="263872" y="444418"/>
                  <a:pt x="272149" y="436735"/>
                </a:cubicBezTo>
                <a:cubicBezTo>
                  <a:pt x="276090" y="433189"/>
                  <a:pt x="280425" y="429250"/>
                  <a:pt x="285155" y="427674"/>
                </a:cubicBezTo>
                <a:cubicBezTo>
                  <a:pt x="288899" y="426492"/>
                  <a:pt x="295205" y="426886"/>
                  <a:pt x="297767" y="429447"/>
                </a:cubicBezTo>
                <a:cubicBezTo>
                  <a:pt x="300526" y="432007"/>
                  <a:pt x="302300" y="438311"/>
                  <a:pt x="301314" y="441857"/>
                </a:cubicBezTo>
                <a:cubicBezTo>
                  <a:pt x="299738" y="447373"/>
                  <a:pt x="295796" y="452298"/>
                  <a:pt x="291855" y="456829"/>
                </a:cubicBezTo>
                <a:cubicBezTo>
                  <a:pt x="280031" y="470816"/>
                  <a:pt x="268010" y="484802"/>
                  <a:pt x="255398" y="498198"/>
                </a:cubicBezTo>
                <a:cubicBezTo>
                  <a:pt x="250274" y="503517"/>
                  <a:pt x="248698" y="508836"/>
                  <a:pt x="249289" y="515731"/>
                </a:cubicBezTo>
                <a:cubicBezTo>
                  <a:pt x="250865" y="534643"/>
                  <a:pt x="252442" y="553554"/>
                  <a:pt x="253624" y="572663"/>
                </a:cubicBezTo>
                <a:cubicBezTo>
                  <a:pt x="254610" y="591181"/>
                  <a:pt x="251260" y="598272"/>
                  <a:pt x="233524" y="603394"/>
                </a:cubicBezTo>
                <a:cubicBezTo>
                  <a:pt x="213226" y="609304"/>
                  <a:pt x="191943" y="611865"/>
                  <a:pt x="170856" y="615608"/>
                </a:cubicBezTo>
                <a:cubicBezTo>
                  <a:pt x="166324" y="616396"/>
                  <a:pt x="161397" y="615805"/>
                  <a:pt x="156668" y="615805"/>
                </a:cubicBezTo>
                <a:cubicBezTo>
                  <a:pt x="156668" y="616199"/>
                  <a:pt x="156668" y="616593"/>
                  <a:pt x="156668" y="617184"/>
                </a:cubicBezTo>
                <a:close/>
                <a:moveTo>
                  <a:pt x="103657" y="508442"/>
                </a:moveTo>
                <a:cubicBezTo>
                  <a:pt x="107007" y="530112"/>
                  <a:pt x="110357" y="552372"/>
                  <a:pt x="113707" y="574633"/>
                </a:cubicBezTo>
                <a:cubicBezTo>
                  <a:pt x="115087" y="584089"/>
                  <a:pt x="120407" y="587438"/>
                  <a:pt x="129867" y="586847"/>
                </a:cubicBezTo>
                <a:cubicBezTo>
                  <a:pt x="147603" y="585468"/>
                  <a:pt x="165339" y="585271"/>
                  <a:pt x="182878" y="583892"/>
                </a:cubicBezTo>
                <a:cubicBezTo>
                  <a:pt x="195096" y="582907"/>
                  <a:pt x="207511" y="581134"/>
                  <a:pt x="219729" y="579361"/>
                </a:cubicBezTo>
                <a:cubicBezTo>
                  <a:pt x="226232" y="578376"/>
                  <a:pt x="230370" y="574830"/>
                  <a:pt x="230962" y="567738"/>
                </a:cubicBezTo>
                <a:cubicBezTo>
                  <a:pt x="232144" y="554342"/>
                  <a:pt x="231553" y="541143"/>
                  <a:pt x="228991" y="525187"/>
                </a:cubicBezTo>
                <a:cubicBezTo>
                  <a:pt x="220320" y="533461"/>
                  <a:pt x="213620" y="540158"/>
                  <a:pt x="206920" y="546462"/>
                </a:cubicBezTo>
                <a:cubicBezTo>
                  <a:pt x="196672" y="556312"/>
                  <a:pt x="186819" y="566556"/>
                  <a:pt x="175783" y="575421"/>
                </a:cubicBezTo>
                <a:cubicBezTo>
                  <a:pt x="162186" y="586650"/>
                  <a:pt x="148982" y="581528"/>
                  <a:pt x="145829" y="564389"/>
                </a:cubicBezTo>
                <a:cubicBezTo>
                  <a:pt x="144844" y="559070"/>
                  <a:pt x="143464" y="553751"/>
                  <a:pt x="143464" y="548629"/>
                </a:cubicBezTo>
                <a:cubicBezTo>
                  <a:pt x="143464" y="539568"/>
                  <a:pt x="141691" y="529915"/>
                  <a:pt x="147011" y="521838"/>
                </a:cubicBezTo>
                <a:cubicBezTo>
                  <a:pt x="161791" y="520656"/>
                  <a:pt x="159624" y="534249"/>
                  <a:pt x="165536" y="541734"/>
                </a:cubicBezTo>
                <a:cubicBezTo>
                  <a:pt x="182089" y="521247"/>
                  <a:pt x="204555" y="507457"/>
                  <a:pt x="221503" y="485590"/>
                </a:cubicBezTo>
                <a:cubicBezTo>
                  <a:pt x="187016" y="485393"/>
                  <a:pt x="123758" y="497804"/>
                  <a:pt x="103657" y="508442"/>
                </a:cubicBezTo>
                <a:close/>
                <a:moveTo>
                  <a:pt x="527349" y="241512"/>
                </a:moveTo>
                <a:cubicBezTo>
                  <a:pt x="488133" y="268894"/>
                  <a:pt x="447340" y="289382"/>
                  <a:pt x="400636" y="256090"/>
                </a:cubicBezTo>
                <a:cubicBezTo>
                  <a:pt x="390191" y="262591"/>
                  <a:pt x="379944" y="269485"/>
                  <a:pt x="369105" y="275395"/>
                </a:cubicBezTo>
                <a:cubicBezTo>
                  <a:pt x="353734" y="283866"/>
                  <a:pt x="337772" y="284063"/>
                  <a:pt x="323780" y="272834"/>
                </a:cubicBezTo>
                <a:cubicBezTo>
                  <a:pt x="308803" y="260818"/>
                  <a:pt x="298358" y="246043"/>
                  <a:pt x="304467" y="223191"/>
                </a:cubicBezTo>
                <a:cubicBezTo>
                  <a:pt x="307818" y="225161"/>
                  <a:pt x="310576" y="226343"/>
                  <a:pt x="312941" y="228313"/>
                </a:cubicBezTo>
                <a:cubicBezTo>
                  <a:pt x="314124" y="229298"/>
                  <a:pt x="314321" y="231465"/>
                  <a:pt x="314912" y="233238"/>
                </a:cubicBezTo>
                <a:cubicBezTo>
                  <a:pt x="325159" y="266531"/>
                  <a:pt x="345654" y="264758"/>
                  <a:pt x="368120" y="250180"/>
                </a:cubicBezTo>
                <a:cubicBezTo>
                  <a:pt x="374032" y="246437"/>
                  <a:pt x="379747" y="242103"/>
                  <a:pt x="385659" y="238163"/>
                </a:cubicBezTo>
                <a:cubicBezTo>
                  <a:pt x="383688" y="226934"/>
                  <a:pt x="381126" y="216690"/>
                  <a:pt x="379944" y="206053"/>
                </a:cubicBezTo>
                <a:cubicBezTo>
                  <a:pt x="377579" y="184580"/>
                  <a:pt x="389206" y="165274"/>
                  <a:pt x="407139" y="158971"/>
                </a:cubicBezTo>
                <a:cubicBezTo>
                  <a:pt x="423890" y="153061"/>
                  <a:pt x="441231" y="163895"/>
                  <a:pt x="440246" y="181625"/>
                </a:cubicBezTo>
                <a:cubicBezTo>
                  <a:pt x="439458" y="193642"/>
                  <a:pt x="434728" y="205659"/>
                  <a:pt x="429999" y="217084"/>
                </a:cubicBezTo>
                <a:cubicBezTo>
                  <a:pt x="426648" y="225161"/>
                  <a:pt x="420539" y="232056"/>
                  <a:pt x="415219" y="240133"/>
                </a:cubicBezTo>
                <a:cubicBezTo>
                  <a:pt x="423495" y="247028"/>
                  <a:pt x="433152" y="249786"/>
                  <a:pt x="443202" y="248013"/>
                </a:cubicBezTo>
                <a:cubicBezTo>
                  <a:pt x="467244" y="243679"/>
                  <a:pt x="490301" y="236390"/>
                  <a:pt x="509810" y="218857"/>
                </a:cubicBezTo>
                <a:cubicBezTo>
                  <a:pt x="502716" y="198567"/>
                  <a:pt x="504687" y="178670"/>
                  <a:pt x="517299" y="160152"/>
                </a:cubicBezTo>
                <a:cubicBezTo>
                  <a:pt x="525970" y="147545"/>
                  <a:pt x="537991" y="141832"/>
                  <a:pt x="550406" y="144984"/>
                </a:cubicBezTo>
                <a:cubicBezTo>
                  <a:pt x="574645" y="151288"/>
                  <a:pt x="583316" y="173154"/>
                  <a:pt x="570310" y="195218"/>
                </a:cubicBezTo>
                <a:cubicBezTo>
                  <a:pt x="565777" y="202901"/>
                  <a:pt x="560654" y="209993"/>
                  <a:pt x="554544" y="219251"/>
                </a:cubicBezTo>
                <a:cubicBezTo>
                  <a:pt x="571295" y="218069"/>
                  <a:pt x="582528" y="209599"/>
                  <a:pt x="594155" y="201916"/>
                </a:cubicBezTo>
                <a:cubicBezTo>
                  <a:pt x="603023" y="196006"/>
                  <a:pt x="611497" y="189505"/>
                  <a:pt x="620168" y="183201"/>
                </a:cubicBezTo>
                <a:cubicBezTo>
                  <a:pt x="625883" y="179064"/>
                  <a:pt x="631597" y="179852"/>
                  <a:pt x="636130" y="184777"/>
                </a:cubicBezTo>
                <a:cubicBezTo>
                  <a:pt x="640860" y="189702"/>
                  <a:pt x="641451" y="196400"/>
                  <a:pt x="637115" y="201128"/>
                </a:cubicBezTo>
                <a:cubicBezTo>
                  <a:pt x="618000" y="222206"/>
                  <a:pt x="600264" y="245255"/>
                  <a:pt x="568930" y="249392"/>
                </a:cubicBezTo>
                <a:cubicBezTo>
                  <a:pt x="557303" y="250968"/>
                  <a:pt x="548633" y="249786"/>
                  <a:pt x="527349" y="241512"/>
                </a:cubicBezTo>
                <a:close/>
                <a:moveTo>
                  <a:pt x="421722" y="178079"/>
                </a:moveTo>
                <a:cubicBezTo>
                  <a:pt x="403198" y="189308"/>
                  <a:pt x="398271" y="200734"/>
                  <a:pt x="404380" y="217084"/>
                </a:cubicBezTo>
                <a:cubicBezTo>
                  <a:pt x="414430" y="206447"/>
                  <a:pt x="422313" y="195612"/>
                  <a:pt x="421722" y="178079"/>
                </a:cubicBezTo>
                <a:close/>
                <a:moveTo>
                  <a:pt x="552180" y="170002"/>
                </a:moveTo>
                <a:cubicBezTo>
                  <a:pt x="537400" y="179852"/>
                  <a:pt x="536217" y="182019"/>
                  <a:pt x="537597" y="194627"/>
                </a:cubicBezTo>
                <a:cubicBezTo>
                  <a:pt x="545282" y="188717"/>
                  <a:pt x="552574" y="183004"/>
                  <a:pt x="552180" y="170002"/>
                </a:cubicBezTo>
                <a:close/>
                <a:moveTo>
                  <a:pt x="358661" y="540749"/>
                </a:moveTo>
                <a:cubicBezTo>
                  <a:pt x="365361" y="542522"/>
                  <a:pt x="369302" y="542522"/>
                  <a:pt x="371470" y="544492"/>
                </a:cubicBezTo>
                <a:cubicBezTo>
                  <a:pt x="381914" y="553554"/>
                  <a:pt x="392950" y="553554"/>
                  <a:pt x="404577" y="547447"/>
                </a:cubicBezTo>
                <a:cubicBezTo>
                  <a:pt x="414430" y="542325"/>
                  <a:pt x="424284" y="537007"/>
                  <a:pt x="434137" y="531885"/>
                </a:cubicBezTo>
                <a:cubicBezTo>
                  <a:pt x="425269" y="505093"/>
                  <a:pt x="428225" y="481651"/>
                  <a:pt x="442808" y="460178"/>
                </a:cubicBezTo>
                <a:cubicBezTo>
                  <a:pt x="451282" y="447964"/>
                  <a:pt x="460347" y="445009"/>
                  <a:pt x="473353" y="449737"/>
                </a:cubicBezTo>
                <a:cubicBezTo>
                  <a:pt x="485571" y="454268"/>
                  <a:pt x="494636" y="468255"/>
                  <a:pt x="494045" y="480075"/>
                </a:cubicBezTo>
                <a:cubicBezTo>
                  <a:pt x="493060" y="498395"/>
                  <a:pt x="482221" y="511988"/>
                  <a:pt x="473747" y="526763"/>
                </a:cubicBezTo>
                <a:cubicBezTo>
                  <a:pt x="471383" y="530703"/>
                  <a:pt x="468427" y="534249"/>
                  <a:pt x="465471" y="538386"/>
                </a:cubicBezTo>
                <a:cubicBezTo>
                  <a:pt x="475915" y="548629"/>
                  <a:pt x="486951" y="545674"/>
                  <a:pt x="497592" y="542128"/>
                </a:cubicBezTo>
                <a:cubicBezTo>
                  <a:pt x="519861" y="534840"/>
                  <a:pt x="539173" y="522429"/>
                  <a:pt x="555530" y="506078"/>
                </a:cubicBezTo>
                <a:cubicBezTo>
                  <a:pt x="555530" y="497213"/>
                  <a:pt x="554544" y="488742"/>
                  <a:pt x="555727" y="480863"/>
                </a:cubicBezTo>
                <a:cubicBezTo>
                  <a:pt x="557698" y="468452"/>
                  <a:pt x="563807" y="463330"/>
                  <a:pt x="572872" y="464118"/>
                </a:cubicBezTo>
                <a:cubicBezTo>
                  <a:pt x="582331" y="464906"/>
                  <a:pt x="588243" y="470619"/>
                  <a:pt x="590016" y="481651"/>
                </a:cubicBezTo>
                <a:cubicBezTo>
                  <a:pt x="590805" y="486181"/>
                  <a:pt x="591002" y="490712"/>
                  <a:pt x="591593" y="496425"/>
                </a:cubicBezTo>
                <a:cubicBezTo>
                  <a:pt x="607161" y="494061"/>
                  <a:pt x="618591" y="485393"/>
                  <a:pt x="630612" y="478499"/>
                </a:cubicBezTo>
                <a:cubicBezTo>
                  <a:pt x="641451" y="472392"/>
                  <a:pt x="651501" y="464906"/>
                  <a:pt x="661946" y="458208"/>
                </a:cubicBezTo>
                <a:cubicBezTo>
                  <a:pt x="677908" y="447964"/>
                  <a:pt x="695053" y="450919"/>
                  <a:pt x="711803" y="455253"/>
                </a:cubicBezTo>
                <a:cubicBezTo>
                  <a:pt x="714168" y="455844"/>
                  <a:pt x="717124" y="460375"/>
                  <a:pt x="717124" y="463133"/>
                </a:cubicBezTo>
                <a:cubicBezTo>
                  <a:pt x="716927" y="465694"/>
                  <a:pt x="713577" y="468452"/>
                  <a:pt x="711015" y="470225"/>
                </a:cubicBezTo>
                <a:cubicBezTo>
                  <a:pt x="709242" y="471407"/>
                  <a:pt x="706286" y="471998"/>
                  <a:pt x="704118" y="471604"/>
                </a:cubicBezTo>
                <a:cubicBezTo>
                  <a:pt x="687958" y="469634"/>
                  <a:pt x="676134" y="478696"/>
                  <a:pt x="663325" y="486378"/>
                </a:cubicBezTo>
                <a:cubicBezTo>
                  <a:pt x="644998" y="497213"/>
                  <a:pt x="626080" y="506866"/>
                  <a:pt x="607358" y="516913"/>
                </a:cubicBezTo>
                <a:cubicBezTo>
                  <a:pt x="604205" y="518489"/>
                  <a:pt x="600461" y="520459"/>
                  <a:pt x="597308" y="519868"/>
                </a:cubicBezTo>
                <a:cubicBezTo>
                  <a:pt x="581937" y="517110"/>
                  <a:pt x="572675" y="525975"/>
                  <a:pt x="561639" y="534840"/>
                </a:cubicBezTo>
                <a:cubicBezTo>
                  <a:pt x="547450" y="546265"/>
                  <a:pt x="531094" y="555327"/>
                  <a:pt x="514737" y="563404"/>
                </a:cubicBezTo>
                <a:cubicBezTo>
                  <a:pt x="495819" y="572663"/>
                  <a:pt x="476703" y="570693"/>
                  <a:pt x="458967" y="558676"/>
                </a:cubicBezTo>
                <a:cubicBezTo>
                  <a:pt x="455617" y="556312"/>
                  <a:pt x="451873" y="554539"/>
                  <a:pt x="448523" y="552569"/>
                </a:cubicBezTo>
                <a:cubicBezTo>
                  <a:pt x="437881" y="558085"/>
                  <a:pt x="428225" y="563995"/>
                  <a:pt x="417780" y="568329"/>
                </a:cubicBezTo>
                <a:cubicBezTo>
                  <a:pt x="395512" y="577785"/>
                  <a:pt x="373244" y="571875"/>
                  <a:pt x="362602" y="553948"/>
                </a:cubicBezTo>
                <a:cubicBezTo>
                  <a:pt x="360828" y="551387"/>
                  <a:pt x="360631" y="547644"/>
                  <a:pt x="358661" y="540749"/>
                </a:cubicBezTo>
                <a:close/>
                <a:moveTo>
                  <a:pt x="451282" y="511594"/>
                </a:moveTo>
                <a:cubicBezTo>
                  <a:pt x="466259" y="502532"/>
                  <a:pt x="469609" y="488348"/>
                  <a:pt x="472959" y="473180"/>
                </a:cubicBezTo>
                <a:cubicBezTo>
                  <a:pt x="457194" y="475150"/>
                  <a:pt x="452661" y="483227"/>
                  <a:pt x="451282" y="5115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7"/>
          <p:cNvSpPr/>
          <p:nvPr/>
        </p:nvSpPr>
        <p:spPr>
          <a:xfrm>
            <a:off x="4229068" y="3220744"/>
            <a:ext cx="414581" cy="488699"/>
          </a:xfrm>
          <a:custGeom>
            <a:rect b="b" l="l" r="r" t="t"/>
            <a:pathLst>
              <a:path extrusionOk="0" h="977399" w="829161">
                <a:moveTo>
                  <a:pt x="819616" y="764395"/>
                </a:moveTo>
                <a:cubicBezTo>
                  <a:pt x="822769" y="804582"/>
                  <a:pt x="825725" y="844770"/>
                  <a:pt x="829075" y="884760"/>
                </a:cubicBezTo>
                <a:cubicBezTo>
                  <a:pt x="830257" y="897959"/>
                  <a:pt x="819222" y="913718"/>
                  <a:pt x="806806" y="913718"/>
                </a:cubicBezTo>
                <a:cubicBezTo>
                  <a:pt x="760890" y="913718"/>
                  <a:pt x="715762" y="922386"/>
                  <a:pt x="670239" y="927114"/>
                </a:cubicBezTo>
                <a:cubicBezTo>
                  <a:pt x="624717" y="931842"/>
                  <a:pt x="579392" y="937949"/>
                  <a:pt x="533870" y="942086"/>
                </a:cubicBezTo>
                <a:cubicBezTo>
                  <a:pt x="500762" y="945041"/>
                  <a:pt x="467458" y="944844"/>
                  <a:pt x="434351" y="947405"/>
                </a:cubicBezTo>
                <a:cubicBezTo>
                  <a:pt x="401835" y="949769"/>
                  <a:pt x="369319" y="953512"/>
                  <a:pt x="336803" y="956861"/>
                </a:cubicBezTo>
                <a:cubicBezTo>
                  <a:pt x="313155" y="959225"/>
                  <a:pt x="289507" y="961392"/>
                  <a:pt x="266056" y="964938"/>
                </a:cubicBezTo>
                <a:cubicBezTo>
                  <a:pt x="208513" y="973999"/>
                  <a:pt x="150379" y="974787"/>
                  <a:pt x="92441" y="977348"/>
                </a:cubicBezTo>
                <a:cubicBezTo>
                  <a:pt x="83770" y="977742"/>
                  <a:pt x="74705" y="975772"/>
                  <a:pt x="66034" y="973999"/>
                </a:cubicBezTo>
                <a:cubicBezTo>
                  <a:pt x="55393" y="971635"/>
                  <a:pt x="47707" y="965726"/>
                  <a:pt x="46525" y="953709"/>
                </a:cubicBezTo>
                <a:cubicBezTo>
                  <a:pt x="43963" y="929478"/>
                  <a:pt x="40810" y="905445"/>
                  <a:pt x="38445" y="881214"/>
                </a:cubicBezTo>
                <a:cubicBezTo>
                  <a:pt x="36671" y="863484"/>
                  <a:pt x="36474" y="845558"/>
                  <a:pt x="34307" y="827828"/>
                </a:cubicBezTo>
                <a:cubicBezTo>
                  <a:pt x="31745" y="806749"/>
                  <a:pt x="27606" y="785868"/>
                  <a:pt x="24650" y="764986"/>
                </a:cubicBezTo>
                <a:cubicBezTo>
                  <a:pt x="23468" y="756121"/>
                  <a:pt x="24059" y="747060"/>
                  <a:pt x="23074" y="738392"/>
                </a:cubicBezTo>
                <a:cubicBezTo>
                  <a:pt x="18344" y="697219"/>
                  <a:pt x="11053" y="656441"/>
                  <a:pt x="11644" y="614678"/>
                </a:cubicBezTo>
                <a:cubicBezTo>
                  <a:pt x="11841" y="600691"/>
                  <a:pt x="7111" y="586507"/>
                  <a:pt x="6126" y="572324"/>
                </a:cubicBezTo>
                <a:cubicBezTo>
                  <a:pt x="4155" y="539819"/>
                  <a:pt x="3170" y="507118"/>
                  <a:pt x="1988" y="474417"/>
                </a:cubicBezTo>
                <a:cubicBezTo>
                  <a:pt x="1002" y="448413"/>
                  <a:pt x="411" y="422212"/>
                  <a:pt x="17" y="396209"/>
                </a:cubicBezTo>
                <a:cubicBezTo>
                  <a:pt x="-180" y="381434"/>
                  <a:pt x="1396" y="366857"/>
                  <a:pt x="1594" y="352082"/>
                </a:cubicBezTo>
                <a:cubicBezTo>
                  <a:pt x="1791" y="333761"/>
                  <a:pt x="1594" y="315440"/>
                  <a:pt x="1396" y="297120"/>
                </a:cubicBezTo>
                <a:cubicBezTo>
                  <a:pt x="1002" y="261463"/>
                  <a:pt x="608" y="225807"/>
                  <a:pt x="411" y="190151"/>
                </a:cubicBezTo>
                <a:cubicBezTo>
                  <a:pt x="214" y="167496"/>
                  <a:pt x="17" y="145039"/>
                  <a:pt x="411" y="122384"/>
                </a:cubicBezTo>
                <a:cubicBezTo>
                  <a:pt x="805" y="104654"/>
                  <a:pt x="1791" y="86728"/>
                  <a:pt x="3170" y="68998"/>
                </a:cubicBezTo>
                <a:cubicBezTo>
                  <a:pt x="4352" y="53632"/>
                  <a:pt x="7111" y="49889"/>
                  <a:pt x="21497" y="51268"/>
                </a:cubicBezTo>
                <a:cubicBezTo>
                  <a:pt x="54604" y="54420"/>
                  <a:pt x="85741" y="42600"/>
                  <a:pt x="118454" y="41615"/>
                </a:cubicBezTo>
                <a:cubicBezTo>
                  <a:pt x="131263" y="41221"/>
                  <a:pt x="144072" y="37282"/>
                  <a:pt x="156685" y="34721"/>
                </a:cubicBezTo>
                <a:cubicBezTo>
                  <a:pt x="196492" y="26644"/>
                  <a:pt x="237088" y="27826"/>
                  <a:pt x="277289" y="25462"/>
                </a:cubicBezTo>
                <a:cubicBezTo>
                  <a:pt x="306849" y="23689"/>
                  <a:pt x="336409" y="21325"/>
                  <a:pt x="365969" y="18961"/>
                </a:cubicBezTo>
                <a:cubicBezTo>
                  <a:pt x="394347" y="16597"/>
                  <a:pt x="422527" y="13642"/>
                  <a:pt x="450905" y="11278"/>
                </a:cubicBezTo>
                <a:cubicBezTo>
                  <a:pt x="492880" y="7732"/>
                  <a:pt x="534658" y="2807"/>
                  <a:pt x="576830" y="1231"/>
                </a:cubicBezTo>
                <a:cubicBezTo>
                  <a:pt x="624323" y="-739"/>
                  <a:pt x="671816" y="246"/>
                  <a:pt x="719506" y="246"/>
                </a:cubicBezTo>
                <a:cubicBezTo>
                  <a:pt x="722856" y="246"/>
                  <a:pt x="726403" y="1625"/>
                  <a:pt x="729359" y="3201"/>
                </a:cubicBezTo>
                <a:cubicBezTo>
                  <a:pt x="740986" y="9308"/>
                  <a:pt x="749263" y="18173"/>
                  <a:pt x="751628" y="31569"/>
                </a:cubicBezTo>
                <a:cubicBezTo>
                  <a:pt x="755963" y="56193"/>
                  <a:pt x="761284" y="80621"/>
                  <a:pt x="764240" y="105245"/>
                </a:cubicBezTo>
                <a:cubicBezTo>
                  <a:pt x="767590" y="133613"/>
                  <a:pt x="768378" y="162177"/>
                  <a:pt x="771137" y="190545"/>
                </a:cubicBezTo>
                <a:cubicBezTo>
                  <a:pt x="775079" y="233687"/>
                  <a:pt x="780202" y="276829"/>
                  <a:pt x="784144" y="319971"/>
                </a:cubicBezTo>
                <a:cubicBezTo>
                  <a:pt x="786509" y="346566"/>
                  <a:pt x="787691" y="373357"/>
                  <a:pt x="789662" y="399952"/>
                </a:cubicBezTo>
                <a:cubicBezTo>
                  <a:pt x="793800" y="453732"/>
                  <a:pt x="797741" y="507709"/>
                  <a:pt x="802668" y="561489"/>
                </a:cubicBezTo>
                <a:cubicBezTo>
                  <a:pt x="806215" y="599903"/>
                  <a:pt x="811930" y="638121"/>
                  <a:pt x="815477" y="676535"/>
                </a:cubicBezTo>
                <a:cubicBezTo>
                  <a:pt x="818236" y="705493"/>
                  <a:pt x="819419" y="734649"/>
                  <a:pt x="821192" y="763607"/>
                </a:cubicBezTo>
                <a:cubicBezTo>
                  <a:pt x="820798" y="764198"/>
                  <a:pt x="820207" y="764198"/>
                  <a:pt x="819616" y="764395"/>
                </a:cubicBezTo>
                <a:close/>
                <a:moveTo>
                  <a:pt x="16768" y="78454"/>
                </a:moveTo>
                <a:cubicBezTo>
                  <a:pt x="16768" y="84364"/>
                  <a:pt x="16768" y="87319"/>
                  <a:pt x="16768" y="90274"/>
                </a:cubicBezTo>
                <a:cubicBezTo>
                  <a:pt x="17950" y="137159"/>
                  <a:pt x="19527" y="184241"/>
                  <a:pt x="20512" y="231126"/>
                </a:cubicBezTo>
                <a:cubicBezTo>
                  <a:pt x="21103" y="257327"/>
                  <a:pt x="20709" y="283330"/>
                  <a:pt x="21300" y="309531"/>
                </a:cubicBezTo>
                <a:cubicBezTo>
                  <a:pt x="21891" y="344005"/>
                  <a:pt x="23074" y="378282"/>
                  <a:pt x="23862" y="412757"/>
                </a:cubicBezTo>
                <a:cubicBezTo>
                  <a:pt x="24453" y="437775"/>
                  <a:pt x="23468" y="462794"/>
                  <a:pt x="25044" y="487615"/>
                </a:cubicBezTo>
                <a:cubicBezTo>
                  <a:pt x="28395" y="538637"/>
                  <a:pt x="32336" y="589462"/>
                  <a:pt x="41598" y="639894"/>
                </a:cubicBezTo>
                <a:cubicBezTo>
                  <a:pt x="46525" y="667079"/>
                  <a:pt x="46919" y="695249"/>
                  <a:pt x="50663" y="722829"/>
                </a:cubicBezTo>
                <a:cubicBezTo>
                  <a:pt x="55590" y="759076"/>
                  <a:pt x="65049" y="794536"/>
                  <a:pt x="66034" y="831571"/>
                </a:cubicBezTo>
                <a:cubicBezTo>
                  <a:pt x="66625" y="857575"/>
                  <a:pt x="71749" y="883381"/>
                  <a:pt x="74311" y="909385"/>
                </a:cubicBezTo>
                <a:cubicBezTo>
                  <a:pt x="75690" y="923962"/>
                  <a:pt x="75888" y="938540"/>
                  <a:pt x="76676" y="953315"/>
                </a:cubicBezTo>
                <a:cubicBezTo>
                  <a:pt x="87909" y="953315"/>
                  <a:pt x="97959" y="953709"/>
                  <a:pt x="107812" y="953118"/>
                </a:cubicBezTo>
                <a:cubicBezTo>
                  <a:pt x="120227" y="952330"/>
                  <a:pt x="132643" y="950557"/>
                  <a:pt x="145058" y="949375"/>
                </a:cubicBezTo>
                <a:cubicBezTo>
                  <a:pt x="168706" y="947405"/>
                  <a:pt x="192354" y="946223"/>
                  <a:pt x="215805" y="943859"/>
                </a:cubicBezTo>
                <a:cubicBezTo>
                  <a:pt x="244576" y="940904"/>
                  <a:pt x="273151" y="936176"/>
                  <a:pt x="301923" y="933615"/>
                </a:cubicBezTo>
                <a:cubicBezTo>
                  <a:pt x="358481" y="928493"/>
                  <a:pt x="415236" y="924553"/>
                  <a:pt x="471794" y="920022"/>
                </a:cubicBezTo>
                <a:cubicBezTo>
                  <a:pt x="498989" y="917855"/>
                  <a:pt x="526184" y="917067"/>
                  <a:pt x="553379" y="913718"/>
                </a:cubicBezTo>
                <a:cubicBezTo>
                  <a:pt x="588654" y="909385"/>
                  <a:pt x="623535" y="902293"/>
                  <a:pt x="658810" y="897762"/>
                </a:cubicBezTo>
                <a:cubicBezTo>
                  <a:pt x="701770" y="892049"/>
                  <a:pt x="744730" y="887715"/>
                  <a:pt x="787691" y="882790"/>
                </a:cubicBezTo>
                <a:cubicBezTo>
                  <a:pt x="798924" y="881411"/>
                  <a:pt x="800106" y="879835"/>
                  <a:pt x="797938" y="867818"/>
                </a:cubicBezTo>
                <a:cubicBezTo>
                  <a:pt x="796165" y="857377"/>
                  <a:pt x="794194" y="846740"/>
                  <a:pt x="793603" y="836102"/>
                </a:cubicBezTo>
                <a:cubicBezTo>
                  <a:pt x="792026" y="805370"/>
                  <a:pt x="791435" y="774442"/>
                  <a:pt x="790056" y="743514"/>
                </a:cubicBezTo>
                <a:cubicBezTo>
                  <a:pt x="788873" y="716131"/>
                  <a:pt x="787297" y="688946"/>
                  <a:pt x="785129" y="661760"/>
                </a:cubicBezTo>
                <a:cubicBezTo>
                  <a:pt x="783158" y="635166"/>
                  <a:pt x="780597" y="608571"/>
                  <a:pt x="777838" y="581977"/>
                </a:cubicBezTo>
                <a:cubicBezTo>
                  <a:pt x="775867" y="562474"/>
                  <a:pt x="771926" y="543168"/>
                  <a:pt x="770743" y="523666"/>
                </a:cubicBezTo>
                <a:cubicBezTo>
                  <a:pt x="767984" y="479932"/>
                  <a:pt x="766999" y="436199"/>
                  <a:pt x="764437" y="392663"/>
                </a:cubicBezTo>
                <a:cubicBezTo>
                  <a:pt x="761087" y="337504"/>
                  <a:pt x="756554" y="282542"/>
                  <a:pt x="752810" y="227383"/>
                </a:cubicBezTo>
                <a:cubicBezTo>
                  <a:pt x="751431" y="208471"/>
                  <a:pt x="750642" y="189560"/>
                  <a:pt x="749263" y="170451"/>
                </a:cubicBezTo>
                <a:cubicBezTo>
                  <a:pt x="747292" y="143266"/>
                  <a:pt x="745125" y="115883"/>
                  <a:pt x="742760" y="88698"/>
                </a:cubicBezTo>
                <a:cubicBezTo>
                  <a:pt x="741183" y="68604"/>
                  <a:pt x="738227" y="48707"/>
                  <a:pt x="732512" y="27826"/>
                </a:cubicBezTo>
                <a:cubicBezTo>
                  <a:pt x="694676" y="29008"/>
                  <a:pt x="658021" y="29993"/>
                  <a:pt x="621170" y="31175"/>
                </a:cubicBezTo>
                <a:cubicBezTo>
                  <a:pt x="584910" y="32357"/>
                  <a:pt x="548650" y="33933"/>
                  <a:pt x="512586" y="35509"/>
                </a:cubicBezTo>
                <a:cubicBezTo>
                  <a:pt x="492486" y="36494"/>
                  <a:pt x="472385" y="37282"/>
                  <a:pt x="452284" y="39055"/>
                </a:cubicBezTo>
                <a:cubicBezTo>
                  <a:pt x="413856" y="42403"/>
                  <a:pt x="375625" y="47131"/>
                  <a:pt x="337197" y="49889"/>
                </a:cubicBezTo>
                <a:cubicBezTo>
                  <a:pt x="293449" y="53041"/>
                  <a:pt x="249306" y="53829"/>
                  <a:pt x="205557" y="56981"/>
                </a:cubicBezTo>
                <a:cubicBezTo>
                  <a:pt x="178362" y="58951"/>
                  <a:pt x="151167" y="62103"/>
                  <a:pt x="124563" y="67225"/>
                </a:cubicBezTo>
                <a:cubicBezTo>
                  <a:pt x="97762" y="72150"/>
                  <a:pt x="71158" y="77863"/>
                  <a:pt x="43766" y="78060"/>
                </a:cubicBezTo>
                <a:cubicBezTo>
                  <a:pt x="35095" y="78454"/>
                  <a:pt x="26818" y="78454"/>
                  <a:pt x="16768" y="78454"/>
                </a:cubicBezTo>
                <a:close/>
                <a:moveTo>
                  <a:pt x="689946" y="765774"/>
                </a:moveTo>
                <a:cubicBezTo>
                  <a:pt x="704332" y="763410"/>
                  <a:pt x="714579" y="762228"/>
                  <a:pt x="724630" y="759864"/>
                </a:cubicBezTo>
                <a:cubicBezTo>
                  <a:pt x="730542" y="758485"/>
                  <a:pt x="736454" y="758091"/>
                  <a:pt x="737833" y="764198"/>
                </a:cubicBezTo>
                <a:cubicBezTo>
                  <a:pt x="738621" y="768335"/>
                  <a:pt x="736060" y="775427"/>
                  <a:pt x="732709" y="777594"/>
                </a:cubicBezTo>
                <a:cubicBezTo>
                  <a:pt x="714776" y="788823"/>
                  <a:pt x="695858" y="797885"/>
                  <a:pt x="674378" y="786459"/>
                </a:cubicBezTo>
                <a:cubicBezTo>
                  <a:pt x="668269" y="783307"/>
                  <a:pt x="663539" y="785277"/>
                  <a:pt x="658021" y="788626"/>
                </a:cubicBezTo>
                <a:cubicBezTo>
                  <a:pt x="639103" y="799461"/>
                  <a:pt x="620185" y="810492"/>
                  <a:pt x="600281" y="819751"/>
                </a:cubicBezTo>
                <a:cubicBezTo>
                  <a:pt x="584121" y="827237"/>
                  <a:pt x="564809" y="821721"/>
                  <a:pt x="546679" y="806946"/>
                </a:cubicBezTo>
                <a:cubicBezTo>
                  <a:pt x="537220" y="812659"/>
                  <a:pt x="526775" y="818175"/>
                  <a:pt x="517119" y="824676"/>
                </a:cubicBezTo>
                <a:cubicBezTo>
                  <a:pt x="497806" y="837284"/>
                  <a:pt x="476523" y="843785"/>
                  <a:pt x="453861" y="846740"/>
                </a:cubicBezTo>
                <a:cubicBezTo>
                  <a:pt x="448146" y="847528"/>
                  <a:pt x="441445" y="848119"/>
                  <a:pt x="436322" y="846149"/>
                </a:cubicBezTo>
                <a:cubicBezTo>
                  <a:pt x="427060" y="842800"/>
                  <a:pt x="418192" y="842800"/>
                  <a:pt x="408732" y="842997"/>
                </a:cubicBezTo>
                <a:cubicBezTo>
                  <a:pt x="401244" y="843194"/>
                  <a:pt x="393361" y="838466"/>
                  <a:pt x="386267" y="834723"/>
                </a:cubicBezTo>
                <a:cubicBezTo>
                  <a:pt x="384296" y="833738"/>
                  <a:pt x="384099" y="828813"/>
                  <a:pt x="382523" y="824085"/>
                </a:cubicBezTo>
                <a:cubicBezTo>
                  <a:pt x="389026" y="824085"/>
                  <a:pt x="393953" y="824085"/>
                  <a:pt x="399273" y="824085"/>
                </a:cubicBezTo>
                <a:cubicBezTo>
                  <a:pt x="400062" y="822115"/>
                  <a:pt x="401441" y="820342"/>
                  <a:pt x="401047" y="819160"/>
                </a:cubicBezTo>
                <a:cubicBezTo>
                  <a:pt x="394938" y="796703"/>
                  <a:pt x="407944" y="779170"/>
                  <a:pt x="415827" y="760258"/>
                </a:cubicBezTo>
                <a:cubicBezTo>
                  <a:pt x="418389" y="754348"/>
                  <a:pt x="422527" y="749227"/>
                  <a:pt x="426074" y="743711"/>
                </a:cubicBezTo>
                <a:cubicBezTo>
                  <a:pt x="433957" y="731103"/>
                  <a:pt x="451890" y="723223"/>
                  <a:pt x="466276" y="725784"/>
                </a:cubicBezTo>
                <a:cubicBezTo>
                  <a:pt x="481647" y="728739"/>
                  <a:pt x="490909" y="740362"/>
                  <a:pt x="490121" y="756515"/>
                </a:cubicBezTo>
                <a:cubicBezTo>
                  <a:pt x="489333" y="771684"/>
                  <a:pt x="484800" y="785671"/>
                  <a:pt x="475538" y="797885"/>
                </a:cubicBezTo>
                <a:cubicBezTo>
                  <a:pt x="472385" y="802022"/>
                  <a:pt x="469626" y="806552"/>
                  <a:pt x="467458" y="811871"/>
                </a:cubicBezTo>
                <a:cubicBezTo>
                  <a:pt x="491894" y="801627"/>
                  <a:pt x="515345" y="790005"/>
                  <a:pt x="536037" y="773851"/>
                </a:cubicBezTo>
                <a:cubicBezTo>
                  <a:pt x="542738" y="768532"/>
                  <a:pt x="545299" y="757894"/>
                  <a:pt x="549635" y="749620"/>
                </a:cubicBezTo>
                <a:cubicBezTo>
                  <a:pt x="553182" y="742923"/>
                  <a:pt x="555744" y="735240"/>
                  <a:pt x="560473" y="729330"/>
                </a:cubicBezTo>
                <a:cubicBezTo>
                  <a:pt x="569539" y="717904"/>
                  <a:pt x="581165" y="717116"/>
                  <a:pt x="593187" y="725784"/>
                </a:cubicBezTo>
                <a:cubicBezTo>
                  <a:pt x="603237" y="733073"/>
                  <a:pt x="606390" y="746666"/>
                  <a:pt x="599493" y="757500"/>
                </a:cubicBezTo>
                <a:cubicBezTo>
                  <a:pt x="594763" y="764789"/>
                  <a:pt x="588063" y="771093"/>
                  <a:pt x="582151" y="777594"/>
                </a:cubicBezTo>
                <a:cubicBezTo>
                  <a:pt x="578209" y="781928"/>
                  <a:pt x="573874" y="785671"/>
                  <a:pt x="567371" y="791778"/>
                </a:cubicBezTo>
                <a:cubicBezTo>
                  <a:pt x="582939" y="792172"/>
                  <a:pt x="593581" y="785868"/>
                  <a:pt x="604222" y="780943"/>
                </a:cubicBezTo>
                <a:cubicBezTo>
                  <a:pt x="614864" y="776018"/>
                  <a:pt x="624914" y="769320"/>
                  <a:pt x="635556" y="764395"/>
                </a:cubicBezTo>
                <a:cubicBezTo>
                  <a:pt x="647774" y="758682"/>
                  <a:pt x="657430" y="750605"/>
                  <a:pt x="662160" y="737604"/>
                </a:cubicBezTo>
                <a:cubicBezTo>
                  <a:pt x="663145" y="734846"/>
                  <a:pt x="664722" y="732285"/>
                  <a:pt x="666495" y="729724"/>
                </a:cubicBezTo>
                <a:cubicBezTo>
                  <a:pt x="673590" y="719677"/>
                  <a:pt x="684625" y="717313"/>
                  <a:pt x="694282" y="723814"/>
                </a:cubicBezTo>
                <a:cubicBezTo>
                  <a:pt x="703938" y="730118"/>
                  <a:pt x="706303" y="741544"/>
                  <a:pt x="699996" y="751787"/>
                </a:cubicBezTo>
                <a:cubicBezTo>
                  <a:pt x="697238" y="755530"/>
                  <a:pt x="694873" y="758682"/>
                  <a:pt x="689946" y="765774"/>
                </a:cubicBezTo>
                <a:close/>
                <a:moveTo>
                  <a:pt x="466867" y="751787"/>
                </a:moveTo>
                <a:cubicBezTo>
                  <a:pt x="441643" y="758879"/>
                  <a:pt x="426468" y="781731"/>
                  <a:pt x="429424" y="809113"/>
                </a:cubicBezTo>
                <a:cubicBezTo>
                  <a:pt x="450313" y="794733"/>
                  <a:pt x="462926" y="776609"/>
                  <a:pt x="466867" y="751787"/>
                </a:cubicBezTo>
                <a:close/>
                <a:moveTo>
                  <a:pt x="510222" y="218321"/>
                </a:moveTo>
                <a:cubicBezTo>
                  <a:pt x="502142" y="196849"/>
                  <a:pt x="505492" y="177740"/>
                  <a:pt x="517513" y="159813"/>
                </a:cubicBezTo>
                <a:cubicBezTo>
                  <a:pt x="525790" y="147403"/>
                  <a:pt x="538599" y="141690"/>
                  <a:pt x="550620" y="145236"/>
                </a:cubicBezTo>
                <a:cubicBezTo>
                  <a:pt x="574662" y="152327"/>
                  <a:pt x="583136" y="173800"/>
                  <a:pt x="570130" y="195667"/>
                </a:cubicBezTo>
                <a:cubicBezTo>
                  <a:pt x="565991" y="202759"/>
                  <a:pt x="561262" y="209456"/>
                  <a:pt x="555547" y="218321"/>
                </a:cubicBezTo>
                <a:cubicBezTo>
                  <a:pt x="572297" y="218124"/>
                  <a:pt x="582939" y="209653"/>
                  <a:pt x="593975" y="202168"/>
                </a:cubicBezTo>
                <a:cubicBezTo>
                  <a:pt x="602843" y="196061"/>
                  <a:pt x="611317" y="189560"/>
                  <a:pt x="619988" y="183256"/>
                </a:cubicBezTo>
                <a:cubicBezTo>
                  <a:pt x="625702" y="179119"/>
                  <a:pt x="631220" y="179710"/>
                  <a:pt x="635950" y="184635"/>
                </a:cubicBezTo>
                <a:cubicBezTo>
                  <a:pt x="640679" y="189560"/>
                  <a:pt x="641468" y="196061"/>
                  <a:pt x="637329" y="200986"/>
                </a:cubicBezTo>
                <a:cubicBezTo>
                  <a:pt x="620382" y="220094"/>
                  <a:pt x="604419" y="239991"/>
                  <a:pt x="578012" y="247674"/>
                </a:cubicBezTo>
                <a:cubicBezTo>
                  <a:pt x="560079" y="252993"/>
                  <a:pt x="544117" y="248265"/>
                  <a:pt x="527761" y="241173"/>
                </a:cubicBezTo>
                <a:cubicBezTo>
                  <a:pt x="488150" y="268555"/>
                  <a:pt x="447357" y="288846"/>
                  <a:pt x="400653" y="256145"/>
                </a:cubicBezTo>
                <a:cubicBezTo>
                  <a:pt x="389026" y="263039"/>
                  <a:pt x="377793" y="270722"/>
                  <a:pt x="365772" y="276632"/>
                </a:cubicBezTo>
                <a:cubicBezTo>
                  <a:pt x="351386" y="283724"/>
                  <a:pt x="336212" y="282739"/>
                  <a:pt x="323797" y="272692"/>
                </a:cubicBezTo>
                <a:cubicBezTo>
                  <a:pt x="309411" y="261069"/>
                  <a:pt x="298967" y="246689"/>
                  <a:pt x="303499" y="226398"/>
                </a:cubicBezTo>
                <a:cubicBezTo>
                  <a:pt x="303696" y="225413"/>
                  <a:pt x="305076" y="224822"/>
                  <a:pt x="307046" y="222852"/>
                </a:cubicBezTo>
                <a:cubicBezTo>
                  <a:pt x="309017" y="224822"/>
                  <a:pt x="311973" y="226792"/>
                  <a:pt x="313352" y="229353"/>
                </a:cubicBezTo>
                <a:cubicBezTo>
                  <a:pt x="315914" y="234081"/>
                  <a:pt x="317294" y="239400"/>
                  <a:pt x="319659" y="244128"/>
                </a:cubicBezTo>
                <a:cubicBezTo>
                  <a:pt x="326950" y="258705"/>
                  <a:pt x="336212" y="262645"/>
                  <a:pt x="351583" y="257918"/>
                </a:cubicBezTo>
                <a:cubicBezTo>
                  <a:pt x="354933" y="256933"/>
                  <a:pt x="358481" y="255751"/>
                  <a:pt x="361437" y="253978"/>
                </a:cubicBezTo>
                <a:cubicBezTo>
                  <a:pt x="369516" y="249053"/>
                  <a:pt x="377399" y="243734"/>
                  <a:pt x="385676" y="238218"/>
                </a:cubicBezTo>
                <a:cubicBezTo>
                  <a:pt x="383705" y="227383"/>
                  <a:pt x="380749" y="216942"/>
                  <a:pt x="380158" y="206501"/>
                </a:cubicBezTo>
                <a:cubicBezTo>
                  <a:pt x="378975" y="188969"/>
                  <a:pt x="383311" y="173209"/>
                  <a:pt x="399076" y="162965"/>
                </a:cubicBezTo>
                <a:cubicBezTo>
                  <a:pt x="407747" y="157252"/>
                  <a:pt x="417206" y="153115"/>
                  <a:pt x="427257" y="159616"/>
                </a:cubicBezTo>
                <a:cubicBezTo>
                  <a:pt x="436913" y="165920"/>
                  <a:pt x="443613" y="174785"/>
                  <a:pt x="440263" y="186605"/>
                </a:cubicBezTo>
                <a:cubicBezTo>
                  <a:pt x="436519" y="199607"/>
                  <a:pt x="431198" y="212214"/>
                  <a:pt x="425877" y="224428"/>
                </a:cubicBezTo>
                <a:cubicBezTo>
                  <a:pt x="423512" y="229747"/>
                  <a:pt x="419374" y="234081"/>
                  <a:pt x="415827" y="239006"/>
                </a:cubicBezTo>
                <a:cubicBezTo>
                  <a:pt x="437701" y="254963"/>
                  <a:pt x="475538" y="246689"/>
                  <a:pt x="510222" y="218321"/>
                </a:cubicBezTo>
                <a:close/>
                <a:moveTo>
                  <a:pt x="422133" y="178134"/>
                </a:moveTo>
                <a:cubicBezTo>
                  <a:pt x="403215" y="188575"/>
                  <a:pt x="397500" y="201774"/>
                  <a:pt x="404397" y="217336"/>
                </a:cubicBezTo>
                <a:cubicBezTo>
                  <a:pt x="414053" y="206501"/>
                  <a:pt x="421739" y="195470"/>
                  <a:pt x="422133" y="178134"/>
                </a:cubicBezTo>
                <a:close/>
                <a:moveTo>
                  <a:pt x="535249" y="195470"/>
                </a:moveTo>
                <a:cubicBezTo>
                  <a:pt x="545694" y="188575"/>
                  <a:pt x="552394" y="182271"/>
                  <a:pt x="551803" y="169466"/>
                </a:cubicBezTo>
                <a:cubicBezTo>
                  <a:pt x="541161" y="175376"/>
                  <a:pt x="535446" y="182271"/>
                  <a:pt x="535249" y="195470"/>
                </a:cubicBezTo>
                <a:close/>
                <a:moveTo>
                  <a:pt x="447949" y="552821"/>
                </a:moveTo>
                <a:cubicBezTo>
                  <a:pt x="437701" y="558140"/>
                  <a:pt x="427848" y="563853"/>
                  <a:pt x="417600" y="568384"/>
                </a:cubicBezTo>
                <a:cubicBezTo>
                  <a:pt x="396514" y="577643"/>
                  <a:pt x="374443" y="572324"/>
                  <a:pt x="363407" y="555579"/>
                </a:cubicBezTo>
                <a:cubicBezTo>
                  <a:pt x="361239" y="552230"/>
                  <a:pt x="360648" y="547699"/>
                  <a:pt x="358283" y="540804"/>
                </a:cubicBezTo>
                <a:cubicBezTo>
                  <a:pt x="364984" y="542577"/>
                  <a:pt x="368925" y="542577"/>
                  <a:pt x="371290" y="544547"/>
                </a:cubicBezTo>
                <a:cubicBezTo>
                  <a:pt x="381734" y="553609"/>
                  <a:pt x="392967" y="553215"/>
                  <a:pt x="404397" y="547502"/>
                </a:cubicBezTo>
                <a:cubicBezTo>
                  <a:pt x="414250" y="542577"/>
                  <a:pt x="424104" y="537258"/>
                  <a:pt x="434154" y="532136"/>
                </a:cubicBezTo>
                <a:cubicBezTo>
                  <a:pt x="425286" y="505345"/>
                  <a:pt x="428045" y="482099"/>
                  <a:pt x="442628" y="460430"/>
                </a:cubicBezTo>
                <a:cubicBezTo>
                  <a:pt x="451496" y="447428"/>
                  <a:pt x="459576" y="444670"/>
                  <a:pt x="472779" y="449792"/>
                </a:cubicBezTo>
                <a:cubicBezTo>
                  <a:pt x="486574" y="455111"/>
                  <a:pt x="494653" y="468113"/>
                  <a:pt x="493471" y="481311"/>
                </a:cubicBezTo>
                <a:cubicBezTo>
                  <a:pt x="491106" y="503769"/>
                  <a:pt x="477114" y="520120"/>
                  <a:pt x="465488" y="538834"/>
                </a:cubicBezTo>
                <a:cubicBezTo>
                  <a:pt x="471794" y="544744"/>
                  <a:pt x="479085" y="546320"/>
                  <a:pt x="487756" y="544547"/>
                </a:cubicBezTo>
                <a:cubicBezTo>
                  <a:pt x="514360" y="539228"/>
                  <a:pt x="535446" y="524651"/>
                  <a:pt x="554956" y="507118"/>
                </a:cubicBezTo>
                <a:cubicBezTo>
                  <a:pt x="554956" y="498647"/>
                  <a:pt x="553970" y="490373"/>
                  <a:pt x="555153" y="482296"/>
                </a:cubicBezTo>
                <a:cubicBezTo>
                  <a:pt x="556926" y="469886"/>
                  <a:pt x="562444" y="464764"/>
                  <a:pt x="571509" y="464961"/>
                </a:cubicBezTo>
                <a:cubicBezTo>
                  <a:pt x="581954" y="465158"/>
                  <a:pt x="587866" y="470674"/>
                  <a:pt x="589639" y="482887"/>
                </a:cubicBezTo>
                <a:cubicBezTo>
                  <a:pt x="590231" y="487024"/>
                  <a:pt x="590231" y="491161"/>
                  <a:pt x="590822" y="496874"/>
                </a:cubicBezTo>
                <a:cubicBezTo>
                  <a:pt x="595354" y="495889"/>
                  <a:pt x="599493" y="495889"/>
                  <a:pt x="602646" y="494116"/>
                </a:cubicBezTo>
                <a:cubicBezTo>
                  <a:pt x="621958" y="482887"/>
                  <a:pt x="641468" y="471462"/>
                  <a:pt x="660386" y="459445"/>
                </a:cubicBezTo>
                <a:cubicBezTo>
                  <a:pt x="677137" y="448807"/>
                  <a:pt x="694282" y="450974"/>
                  <a:pt x="711820" y="455702"/>
                </a:cubicBezTo>
                <a:cubicBezTo>
                  <a:pt x="714185" y="456293"/>
                  <a:pt x="717141" y="461021"/>
                  <a:pt x="717141" y="463582"/>
                </a:cubicBezTo>
                <a:cubicBezTo>
                  <a:pt x="716944" y="466143"/>
                  <a:pt x="713594" y="469098"/>
                  <a:pt x="711032" y="471068"/>
                </a:cubicBezTo>
                <a:cubicBezTo>
                  <a:pt x="709259" y="472250"/>
                  <a:pt x="706303" y="472447"/>
                  <a:pt x="704135" y="472250"/>
                </a:cubicBezTo>
                <a:cubicBezTo>
                  <a:pt x="688567" y="470083"/>
                  <a:pt x="677137" y="478947"/>
                  <a:pt x="664722" y="486039"/>
                </a:cubicBezTo>
                <a:cubicBezTo>
                  <a:pt x="645212" y="497268"/>
                  <a:pt x="625505" y="507709"/>
                  <a:pt x="605602" y="518150"/>
                </a:cubicBezTo>
                <a:cubicBezTo>
                  <a:pt x="602054" y="520120"/>
                  <a:pt x="597325" y="521893"/>
                  <a:pt x="593778" y="521302"/>
                </a:cubicBezTo>
                <a:cubicBezTo>
                  <a:pt x="580180" y="518741"/>
                  <a:pt x="572692" y="527015"/>
                  <a:pt x="563035" y="534303"/>
                </a:cubicBezTo>
                <a:cubicBezTo>
                  <a:pt x="548255" y="545926"/>
                  <a:pt x="531702" y="555973"/>
                  <a:pt x="514754" y="564050"/>
                </a:cubicBezTo>
                <a:cubicBezTo>
                  <a:pt x="496230" y="572718"/>
                  <a:pt x="476720" y="571930"/>
                  <a:pt x="458787" y="559519"/>
                </a:cubicBezTo>
                <a:cubicBezTo>
                  <a:pt x="455437" y="556564"/>
                  <a:pt x="451496" y="554791"/>
                  <a:pt x="447949" y="552821"/>
                </a:cubicBezTo>
                <a:close/>
                <a:moveTo>
                  <a:pt x="473764" y="471659"/>
                </a:moveTo>
                <a:cubicBezTo>
                  <a:pt x="456423" y="476583"/>
                  <a:pt x="451693" y="486039"/>
                  <a:pt x="452087" y="511058"/>
                </a:cubicBezTo>
                <a:cubicBezTo>
                  <a:pt x="466276" y="501996"/>
                  <a:pt x="469035" y="488009"/>
                  <a:pt x="473764" y="471659"/>
                </a:cubicBezTo>
                <a:close/>
                <a:moveTo>
                  <a:pt x="253247" y="567399"/>
                </a:moveTo>
                <a:cubicBezTo>
                  <a:pt x="253247" y="566020"/>
                  <a:pt x="253247" y="567202"/>
                  <a:pt x="253247" y="568384"/>
                </a:cubicBezTo>
                <a:cubicBezTo>
                  <a:pt x="256400" y="593796"/>
                  <a:pt x="247138" y="601873"/>
                  <a:pt x="223884" y="606798"/>
                </a:cubicBezTo>
                <a:cubicBezTo>
                  <a:pt x="197872" y="612314"/>
                  <a:pt x="171268" y="615072"/>
                  <a:pt x="144664" y="616845"/>
                </a:cubicBezTo>
                <a:cubicBezTo>
                  <a:pt x="112345" y="619209"/>
                  <a:pt x="93623" y="602661"/>
                  <a:pt x="88303" y="570354"/>
                </a:cubicBezTo>
                <a:cubicBezTo>
                  <a:pt x="84953" y="548684"/>
                  <a:pt x="81602" y="527015"/>
                  <a:pt x="78646" y="505345"/>
                </a:cubicBezTo>
                <a:cubicBezTo>
                  <a:pt x="76282" y="488403"/>
                  <a:pt x="79041" y="482099"/>
                  <a:pt x="95200" y="477174"/>
                </a:cubicBezTo>
                <a:cubicBezTo>
                  <a:pt x="117271" y="470674"/>
                  <a:pt x="139737" y="465749"/>
                  <a:pt x="162203" y="460824"/>
                </a:cubicBezTo>
                <a:cubicBezTo>
                  <a:pt x="172450" y="458657"/>
                  <a:pt x="183289" y="458657"/>
                  <a:pt x="193733" y="457278"/>
                </a:cubicBezTo>
                <a:cubicBezTo>
                  <a:pt x="207528" y="455505"/>
                  <a:pt x="219549" y="460824"/>
                  <a:pt x="230979" y="466931"/>
                </a:cubicBezTo>
                <a:cubicBezTo>
                  <a:pt x="235905" y="469492"/>
                  <a:pt x="240635" y="476583"/>
                  <a:pt x="241620" y="482296"/>
                </a:cubicBezTo>
                <a:cubicBezTo>
                  <a:pt x="246153" y="506724"/>
                  <a:pt x="249306" y="531349"/>
                  <a:pt x="252853" y="555973"/>
                </a:cubicBezTo>
                <a:cubicBezTo>
                  <a:pt x="253641" y="558731"/>
                  <a:pt x="253247" y="561883"/>
                  <a:pt x="253247" y="567399"/>
                </a:cubicBezTo>
                <a:close/>
                <a:moveTo>
                  <a:pt x="227826" y="483281"/>
                </a:moveTo>
                <a:cubicBezTo>
                  <a:pt x="183486" y="488009"/>
                  <a:pt x="143284" y="493131"/>
                  <a:pt x="103280" y="506527"/>
                </a:cubicBezTo>
                <a:cubicBezTo>
                  <a:pt x="106827" y="529772"/>
                  <a:pt x="110374" y="552033"/>
                  <a:pt x="113527" y="574294"/>
                </a:cubicBezTo>
                <a:cubicBezTo>
                  <a:pt x="114907" y="583750"/>
                  <a:pt x="119833" y="587295"/>
                  <a:pt x="129292" y="586507"/>
                </a:cubicBezTo>
                <a:cubicBezTo>
                  <a:pt x="147028" y="585128"/>
                  <a:pt x="164764" y="582765"/>
                  <a:pt x="182303" y="584144"/>
                </a:cubicBezTo>
                <a:cubicBezTo>
                  <a:pt x="195113" y="584931"/>
                  <a:pt x="206740" y="582174"/>
                  <a:pt x="218761" y="579613"/>
                </a:cubicBezTo>
                <a:cubicBezTo>
                  <a:pt x="227431" y="577840"/>
                  <a:pt x="231176" y="573112"/>
                  <a:pt x="230979" y="565035"/>
                </a:cubicBezTo>
                <a:cubicBezTo>
                  <a:pt x="230190" y="538440"/>
                  <a:pt x="229008" y="511846"/>
                  <a:pt x="227826" y="483281"/>
                </a:cubicBezTo>
                <a:close/>
                <a:moveTo>
                  <a:pt x="143481" y="333958"/>
                </a:moveTo>
                <a:cubicBezTo>
                  <a:pt x="112345" y="332579"/>
                  <a:pt x="102491" y="323123"/>
                  <a:pt x="99338" y="297120"/>
                </a:cubicBezTo>
                <a:cubicBezTo>
                  <a:pt x="96185" y="271904"/>
                  <a:pt x="93229" y="246492"/>
                  <a:pt x="89682" y="221276"/>
                </a:cubicBezTo>
                <a:cubicBezTo>
                  <a:pt x="89091" y="217533"/>
                  <a:pt x="87712" y="212608"/>
                  <a:pt x="84953" y="210835"/>
                </a:cubicBezTo>
                <a:cubicBezTo>
                  <a:pt x="77464" y="205713"/>
                  <a:pt x="71552" y="200395"/>
                  <a:pt x="74902" y="190545"/>
                </a:cubicBezTo>
                <a:cubicBezTo>
                  <a:pt x="78449" y="180301"/>
                  <a:pt x="85741" y="173603"/>
                  <a:pt x="96382" y="171239"/>
                </a:cubicBezTo>
                <a:cubicBezTo>
                  <a:pt x="111951" y="167890"/>
                  <a:pt x="127716" y="164738"/>
                  <a:pt x="143481" y="162177"/>
                </a:cubicBezTo>
                <a:cubicBezTo>
                  <a:pt x="162203" y="159025"/>
                  <a:pt x="180924" y="156070"/>
                  <a:pt x="199645" y="153903"/>
                </a:cubicBezTo>
                <a:cubicBezTo>
                  <a:pt x="218958" y="151736"/>
                  <a:pt x="227431" y="157449"/>
                  <a:pt x="230979" y="176952"/>
                </a:cubicBezTo>
                <a:cubicBezTo>
                  <a:pt x="236891" y="209062"/>
                  <a:pt x="241423" y="241370"/>
                  <a:pt x="246547" y="273480"/>
                </a:cubicBezTo>
                <a:cubicBezTo>
                  <a:pt x="246547" y="274071"/>
                  <a:pt x="246744" y="274662"/>
                  <a:pt x="246744" y="275253"/>
                </a:cubicBezTo>
                <a:cubicBezTo>
                  <a:pt x="245759" y="317016"/>
                  <a:pt x="243788" y="314061"/>
                  <a:pt x="211666" y="324108"/>
                </a:cubicBezTo>
                <a:cubicBezTo>
                  <a:pt x="205557" y="326078"/>
                  <a:pt x="199054" y="327654"/>
                  <a:pt x="192748" y="328442"/>
                </a:cubicBezTo>
                <a:cubicBezTo>
                  <a:pt x="174421" y="330806"/>
                  <a:pt x="156291" y="332579"/>
                  <a:pt x="143481" y="333958"/>
                </a:cubicBezTo>
                <a:close/>
                <a:moveTo>
                  <a:pt x="120425" y="311107"/>
                </a:moveTo>
                <a:cubicBezTo>
                  <a:pt x="129884" y="310516"/>
                  <a:pt x="136387" y="310319"/>
                  <a:pt x="142693" y="309531"/>
                </a:cubicBezTo>
                <a:cubicBezTo>
                  <a:pt x="165553" y="306576"/>
                  <a:pt x="188609" y="304015"/>
                  <a:pt x="211272" y="299878"/>
                </a:cubicBezTo>
                <a:cubicBezTo>
                  <a:pt x="223490" y="297711"/>
                  <a:pt x="226249" y="291801"/>
                  <a:pt x="225264" y="279193"/>
                </a:cubicBezTo>
                <a:cubicBezTo>
                  <a:pt x="222702" y="250235"/>
                  <a:pt x="220140" y="221079"/>
                  <a:pt x="217381" y="192121"/>
                </a:cubicBezTo>
                <a:cubicBezTo>
                  <a:pt x="216987" y="187787"/>
                  <a:pt x="215016" y="183650"/>
                  <a:pt x="213834" y="179316"/>
                </a:cubicBezTo>
                <a:cubicBezTo>
                  <a:pt x="176983" y="187984"/>
                  <a:pt x="141905" y="196061"/>
                  <a:pt x="104659" y="204728"/>
                </a:cubicBezTo>
                <a:cubicBezTo>
                  <a:pt x="109980" y="240385"/>
                  <a:pt x="115104" y="274662"/>
                  <a:pt x="120425" y="311107"/>
                </a:cubicBezTo>
                <a:close/>
                <a:moveTo>
                  <a:pt x="213637" y="879244"/>
                </a:moveTo>
                <a:cubicBezTo>
                  <a:pt x="203586" y="879244"/>
                  <a:pt x="193536" y="879638"/>
                  <a:pt x="183289" y="879244"/>
                </a:cubicBezTo>
                <a:cubicBezTo>
                  <a:pt x="164173" y="878456"/>
                  <a:pt x="150576" y="868409"/>
                  <a:pt x="142890" y="851665"/>
                </a:cubicBezTo>
                <a:cubicBezTo>
                  <a:pt x="130869" y="824676"/>
                  <a:pt x="126928" y="796112"/>
                  <a:pt x="127322" y="766562"/>
                </a:cubicBezTo>
                <a:cubicBezTo>
                  <a:pt x="127519" y="753363"/>
                  <a:pt x="132446" y="743317"/>
                  <a:pt x="146043" y="739771"/>
                </a:cubicBezTo>
                <a:cubicBezTo>
                  <a:pt x="166144" y="734846"/>
                  <a:pt x="186048" y="729330"/>
                  <a:pt x="206345" y="725981"/>
                </a:cubicBezTo>
                <a:cubicBezTo>
                  <a:pt x="219549" y="723814"/>
                  <a:pt x="233541" y="723617"/>
                  <a:pt x="246941" y="724405"/>
                </a:cubicBezTo>
                <a:cubicBezTo>
                  <a:pt x="265662" y="725587"/>
                  <a:pt x="277880" y="736225"/>
                  <a:pt x="281231" y="754742"/>
                </a:cubicBezTo>
                <a:cubicBezTo>
                  <a:pt x="286946" y="785671"/>
                  <a:pt x="290296" y="816796"/>
                  <a:pt x="288128" y="848513"/>
                </a:cubicBezTo>
                <a:cubicBezTo>
                  <a:pt x="287143" y="861908"/>
                  <a:pt x="281625" y="871758"/>
                  <a:pt x="268027" y="874122"/>
                </a:cubicBezTo>
                <a:cubicBezTo>
                  <a:pt x="250094" y="877274"/>
                  <a:pt x="231964" y="879244"/>
                  <a:pt x="213834" y="881805"/>
                </a:cubicBezTo>
                <a:cubicBezTo>
                  <a:pt x="213834" y="880820"/>
                  <a:pt x="213834" y="880032"/>
                  <a:pt x="213637" y="879244"/>
                </a:cubicBezTo>
                <a:close/>
                <a:moveTo>
                  <a:pt x="259356" y="747257"/>
                </a:moveTo>
                <a:cubicBezTo>
                  <a:pt x="225658" y="753166"/>
                  <a:pt x="195901" y="758091"/>
                  <a:pt x="166341" y="763410"/>
                </a:cubicBezTo>
                <a:cubicBezTo>
                  <a:pt x="153138" y="765774"/>
                  <a:pt x="150379" y="769320"/>
                  <a:pt x="152152" y="782716"/>
                </a:cubicBezTo>
                <a:cubicBezTo>
                  <a:pt x="153926" y="797491"/>
                  <a:pt x="156488" y="812068"/>
                  <a:pt x="159444" y="826449"/>
                </a:cubicBezTo>
                <a:cubicBezTo>
                  <a:pt x="163779" y="847725"/>
                  <a:pt x="166932" y="850286"/>
                  <a:pt x="189201" y="850483"/>
                </a:cubicBezTo>
                <a:cubicBezTo>
                  <a:pt x="208710" y="850680"/>
                  <a:pt x="228220" y="850483"/>
                  <a:pt x="247926" y="850286"/>
                </a:cubicBezTo>
                <a:cubicBezTo>
                  <a:pt x="263692" y="850089"/>
                  <a:pt x="266451" y="848513"/>
                  <a:pt x="265859" y="833147"/>
                </a:cubicBezTo>
                <a:cubicBezTo>
                  <a:pt x="264677" y="805173"/>
                  <a:pt x="261721" y="777003"/>
                  <a:pt x="259356" y="74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7"/>
          <p:cNvSpPr/>
          <p:nvPr/>
        </p:nvSpPr>
        <p:spPr>
          <a:xfrm>
            <a:off x="4002317" y="2585774"/>
            <a:ext cx="868070" cy="298446"/>
          </a:xfrm>
          <a:custGeom>
            <a:rect b="b" l="l" r="r" t="t"/>
            <a:pathLst>
              <a:path extrusionOk="0" h="596892" w="1736140">
                <a:moveTo>
                  <a:pt x="742998" y="138382"/>
                </a:moveTo>
                <a:cubicBezTo>
                  <a:pt x="726154" y="116010"/>
                  <a:pt x="722996" y="87586"/>
                  <a:pt x="706941" y="64688"/>
                </a:cubicBezTo>
                <a:cubicBezTo>
                  <a:pt x="698255" y="67057"/>
                  <a:pt x="690097" y="69162"/>
                  <a:pt x="681938" y="72057"/>
                </a:cubicBezTo>
                <a:cubicBezTo>
                  <a:pt x="609296" y="97061"/>
                  <a:pt x="536655" y="122327"/>
                  <a:pt x="463751" y="147594"/>
                </a:cubicBezTo>
                <a:cubicBezTo>
                  <a:pt x="462172" y="148120"/>
                  <a:pt x="460593" y="149436"/>
                  <a:pt x="456908" y="151805"/>
                </a:cubicBezTo>
                <a:cubicBezTo>
                  <a:pt x="482438" y="166017"/>
                  <a:pt x="499282" y="185493"/>
                  <a:pt x="511915" y="209181"/>
                </a:cubicBezTo>
                <a:cubicBezTo>
                  <a:pt x="542446" y="205496"/>
                  <a:pt x="571660" y="201811"/>
                  <a:pt x="601137" y="198653"/>
                </a:cubicBezTo>
                <a:cubicBezTo>
                  <a:pt x="639300" y="194442"/>
                  <a:pt x="677726" y="193915"/>
                  <a:pt x="716153" y="196811"/>
                </a:cubicBezTo>
                <a:cubicBezTo>
                  <a:pt x="729839" y="197863"/>
                  <a:pt x="730891" y="197600"/>
                  <a:pt x="735366" y="185493"/>
                </a:cubicBezTo>
                <a:cubicBezTo>
                  <a:pt x="745367" y="157858"/>
                  <a:pt x="763264" y="136803"/>
                  <a:pt x="788267" y="121274"/>
                </a:cubicBezTo>
                <a:cubicBezTo>
                  <a:pt x="796163" y="116537"/>
                  <a:pt x="803796" y="111010"/>
                  <a:pt x="811165" y="105746"/>
                </a:cubicBezTo>
                <a:cubicBezTo>
                  <a:pt x="820377" y="99429"/>
                  <a:pt x="829325" y="93902"/>
                  <a:pt x="841169" y="93113"/>
                </a:cubicBezTo>
                <a:cubicBezTo>
                  <a:pt x="849328" y="92586"/>
                  <a:pt x="856697" y="86006"/>
                  <a:pt x="864856" y="83901"/>
                </a:cubicBezTo>
                <a:cubicBezTo>
                  <a:pt x="894334" y="76532"/>
                  <a:pt x="924601" y="77321"/>
                  <a:pt x="954868" y="77584"/>
                </a:cubicBezTo>
                <a:cubicBezTo>
                  <a:pt x="992768" y="78111"/>
                  <a:pt x="1028036" y="90218"/>
                  <a:pt x="1063567" y="99429"/>
                </a:cubicBezTo>
                <a:cubicBezTo>
                  <a:pt x="1103572" y="109957"/>
                  <a:pt x="1132523" y="137066"/>
                  <a:pt x="1154368" y="171807"/>
                </a:cubicBezTo>
                <a:cubicBezTo>
                  <a:pt x="1155684" y="173913"/>
                  <a:pt x="1157000" y="176018"/>
                  <a:pt x="1157790" y="178387"/>
                </a:cubicBezTo>
                <a:cubicBezTo>
                  <a:pt x="1164106" y="195231"/>
                  <a:pt x="1175424" y="202601"/>
                  <a:pt x="1193584" y="198653"/>
                </a:cubicBezTo>
                <a:cubicBezTo>
                  <a:pt x="1207533" y="195758"/>
                  <a:pt x="1217008" y="203127"/>
                  <a:pt x="1225167" y="214444"/>
                </a:cubicBezTo>
                <a:cubicBezTo>
                  <a:pt x="1264909" y="191283"/>
                  <a:pt x="1303335" y="167859"/>
                  <a:pt x="1342551" y="145751"/>
                </a:cubicBezTo>
                <a:cubicBezTo>
                  <a:pt x="1364659" y="133381"/>
                  <a:pt x="1387820" y="123380"/>
                  <a:pt x="1410718" y="112326"/>
                </a:cubicBezTo>
                <a:cubicBezTo>
                  <a:pt x="1440722" y="97850"/>
                  <a:pt x="1470463" y="82585"/>
                  <a:pt x="1500730" y="68636"/>
                </a:cubicBezTo>
                <a:cubicBezTo>
                  <a:pt x="1539419" y="50739"/>
                  <a:pt x="1578108" y="32842"/>
                  <a:pt x="1617587" y="17050"/>
                </a:cubicBezTo>
                <a:cubicBezTo>
                  <a:pt x="1637853" y="8891"/>
                  <a:pt x="1659435" y="3364"/>
                  <a:pt x="1681806" y="732"/>
                </a:cubicBezTo>
                <a:cubicBezTo>
                  <a:pt x="1724970" y="-4269"/>
                  <a:pt x="1734708" y="16787"/>
                  <a:pt x="1736024" y="50476"/>
                </a:cubicBezTo>
                <a:cubicBezTo>
                  <a:pt x="1737077" y="75479"/>
                  <a:pt x="1730760" y="100745"/>
                  <a:pt x="1727338" y="125749"/>
                </a:cubicBezTo>
                <a:cubicBezTo>
                  <a:pt x="1725759" y="137329"/>
                  <a:pt x="1723391" y="148910"/>
                  <a:pt x="1721022" y="160490"/>
                </a:cubicBezTo>
                <a:cubicBezTo>
                  <a:pt x="1719706" y="166543"/>
                  <a:pt x="1717864" y="173650"/>
                  <a:pt x="1709705" y="172860"/>
                </a:cubicBezTo>
                <a:cubicBezTo>
                  <a:pt x="1702335" y="172070"/>
                  <a:pt x="1699177" y="165491"/>
                  <a:pt x="1699440" y="159437"/>
                </a:cubicBezTo>
                <a:cubicBezTo>
                  <a:pt x="1700493" y="136539"/>
                  <a:pt x="1702072" y="113642"/>
                  <a:pt x="1703914" y="91007"/>
                </a:cubicBezTo>
                <a:cubicBezTo>
                  <a:pt x="1705230" y="75216"/>
                  <a:pt x="1706809" y="59424"/>
                  <a:pt x="1708389" y="40737"/>
                </a:cubicBezTo>
                <a:cubicBezTo>
                  <a:pt x="1696019" y="41264"/>
                  <a:pt x="1686017" y="40211"/>
                  <a:pt x="1676805" y="42580"/>
                </a:cubicBezTo>
                <a:cubicBezTo>
                  <a:pt x="1655487" y="48370"/>
                  <a:pt x="1634168" y="53897"/>
                  <a:pt x="1613903" y="63372"/>
                </a:cubicBezTo>
                <a:cubicBezTo>
                  <a:pt x="1575740" y="81006"/>
                  <a:pt x="1537050" y="97061"/>
                  <a:pt x="1499150" y="114694"/>
                </a:cubicBezTo>
                <a:cubicBezTo>
                  <a:pt x="1428615" y="147330"/>
                  <a:pt x="1358342" y="180493"/>
                  <a:pt x="1289649" y="217076"/>
                </a:cubicBezTo>
                <a:cubicBezTo>
                  <a:pt x="1269383" y="227867"/>
                  <a:pt x="1249381" y="238658"/>
                  <a:pt x="1228062" y="250239"/>
                </a:cubicBezTo>
                <a:cubicBezTo>
                  <a:pt x="1227799" y="255502"/>
                  <a:pt x="1227273" y="261556"/>
                  <a:pt x="1227009" y="267609"/>
                </a:cubicBezTo>
                <a:cubicBezTo>
                  <a:pt x="1226483" y="280506"/>
                  <a:pt x="1223588" y="283664"/>
                  <a:pt x="1210165" y="284454"/>
                </a:cubicBezTo>
                <a:cubicBezTo>
                  <a:pt x="1200953" y="284980"/>
                  <a:pt x="1191742" y="284454"/>
                  <a:pt x="1182793" y="284454"/>
                </a:cubicBezTo>
                <a:cubicBezTo>
                  <a:pt x="1178845" y="303404"/>
                  <a:pt x="1176476" y="321301"/>
                  <a:pt x="1170949" y="337882"/>
                </a:cubicBezTo>
                <a:cubicBezTo>
                  <a:pt x="1164106" y="358148"/>
                  <a:pt x="1154895" y="377624"/>
                  <a:pt x="1145946" y="397100"/>
                </a:cubicBezTo>
                <a:cubicBezTo>
                  <a:pt x="1136471" y="417892"/>
                  <a:pt x="1125680" y="437632"/>
                  <a:pt x="1109626" y="454739"/>
                </a:cubicBezTo>
                <a:cubicBezTo>
                  <a:pt x="1083043" y="483164"/>
                  <a:pt x="1054092" y="507641"/>
                  <a:pt x="1015666" y="517379"/>
                </a:cubicBezTo>
                <a:cubicBezTo>
                  <a:pt x="992242" y="523169"/>
                  <a:pt x="968817" y="529749"/>
                  <a:pt x="944867" y="531591"/>
                </a:cubicBezTo>
                <a:cubicBezTo>
                  <a:pt x="907230" y="534750"/>
                  <a:pt x="869068" y="534223"/>
                  <a:pt x="833800" y="517116"/>
                </a:cubicBezTo>
                <a:cubicBezTo>
                  <a:pt x="793531" y="497640"/>
                  <a:pt x="762738" y="468162"/>
                  <a:pt x="743261" y="427367"/>
                </a:cubicBezTo>
                <a:cubicBezTo>
                  <a:pt x="725101" y="389204"/>
                  <a:pt x="717732" y="348936"/>
                  <a:pt x="715100" y="307088"/>
                </a:cubicBezTo>
                <a:cubicBezTo>
                  <a:pt x="714047" y="291033"/>
                  <a:pt x="712731" y="275505"/>
                  <a:pt x="717995" y="259450"/>
                </a:cubicBezTo>
                <a:cubicBezTo>
                  <a:pt x="720627" y="251818"/>
                  <a:pt x="718521" y="242343"/>
                  <a:pt x="718521" y="232342"/>
                </a:cubicBezTo>
                <a:cubicBezTo>
                  <a:pt x="654566" y="226551"/>
                  <a:pt x="591136" y="235237"/>
                  <a:pt x="526654" y="239711"/>
                </a:cubicBezTo>
                <a:cubicBezTo>
                  <a:pt x="527970" y="249449"/>
                  <a:pt x="527970" y="258924"/>
                  <a:pt x="530339" y="267346"/>
                </a:cubicBezTo>
                <a:cubicBezTo>
                  <a:pt x="539287" y="298929"/>
                  <a:pt x="531918" y="329986"/>
                  <a:pt x="527970" y="361043"/>
                </a:cubicBezTo>
                <a:cubicBezTo>
                  <a:pt x="522969" y="400258"/>
                  <a:pt x="505072" y="435526"/>
                  <a:pt x="487701" y="470004"/>
                </a:cubicBezTo>
                <a:cubicBezTo>
                  <a:pt x="472963" y="499219"/>
                  <a:pt x="450065" y="521853"/>
                  <a:pt x="421377" y="538171"/>
                </a:cubicBezTo>
                <a:cubicBezTo>
                  <a:pt x="404269" y="547909"/>
                  <a:pt x="387951" y="558963"/>
                  <a:pt x="370318" y="567912"/>
                </a:cubicBezTo>
                <a:cubicBezTo>
                  <a:pt x="316100" y="595547"/>
                  <a:pt x="258461" y="601074"/>
                  <a:pt x="198716" y="594231"/>
                </a:cubicBezTo>
                <a:cubicBezTo>
                  <a:pt x="170818" y="590810"/>
                  <a:pt x="143972" y="585809"/>
                  <a:pt x="118179" y="573965"/>
                </a:cubicBezTo>
                <a:cubicBezTo>
                  <a:pt x="80016" y="556595"/>
                  <a:pt x="51065" y="530275"/>
                  <a:pt x="32905" y="492113"/>
                </a:cubicBezTo>
                <a:cubicBezTo>
                  <a:pt x="26325" y="478427"/>
                  <a:pt x="18166" y="465004"/>
                  <a:pt x="13165" y="450265"/>
                </a:cubicBezTo>
                <a:cubicBezTo>
                  <a:pt x="7901" y="434737"/>
                  <a:pt x="3690" y="418155"/>
                  <a:pt x="2111" y="401838"/>
                </a:cubicBezTo>
                <a:cubicBezTo>
                  <a:pt x="-1837" y="361306"/>
                  <a:pt x="6" y="320511"/>
                  <a:pt x="5533" y="280243"/>
                </a:cubicBezTo>
                <a:cubicBezTo>
                  <a:pt x="8691" y="257082"/>
                  <a:pt x="11586" y="232605"/>
                  <a:pt x="28167" y="212865"/>
                </a:cubicBezTo>
                <a:cubicBezTo>
                  <a:pt x="36589" y="202864"/>
                  <a:pt x="37642" y="187599"/>
                  <a:pt x="49749" y="178913"/>
                </a:cubicBezTo>
                <a:cubicBezTo>
                  <a:pt x="66067" y="167333"/>
                  <a:pt x="76331" y="148120"/>
                  <a:pt x="97124" y="141803"/>
                </a:cubicBezTo>
                <a:cubicBezTo>
                  <a:pt x="99756" y="141014"/>
                  <a:pt x="101335" y="137592"/>
                  <a:pt x="103703" y="135487"/>
                </a:cubicBezTo>
                <a:cubicBezTo>
                  <a:pt x="106862" y="132592"/>
                  <a:pt x="109757" y="128644"/>
                  <a:pt x="113705" y="127328"/>
                </a:cubicBezTo>
                <a:cubicBezTo>
                  <a:pt x="151868" y="114431"/>
                  <a:pt x="188451" y="94692"/>
                  <a:pt x="230299" y="94955"/>
                </a:cubicBezTo>
                <a:cubicBezTo>
                  <a:pt x="269778" y="95218"/>
                  <a:pt x="309520" y="95745"/>
                  <a:pt x="347946" y="106272"/>
                </a:cubicBezTo>
                <a:cubicBezTo>
                  <a:pt x="365843" y="111010"/>
                  <a:pt x="383214" y="117326"/>
                  <a:pt x="400585" y="123643"/>
                </a:cubicBezTo>
                <a:cubicBezTo>
                  <a:pt x="412692" y="128117"/>
                  <a:pt x="424009" y="128117"/>
                  <a:pt x="436642" y="123643"/>
                </a:cubicBezTo>
                <a:cubicBezTo>
                  <a:pt x="459013" y="115221"/>
                  <a:pt x="482174" y="108904"/>
                  <a:pt x="504809" y="101272"/>
                </a:cubicBezTo>
                <a:cubicBezTo>
                  <a:pt x="516916" y="97061"/>
                  <a:pt x="528496" y="91270"/>
                  <a:pt x="540866" y="87059"/>
                </a:cubicBezTo>
                <a:cubicBezTo>
                  <a:pt x="568238" y="77321"/>
                  <a:pt x="595874" y="68373"/>
                  <a:pt x="622982" y="58634"/>
                </a:cubicBezTo>
                <a:cubicBezTo>
                  <a:pt x="640880" y="52318"/>
                  <a:pt x="658777" y="45212"/>
                  <a:pt x="676411" y="38632"/>
                </a:cubicBezTo>
                <a:cubicBezTo>
                  <a:pt x="677463" y="38105"/>
                  <a:pt x="678779" y="37842"/>
                  <a:pt x="679832" y="37316"/>
                </a:cubicBezTo>
                <a:cubicBezTo>
                  <a:pt x="708783" y="27315"/>
                  <a:pt x="722996" y="33368"/>
                  <a:pt x="733260" y="62056"/>
                </a:cubicBezTo>
                <a:cubicBezTo>
                  <a:pt x="740103" y="81269"/>
                  <a:pt x="744841" y="101272"/>
                  <a:pt x="750631" y="120748"/>
                </a:cubicBezTo>
                <a:cubicBezTo>
                  <a:pt x="752473" y="127065"/>
                  <a:pt x="753000" y="132855"/>
                  <a:pt x="742998" y="138382"/>
                </a:cubicBezTo>
                <a:close/>
                <a:moveTo>
                  <a:pt x="55276" y="287086"/>
                </a:moveTo>
                <a:cubicBezTo>
                  <a:pt x="49749" y="331565"/>
                  <a:pt x="47643" y="373676"/>
                  <a:pt x="52907" y="416313"/>
                </a:cubicBezTo>
                <a:cubicBezTo>
                  <a:pt x="57118" y="450265"/>
                  <a:pt x="71068" y="479216"/>
                  <a:pt x="92386" y="504483"/>
                </a:cubicBezTo>
                <a:cubicBezTo>
                  <a:pt x="109230" y="524485"/>
                  <a:pt x="129233" y="540540"/>
                  <a:pt x="156342" y="546593"/>
                </a:cubicBezTo>
                <a:cubicBezTo>
                  <a:pt x="175555" y="550804"/>
                  <a:pt x="194768" y="554752"/>
                  <a:pt x="214771" y="556332"/>
                </a:cubicBezTo>
                <a:cubicBezTo>
                  <a:pt x="257145" y="559753"/>
                  <a:pt x="297150" y="551857"/>
                  <a:pt x="336102" y="536066"/>
                </a:cubicBezTo>
                <a:cubicBezTo>
                  <a:pt x="348209" y="531065"/>
                  <a:pt x="359263" y="524222"/>
                  <a:pt x="371370" y="519748"/>
                </a:cubicBezTo>
                <a:cubicBezTo>
                  <a:pt x="397163" y="509746"/>
                  <a:pt x="416376" y="491060"/>
                  <a:pt x="431905" y="469741"/>
                </a:cubicBezTo>
                <a:cubicBezTo>
                  <a:pt x="458487" y="432894"/>
                  <a:pt x="475595" y="391047"/>
                  <a:pt x="487701" y="347093"/>
                </a:cubicBezTo>
                <a:cubicBezTo>
                  <a:pt x="494018" y="324196"/>
                  <a:pt x="493228" y="300772"/>
                  <a:pt x="495071" y="277347"/>
                </a:cubicBezTo>
                <a:cubicBezTo>
                  <a:pt x="496650" y="254713"/>
                  <a:pt x="491649" y="234710"/>
                  <a:pt x="480858" y="215234"/>
                </a:cubicBezTo>
                <a:cubicBezTo>
                  <a:pt x="467172" y="190494"/>
                  <a:pt x="442695" y="178913"/>
                  <a:pt x="419535" y="166017"/>
                </a:cubicBezTo>
                <a:cubicBezTo>
                  <a:pt x="415587" y="163648"/>
                  <a:pt x="408480" y="164964"/>
                  <a:pt x="403480" y="166543"/>
                </a:cubicBezTo>
                <a:cubicBezTo>
                  <a:pt x="387162" y="171807"/>
                  <a:pt x="371107" y="178387"/>
                  <a:pt x="354789" y="183914"/>
                </a:cubicBezTo>
                <a:cubicBezTo>
                  <a:pt x="290570" y="205759"/>
                  <a:pt x="226088" y="227341"/>
                  <a:pt x="161869" y="249449"/>
                </a:cubicBezTo>
                <a:cubicBezTo>
                  <a:pt x="126075" y="261556"/>
                  <a:pt x="90544" y="274452"/>
                  <a:pt x="55276" y="287086"/>
                </a:cubicBezTo>
                <a:close/>
                <a:moveTo>
                  <a:pt x="756158" y="300245"/>
                </a:moveTo>
                <a:cubicBezTo>
                  <a:pt x="756158" y="308931"/>
                  <a:pt x="755105" y="317616"/>
                  <a:pt x="756421" y="326038"/>
                </a:cubicBezTo>
                <a:cubicBezTo>
                  <a:pt x="760632" y="357358"/>
                  <a:pt x="767475" y="388415"/>
                  <a:pt x="780898" y="417103"/>
                </a:cubicBezTo>
                <a:cubicBezTo>
                  <a:pt x="792742" y="442896"/>
                  <a:pt x="811955" y="463425"/>
                  <a:pt x="836695" y="477637"/>
                </a:cubicBezTo>
                <a:cubicBezTo>
                  <a:pt x="868541" y="495797"/>
                  <a:pt x="903546" y="499219"/>
                  <a:pt x="939340" y="494744"/>
                </a:cubicBezTo>
                <a:cubicBezTo>
                  <a:pt x="949868" y="493428"/>
                  <a:pt x="960132" y="491060"/>
                  <a:pt x="970397" y="489217"/>
                </a:cubicBezTo>
                <a:cubicBezTo>
                  <a:pt x="1013297" y="481585"/>
                  <a:pt x="1048565" y="460003"/>
                  <a:pt x="1076463" y="427367"/>
                </a:cubicBezTo>
                <a:cubicBezTo>
                  <a:pt x="1100940" y="398679"/>
                  <a:pt x="1120153" y="366570"/>
                  <a:pt x="1133050" y="331039"/>
                </a:cubicBezTo>
                <a:cubicBezTo>
                  <a:pt x="1143577" y="301824"/>
                  <a:pt x="1151473" y="272084"/>
                  <a:pt x="1148841" y="240501"/>
                </a:cubicBezTo>
                <a:cubicBezTo>
                  <a:pt x="1145683" y="201811"/>
                  <a:pt x="1122522" y="174702"/>
                  <a:pt x="1095413" y="150225"/>
                </a:cubicBezTo>
                <a:cubicBezTo>
                  <a:pt x="1089623" y="144962"/>
                  <a:pt x="1082517" y="140224"/>
                  <a:pt x="1075147" y="137329"/>
                </a:cubicBezTo>
                <a:cubicBezTo>
                  <a:pt x="1045143" y="125222"/>
                  <a:pt x="1014087" y="117326"/>
                  <a:pt x="981714" y="115484"/>
                </a:cubicBezTo>
                <a:cubicBezTo>
                  <a:pt x="930655" y="112852"/>
                  <a:pt x="880385" y="114431"/>
                  <a:pt x="834063" y="139961"/>
                </a:cubicBezTo>
                <a:cubicBezTo>
                  <a:pt x="809586" y="153384"/>
                  <a:pt x="788267" y="170228"/>
                  <a:pt x="777213" y="197863"/>
                </a:cubicBezTo>
                <a:cubicBezTo>
                  <a:pt x="764054" y="231026"/>
                  <a:pt x="754316" y="264188"/>
                  <a:pt x="756158" y="300245"/>
                </a:cubicBezTo>
                <a:close/>
                <a:moveTo>
                  <a:pt x="63961" y="253134"/>
                </a:moveTo>
                <a:cubicBezTo>
                  <a:pt x="90544" y="242080"/>
                  <a:pt x="114231" y="231815"/>
                  <a:pt x="138182" y="222603"/>
                </a:cubicBezTo>
                <a:cubicBezTo>
                  <a:pt x="162132" y="213392"/>
                  <a:pt x="186872" y="205496"/>
                  <a:pt x="211086" y="197337"/>
                </a:cubicBezTo>
                <a:cubicBezTo>
                  <a:pt x="236353" y="188915"/>
                  <a:pt x="262145" y="182072"/>
                  <a:pt x="286885" y="172597"/>
                </a:cubicBezTo>
                <a:cubicBezTo>
                  <a:pt x="310573" y="163385"/>
                  <a:pt x="335839" y="158648"/>
                  <a:pt x="361632" y="146278"/>
                </a:cubicBezTo>
                <a:cubicBezTo>
                  <a:pt x="314521" y="132328"/>
                  <a:pt x="253460" y="133381"/>
                  <a:pt x="208980" y="143382"/>
                </a:cubicBezTo>
                <a:cubicBezTo>
                  <a:pt x="170554" y="152068"/>
                  <a:pt x="136603" y="168386"/>
                  <a:pt x="106072" y="193915"/>
                </a:cubicBezTo>
                <a:cubicBezTo>
                  <a:pt x="90544" y="206812"/>
                  <a:pt x="81858" y="224709"/>
                  <a:pt x="67909" y="238658"/>
                </a:cubicBezTo>
                <a:cubicBezTo>
                  <a:pt x="65541" y="240501"/>
                  <a:pt x="65804" y="245764"/>
                  <a:pt x="63961" y="253134"/>
                </a:cubicBezTo>
                <a:close/>
                <a:moveTo>
                  <a:pt x="1195163" y="221024"/>
                </a:moveTo>
                <a:cubicBezTo>
                  <a:pt x="1189110" y="221024"/>
                  <a:pt x="1183583" y="221024"/>
                  <a:pt x="1178056" y="221024"/>
                </a:cubicBezTo>
                <a:cubicBezTo>
                  <a:pt x="1179372" y="231552"/>
                  <a:pt x="1180424" y="240501"/>
                  <a:pt x="1181740" y="249449"/>
                </a:cubicBezTo>
                <a:cubicBezTo>
                  <a:pt x="1183056" y="258398"/>
                  <a:pt x="1187794" y="260503"/>
                  <a:pt x="1195163" y="256292"/>
                </a:cubicBezTo>
                <a:cubicBezTo>
                  <a:pt x="1195163" y="244448"/>
                  <a:pt x="1195163" y="233131"/>
                  <a:pt x="1195163" y="2210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7"/>
          <p:cNvSpPr/>
          <p:nvPr/>
        </p:nvSpPr>
        <p:spPr>
          <a:xfrm>
            <a:off x="0" y="0"/>
            <a:ext cx="3582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7"/>
          <p:cNvSpPr txBox="1"/>
          <p:nvPr/>
        </p:nvSpPr>
        <p:spPr>
          <a:xfrm>
            <a:off x="514350" y="509588"/>
            <a:ext cx="25296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Elements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39" name="Google Shape;639;p37"/>
          <p:cNvSpPr txBox="1"/>
          <p:nvPr/>
        </p:nvSpPr>
        <p:spPr>
          <a:xfrm>
            <a:off x="514350" y="3154680"/>
            <a:ext cx="2622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Use these design resources in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your Presentation.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6" name="Google Shape;646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47" name="Google Shape;647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48" name="Google Shape;648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9" name="Google Shape;649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0" name="Google Shape;650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51" name="Google Shape;651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3" name="Google Shape;653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54" name="Google Shape;654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5" name="Google Shape;655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6" name="Google Shape;656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57" name="Google Shape;657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8" name="Google Shape;658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4703887" y="1157119"/>
            <a:ext cx="3678862" cy="2811736"/>
            <a:chOff x="0" y="-9525"/>
            <a:chExt cx="9810300" cy="7497962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0" y="-9525"/>
              <a:ext cx="9810300" cy="3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an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Agenda Page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0" y="4308843"/>
              <a:ext cx="7941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9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Fira Sans Medium"/>
                <a:buChar char="●"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0" y="5529190"/>
              <a:ext cx="7941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9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Fira Sans Medium"/>
                <a:buChar char="●"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0" y="6749537"/>
              <a:ext cx="7941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9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Fira Sans Medium"/>
                <a:buChar char="●"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an agenda here.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73" name="Google Shape;73;p13"/>
          <p:cNvSpPr/>
          <p:nvPr/>
        </p:nvSpPr>
        <p:spPr>
          <a:xfrm>
            <a:off x="685777" y="717347"/>
            <a:ext cx="3074791" cy="3624503"/>
          </a:xfrm>
          <a:custGeom>
            <a:rect b="b" l="l" r="r" t="t"/>
            <a:pathLst>
              <a:path extrusionOk="0" h="7249006" w="6149582">
                <a:moveTo>
                  <a:pt x="6078781" y="5669236"/>
                </a:moveTo>
                <a:cubicBezTo>
                  <a:pt x="6102166" y="5967289"/>
                  <a:pt x="6124090" y="6265344"/>
                  <a:pt x="6148937" y="6561937"/>
                </a:cubicBezTo>
                <a:cubicBezTo>
                  <a:pt x="6157706" y="6659827"/>
                  <a:pt x="6075858" y="6776711"/>
                  <a:pt x="5983779" y="6776711"/>
                </a:cubicBezTo>
                <a:cubicBezTo>
                  <a:pt x="5643235" y="6776711"/>
                  <a:pt x="5308536" y="6840997"/>
                  <a:pt x="4970914" y="6876062"/>
                </a:cubicBezTo>
                <a:cubicBezTo>
                  <a:pt x="4633292" y="6911127"/>
                  <a:pt x="4297132" y="6956420"/>
                  <a:pt x="3959510" y="6987102"/>
                </a:cubicBezTo>
                <a:cubicBezTo>
                  <a:pt x="3713967" y="7009018"/>
                  <a:pt x="3466962" y="7007556"/>
                  <a:pt x="3221419" y="7026550"/>
                </a:cubicBezTo>
                <a:cubicBezTo>
                  <a:pt x="2980260" y="7044083"/>
                  <a:pt x="2739102" y="7071843"/>
                  <a:pt x="2497943" y="7096681"/>
                </a:cubicBezTo>
                <a:cubicBezTo>
                  <a:pt x="2322555" y="7114213"/>
                  <a:pt x="2147168" y="7130285"/>
                  <a:pt x="1973241" y="7156584"/>
                </a:cubicBezTo>
                <a:cubicBezTo>
                  <a:pt x="1546464" y="7223792"/>
                  <a:pt x="1115301" y="7229636"/>
                  <a:pt x="685601" y="7248630"/>
                </a:cubicBezTo>
                <a:cubicBezTo>
                  <a:pt x="621292" y="7251552"/>
                  <a:pt x="554060" y="7236941"/>
                  <a:pt x="489751" y="7223792"/>
                </a:cubicBezTo>
                <a:cubicBezTo>
                  <a:pt x="410826" y="7206259"/>
                  <a:pt x="353825" y="7162428"/>
                  <a:pt x="345056" y="7073304"/>
                </a:cubicBezTo>
                <a:cubicBezTo>
                  <a:pt x="326055" y="6893595"/>
                  <a:pt x="302670" y="6715347"/>
                  <a:pt x="285132" y="6535638"/>
                </a:cubicBezTo>
                <a:cubicBezTo>
                  <a:pt x="271978" y="6404143"/>
                  <a:pt x="270516" y="6271188"/>
                  <a:pt x="254439" y="6139693"/>
                </a:cubicBezTo>
                <a:cubicBezTo>
                  <a:pt x="235438" y="5983361"/>
                  <a:pt x="204745" y="5828490"/>
                  <a:pt x="182822" y="5673619"/>
                </a:cubicBezTo>
                <a:cubicBezTo>
                  <a:pt x="174053" y="5607872"/>
                  <a:pt x="178437" y="5540663"/>
                  <a:pt x="171129" y="5476377"/>
                </a:cubicBezTo>
                <a:cubicBezTo>
                  <a:pt x="136052" y="5171018"/>
                  <a:pt x="81974" y="4868581"/>
                  <a:pt x="86359" y="4558838"/>
                </a:cubicBezTo>
                <a:cubicBezTo>
                  <a:pt x="87820" y="4455104"/>
                  <a:pt x="52743" y="4349908"/>
                  <a:pt x="45435" y="4244713"/>
                </a:cubicBezTo>
                <a:cubicBezTo>
                  <a:pt x="30819" y="4003640"/>
                  <a:pt x="23511" y="3761105"/>
                  <a:pt x="14742" y="3518571"/>
                </a:cubicBezTo>
                <a:cubicBezTo>
                  <a:pt x="7434" y="3325713"/>
                  <a:pt x="3049" y="3131393"/>
                  <a:pt x="126" y="2938535"/>
                </a:cubicBezTo>
                <a:cubicBezTo>
                  <a:pt x="-1335" y="2828956"/>
                  <a:pt x="10357" y="2720839"/>
                  <a:pt x="11819" y="2611260"/>
                </a:cubicBezTo>
                <a:cubicBezTo>
                  <a:pt x="13280" y="2475382"/>
                  <a:pt x="11819" y="2339505"/>
                  <a:pt x="10357" y="2203627"/>
                </a:cubicBezTo>
                <a:cubicBezTo>
                  <a:pt x="7434" y="1939177"/>
                  <a:pt x="4511" y="1674727"/>
                  <a:pt x="3049" y="1410278"/>
                </a:cubicBezTo>
                <a:cubicBezTo>
                  <a:pt x="1588" y="1242257"/>
                  <a:pt x="126" y="1075697"/>
                  <a:pt x="3049" y="907677"/>
                </a:cubicBezTo>
                <a:cubicBezTo>
                  <a:pt x="5972" y="776182"/>
                  <a:pt x="13280" y="643227"/>
                  <a:pt x="23511" y="511732"/>
                </a:cubicBezTo>
                <a:cubicBezTo>
                  <a:pt x="32281" y="397771"/>
                  <a:pt x="52743" y="370011"/>
                  <a:pt x="159437" y="380238"/>
                </a:cubicBezTo>
                <a:cubicBezTo>
                  <a:pt x="404980" y="403615"/>
                  <a:pt x="635908" y="315952"/>
                  <a:pt x="878528" y="308647"/>
                </a:cubicBezTo>
                <a:cubicBezTo>
                  <a:pt x="973529" y="305725"/>
                  <a:pt x="1068531" y="276504"/>
                  <a:pt x="1162072" y="257510"/>
                </a:cubicBezTo>
                <a:cubicBezTo>
                  <a:pt x="1457308" y="197607"/>
                  <a:pt x="1758391" y="206373"/>
                  <a:pt x="2056550" y="188841"/>
                </a:cubicBezTo>
                <a:cubicBezTo>
                  <a:pt x="2275785" y="175691"/>
                  <a:pt x="2495020" y="158159"/>
                  <a:pt x="2714255" y="140626"/>
                </a:cubicBezTo>
                <a:cubicBezTo>
                  <a:pt x="2924721" y="123093"/>
                  <a:pt x="3133725" y="101178"/>
                  <a:pt x="3344190" y="83645"/>
                </a:cubicBezTo>
                <a:cubicBezTo>
                  <a:pt x="3655504" y="57346"/>
                  <a:pt x="3965356" y="20820"/>
                  <a:pt x="4278132" y="9132"/>
                </a:cubicBezTo>
                <a:cubicBezTo>
                  <a:pt x="4630369" y="-5479"/>
                  <a:pt x="4982606" y="1826"/>
                  <a:pt x="5336306" y="1826"/>
                </a:cubicBezTo>
                <a:cubicBezTo>
                  <a:pt x="5361153" y="1826"/>
                  <a:pt x="5387461" y="12054"/>
                  <a:pt x="5409384" y="23742"/>
                </a:cubicBezTo>
                <a:cubicBezTo>
                  <a:pt x="5495616" y="69035"/>
                  <a:pt x="5557002" y="134782"/>
                  <a:pt x="5574541" y="234133"/>
                </a:cubicBezTo>
                <a:cubicBezTo>
                  <a:pt x="5606696" y="416764"/>
                  <a:pt x="5646158" y="597934"/>
                  <a:pt x="5668081" y="780565"/>
                </a:cubicBezTo>
                <a:cubicBezTo>
                  <a:pt x="5692928" y="990956"/>
                  <a:pt x="5698774" y="1202809"/>
                  <a:pt x="5719236" y="1413200"/>
                </a:cubicBezTo>
                <a:cubicBezTo>
                  <a:pt x="5748468" y="1733169"/>
                  <a:pt x="5786468" y="2053139"/>
                  <a:pt x="5815699" y="2373109"/>
                </a:cubicBezTo>
                <a:cubicBezTo>
                  <a:pt x="5833238" y="2570351"/>
                  <a:pt x="5842008" y="2769053"/>
                  <a:pt x="5856623" y="2966295"/>
                </a:cubicBezTo>
                <a:cubicBezTo>
                  <a:pt x="5887316" y="3365161"/>
                  <a:pt x="5916548" y="3765489"/>
                  <a:pt x="5953087" y="4164355"/>
                </a:cubicBezTo>
                <a:cubicBezTo>
                  <a:pt x="5979395" y="4449260"/>
                  <a:pt x="6021780" y="4732703"/>
                  <a:pt x="6048089" y="5017608"/>
                </a:cubicBezTo>
                <a:cubicBezTo>
                  <a:pt x="6068551" y="5232382"/>
                  <a:pt x="6077320" y="5448617"/>
                  <a:pt x="6090474" y="5663391"/>
                </a:cubicBezTo>
                <a:cubicBezTo>
                  <a:pt x="6087551" y="5667774"/>
                  <a:pt x="6083166" y="5667774"/>
                  <a:pt x="6078781" y="5669236"/>
                </a:cubicBezTo>
                <a:close/>
                <a:moveTo>
                  <a:pt x="124359" y="581863"/>
                </a:moveTo>
                <a:cubicBezTo>
                  <a:pt x="124359" y="625694"/>
                  <a:pt x="124359" y="647610"/>
                  <a:pt x="124359" y="669526"/>
                </a:cubicBezTo>
                <a:cubicBezTo>
                  <a:pt x="133129" y="1017255"/>
                  <a:pt x="144821" y="1366446"/>
                  <a:pt x="152129" y="1714176"/>
                </a:cubicBezTo>
                <a:cubicBezTo>
                  <a:pt x="156514" y="1908495"/>
                  <a:pt x="153591" y="2101354"/>
                  <a:pt x="157975" y="2295673"/>
                </a:cubicBezTo>
                <a:cubicBezTo>
                  <a:pt x="162360" y="2551357"/>
                  <a:pt x="171129" y="2805579"/>
                  <a:pt x="176976" y="3061263"/>
                </a:cubicBezTo>
                <a:cubicBezTo>
                  <a:pt x="181360" y="3246816"/>
                  <a:pt x="174053" y="3432370"/>
                  <a:pt x="185745" y="3616462"/>
                </a:cubicBezTo>
                <a:cubicBezTo>
                  <a:pt x="210592" y="3994873"/>
                  <a:pt x="239823" y="4371824"/>
                  <a:pt x="308517" y="4745853"/>
                </a:cubicBezTo>
                <a:cubicBezTo>
                  <a:pt x="345056" y="4947477"/>
                  <a:pt x="347979" y="5156407"/>
                  <a:pt x="375749" y="5360954"/>
                </a:cubicBezTo>
                <a:cubicBezTo>
                  <a:pt x="412288" y="5629787"/>
                  <a:pt x="482443" y="5892776"/>
                  <a:pt x="489751" y="6167453"/>
                </a:cubicBezTo>
                <a:cubicBezTo>
                  <a:pt x="494136" y="6360312"/>
                  <a:pt x="532136" y="6551709"/>
                  <a:pt x="551137" y="6744568"/>
                </a:cubicBezTo>
                <a:cubicBezTo>
                  <a:pt x="561368" y="6852685"/>
                  <a:pt x="562829" y="6960803"/>
                  <a:pt x="568676" y="7070381"/>
                </a:cubicBezTo>
                <a:cubicBezTo>
                  <a:pt x="651985" y="7070381"/>
                  <a:pt x="726525" y="7073304"/>
                  <a:pt x="799603" y="7068921"/>
                </a:cubicBezTo>
                <a:cubicBezTo>
                  <a:pt x="891682" y="7063076"/>
                  <a:pt x="983760" y="7049927"/>
                  <a:pt x="1075839" y="7041160"/>
                </a:cubicBezTo>
                <a:cubicBezTo>
                  <a:pt x="1251227" y="7026550"/>
                  <a:pt x="1426615" y="7017784"/>
                  <a:pt x="1600542" y="7000251"/>
                </a:cubicBezTo>
                <a:cubicBezTo>
                  <a:pt x="1813930" y="6978335"/>
                  <a:pt x="2025857" y="6943270"/>
                  <a:pt x="2239246" y="6924277"/>
                </a:cubicBezTo>
                <a:cubicBezTo>
                  <a:pt x="2658716" y="6886290"/>
                  <a:pt x="3079647" y="6857069"/>
                  <a:pt x="3499117" y="6823464"/>
                </a:cubicBezTo>
                <a:cubicBezTo>
                  <a:pt x="3700813" y="6807393"/>
                  <a:pt x="3902509" y="6801548"/>
                  <a:pt x="4104205" y="6776711"/>
                </a:cubicBezTo>
                <a:cubicBezTo>
                  <a:pt x="4365826" y="6744568"/>
                  <a:pt x="4624523" y="6691970"/>
                  <a:pt x="4886143" y="6658366"/>
                </a:cubicBezTo>
                <a:cubicBezTo>
                  <a:pt x="5204765" y="6615996"/>
                  <a:pt x="5523386" y="6583852"/>
                  <a:pt x="5842008" y="6547326"/>
                </a:cubicBezTo>
                <a:cubicBezTo>
                  <a:pt x="5925317" y="6537099"/>
                  <a:pt x="5934086" y="6525410"/>
                  <a:pt x="5918009" y="6436286"/>
                </a:cubicBezTo>
                <a:cubicBezTo>
                  <a:pt x="5904855" y="6358851"/>
                  <a:pt x="5890239" y="6279954"/>
                  <a:pt x="5885855" y="6201057"/>
                </a:cubicBezTo>
                <a:cubicBezTo>
                  <a:pt x="5874162" y="5973134"/>
                  <a:pt x="5869777" y="5743749"/>
                  <a:pt x="5859546" y="5514364"/>
                </a:cubicBezTo>
                <a:cubicBezTo>
                  <a:pt x="5850777" y="5311279"/>
                  <a:pt x="5839084" y="5109654"/>
                  <a:pt x="5823007" y="4908029"/>
                </a:cubicBezTo>
                <a:cubicBezTo>
                  <a:pt x="5808392" y="4710787"/>
                  <a:pt x="5789391" y="4513546"/>
                  <a:pt x="5768929" y="4316304"/>
                </a:cubicBezTo>
                <a:cubicBezTo>
                  <a:pt x="5754314" y="4171660"/>
                  <a:pt x="5725082" y="4028478"/>
                  <a:pt x="5716313" y="3883834"/>
                </a:cubicBezTo>
                <a:cubicBezTo>
                  <a:pt x="5695851" y="3559481"/>
                  <a:pt x="5688543" y="3235128"/>
                  <a:pt x="5669543" y="2912236"/>
                </a:cubicBezTo>
                <a:cubicBezTo>
                  <a:pt x="5644696" y="2503142"/>
                  <a:pt x="5611080" y="2095510"/>
                  <a:pt x="5583310" y="1686416"/>
                </a:cubicBezTo>
                <a:cubicBezTo>
                  <a:pt x="5573080" y="1546155"/>
                  <a:pt x="5567233" y="1405894"/>
                  <a:pt x="5557002" y="1264173"/>
                </a:cubicBezTo>
                <a:cubicBezTo>
                  <a:pt x="5542387" y="1062548"/>
                  <a:pt x="5526309" y="859462"/>
                  <a:pt x="5508770" y="657837"/>
                </a:cubicBezTo>
                <a:cubicBezTo>
                  <a:pt x="5497078" y="508810"/>
                  <a:pt x="5475155" y="361244"/>
                  <a:pt x="5432769" y="206373"/>
                </a:cubicBezTo>
                <a:cubicBezTo>
                  <a:pt x="5152148" y="215139"/>
                  <a:pt x="4880297" y="222445"/>
                  <a:pt x="4606984" y="231211"/>
                </a:cubicBezTo>
                <a:cubicBezTo>
                  <a:pt x="4338056" y="239977"/>
                  <a:pt x="4069127" y="251666"/>
                  <a:pt x="3801661" y="263354"/>
                </a:cubicBezTo>
                <a:cubicBezTo>
                  <a:pt x="3652581" y="270659"/>
                  <a:pt x="3503501" y="276504"/>
                  <a:pt x="3354421" y="289653"/>
                </a:cubicBezTo>
                <a:cubicBezTo>
                  <a:pt x="3069416" y="314491"/>
                  <a:pt x="2785872" y="349556"/>
                  <a:pt x="2500867" y="370011"/>
                </a:cubicBezTo>
                <a:cubicBezTo>
                  <a:pt x="2176399" y="393387"/>
                  <a:pt x="1849008" y="399232"/>
                  <a:pt x="1524540" y="422608"/>
                </a:cubicBezTo>
                <a:cubicBezTo>
                  <a:pt x="1322844" y="437219"/>
                  <a:pt x="1121148" y="460596"/>
                  <a:pt x="923836" y="498583"/>
                </a:cubicBezTo>
                <a:cubicBezTo>
                  <a:pt x="725063" y="535109"/>
                  <a:pt x="527752" y="577480"/>
                  <a:pt x="324594" y="578941"/>
                </a:cubicBezTo>
                <a:cubicBezTo>
                  <a:pt x="260285" y="581863"/>
                  <a:pt x="198899" y="581863"/>
                  <a:pt x="124359" y="581863"/>
                </a:cubicBezTo>
                <a:close/>
                <a:moveTo>
                  <a:pt x="5117071" y="5679463"/>
                </a:moveTo>
                <a:cubicBezTo>
                  <a:pt x="5223765" y="5661930"/>
                  <a:pt x="5299767" y="5653164"/>
                  <a:pt x="5374307" y="5635632"/>
                </a:cubicBezTo>
                <a:cubicBezTo>
                  <a:pt x="5418154" y="5625404"/>
                  <a:pt x="5462001" y="5622482"/>
                  <a:pt x="5472231" y="5667774"/>
                </a:cubicBezTo>
                <a:cubicBezTo>
                  <a:pt x="5478078" y="5698456"/>
                  <a:pt x="5459077" y="5751054"/>
                  <a:pt x="5434231" y="5767126"/>
                </a:cubicBezTo>
                <a:cubicBezTo>
                  <a:pt x="5301228" y="5850405"/>
                  <a:pt x="5160918" y="5917614"/>
                  <a:pt x="5001607" y="5832873"/>
                </a:cubicBezTo>
                <a:cubicBezTo>
                  <a:pt x="4956298" y="5809496"/>
                  <a:pt x="4921221" y="5824107"/>
                  <a:pt x="4880297" y="5848945"/>
                </a:cubicBezTo>
                <a:cubicBezTo>
                  <a:pt x="4739987" y="5929302"/>
                  <a:pt x="4599676" y="6011121"/>
                  <a:pt x="4452058" y="6079790"/>
                </a:cubicBezTo>
                <a:cubicBezTo>
                  <a:pt x="4332209" y="6135310"/>
                  <a:pt x="4188976" y="6094401"/>
                  <a:pt x="4054512" y="5984822"/>
                </a:cubicBezTo>
                <a:cubicBezTo>
                  <a:pt x="3984357" y="6027193"/>
                  <a:pt x="3906894" y="6068102"/>
                  <a:pt x="3835277" y="6116317"/>
                </a:cubicBezTo>
                <a:cubicBezTo>
                  <a:pt x="3692043" y="6209824"/>
                  <a:pt x="3534194" y="6258039"/>
                  <a:pt x="3366114" y="6279954"/>
                </a:cubicBezTo>
                <a:cubicBezTo>
                  <a:pt x="3323729" y="6285798"/>
                  <a:pt x="3274035" y="6290181"/>
                  <a:pt x="3236035" y="6275571"/>
                </a:cubicBezTo>
                <a:cubicBezTo>
                  <a:pt x="3167341" y="6250733"/>
                  <a:pt x="3101570" y="6250733"/>
                  <a:pt x="3031415" y="6252194"/>
                </a:cubicBezTo>
                <a:cubicBezTo>
                  <a:pt x="2975876" y="6253655"/>
                  <a:pt x="2917413" y="6218590"/>
                  <a:pt x="2864797" y="6190830"/>
                </a:cubicBezTo>
                <a:cubicBezTo>
                  <a:pt x="2850181" y="6183525"/>
                  <a:pt x="2848719" y="6146999"/>
                  <a:pt x="2837027" y="6111934"/>
                </a:cubicBezTo>
                <a:cubicBezTo>
                  <a:pt x="2885259" y="6111934"/>
                  <a:pt x="2921798" y="6111934"/>
                  <a:pt x="2961260" y="6111934"/>
                </a:cubicBezTo>
                <a:cubicBezTo>
                  <a:pt x="2967106" y="6097323"/>
                  <a:pt x="2977337" y="6084173"/>
                  <a:pt x="2974414" y="6075407"/>
                </a:cubicBezTo>
                <a:cubicBezTo>
                  <a:pt x="2929106" y="5908847"/>
                  <a:pt x="3025569" y="5778814"/>
                  <a:pt x="3084032" y="5638553"/>
                </a:cubicBezTo>
                <a:cubicBezTo>
                  <a:pt x="3103032" y="5594722"/>
                  <a:pt x="3133725" y="5556735"/>
                  <a:pt x="3160033" y="5515825"/>
                </a:cubicBezTo>
                <a:cubicBezTo>
                  <a:pt x="3218496" y="5422318"/>
                  <a:pt x="3351498" y="5363876"/>
                  <a:pt x="3458193" y="5382870"/>
                </a:cubicBezTo>
                <a:cubicBezTo>
                  <a:pt x="3572195" y="5404786"/>
                  <a:pt x="3640888" y="5490988"/>
                  <a:pt x="3635042" y="5610794"/>
                </a:cubicBezTo>
                <a:cubicBezTo>
                  <a:pt x="3629196" y="5723295"/>
                  <a:pt x="3595580" y="5827029"/>
                  <a:pt x="3526886" y="5917614"/>
                </a:cubicBezTo>
                <a:cubicBezTo>
                  <a:pt x="3503501" y="5948296"/>
                  <a:pt x="3483039" y="5981900"/>
                  <a:pt x="3466962" y="6021348"/>
                </a:cubicBezTo>
                <a:cubicBezTo>
                  <a:pt x="3648196" y="5945374"/>
                  <a:pt x="3822123" y="5859172"/>
                  <a:pt x="3975587" y="5739366"/>
                </a:cubicBezTo>
                <a:cubicBezTo>
                  <a:pt x="4025280" y="5699918"/>
                  <a:pt x="4044281" y="5621021"/>
                  <a:pt x="4076435" y="5559657"/>
                </a:cubicBezTo>
                <a:cubicBezTo>
                  <a:pt x="4102744" y="5509981"/>
                  <a:pt x="4121744" y="5453000"/>
                  <a:pt x="4156821" y="5409169"/>
                </a:cubicBezTo>
                <a:cubicBezTo>
                  <a:pt x="4224054" y="5324428"/>
                  <a:pt x="4310286" y="5318584"/>
                  <a:pt x="4399441" y="5382870"/>
                </a:cubicBezTo>
                <a:cubicBezTo>
                  <a:pt x="4473981" y="5436929"/>
                  <a:pt x="4497367" y="5537741"/>
                  <a:pt x="4446212" y="5618099"/>
                </a:cubicBezTo>
                <a:cubicBezTo>
                  <a:pt x="4411134" y="5672158"/>
                  <a:pt x="4361441" y="5718911"/>
                  <a:pt x="4317594" y="5767126"/>
                </a:cubicBezTo>
                <a:cubicBezTo>
                  <a:pt x="4288362" y="5799269"/>
                  <a:pt x="4256208" y="5827029"/>
                  <a:pt x="4207976" y="5872321"/>
                </a:cubicBezTo>
                <a:cubicBezTo>
                  <a:pt x="4323440" y="5875244"/>
                  <a:pt x="4402365" y="5828490"/>
                  <a:pt x="4481289" y="5791964"/>
                </a:cubicBezTo>
                <a:cubicBezTo>
                  <a:pt x="4560214" y="5755437"/>
                  <a:pt x="4634754" y="5705762"/>
                  <a:pt x="4713678" y="5669236"/>
                </a:cubicBezTo>
                <a:cubicBezTo>
                  <a:pt x="4804296" y="5626865"/>
                  <a:pt x="4875912" y="5566962"/>
                  <a:pt x="4910990" y="5470533"/>
                </a:cubicBezTo>
                <a:cubicBezTo>
                  <a:pt x="4918298" y="5450078"/>
                  <a:pt x="4929990" y="5431085"/>
                  <a:pt x="4943144" y="5412091"/>
                </a:cubicBezTo>
                <a:cubicBezTo>
                  <a:pt x="4995761" y="5337578"/>
                  <a:pt x="5077608" y="5320045"/>
                  <a:pt x="5149225" y="5368259"/>
                </a:cubicBezTo>
                <a:cubicBezTo>
                  <a:pt x="5220842" y="5415013"/>
                  <a:pt x="5238381" y="5499754"/>
                  <a:pt x="5191611" y="5575728"/>
                </a:cubicBezTo>
                <a:cubicBezTo>
                  <a:pt x="5171149" y="5603488"/>
                  <a:pt x="5153610" y="5626865"/>
                  <a:pt x="5117071" y="5679463"/>
                </a:cubicBezTo>
                <a:close/>
                <a:moveTo>
                  <a:pt x="3462577" y="5575728"/>
                </a:moveTo>
                <a:cubicBezTo>
                  <a:pt x="3275497" y="5628326"/>
                  <a:pt x="3162956" y="5797808"/>
                  <a:pt x="3184880" y="6000894"/>
                </a:cubicBezTo>
                <a:cubicBezTo>
                  <a:pt x="3339806" y="5894237"/>
                  <a:pt x="3433346" y="5759821"/>
                  <a:pt x="3462577" y="5575728"/>
                </a:cubicBezTo>
                <a:close/>
                <a:moveTo>
                  <a:pt x="3784122" y="1619208"/>
                </a:moveTo>
                <a:cubicBezTo>
                  <a:pt x="3724198" y="1459953"/>
                  <a:pt x="3749044" y="1318231"/>
                  <a:pt x="3838200" y="1185276"/>
                </a:cubicBezTo>
                <a:cubicBezTo>
                  <a:pt x="3899586" y="1093230"/>
                  <a:pt x="3994588" y="1050860"/>
                  <a:pt x="4083743" y="1077158"/>
                </a:cubicBezTo>
                <a:cubicBezTo>
                  <a:pt x="4262054" y="1129756"/>
                  <a:pt x="4324902" y="1289011"/>
                  <a:pt x="4228438" y="1451187"/>
                </a:cubicBezTo>
                <a:cubicBezTo>
                  <a:pt x="4197745" y="1503785"/>
                  <a:pt x="4162668" y="1553460"/>
                  <a:pt x="4120282" y="1619208"/>
                </a:cubicBezTo>
                <a:cubicBezTo>
                  <a:pt x="4244515" y="1617747"/>
                  <a:pt x="4323440" y="1554921"/>
                  <a:pt x="4405288" y="1499402"/>
                </a:cubicBezTo>
                <a:cubicBezTo>
                  <a:pt x="4471058" y="1454109"/>
                  <a:pt x="4533906" y="1405894"/>
                  <a:pt x="4598215" y="1359141"/>
                </a:cubicBezTo>
                <a:cubicBezTo>
                  <a:pt x="4640600" y="1328459"/>
                  <a:pt x="4681524" y="1332842"/>
                  <a:pt x="4716602" y="1369368"/>
                </a:cubicBezTo>
                <a:cubicBezTo>
                  <a:pt x="4751679" y="1405894"/>
                  <a:pt x="4757525" y="1454109"/>
                  <a:pt x="4726832" y="1490635"/>
                </a:cubicBezTo>
                <a:cubicBezTo>
                  <a:pt x="4601138" y="1632357"/>
                  <a:pt x="4482751" y="1779923"/>
                  <a:pt x="4286901" y="1836904"/>
                </a:cubicBezTo>
                <a:cubicBezTo>
                  <a:pt x="4153898" y="1876352"/>
                  <a:pt x="4035511" y="1841287"/>
                  <a:pt x="3914202" y="1788689"/>
                </a:cubicBezTo>
                <a:cubicBezTo>
                  <a:pt x="3620427" y="1991775"/>
                  <a:pt x="3317882" y="2142263"/>
                  <a:pt x="2971491" y="1899729"/>
                </a:cubicBezTo>
                <a:cubicBezTo>
                  <a:pt x="2885259" y="1950866"/>
                  <a:pt x="2801949" y="2007847"/>
                  <a:pt x="2712794" y="2051678"/>
                </a:cubicBezTo>
                <a:cubicBezTo>
                  <a:pt x="2606099" y="2104276"/>
                  <a:pt x="2493559" y="2096971"/>
                  <a:pt x="2401480" y="2022457"/>
                </a:cubicBezTo>
                <a:cubicBezTo>
                  <a:pt x="2294786" y="1936255"/>
                  <a:pt x="2217323" y="1829599"/>
                  <a:pt x="2250939" y="1679111"/>
                </a:cubicBezTo>
                <a:cubicBezTo>
                  <a:pt x="2252400" y="1671805"/>
                  <a:pt x="2262631" y="1667422"/>
                  <a:pt x="2277247" y="1652812"/>
                </a:cubicBezTo>
                <a:cubicBezTo>
                  <a:pt x="2291863" y="1667422"/>
                  <a:pt x="2313786" y="1682033"/>
                  <a:pt x="2324017" y="1701026"/>
                </a:cubicBezTo>
                <a:cubicBezTo>
                  <a:pt x="2343017" y="1736091"/>
                  <a:pt x="2353248" y="1775540"/>
                  <a:pt x="2370787" y="1810605"/>
                </a:cubicBezTo>
                <a:cubicBezTo>
                  <a:pt x="2424865" y="1918723"/>
                  <a:pt x="2493559" y="1947944"/>
                  <a:pt x="2607561" y="1912878"/>
                </a:cubicBezTo>
                <a:cubicBezTo>
                  <a:pt x="2632408" y="1905573"/>
                  <a:pt x="2658716" y="1896807"/>
                  <a:pt x="2680639" y="1883658"/>
                </a:cubicBezTo>
                <a:cubicBezTo>
                  <a:pt x="2740563" y="1847131"/>
                  <a:pt x="2799026" y="1807683"/>
                  <a:pt x="2860412" y="1766774"/>
                </a:cubicBezTo>
                <a:cubicBezTo>
                  <a:pt x="2845796" y="1686416"/>
                  <a:pt x="2823873" y="1608980"/>
                  <a:pt x="2819488" y="1531545"/>
                </a:cubicBezTo>
                <a:cubicBezTo>
                  <a:pt x="2810719" y="1401511"/>
                  <a:pt x="2842873" y="1284627"/>
                  <a:pt x="2959798" y="1208653"/>
                </a:cubicBezTo>
                <a:cubicBezTo>
                  <a:pt x="3024107" y="1166282"/>
                  <a:pt x="3094263" y="1135600"/>
                  <a:pt x="3168802" y="1183815"/>
                </a:cubicBezTo>
                <a:cubicBezTo>
                  <a:pt x="3240419" y="1230569"/>
                  <a:pt x="3290112" y="1296316"/>
                  <a:pt x="3265266" y="1383979"/>
                </a:cubicBezTo>
                <a:cubicBezTo>
                  <a:pt x="3237496" y="1480408"/>
                  <a:pt x="3198034" y="1573915"/>
                  <a:pt x="3158571" y="1664500"/>
                </a:cubicBezTo>
                <a:cubicBezTo>
                  <a:pt x="3141033" y="1703948"/>
                  <a:pt x="3110340" y="1736091"/>
                  <a:pt x="3084032" y="1772618"/>
                </a:cubicBezTo>
                <a:cubicBezTo>
                  <a:pt x="3246265" y="1890963"/>
                  <a:pt x="3526886" y="1829599"/>
                  <a:pt x="3784122" y="1619208"/>
                </a:cubicBezTo>
                <a:close/>
                <a:moveTo>
                  <a:pt x="3130802" y="1321154"/>
                </a:moveTo>
                <a:cubicBezTo>
                  <a:pt x="2990491" y="1398589"/>
                  <a:pt x="2948106" y="1496480"/>
                  <a:pt x="2999261" y="1611902"/>
                </a:cubicBezTo>
                <a:cubicBezTo>
                  <a:pt x="3070877" y="1531545"/>
                  <a:pt x="3127879" y="1449726"/>
                  <a:pt x="3130802" y="1321154"/>
                </a:cubicBezTo>
                <a:close/>
                <a:moveTo>
                  <a:pt x="3969741" y="1449726"/>
                </a:moveTo>
                <a:cubicBezTo>
                  <a:pt x="4047204" y="1398589"/>
                  <a:pt x="4096897" y="1351836"/>
                  <a:pt x="4092512" y="1256867"/>
                </a:cubicBezTo>
                <a:cubicBezTo>
                  <a:pt x="4013588" y="1300699"/>
                  <a:pt x="3971203" y="1351836"/>
                  <a:pt x="3969741" y="1449726"/>
                </a:cubicBezTo>
                <a:close/>
                <a:moveTo>
                  <a:pt x="3322267" y="4100069"/>
                </a:moveTo>
                <a:cubicBezTo>
                  <a:pt x="3246265" y="4139517"/>
                  <a:pt x="3173187" y="4181888"/>
                  <a:pt x="3097186" y="4215492"/>
                </a:cubicBezTo>
                <a:cubicBezTo>
                  <a:pt x="2940798" y="4284161"/>
                  <a:pt x="2777103" y="4244713"/>
                  <a:pt x="2695255" y="4120523"/>
                </a:cubicBezTo>
                <a:cubicBezTo>
                  <a:pt x="2679178" y="4095686"/>
                  <a:pt x="2674793" y="4062081"/>
                  <a:pt x="2657254" y="4010945"/>
                </a:cubicBezTo>
                <a:cubicBezTo>
                  <a:pt x="2706948" y="4024094"/>
                  <a:pt x="2736179" y="4024094"/>
                  <a:pt x="2753718" y="4038705"/>
                </a:cubicBezTo>
                <a:cubicBezTo>
                  <a:pt x="2831181" y="4105913"/>
                  <a:pt x="2914490" y="4102991"/>
                  <a:pt x="2999261" y="4060620"/>
                </a:cubicBezTo>
                <a:cubicBezTo>
                  <a:pt x="3072339" y="4024094"/>
                  <a:pt x="3145417" y="3984646"/>
                  <a:pt x="3219957" y="3946659"/>
                </a:cubicBezTo>
                <a:cubicBezTo>
                  <a:pt x="3154187" y="3747956"/>
                  <a:pt x="3174649" y="3575552"/>
                  <a:pt x="3282805" y="3414837"/>
                </a:cubicBezTo>
                <a:cubicBezTo>
                  <a:pt x="3348575" y="3318408"/>
                  <a:pt x="3408499" y="3297953"/>
                  <a:pt x="3506424" y="3335940"/>
                </a:cubicBezTo>
                <a:cubicBezTo>
                  <a:pt x="3608734" y="3375388"/>
                  <a:pt x="3668658" y="3471818"/>
                  <a:pt x="3659889" y="3569708"/>
                </a:cubicBezTo>
                <a:cubicBezTo>
                  <a:pt x="3642350" y="3736268"/>
                  <a:pt x="3538579" y="3857535"/>
                  <a:pt x="3452346" y="3996334"/>
                </a:cubicBezTo>
                <a:cubicBezTo>
                  <a:pt x="3499117" y="4040166"/>
                  <a:pt x="3553194" y="4051854"/>
                  <a:pt x="3617503" y="4038705"/>
                </a:cubicBezTo>
                <a:cubicBezTo>
                  <a:pt x="3814815" y="3999257"/>
                  <a:pt x="3971203" y="3891139"/>
                  <a:pt x="4115898" y="3761105"/>
                </a:cubicBezTo>
                <a:cubicBezTo>
                  <a:pt x="4115898" y="3698280"/>
                  <a:pt x="4108590" y="3636916"/>
                  <a:pt x="4117359" y="3577013"/>
                </a:cubicBezTo>
                <a:cubicBezTo>
                  <a:pt x="4130513" y="3484967"/>
                  <a:pt x="4171437" y="3446980"/>
                  <a:pt x="4238669" y="3448441"/>
                </a:cubicBezTo>
                <a:cubicBezTo>
                  <a:pt x="4316132" y="3449902"/>
                  <a:pt x="4359979" y="3490811"/>
                  <a:pt x="4373133" y="3581396"/>
                </a:cubicBezTo>
                <a:cubicBezTo>
                  <a:pt x="4377518" y="3612079"/>
                  <a:pt x="4377518" y="3642760"/>
                  <a:pt x="4381903" y="3685131"/>
                </a:cubicBezTo>
                <a:cubicBezTo>
                  <a:pt x="4415519" y="3677826"/>
                  <a:pt x="4446212" y="3677826"/>
                  <a:pt x="4469597" y="3664676"/>
                </a:cubicBezTo>
                <a:cubicBezTo>
                  <a:pt x="4612830" y="3581396"/>
                  <a:pt x="4757525" y="3496656"/>
                  <a:pt x="4897836" y="3407532"/>
                </a:cubicBezTo>
                <a:cubicBezTo>
                  <a:pt x="5022069" y="3328635"/>
                  <a:pt x="5149225" y="3344707"/>
                  <a:pt x="5279305" y="3379772"/>
                </a:cubicBezTo>
                <a:cubicBezTo>
                  <a:pt x="5296843" y="3384155"/>
                  <a:pt x="5318767" y="3419220"/>
                  <a:pt x="5318767" y="3438214"/>
                </a:cubicBezTo>
                <a:cubicBezTo>
                  <a:pt x="5317306" y="3457207"/>
                  <a:pt x="5292459" y="3479123"/>
                  <a:pt x="5273459" y="3493734"/>
                </a:cubicBezTo>
                <a:cubicBezTo>
                  <a:pt x="5260304" y="3502500"/>
                  <a:pt x="5238381" y="3503961"/>
                  <a:pt x="5222304" y="3502500"/>
                </a:cubicBezTo>
                <a:cubicBezTo>
                  <a:pt x="5106840" y="3486428"/>
                  <a:pt x="5022069" y="3552175"/>
                  <a:pt x="4929990" y="3604773"/>
                </a:cubicBezTo>
                <a:cubicBezTo>
                  <a:pt x="4785295" y="3688053"/>
                  <a:pt x="4639138" y="3765489"/>
                  <a:pt x="4491520" y="3842924"/>
                </a:cubicBezTo>
                <a:cubicBezTo>
                  <a:pt x="4465212" y="3857535"/>
                  <a:pt x="4430134" y="3870684"/>
                  <a:pt x="4403826" y="3866301"/>
                </a:cubicBezTo>
                <a:cubicBezTo>
                  <a:pt x="4302978" y="3847308"/>
                  <a:pt x="4247439" y="3908671"/>
                  <a:pt x="4175822" y="3962730"/>
                </a:cubicBezTo>
                <a:cubicBezTo>
                  <a:pt x="4066204" y="4048932"/>
                  <a:pt x="3943433" y="4123446"/>
                  <a:pt x="3817738" y="4183349"/>
                </a:cubicBezTo>
                <a:cubicBezTo>
                  <a:pt x="3680351" y="4247635"/>
                  <a:pt x="3535656" y="4241791"/>
                  <a:pt x="3402653" y="4149744"/>
                </a:cubicBezTo>
                <a:cubicBezTo>
                  <a:pt x="3377806" y="4127829"/>
                  <a:pt x="3348575" y="4114679"/>
                  <a:pt x="3322267" y="4100069"/>
                </a:cubicBezTo>
                <a:close/>
                <a:moveTo>
                  <a:pt x="3513732" y="3498117"/>
                </a:moveTo>
                <a:cubicBezTo>
                  <a:pt x="3385114" y="3534643"/>
                  <a:pt x="3350037" y="3604773"/>
                  <a:pt x="3352960" y="3790326"/>
                </a:cubicBezTo>
                <a:cubicBezTo>
                  <a:pt x="3458193" y="3723118"/>
                  <a:pt x="3478654" y="3619384"/>
                  <a:pt x="3513732" y="3498117"/>
                </a:cubicBezTo>
                <a:close/>
                <a:moveTo>
                  <a:pt x="1878239" y="4208187"/>
                </a:moveTo>
                <a:cubicBezTo>
                  <a:pt x="1878239" y="4197959"/>
                  <a:pt x="1878239" y="4206725"/>
                  <a:pt x="1878239" y="4215492"/>
                </a:cubicBezTo>
                <a:cubicBezTo>
                  <a:pt x="1901624" y="4403967"/>
                  <a:pt x="1832931" y="4463870"/>
                  <a:pt x="1660466" y="4500396"/>
                </a:cubicBezTo>
                <a:cubicBezTo>
                  <a:pt x="1467539" y="4541306"/>
                  <a:pt x="1270228" y="4561761"/>
                  <a:pt x="1072916" y="4574910"/>
                </a:cubicBezTo>
                <a:cubicBezTo>
                  <a:pt x="833219" y="4592443"/>
                  <a:pt x="694370" y="4469714"/>
                  <a:pt x="654908" y="4230102"/>
                </a:cubicBezTo>
                <a:cubicBezTo>
                  <a:pt x="630061" y="4069387"/>
                  <a:pt x="605215" y="3908671"/>
                  <a:pt x="583291" y="3747956"/>
                </a:cubicBezTo>
                <a:cubicBezTo>
                  <a:pt x="565752" y="3622306"/>
                  <a:pt x="586214" y="3575552"/>
                  <a:pt x="706063" y="3539026"/>
                </a:cubicBezTo>
                <a:cubicBezTo>
                  <a:pt x="869758" y="3490811"/>
                  <a:pt x="1036377" y="3454285"/>
                  <a:pt x="1202995" y="3417759"/>
                </a:cubicBezTo>
                <a:cubicBezTo>
                  <a:pt x="1278997" y="3401687"/>
                  <a:pt x="1359383" y="3401687"/>
                  <a:pt x="1436846" y="3391460"/>
                </a:cubicBezTo>
                <a:cubicBezTo>
                  <a:pt x="1539156" y="3378311"/>
                  <a:pt x="1628311" y="3417759"/>
                  <a:pt x="1713082" y="3463051"/>
                </a:cubicBezTo>
                <a:cubicBezTo>
                  <a:pt x="1749621" y="3482045"/>
                  <a:pt x="1784699" y="3534643"/>
                  <a:pt x="1792007" y="3577013"/>
                </a:cubicBezTo>
                <a:cubicBezTo>
                  <a:pt x="1825623" y="3758183"/>
                  <a:pt x="1849008" y="3940815"/>
                  <a:pt x="1875316" y="4123446"/>
                </a:cubicBezTo>
                <a:cubicBezTo>
                  <a:pt x="1881162" y="4143900"/>
                  <a:pt x="1878239" y="4167277"/>
                  <a:pt x="1878239" y="4208187"/>
                </a:cubicBezTo>
                <a:close/>
                <a:moveTo>
                  <a:pt x="1689697" y="3584319"/>
                </a:moveTo>
                <a:cubicBezTo>
                  <a:pt x="1360845" y="3619384"/>
                  <a:pt x="1062685" y="3657371"/>
                  <a:pt x="765987" y="3756722"/>
                </a:cubicBezTo>
                <a:cubicBezTo>
                  <a:pt x="792295" y="3929126"/>
                  <a:pt x="818603" y="4094225"/>
                  <a:pt x="841988" y="4259323"/>
                </a:cubicBezTo>
                <a:cubicBezTo>
                  <a:pt x="852219" y="4329454"/>
                  <a:pt x="888759" y="4355753"/>
                  <a:pt x="958914" y="4349908"/>
                </a:cubicBezTo>
                <a:cubicBezTo>
                  <a:pt x="1090455" y="4339681"/>
                  <a:pt x="1221996" y="4322149"/>
                  <a:pt x="1352075" y="4332376"/>
                </a:cubicBezTo>
                <a:cubicBezTo>
                  <a:pt x="1447077" y="4338220"/>
                  <a:pt x="1533310" y="4317765"/>
                  <a:pt x="1622465" y="4298772"/>
                </a:cubicBezTo>
                <a:cubicBezTo>
                  <a:pt x="1686774" y="4285622"/>
                  <a:pt x="1714544" y="4250557"/>
                  <a:pt x="1713082" y="4190654"/>
                </a:cubicBezTo>
                <a:cubicBezTo>
                  <a:pt x="1707236" y="3993412"/>
                  <a:pt x="1698466" y="3796171"/>
                  <a:pt x="1689697" y="3584319"/>
                </a:cubicBezTo>
                <a:close/>
                <a:moveTo>
                  <a:pt x="1064147" y="2476843"/>
                </a:moveTo>
                <a:cubicBezTo>
                  <a:pt x="833219" y="2466616"/>
                  <a:pt x="760141" y="2396486"/>
                  <a:pt x="736756" y="2203627"/>
                </a:cubicBezTo>
                <a:cubicBezTo>
                  <a:pt x="713371" y="2016613"/>
                  <a:pt x="691447" y="1828138"/>
                  <a:pt x="665139" y="1641123"/>
                </a:cubicBezTo>
                <a:cubicBezTo>
                  <a:pt x="660754" y="1613363"/>
                  <a:pt x="650523" y="1576837"/>
                  <a:pt x="630061" y="1563688"/>
                </a:cubicBezTo>
                <a:cubicBezTo>
                  <a:pt x="574522" y="1525701"/>
                  <a:pt x="530675" y="1486252"/>
                  <a:pt x="555521" y="1413200"/>
                </a:cubicBezTo>
                <a:cubicBezTo>
                  <a:pt x="581830" y="1337225"/>
                  <a:pt x="635908" y="1287549"/>
                  <a:pt x="714832" y="1270017"/>
                </a:cubicBezTo>
                <a:cubicBezTo>
                  <a:pt x="830296" y="1245179"/>
                  <a:pt x="947221" y="1221802"/>
                  <a:pt x="1064147" y="1202809"/>
                </a:cubicBezTo>
                <a:cubicBezTo>
                  <a:pt x="1202995" y="1179432"/>
                  <a:pt x="1341844" y="1157516"/>
                  <a:pt x="1480693" y="1141445"/>
                </a:cubicBezTo>
                <a:cubicBezTo>
                  <a:pt x="1623927" y="1125373"/>
                  <a:pt x="1686774" y="1167744"/>
                  <a:pt x="1713082" y="1312387"/>
                </a:cubicBezTo>
                <a:cubicBezTo>
                  <a:pt x="1756929" y="1550538"/>
                  <a:pt x="1790545" y="1790150"/>
                  <a:pt x="1828546" y="2028301"/>
                </a:cubicBezTo>
                <a:cubicBezTo>
                  <a:pt x="1828546" y="2032684"/>
                  <a:pt x="1830007" y="2037068"/>
                  <a:pt x="1830007" y="2041451"/>
                </a:cubicBezTo>
                <a:cubicBezTo>
                  <a:pt x="1822700" y="2351193"/>
                  <a:pt x="1808084" y="2329278"/>
                  <a:pt x="1569849" y="2403791"/>
                </a:cubicBezTo>
                <a:cubicBezTo>
                  <a:pt x="1524540" y="2418401"/>
                  <a:pt x="1476308" y="2430090"/>
                  <a:pt x="1429538" y="2435934"/>
                </a:cubicBezTo>
                <a:cubicBezTo>
                  <a:pt x="1293613" y="2453467"/>
                  <a:pt x="1159148" y="2466616"/>
                  <a:pt x="1064147" y="2476843"/>
                </a:cubicBezTo>
                <a:close/>
                <a:moveTo>
                  <a:pt x="893143" y="2307362"/>
                </a:moveTo>
                <a:cubicBezTo>
                  <a:pt x="963299" y="2302979"/>
                  <a:pt x="1011530" y="2301517"/>
                  <a:pt x="1058300" y="2295673"/>
                </a:cubicBezTo>
                <a:cubicBezTo>
                  <a:pt x="1227842" y="2273758"/>
                  <a:pt x="1398845" y="2254764"/>
                  <a:pt x="1566925" y="2224082"/>
                </a:cubicBezTo>
                <a:cubicBezTo>
                  <a:pt x="1657543" y="2208010"/>
                  <a:pt x="1678005" y="2164179"/>
                  <a:pt x="1670697" y="2070672"/>
                </a:cubicBezTo>
                <a:cubicBezTo>
                  <a:pt x="1651696" y="1855898"/>
                  <a:pt x="1632696" y="1639662"/>
                  <a:pt x="1612234" y="1424888"/>
                </a:cubicBezTo>
                <a:cubicBezTo>
                  <a:pt x="1609311" y="1392745"/>
                  <a:pt x="1594695" y="1362063"/>
                  <a:pt x="1585926" y="1329920"/>
                </a:cubicBezTo>
                <a:cubicBezTo>
                  <a:pt x="1312613" y="1394206"/>
                  <a:pt x="1052454" y="1454109"/>
                  <a:pt x="776218" y="1518395"/>
                </a:cubicBezTo>
                <a:cubicBezTo>
                  <a:pt x="815680" y="1782845"/>
                  <a:pt x="853681" y="2037068"/>
                  <a:pt x="893143" y="2307362"/>
                </a:cubicBezTo>
                <a:close/>
                <a:moveTo>
                  <a:pt x="1584464" y="6521027"/>
                </a:moveTo>
                <a:cubicBezTo>
                  <a:pt x="1509924" y="6521027"/>
                  <a:pt x="1435384" y="6523949"/>
                  <a:pt x="1359383" y="6521027"/>
                </a:cubicBezTo>
                <a:cubicBezTo>
                  <a:pt x="1217611" y="6515183"/>
                  <a:pt x="1116763" y="6440670"/>
                  <a:pt x="1059762" y="6316480"/>
                </a:cubicBezTo>
                <a:cubicBezTo>
                  <a:pt x="970606" y="6116317"/>
                  <a:pt x="941375" y="5904464"/>
                  <a:pt x="944298" y="5685307"/>
                </a:cubicBezTo>
                <a:cubicBezTo>
                  <a:pt x="945760" y="5587417"/>
                  <a:pt x="982299" y="5512904"/>
                  <a:pt x="1083147" y="5486604"/>
                </a:cubicBezTo>
                <a:cubicBezTo>
                  <a:pt x="1232227" y="5450078"/>
                  <a:pt x="1379845" y="5409169"/>
                  <a:pt x="1530386" y="5384331"/>
                </a:cubicBezTo>
                <a:cubicBezTo>
                  <a:pt x="1628311" y="5368259"/>
                  <a:pt x="1732083" y="5366799"/>
                  <a:pt x="1831469" y="5372643"/>
                </a:cubicBezTo>
                <a:cubicBezTo>
                  <a:pt x="1970318" y="5381409"/>
                  <a:pt x="2060935" y="5460306"/>
                  <a:pt x="2085782" y="5597644"/>
                </a:cubicBezTo>
                <a:cubicBezTo>
                  <a:pt x="2128167" y="5827029"/>
                  <a:pt x="2153014" y="6057875"/>
                  <a:pt x="2136937" y="6293104"/>
                </a:cubicBezTo>
                <a:cubicBezTo>
                  <a:pt x="2129629" y="6392455"/>
                  <a:pt x="2088705" y="6465507"/>
                  <a:pt x="1987857" y="6483040"/>
                </a:cubicBezTo>
                <a:cubicBezTo>
                  <a:pt x="1854854" y="6506417"/>
                  <a:pt x="1720390" y="6521027"/>
                  <a:pt x="1585926" y="6540021"/>
                </a:cubicBezTo>
                <a:cubicBezTo>
                  <a:pt x="1585926" y="6532716"/>
                  <a:pt x="1585926" y="6526871"/>
                  <a:pt x="1584464" y="6521027"/>
                </a:cubicBezTo>
                <a:close/>
                <a:moveTo>
                  <a:pt x="1923548" y="5542125"/>
                </a:moveTo>
                <a:cubicBezTo>
                  <a:pt x="1673620" y="5585956"/>
                  <a:pt x="1452923" y="5622482"/>
                  <a:pt x="1233688" y="5661930"/>
                </a:cubicBezTo>
                <a:cubicBezTo>
                  <a:pt x="1135763" y="5679463"/>
                  <a:pt x="1115301" y="5705762"/>
                  <a:pt x="1128456" y="5805113"/>
                </a:cubicBezTo>
                <a:cubicBezTo>
                  <a:pt x="1141610" y="5914692"/>
                  <a:pt x="1160610" y="6022810"/>
                  <a:pt x="1182534" y="6129466"/>
                </a:cubicBezTo>
                <a:cubicBezTo>
                  <a:pt x="1214688" y="6287260"/>
                  <a:pt x="1238073" y="6306253"/>
                  <a:pt x="1403230" y="6307714"/>
                </a:cubicBezTo>
                <a:cubicBezTo>
                  <a:pt x="1547925" y="6309175"/>
                  <a:pt x="1692620" y="6307714"/>
                  <a:pt x="1838777" y="6306253"/>
                </a:cubicBezTo>
                <a:cubicBezTo>
                  <a:pt x="1955702" y="6304792"/>
                  <a:pt x="1976164" y="6293104"/>
                  <a:pt x="1971779" y="6179142"/>
                </a:cubicBezTo>
                <a:cubicBezTo>
                  <a:pt x="1963010" y="5971673"/>
                  <a:pt x="1941086" y="5762743"/>
                  <a:pt x="1923548" y="5542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5025084" y="0"/>
            <a:ext cx="4118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5555" l="0" r="0" t="5555"/>
          <a:stretch/>
        </p:blipFill>
        <p:spPr>
          <a:xfrm>
            <a:off x="5540581" y="514350"/>
            <a:ext cx="3087923" cy="411479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/>
          <p:nvPr/>
        </p:nvSpPr>
        <p:spPr>
          <a:xfrm>
            <a:off x="5182836" y="4322525"/>
            <a:ext cx="1583517" cy="612485"/>
          </a:xfrm>
          <a:custGeom>
            <a:rect b="b" l="l" r="r" t="t"/>
            <a:pathLst>
              <a:path extrusionOk="0" h="1224969" w="3167034">
                <a:moveTo>
                  <a:pt x="2647114" y="403600"/>
                </a:moveTo>
                <a:cubicBezTo>
                  <a:pt x="2611597" y="529389"/>
                  <a:pt x="2573120" y="653206"/>
                  <a:pt x="2543522" y="782448"/>
                </a:cubicBezTo>
                <a:cubicBezTo>
                  <a:pt x="2566707" y="786888"/>
                  <a:pt x="2586438" y="793301"/>
                  <a:pt x="2606664" y="794781"/>
                </a:cubicBezTo>
                <a:cubicBezTo>
                  <a:pt x="2675725" y="800207"/>
                  <a:pt x="2745279" y="804153"/>
                  <a:pt x="2814340" y="808593"/>
                </a:cubicBezTo>
                <a:cubicBezTo>
                  <a:pt x="2862682" y="811553"/>
                  <a:pt x="2911518" y="818459"/>
                  <a:pt x="2959861" y="817472"/>
                </a:cubicBezTo>
                <a:cubicBezTo>
                  <a:pt x="3018563" y="815992"/>
                  <a:pt x="3077758" y="811059"/>
                  <a:pt x="3134487" y="790834"/>
                </a:cubicBezTo>
                <a:cubicBezTo>
                  <a:pt x="3152739" y="783928"/>
                  <a:pt x="3164577" y="793794"/>
                  <a:pt x="3166551" y="814019"/>
                </a:cubicBezTo>
                <a:cubicBezTo>
                  <a:pt x="3170004" y="856442"/>
                  <a:pt x="3155205" y="886533"/>
                  <a:pt x="3115248" y="904292"/>
                </a:cubicBezTo>
                <a:cubicBezTo>
                  <a:pt x="3039774" y="937836"/>
                  <a:pt x="2962821" y="963980"/>
                  <a:pt x="2879454" y="974339"/>
                </a:cubicBezTo>
                <a:cubicBezTo>
                  <a:pt x="2806940" y="983218"/>
                  <a:pt x="2739853" y="971873"/>
                  <a:pt x="2671778" y="949181"/>
                </a:cubicBezTo>
                <a:cubicBezTo>
                  <a:pt x="2619489" y="931916"/>
                  <a:pt x="2564240" y="923037"/>
                  <a:pt x="2508005" y="909225"/>
                </a:cubicBezTo>
                <a:cubicBezTo>
                  <a:pt x="2498139" y="931423"/>
                  <a:pt x="2488273" y="953621"/>
                  <a:pt x="2479394" y="975819"/>
                </a:cubicBezTo>
                <a:cubicBezTo>
                  <a:pt x="2454236" y="1038961"/>
                  <a:pt x="2410333" y="1087303"/>
                  <a:pt x="2348672" y="1113941"/>
                </a:cubicBezTo>
                <a:cubicBezTo>
                  <a:pt x="2301809" y="1134659"/>
                  <a:pt x="2250013" y="1141072"/>
                  <a:pt x="2199204" y="1126273"/>
                </a:cubicBezTo>
                <a:cubicBezTo>
                  <a:pt x="2168126" y="1116901"/>
                  <a:pt x="2146422" y="1093716"/>
                  <a:pt x="2130143" y="1065598"/>
                </a:cubicBezTo>
                <a:cubicBezTo>
                  <a:pt x="2064042" y="949675"/>
                  <a:pt x="2120770" y="826845"/>
                  <a:pt x="2215483" y="776529"/>
                </a:cubicBezTo>
                <a:cubicBezTo>
                  <a:pt x="2251986" y="757291"/>
                  <a:pt x="2288983" y="749891"/>
                  <a:pt x="2328447" y="748411"/>
                </a:cubicBezTo>
                <a:cubicBezTo>
                  <a:pt x="2355578" y="747425"/>
                  <a:pt x="2382709" y="748411"/>
                  <a:pt x="2414773" y="748411"/>
                </a:cubicBezTo>
                <a:cubicBezTo>
                  <a:pt x="2445850" y="639887"/>
                  <a:pt x="2476434" y="531363"/>
                  <a:pt x="2508005" y="421358"/>
                </a:cubicBezTo>
                <a:cubicBezTo>
                  <a:pt x="2496659" y="416426"/>
                  <a:pt x="2488273" y="411493"/>
                  <a:pt x="2479887" y="410013"/>
                </a:cubicBezTo>
                <a:cubicBezTo>
                  <a:pt x="2408853" y="397187"/>
                  <a:pt x="2358537" y="353777"/>
                  <a:pt x="2317101" y="299022"/>
                </a:cubicBezTo>
                <a:cubicBezTo>
                  <a:pt x="2300329" y="276824"/>
                  <a:pt x="2287503" y="251666"/>
                  <a:pt x="2275171" y="227001"/>
                </a:cubicBezTo>
                <a:cubicBezTo>
                  <a:pt x="2264812" y="205296"/>
                  <a:pt x="2272705" y="187538"/>
                  <a:pt x="2297369" y="167806"/>
                </a:cubicBezTo>
                <a:cubicBezTo>
                  <a:pt x="2312661" y="155967"/>
                  <a:pt x="2330420" y="156954"/>
                  <a:pt x="2348672" y="166820"/>
                </a:cubicBezTo>
                <a:cubicBezTo>
                  <a:pt x="2383202" y="185565"/>
                  <a:pt x="2417239" y="207270"/>
                  <a:pt x="2454236" y="220095"/>
                </a:cubicBezTo>
                <a:cubicBezTo>
                  <a:pt x="2485314" y="230454"/>
                  <a:pt x="2519844" y="229961"/>
                  <a:pt x="2553388" y="232921"/>
                </a:cubicBezTo>
                <a:cubicBezTo>
                  <a:pt x="2571147" y="234401"/>
                  <a:pt x="2581999" y="225028"/>
                  <a:pt x="2591371" y="208749"/>
                </a:cubicBezTo>
                <a:cubicBezTo>
                  <a:pt x="2612583" y="170273"/>
                  <a:pt x="2634781" y="131796"/>
                  <a:pt x="2660432" y="96279"/>
                </a:cubicBezTo>
                <a:cubicBezTo>
                  <a:pt x="2686084" y="60268"/>
                  <a:pt x="2719134" y="31164"/>
                  <a:pt x="2759584" y="10939"/>
                </a:cubicBezTo>
                <a:cubicBezTo>
                  <a:pt x="2818779" y="-18658"/>
                  <a:pt x="2870575" y="16859"/>
                  <a:pt x="2891293" y="57309"/>
                </a:cubicBezTo>
                <a:cubicBezTo>
                  <a:pt x="2916944" y="106145"/>
                  <a:pt x="2916944" y="156460"/>
                  <a:pt x="2896720" y="205790"/>
                </a:cubicBezTo>
                <a:cubicBezTo>
                  <a:pt x="2869588" y="269918"/>
                  <a:pt x="2825192" y="320233"/>
                  <a:pt x="2760077" y="350818"/>
                </a:cubicBezTo>
                <a:cubicBezTo>
                  <a:pt x="2722587" y="368576"/>
                  <a:pt x="2685097" y="385841"/>
                  <a:pt x="2647114" y="403600"/>
                </a:cubicBezTo>
                <a:close/>
                <a:moveTo>
                  <a:pt x="2837524" y="82467"/>
                </a:moveTo>
                <a:cubicBezTo>
                  <a:pt x="2832098" y="54842"/>
                  <a:pt x="2820259" y="49909"/>
                  <a:pt x="2784742" y="63721"/>
                </a:cubicBezTo>
                <a:cubicBezTo>
                  <a:pt x="2804967" y="67668"/>
                  <a:pt x="2826672" y="61255"/>
                  <a:pt x="2838018" y="81973"/>
                </a:cubicBezTo>
                <a:cubicBezTo>
                  <a:pt x="2843444" y="98252"/>
                  <a:pt x="2856270" y="116010"/>
                  <a:pt x="2852816" y="130316"/>
                </a:cubicBezTo>
                <a:cubicBezTo>
                  <a:pt x="2844924" y="162380"/>
                  <a:pt x="2831112" y="192964"/>
                  <a:pt x="2805954" y="218122"/>
                </a:cubicBezTo>
                <a:cubicBezTo>
                  <a:pt x="2778329" y="245746"/>
                  <a:pt x="2743306" y="256599"/>
                  <a:pt x="2707789" y="267451"/>
                </a:cubicBezTo>
                <a:cubicBezTo>
                  <a:pt x="2681644" y="275344"/>
                  <a:pt x="2681644" y="275344"/>
                  <a:pt x="2682137" y="308394"/>
                </a:cubicBezTo>
                <a:cubicBezTo>
                  <a:pt x="2743799" y="286196"/>
                  <a:pt x="2794608" y="251173"/>
                  <a:pt x="2834565" y="198884"/>
                </a:cubicBezTo>
                <a:cubicBezTo>
                  <a:pt x="2855283" y="171752"/>
                  <a:pt x="2861696" y="143142"/>
                  <a:pt x="2858243" y="111078"/>
                </a:cubicBezTo>
                <a:cubicBezTo>
                  <a:pt x="2857256" y="98745"/>
                  <a:pt x="2857749" y="81973"/>
                  <a:pt x="2837524" y="82467"/>
                </a:cubicBezTo>
                <a:close/>
                <a:moveTo>
                  <a:pt x="2529710" y="836217"/>
                </a:moveTo>
                <a:cubicBezTo>
                  <a:pt x="2529217" y="838684"/>
                  <a:pt x="2528723" y="841644"/>
                  <a:pt x="2528723" y="844110"/>
                </a:cubicBezTo>
                <a:cubicBezTo>
                  <a:pt x="2532670" y="846083"/>
                  <a:pt x="2536123" y="848550"/>
                  <a:pt x="2540562" y="849536"/>
                </a:cubicBezTo>
                <a:cubicBezTo>
                  <a:pt x="2596304" y="864335"/>
                  <a:pt x="2652540" y="878640"/>
                  <a:pt x="2708282" y="893439"/>
                </a:cubicBezTo>
                <a:cubicBezTo>
                  <a:pt x="2771423" y="910704"/>
                  <a:pt x="2834565" y="919090"/>
                  <a:pt x="2900173" y="911198"/>
                </a:cubicBezTo>
                <a:cubicBezTo>
                  <a:pt x="2969234" y="902812"/>
                  <a:pt x="3038295" y="894426"/>
                  <a:pt x="3102916" y="866801"/>
                </a:cubicBezTo>
                <a:cubicBezTo>
                  <a:pt x="3109329" y="863842"/>
                  <a:pt x="3114755" y="858415"/>
                  <a:pt x="3127087" y="849536"/>
                </a:cubicBezTo>
                <a:cubicBezTo>
                  <a:pt x="3113275" y="849536"/>
                  <a:pt x="3107356" y="848056"/>
                  <a:pt x="3103409" y="849536"/>
                </a:cubicBezTo>
                <a:cubicBezTo>
                  <a:pt x="3018563" y="886533"/>
                  <a:pt x="2929770" y="885547"/>
                  <a:pt x="2839991" y="876667"/>
                </a:cubicBezTo>
                <a:cubicBezTo>
                  <a:pt x="2790662" y="871734"/>
                  <a:pt x="2741332" y="863348"/>
                  <a:pt x="2691510" y="860389"/>
                </a:cubicBezTo>
                <a:cubicBezTo>
                  <a:pt x="2642674" y="857429"/>
                  <a:pt x="2594824" y="852003"/>
                  <a:pt x="2547962" y="837697"/>
                </a:cubicBezTo>
                <a:cubicBezTo>
                  <a:pt x="2542042" y="836217"/>
                  <a:pt x="2536123" y="836711"/>
                  <a:pt x="2529710" y="836217"/>
                </a:cubicBezTo>
                <a:close/>
                <a:moveTo>
                  <a:pt x="2370376" y="882587"/>
                </a:moveTo>
                <a:cubicBezTo>
                  <a:pt x="2368403" y="879627"/>
                  <a:pt x="2366923" y="877161"/>
                  <a:pt x="2364950" y="874201"/>
                </a:cubicBezTo>
                <a:cubicBezTo>
                  <a:pt x="2319567" y="878147"/>
                  <a:pt x="2274678" y="880614"/>
                  <a:pt x="2233241" y="906265"/>
                </a:cubicBezTo>
                <a:cubicBezTo>
                  <a:pt x="2204630" y="924023"/>
                  <a:pt x="2195751" y="949181"/>
                  <a:pt x="2198711" y="979765"/>
                </a:cubicBezTo>
                <a:cubicBezTo>
                  <a:pt x="2201177" y="1006897"/>
                  <a:pt x="2217456" y="1015282"/>
                  <a:pt x="2242614" y="1003443"/>
                </a:cubicBezTo>
                <a:cubicBezTo>
                  <a:pt x="2286023" y="982725"/>
                  <a:pt x="2321047" y="951648"/>
                  <a:pt x="2351138" y="914651"/>
                </a:cubicBezTo>
                <a:cubicBezTo>
                  <a:pt x="2359031" y="904292"/>
                  <a:pt x="2363964" y="892946"/>
                  <a:pt x="2370376" y="882587"/>
                </a:cubicBezTo>
                <a:close/>
                <a:moveTo>
                  <a:pt x="2309701" y="207763"/>
                </a:moveTo>
                <a:cubicBezTo>
                  <a:pt x="2330913" y="231934"/>
                  <a:pt x="2349658" y="251173"/>
                  <a:pt x="2365443" y="272384"/>
                </a:cubicBezTo>
                <a:cubicBezTo>
                  <a:pt x="2390601" y="305435"/>
                  <a:pt x="2424639" y="325166"/>
                  <a:pt x="2462622" y="336019"/>
                </a:cubicBezTo>
                <a:cubicBezTo>
                  <a:pt x="2484327" y="341938"/>
                  <a:pt x="2508005" y="338979"/>
                  <a:pt x="2531190" y="340458"/>
                </a:cubicBezTo>
                <a:cubicBezTo>
                  <a:pt x="2537109" y="325660"/>
                  <a:pt x="2543029" y="311354"/>
                  <a:pt x="2548948" y="296555"/>
                </a:cubicBezTo>
                <a:cubicBezTo>
                  <a:pt x="2549442" y="294582"/>
                  <a:pt x="2547962" y="292116"/>
                  <a:pt x="2547469" y="288169"/>
                </a:cubicBezTo>
                <a:cubicBezTo>
                  <a:pt x="2461636" y="286690"/>
                  <a:pt x="2393561" y="241307"/>
                  <a:pt x="2326967" y="191977"/>
                </a:cubicBezTo>
                <a:cubicBezTo>
                  <a:pt x="2320554" y="197897"/>
                  <a:pt x="2315621" y="202337"/>
                  <a:pt x="2309701" y="207763"/>
                </a:cubicBezTo>
                <a:close/>
                <a:moveTo>
                  <a:pt x="2161714" y="891466"/>
                </a:moveTo>
                <a:cubicBezTo>
                  <a:pt x="2116824" y="946715"/>
                  <a:pt x="2135076" y="1036494"/>
                  <a:pt x="2178486" y="1072504"/>
                </a:cubicBezTo>
                <a:cubicBezTo>
                  <a:pt x="2187365" y="1079410"/>
                  <a:pt x="2198217" y="1086317"/>
                  <a:pt x="2209070" y="1087796"/>
                </a:cubicBezTo>
                <a:cubicBezTo>
                  <a:pt x="2259879" y="1095689"/>
                  <a:pt x="2308222" y="1086317"/>
                  <a:pt x="2351138" y="1057706"/>
                </a:cubicBezTo>
                <a:cubicBezTo>
                  <a:pt x="2401947" y="1024162"/>
                  <a:pt x="2426119" y="970886"/>
                  <a:pt x="2447330" y="917117"/>
                </a:cubicBezTo>
                <a:cubicBezTo>
                  <a:pt x="2449303" y="912184"/>
                  <a:pt x="2447823" y="905278"/>
                  <a:pt x="2447823" y="894426"/>
                </a:cubicBezTo>
                <a:cubicBezTo>
                  <a:pt x="2434998" y="916624"/>
                  <a:pt x="2426119" y="935369"/>
                  <a:pt x="2414280" y="951648"/>
                </a:cubicBezTo>
                <a:cubicBezTo>
                  <a:pt x="2376789" y="1002950"/>
                  <a:pt x="2332886" y="1042907"/>
                  <a:pt x="2267772" y="1060665"/>
                </a:cubicBezTo>
                <a:cubicBezTo>
                  <a:pt x="2195258" y="1080397"/>
                  <a:pt x="2134089" y="1006403"/>
                  <a:pt x="2150861" y="944248"/>
                </a:cubicBezTo>
                <a:cubicBezTo>
                  <a:pt x="2155301" y="927970"/>
                  <a:pt x="2157767" y="911198"/>
                  <a:pt x="2161714" y="891466"/>
                </a:cubicBezTo>
                <a:close/>
                <a:moveTo>
                  <a:pt x="2484327" y="759264"/>
                </a:moveTo>
                <a:cubicBezTo>
                  <a:pt x="2487780" y="760250"/>
                  <a:pt x="2491233" y="761237"/>
                  <a:pt x="2494686" y="762223"/>
                </a:cubicBezTo>
                <a:cubicBezTo>
                  <a:pt x="2528230" y="647286"/>
                  <a:pt x="2561774" y="531856"/>
                  <a:pt x="2595811" y="416426"/>
                </a:cubicBezTo>
                <a:cubicBezTo>
                  <a:pt x="2564734" y="412972"/>
                  <a:pt x="2564240" y="412972"/>
                  <a:pt x="2557828" y="439117"/>
                </a:cubicBezTo>
                <a:cubicBezTo>
                  <a:pt x="2535136" y="535802"/>
                  <a:pt x="2512938" y="632981"/>
                  <a:pt x="2490247" y="729666"/>
                </a:cubicBezTo>
                <a:cubicBezTo>
                  <a:pt x="2488273" y="740025"/>
                  <a:pt x="2486300" y="749891"/>
                  <a:pt x="2484327" y="759264"/>
                </a:cubicBezTo>
                <a:close/>
                <a:moveTo>
                  <a:pt x="2715681" y="205790"/>
                </a:moveTo>
                <a:cubicBezTo>
                  <a:pt x="2759091" y="197897"/>
                  <a:pt x="2786222" y="174712"/>
                  <a:pt x="2809407" y="144621"/>
                </a:cubicBezTo>
                <a:cubicBezTo>
                  <a:pt x="2817793" y="133276"/>
                  <a:pt x="2825192" y="121930"/>
                  <a:pt x="2811380" y="108611"/>
                </a:cubicBezTo>
                <a:cubicBezTo>
                  <a:pt x="2764517" y="125383"/>
                  <a:pt x="2740346" y="162380"/>
                  <a:pt x="2715681" y="205790"/>
                </a:cubicBezTo>
                <a:close/>
                <a:moveTo>
                  <a:pt x="2404414" y="804153"/>
                </a:moveTo>
                <a:cubicBezTo>
                  <a:pt x="2326967" y="782942"/>
                  <a:pt x="2235708" y="806127"/>
                  <a:pt x="2197724" y="856936"/>
                </a:cubicBezTo>
                <a:cubicBezTo>
                  <a:pt x="2222882" y="846083"/>
                  <a:pt x="2242614" y="834737"/>
                  <a:pt x="2263825" y="828325"/>
                </a:cubicBezTo>
                <a:cubicBezTo>
                  <a:pt x="2286517" y="821419"/>
                  <a:pt x="2311181" y="819939"/>
                  <a:pt x="2334366" y="814019"/>
                </a:cubicBezTo>
                <a:cubicBezTo>
                  <a:pt x="2356071" y="809086"/>
                  <a:pt x="2379749" y="823885"/>
                  <a:pt x="2404414" y="804153"/>
                </a:cubicBezTo>
                <a:close/>
                <a:moveTo>
                  <a:pt x="2740346" y="88879"/>
                </a:moveTo>
                <a:cubicBezTo>
                  <a:pt x="2694963" y="123410"/>
                  <a:pt x="2663885" y="168299"/>
                  <a:pt x="2644154" y="222068"/>
                </a:cubicBezTo>
                <a:cubicBezTo>
                  <a:pt x="2653033" y="219109"/>
                  <a:pt x="2662406" y="214669"/>
                  <a:pt x="2664872" y="207763"/>
                </a:cubicBezTo>
                <a:cubicBezTo>
                  <a:pt x="2682630" y="163860"/>
                  <a:pt x="2708282" y="124396"/>
                  <a:pt x="2740346" y="88879"/>
                </a:cubicBezTo>
                <a:close/>
                <a:moveTo>
                  <a:pt x="2630835" y="283730"/>
                </a:moveTo>
                <a:cubicBezTo>
                  <a:pt x="2622449" y="285210"/>
                  <a:pt x="2614063" y="284716"/>
                  <a:pt x="2612583" y="287676"/>
                </a:cubicBezTo>
                <a:cubicBezTo>
                  <a:pt x="2605677" y="300995"/>
                  <a:pt x="2600744" y="315794"/>
                  <a:pt x="2594331" y="332073"/>
                </a:cubicBezTo>
                <a:cubicBezTo>
                  <a:pt x="2627875" y="327633"/>
                  <a:pt x="2628368" y="326646"/>
                  <a:pt x="2630835" y="283730"/>
                </a:cubicBezTo>
                <a:close/>
                <a:moveTo>
                  <a:pt x="746951" y="225028"/>
                </a:moveTo>
                <a:cubicBezTo>
                  <a:pt x="745964" y="238840"/>
                  <a:pt x="745471" y="261038"/>
                  <a:pt x="742018" y="282743"/>
                </a:cubicBezTo>
                <a:cubicBezTo>
                  <a:pt x="737578" y="312341"/>
                  <a:pt x="725739" y="324180"/>
                  <a:pt x="697128" y="327633"/>
                </a:cubicBezTo>
                <a:cubicBezTo>
                  <a:pt x="626094" y="336019"/>
                  <a:pt x="560486" y="361670"/>
                  <a:pt x="493398" y="383868"/>
                </a:cubicBezTo>
                <a:cubicBezTo>
                  <a:pt x="431243" y="405080"/>
                  <a:pt x="375008" y="437144"/>
                  <a:pt x="324692" y="477594"/>
                </a:cubicBezTo>
                <a:cubicBezTo>
                  <a:pt x="225540" y="557014"/>
                  <a:pt x="166345" y="659125"/>
                  <a:pt x="170292" y="791821"/>
                </a:cubicBezTo>
                <a:cubicBezTo>
                  <a:pt x="171772" y="841150"/>
                  <a:pt x="177691" y="888506"/>
                  <a:pt x="193476" y="934876"/>
                </a:cubicBezTo>
                <a:cubicBezTo>
                  <a:pt x="202356" y="960527"/>
                  <a:pt x="216661" y="982232"/>
                  <a:pt x="239353" y="994071"/>
                </a:cubicBezTo>
                <a:cubicBezTo>
                  <a:pt x="276350" y="1013309"/>
                  <a:pt x="314333" y="1032548"/>
                  <a:pt x="354290" y="1042414"/>
                </a:cubicBezTo>
                <a:cubicBezTo>
                  <a:pt x="417925" y="1058199"/>
                  <a:pt x="482546" y="1053266"/>
                  <a:pt x="546674" y="1034028"/>
                </a:cubicBezTo>
                <a:cubicBezTo>
                  <a:pt x="598470" y="1018242"/>
                  <a:pt x="652238" y="1008376"/>
                  <a:pt x="705514" y="996044"/>
                </a:cubicBezTo>
                <a:cubicBezTo>
                  <a:pt x="707981" y="995551"/>
                  <a:pt x="709954" y="995551"/>
                  <a:pt x="712420" y="995551"/>
                </a:cubicBezTo>
                <a:cubicBezTo>
                  <a:pt x="767669" y="989138"/>
                  <a:pt x="794307" y="1007390"/>
                  <a:pt x="789374" y="1067078"/>
                </a:cubicBezTo>
                <a:cubicBezTo>
                  <a:pt x="787401" y="1090263"/>
                  <a:pt x="787894" y="1113448"/>
                  <a:pt x="784934" y="1136632"/>
                </a:cubicBezTo>
                <a:cubicBezTo>
                  <a:pt x="782468" y="1157844"/>
                  <a:pt x="770135" y="1169190"/>
                  <a:pt x="747937" y="1177082"/>
                </a:cubicBezTo>
                <a:cubicBezTo>
                  <a:pt x="703048" y="1192868"/>
                  <a:pt x="657665" y="1206680"/>
                  <a:pt x="610802" y="1212599"/>
                </a:cubicBezTo>
                <a:cubicBezTo>
                  <a:pt x="586631" y="1215559"/>
                  <a:pt x="562459" y="1216546"/>
                  <a:pt x="538288" y="1218026"/>
                </a:cubicBezTo>
                <a:cubicBezTo>
                  <a:pt x="477120" y="1220985"/>
                  <a:pt x="415951" y="1230851"/>
                  <a:pt x="354783" y="1219999"/>
                </a:cubicBezTo>
                <a:cubicBezTo>
                  <a:pt x="280296" y="1206680"/>
                  <a:pt x="211728" y="1182015"/>
                  <a:pt x="156973" y="1126767"/>
                </a:cubicBezTo>
                <a:cubicBezTo>
                  <a:pt x="113563" y="1083357"/>
                  <a:pt x="67194" y="1041920"/>
                  <a:pt x="41049" y="984698"/>
                </a:cubicBezTo>
                <a:cubicBezTo>
                  <a:pt x="12438" y="922543"/>
                  <a:pt x="-3347" y="858909"/>
                  <a:pt x="599" y="789355"/>
                </a:cubicBezTo>
                <a:cubicBezTo>
                  <a:pt x="3559" y="735586"/>
                  <a:pt x="14411" y="683790"/>
                  <a:pt x="26250" y="631994"/>
                </a:cubicBezTo>
                <a:cubicBezTo>
                  <a:pt x="40556" y="570826"/>
                  <a:pt x="67687" y="513604"/>
                  <a:pt x="102711" y="461808"/>
                </a:cubicBezTo>
                <a:cubicBezTo>
                  <a:pt x="133295" y="416919"/>
                  <a:pt x="164865" y="372029"/>
                  <a:pt x="202849" y="333552"/>
                </a:cubicBezTo>
                <a:cubicBezTo>
                  <a:pt x="258098" y="277317"/>
                  <a:pt x="321239" y="230454"/>
                  <a:pt x="394740" y="197897"/>
                </a:cubicBezTo>
                <a:cubicBezTo>
                  <a:pt x="439136" y="178165"/>
                  <a:pt x="484519" y="159913"/>
                  <a:pt x="531875" y="151034"/>
                </a:cubicBezTo>
                <a:cubicBezTo>
                  <a:pt x="592550" y="140182"/>
                  <a:pt x="654705" y="136729"/>
                  <a:pt x="716860" y="131303"/>
                </a:cubicBezTo>
                <a:cubicBezTo>
                  <a:pt x="731659" y="129823"/>
                  <a:pt x="748431" y="153007"/>
                  <a:pt x="748924" y="171259"/>
                </a:cubicBezTo>
                <a:cubicBezTo>
                  <a:pt x="748924" y="179152"/>
                  <a:pt x="747444" y="187538"/>
                  <a:pt x="746951" y="195431"/>
                </a:cubicBezTo>
                <a:cubicBezTo>
                  <a:pt x="745471" y="202830"/>
                  <a:pt x="746457" y="209736"/>
                  <a:pt x="746951" y="225028"/>
                </a:cubicBezTo>
                <a:close/>
                <a:moveTo>
                  <a:pt x="719820" y="1063132"/>
                </a:moveTo>
                <a:cubicBezTo>
                  <a:pt x="705021" y="1065105"/>
                  <a:pt x="696635" y="1065105"/>
                  <a:pt x="689235" y="1067572"/>
                </a:cubicBezTo>
                <a:cubicBezTo>
                  <a:pt x="652732" y="1078424"/>
                  <a:pt x="616228" y="1090263"/>
                  <a:pt x="579231" y="1100622"/>
                </a:cubicBezTo>
                <a:cubicBezTo>
                  <a:pt x="460841" y="1132686"/>
                  <a:pt x="346397" y="1123313"/>
                  <a:pt x="238366" y="1064118"/>
                </a:cubicBezTo>
                <a:cubicBezTo>
                  <a:pt x="171772" y="1027615"/>
                  <a:pt x="121456" y="975819"/>
                  <a:pt x="111097" y="895906"/>
                </a:cubicBezTo>
                <a:cubicBezTo>
                  <a:pt x="108630" y="875187"/>
                  <a:pt x="107644" y="854469"/>
                  <a:pt x="104190" y="833751"/>
                </a:cubicBezTo>
                <a:cubicBezTo>
                  <a:pt x="93831" y="772089"/>
                  <a:pt x="98271" y="710921"/>
                  <a:pt x="118989" y="652219"/>
                </a:cubicBezTo>
                <a:cubicBezTo>
                  <a:pt x="128362" y="626075"/>
                  <a:pt x="140201" y="600917"/>
                  <a:pt x="153026" y="576252"/>
                </a:cubicBezTo>
                <a:cubicBezTo>
                  <a:pt x="173251" y="535802"/>
                  <a:pt x="197423" y="497819"/>
                  <a:pt x="231953" y="467235"/>
                </a:cubicBezTo>
                <a:cubicBezTo>
                  <a:pt x="252672" y="448983"/>
                  <a:pt x="272403" y="428265"/>
                  <a:pt x="295095" y="412479"/>
                </a:cubicBezTo>
                <a:cubicBezTo>
                  <a:pt x="331105" y="387321"/>
                  <a:pt x="368102" y="363643"/>
                  <a:pt x="406579" y="342925"/>
                </a:cubicBezTo>
                <a:cubicBezTo>
                  <a:pt x="437163" y="326646"/>
                  <a:pt x="470214" y="315794"/>
                  <a:pt x="502771" y="304448"/>
                </a:cubicBezTo>
                <a:cubicBezTo>
                  <a:pt x="551114" y="288169"/>
                  <a:pt x="599456" y="271398"/>
                  <a:pt x="651745" y="276330"/>
                </a:cubicBezTo>
                <a:cubicBezTo>
                  <a:pt x="662598" y="277317"/>
                  <a:pt x="673943" y="274851"/>
                  <a:pt x="686276" y="273864"/>
                </a:cubicBezTo>
                <a:cubicBezTo>
                  <a:pt x="689729" y="249693"/>
                  <a:pt x="692688" y="227988"/>
                  <a:pt x="695648" y="204803"/>
                </a:cubicBezTo>
                <a:cubicBezTo>
                  <a:pt x="686276" y="202337"/>
                  <a:pt x="678876" y="199377"/>
                  <a:pt x="671477" y="198884"/>
                </a:cubicBezTo>
                <a:cubicBezTo>
                  <a:pt x="606362" y="197404"/>
                  <a:pt x="541741" y="208749"/>
                  <a:pt x="480079" y="226015"/>
                </a:cubicBezTo>
                <a:cubicBezTo>
                  <a:pt x="438150" y="237854"/>
                  <a:pt x="398193" y="259065"/>
                  <a:pt x="360703" y="281263"/>
                </a:cubicBezTo>
                <a:cubicBezTo>
                  <a:pt x="323212" y="303462"/>
                  <a:pt x="285722" y="329113"/>
                  <a:pt x="255138" y="359697"/>
                </a:cubicBezTo>
                <a:cubicBezTo>
                  <a:pt x="216168" y="398667"/>
                  <a:pt x="177198" y="438624"/>
                  <a:pt x="153026" y="489926"/>
                </a:cubicBezTo>
                <a:cubicBezTo>
                  <a:pt x="131322" y="535802"/>
                  <a:pt x="105177" y="579212"/>
                  <a:pt x="90378" y="629035"/>
                </a:cubicBezTo>
                <a:cubicBezTo>
                  <a:pt x="72126" y="690203"/>
                  <a:pt x="69660" y="752358"/>
                  <a:pt x="69167" y="815006"/>
                </a:cubicBezTo>
                <a:cubicBezTo>
                  <a:pt x="68673" y="862855"/>
                  <a:pt x="76566" y="909225"/>
                  <a:pt x="101231" y="952634"/>
                </a:cubicBezTo>
                <a:cubicBezTo>
                  <a:pt x="134775" y="1011829"/>
                  <a:pt x="174731" y="1063625"/>
                  <a:pt x="234420" y="1101115"/>
                </a:cubicBezTo>
                <a:cubicBezTo>
                  <a:pt x="281776" y="1130713"/>
                  <a:pt x="330118" y="1149951"/>
                  <a:pt x="386354" y="1153898"/>
                </a:cubicBezTo>
                <a:cubicBezTo>
                  <a:pt x="458375" y="1158831"/>
                  <a:pt x="529902" y="1161297"/>
                  <a:pt x="601923" y="1155871"/>
                </a:cubicBezTo>
                <a:cubicBezTo>
                  <a:pt x="632013" y="1153404"/>
                  <a:pt x="662104" y="1149951"/>
                  <a:pt x="691702" y="1145512"/>
                </a:cubicBezTo>
                <a:cubicBezTo>
                  <a:pt x="702554" y="1144032"/>
                  <a:pt x="714887" y="1140085"/>
                  <a:pt x="716367" y="1124793"/>
                </a:cubicBezTo>
                <a:cubicBezTo>
                  <a:pt x="716860" y="1106542"/>
                  <a:pt x="717846" y="1087303"/>
                  <a:pt x="719820" y="1063132"/>
                </a:cubicBezTo>
                <a:close/>
                <a:moveTo>
                  <a:pt x="1046873" y="986671"/>
                </a:moveTo>
                <a:cubicBezTo>
                  <a:pt x="927989" y="986671"/>
                  <a:pt x="835743" y="935369"/>
                  <a:pt x="776548" y="833258"/>
                </a:cubicBezTo>
                <a:cubicBezTo>
                  <a:pt x="725739" y="745945"/>
                  <a:pt x="703541" y="648766"/>
                  <a:pt x="726726" y="548135"/>
                </a:cubicBezTo>
                <a:cubicBezTo>
                  <a:pt x="743991" y="471674"/>
                  <a:pt x="777535" y="402120"/>
                  <a:pt x="839690" y="349338"/>
                </a:cubicBezTo>
                <a:cubicBezTo>
                  <a:pt x="861888" y="330593"/>
                  <a:pt x="879153" y="306421"/>
                  <a:pt x="902338" y="289649"/>
                </a:cubicBezTo>
                <a:cubicBezTo>
                  <a:pt x="963506" y="245253"/>
                  <a:pt x="1027141" y="205296"/>
                  <a:pt x="1106561" y="203816"/>
                </a:cubicBezTo>
                <a:cubicBezTo>
                  <a:pt x="1128266" y="203323"/>
                  <a:pt x="1150957" y="199870"/>
                  <a:pt x="1172169" y="202337"/>
                </a:cubicBezTo>
                <a:cubicBezTo>
                  <a:pt x="1238763" y="210723"/>
                  <a:pt x="1280693" y="255119"/>
                  <a:pt x="1317197" y="306421"/>
                </a:cubicBezTo>
                <a:cubicBezTo>
                  <a:pt x="1362086" y="369069"/>
                  <a:pt x="1388724" y="440104"/>
                  <a:pt x="1393164" y="516071"/>
                </a:cubicBezTo>
                <a:cubicBezTo>
                  <a:pt x="1397110" y="577239"/>
                  <a:pt x="1388724" y="638407"/>
                  <a:pt x="1372446" y="698589"/>
                </a:cubicBezTo>
                <a:cubicBezTo>
                  <a:pt x="1350247" y="779982"/>
                  <a:pt x="1307824" y="849043"/>
                  <a:pt x="1251096" y="909718"/>
                </a:cubicBezTo>
                <a:cubicBezTo>
                  <a:pt x="1225444" y="937342"/>
                  <a:pt x="1195354" y="958061"/>
                  <a:pt x="1158850" y="968913"/>
                </a:cubicBezTo>
                <a:cubicBezTo>
                  <a:pt x="1140105" y="974339"/>
                  <a:pt x="1121360" y="982232"/>
                  <a:pt x="1102121" y="985685"/>
                </a:cubicBezTo>
                <a:cubicBezTo>
                  <a:pt x="1084363" y="989138"/>
                  <a:pt x="1065124" y="986671"/>
                  <a:pt x="1046873" y="986671"/>
                </a:cubicBezTo>
                <a:close/>
                <a:moveTo>
                  <a:pt x="1295492" y="543695"/>
                </a:moveTo>
                <a:cubicBezTo>
                  <a:pt x="1292532" y="485486"/>
                  <a:pt x="1266881" y="441090"/>
                  <a:pt x="1238763" y="398174"/>
                </a:cubicBezTo>
                <a:cubicBezTo>
                  <a:pt x="1236790" y="395214"/>
                  <a:pt x="1233830" y="393241"/>
                  <a:pt x="1230871" y="391268"/>
                </a:cubicBezTo>
                <a:cubicBezTo>
                  <a:pt x="1183515" y="366110"/>
                  <a:pt x="1136159" y="358710"/>
                  <a:pt x="1084363" y="382388"/>
                </a:cubicBezTo>
                <a:cubicBezTo>
                  <a:pt x="1037993" y="403600"/>
                  <a:pt x="999516" y="435171"/>
                  <a:pt x="963999" y="469701"/>
                </a:cubicBezTo>
                <a:cubicBezTo>
                  <a:pt x="899871" y="532843"/>
                  <a:pt x="855475" y="603877"/>
                  <a:pt x="871260" y="701055"/>
                </a:cubicBezTo>
                <a:cubicBezTo>
                  <a:pt x="880633" y="759264"/>
                  <a:pt x="944761" y="816979"/>
                  <a:pt x="1004449" y="810073"/>
                </a:cubicBezTo>
                <a:cubicBezTo>
                  <a:pt x="1101628" y="799220"/>
                  <a:pt x="1184008" y="759757"/>
                  <a:pt x="1240737" y="675897"/>
                </a:cubicBezTo>
                <a:cubicBezTo>
                  <a:pt x="1269348" y="634461"/>
                  <a:pt x="1285626" y="587598"/>
                  <a:pt x="1295492" y="543695"/>
                </a:cubicBezTo>
                <a:close/>
                <a:moveTo>
                  <a:pt x="1342355" y="574772"/>
                </a:moveTo>
                <a:cubicBezTo>
                  <a:pt x="1328049" y="610289"/>
                  <a:pt x="1315717" y="639887"/>
                  <a:pt x="1303878" y="669484"/>
                </a:cubicBezTo>
                <a:cubicBezTo>
                  <a:pt x="1252576" y="795767"/>
                  <a:pt x="1125799" y="860882"/>
                  <a:pt x="996557" y="864335"/>
                </a:cubicBezTo>
                <a:cubicBezTo>
                  <a:pt x="988664" y="864335"/>
                  <a:pt x="980278" y="862855"/>
                  <a:pt x="972385" y="860389"/>
                </a:cubicBezTo>
                <a:cubicBezTo>
                  <a:pt x="903324" y="837697"/>
                  <a:pt x="849556" y="801194"/>
                  <a:pt x="827357" y="724733"/>
                </a:cubicBezTo>
                <a:cubicBezTo>
                  <a:pt x="799240" y="627061"/>
                  <a:pt x="824398" y="543202"/>
                  <a:pt x="884579" y="467728"/>
                </a:cubicBezTo>
                <a:cubicBezTo>
                  <a:pt x="926509" y="414946"/>
                  <a:pt x="978798" y="372029"/>
                  <a:pt x="1036513" y="337005"/>
                </a:cubicBezTo>
                <a:cubicBezTo>
                  <a:pt x="1084363" y="308394"/>
                  <a:pt x="1136159" y="298529"/>
                  <a:pt x="1189434" y="317767"/>
                </a:cubicBezTo>
                <a:cubicBezTo>
                  <a:pt x="1232844" y="333552"/>
                  <a:pt x="1267374" y="362657"/>
                  <a:pt x="1291546" y="403107"/>
                </a:cubicBezTo>
                <a:cubicBezTo>
                  <a:pt x="1318183" y="448490"/>
                  <a:pt x="1333476" y="497325"/>
                  <a:pt x="1345808" y="548628"/>
                </a:cubicBezTo>
                <a:cubicBezTo>
                  <a:pt x="1345315" y="518537"/>
                  <a:pt x="1344821" y="488446"/>
                  <a:pt x="1338408" y="459342"/>
                </a:cubicBezTo>
                <a:cubicBezTo>
                  <a:pt x="1325583" y="401133"/>
                  <a:pt x="1294012" y="352791"/>
                  <a:pt x="1255535" y="308394"/>
                </a:cubicBezTo>
                <a:cubicBezTo>
                  <a:pt x="1231364" y="280277"/>
                  <a:pt x="1200780" y="263998"/>
                  <a:pt x="1160823" y="264985"/>
                </a:cubicBezTo>
                <a:cubicBezTo>
                  <a:pt x="1126786" y="265971"/>
                  <a:pt x="1094229" y="271398"/>
                  <a:pt x="1062658" y="283237"/>
                </a:cubicBezTo>
                <a:cubicBezTo>
                  <a:pt x="1000996" y="305928"/>
                  <a:pt x="945254" y="337499"/>
                  <a:pt x="900858" y="386335"/>
                </a:cubicBezTo>
                <a:cubicBezTo>
                  <a:pt x="876193" y="413466"/>
                  <a:pt x="854982" y="444050"/>
                  <a:pt x="835250" y="475127"/>
                </a:cubicBezTo>
                <a:cubicBezTo>
                  <a:pt x="807132" y="518537"/>
                  <a:pt x="793320" y="567866"/>
                  <a:pt x="788387" y="619169"/>
                </a:cubicBezTo>
                <a:cubicBezTo>
                  <a:pt x="782961" y="672938"/>
                  <a:pt x="797760" y="723747"/>
                  <a:pt x="816998" y="771596"/>
                </a:cubicBezTo>
                <a:cubicBezTo>
                  <a:pt x="834263" y="815499"/>
                  <a:pt x="865341" y="853483"/>
                  <a:pt x="906777" y="880120"/>
                </a:cubicBezTo>
                <a:cubicBezTo>
                  <a:pt x="967946" y="919090"/>
                  <a:pt x="1037007" y="917117"/>
                  <a:pt x="1105574" y="916131"/>
                </a:cubicBezTo>
                <a:cubicBezTo>
                  <a:pt x="1109027" y="916131"/>
                  <a:pt x="1112480" y="914651"/>
                  <a:pt x="1115440" y="913171"/>
                </a:cubicBezTo>
                <a:cubicBezTo>
                  <a:pt x="1164276" y="886533"/>
                  <a:pt x="1212619" y="859402"/>
                  <a:pt x="1246656" y="812539"/>
                </a:cubicBezTo>
                <a:cubicBezTo>
                  <a:pt x="1272800" y="777022"/>
                  <a:pt x="1297958" y="742492"/>
                  <a:pt x="1314730" y="700562"/>
                </a:cubicBezTo>
                <a:cubicBezTo>
                  <a:pt x="1330022" y="661592"/>
                  <a:pt x="1340875" y="621635"/>
                  <a:pt x="1342355" y="574772"/>
                </a:cubicBezTo>
                <a:close/>
                <a:moveTo>
                  <a:pt x="1791744" y="1088783"/>
                </a:moveTo>
                <a:cubicBezTo>
                  <a:pt x="1684207" y="1081877"/>
                  <a:pt x="1594427" y="1037481"/>
                  <a:pt x="1525366" y="956087"/>
                </a:cubicBezTo>
                <a:cubicBezTo>
                  <a:pt x="1474064" y="895412"/>
                  <a:pt x="1443480" y="823392"/>
                  <a:pt x="1439040" y="743478"/>
                </a:cubicBezTo>
                <a:cubicBezTo>
                  <a:pt x="1435094" y="670964"/>
                  <a:pt x="1448906" y="600917"/>
                  <a:pt x="1486890" y="536789"/>
                </a:cubicBezTo>
                <a:cubicBezTo>
                  <a:pt x="1493302" y="525936"/>
                  <a:pt x="1495275" y="513111"/>
                  <a:pt x="1500208" y="501765"/>
                </a:cubicBezTo>
                <a:cubicBezTo>
                  <a:pt x="1526846" y="446023"/>
                  <a:pt x="1560390" y="395214"/>
                  <a:pt x="1601827" y="348844"/>
                </a:cubicBezTo>
                <a:cubicBezTo>
                  <a:pt x="1636850" y="309874"/>
                  <a:pt x="1675327" y="274851"/>
                  <a:pt x="1717257" y="244266"/>
                </a:cubicBezTo>
                <a:cubicBezTo>
                  <a:pt x="1765600" y="209243"/>
                  <a:pt x="1820355" y="189018"/>
                  <a:pt x="1881030" y="182112"/>
                </a:cubicBezTo>
                <a:cubicBezTo>
                  <a:pt x="1934306" y="176192"/>
                  <a:pt x="1974756" y="204310"/>
                  <a:pt x="2017672" y="225521"/>
                </a:cubicBezTo>
                <a:cubicBezTo>
                  <a:pt x="2066015" y="249199"/>
                  <a:pt x="2099066" y="289649"/>
                  <a:pt x="2123730" y="337005"/>
                </a:cubicBezTo>
                <a:cubicBezTo>
                  <a:pt x="2132116" y="353284"/>
                  <a:pt x="2141489" y="369563"/>
                  <a:pt x="2151355" y="384855"/>
                </a:cubicBezTo>
                <a:cubicBezTo>
                  <a:pt x="2182925" y="434184"/>
                  <a:pt x="2183912" y="489926"/>
                  <a:pt x="2188351" y="545175"/>
                </a:cubicBezTo>
                <a:cubicBezTo>
                  <a:pt x="2193284" y="606836"/>
                  <a:pt x="2181445" y="667511"/>
                  <a:pt x="2168620" y="727200"/>
                </a:cubicBezTo>
                <a:cubicBezTo>
                  <a:pt x="2155794" y="787875"/>
                  <a:pt x="2131623" y="844110"/>
                  <a:pt x="2097092" y="895906"/>
                </a:cubicBezTo>
                <a:cubicBezTo>
                  <a:pt x="2077854" y="924517"/>
                  <a:pt x="2057629" y="953128"/>
                  <a:pt x="2033951" y="977792"/>
                </a:cubicBezTo>
                <a:cubicBezTo>
                  <a:pt x="1976729" y="1038467"/>
                  <a:pt x="1906681" y="1076944"/>
                  <a:pt x="1822822" y="1087303"/>
                </a:cubicBezTo>
                <a:cubicBezTo>
                  <a:pt x="1812463" y="1089770"/>
                  <a:pt x="1802103" y="1088783"/>
                  <a:pt x="1791744" y="1088783"/>
                </a:cubicBezTo>
                <a:close/>
                <a:moveTo>
                  <a:pt x="2137049" y="539255"/>
                </a:moveTo>
                <a:cubicBezTo>
                  <a:pt x="2135569" y="514097"/>
                  <a:pt x="2140502" y="484007"/>
                  <a:pt x="2131130" y="458849"/>
                </a:cubicBezTo>
                <a:cubicBezTo>
                  <a:pt x="2096106" y="365616"/>
                  <a:pt x="2047763" y="282250"/>
                  <a:pt x="1942692" y="251666"/>
                </a:cubicBezTo>
                <a:cubicBezTo>
                  <a:pt x="1934799" y="249199"/>
                  <a:pt x="1926906" y="246733"/>
                  <a:pt x="1920494" y="242293"/>
                </a:cubicBezTo>
                <a:cubicBezTo>
                  <a:pt x="1902735" y="228974"/>
                  <a:pt x="1882017" y="230454"/>
                  <a:pt x="1863765" y="235387"/>
                </a:cubicBezTo>
                <a:cubicBezTo>
                  <a:pt x="1811476" y="248213"/>
                  <a:pt x="1762147" y="270411"/>
                  <a:pt x="1723177" y="307408"/>
                </a:cubicBezTo>
                <a:cubicBezTo>
                  <a:pt x="1643757" y="381895"/>
                  <a:pt x="1582095" y="470688"/>
                  <a:pt x="1543618" y="572799"/>
                </a:cubicBezTo>
                <a:cubicBezTo>
                  <a:pt x="1519940" y="636434"/>
                  <a:pt x="1503661" y="703028"/>
                  <a:pt x="1513527" y="773569"/>
                </a:cubicBezTo>
                <a:cubicBezTo>
                  <a:pt x="1518460" y="811059"/>
                  <a:pt x="1528819" y="846083"/>
                  <a:pt x="1548058" y="878147"/>
                </a:cubicBezTo>
                <a:cubicBezTo>
                  <a:pt x="1575682" y="923530"/>
                  <a:pt x="1615639" y="957074"/>
                  <a:pt x="1662008" y="982725"/>
                </a:cubicBezTo>
                <a:cubicBezTo>
                  <a:pt x="1786318" y="1051786"/>
                  <a:pt x="1917534" y="1011829"/>
                  <a:pt x="2002380" y="914651"/>
                </a:cubicBezTo>
                <a:cubicBezTo>
                  <a:pt x="2041350" y="870255"/>
                  <a:pt x="2075387" y="821912"/>
                  <a:pt x="2095119" y="765676"/>
                </a:cubicBezTo>
                <a:cubicBezTo>
                  <a:pt x="2107945" y="729666"/>
                  <a:pt x="2121264" y="693656"/>
                  <a:pt x="2128170" y="656659"/>
                </a:cubicBezTo>
                <a:cubicBezTo>
                  <a:pt x="2135076" y="618675"/>
                  <a:pt x="2134089" y="580199"/>
                  <a:pt x="2137049" y="539255"/>
                </a:cubicBezTo>
                <a:close/>
                <a:moveTo>
                  <a:pt x="1803090" y="996537"/>
                </a:moveTo>
                <a:cubicBezTo>
                  <a:pt x="1726630" y="998511"/>
                  <a:pt x="1665461" y="966940"/>
                  <a:pt x="1620079" y="910211"/>
                </a:cubicBezTo>
                <a:cubicBezTo>
                  <a:pt x="1554964" y="828325"/>
                  <a:pt x="1525860" y="734599"/>
                  <a:pt x="1559403" y="630514"/>
                </a:cubicBezTo>
                <a:cubicBezTo>
                  <a:pt x="1585055" y="551094"/>
                  <a:pt x="1623038" y="477100"/>
                  <a:pt x="1671874" y="409026"/>
                </a:cubicBezTo>
                <a:cubicBezTo>
                  <a:pt x="1686180" y="389788"/>
                  <a:pt x="1700485" y="370549"/>
                  <a:pt x="1715777" y="351804"/>
                </a:cubicBezTo>
                <a:cubicBezTo>
                  <a:pt x="1757707" y="300009"/>
                  <a:pt x="1814929" y="277317"/>
                  <a:pt x="1878564" y="269424"/>
                </a:cubicBezTo>
                <a:cubicBezTo>
                  <a:pt x="1918027" y="264491"/>
                  <a:pt x="1950091" y="283237"/>
                  <a:pt x="1979195" y="308888"/>
                </a:cubicBezTo>
                <a:cubicBezTo>
                  <a:pt x="2032964" y="356244"/>
                  <a:pt x="2055162" y="420865"/>
                  <a:pt x="2078347" y="484993"/>
                </a:cubicBezTo>
                <a:cubicBezTo>
                  <a:pt x="2104492" y="556027"/>
                  <a:pt x="2096106" y="626568"/>
                  <a:pt x="2076374" y="697109"/>
                </a:cubicBezTo>
                <a:cubicBezTo>
                  <a:pt x="2064042" y="741505"/>
                  <a:pt x="2053189" y="786888"/>
                  <a:pt x="2036911" y="829804"/>
                </a:cubicBezTo>
                <a:cubicBezTo>
                  <a:pt x="2010273" y="899852"/>
                  <a:pt x="1958970" y="950168"/>
                  <a:pt x="1890403" y="979272"/>
                </a:cubicBezTo>
                <a:cubicBezTo>
                  <a:pt x="1863765" y="991111"/>
                  <a:pt x="1832194" y="991111"/>
                  <a:pt x="1803090" y="996537"/>
                </a:cubicBezTo>
                <a:close/>
                <a:moveTo>
                  <a:pt x="1611692" y="720294"/>
                </a:moveTo>
                <a:cubicBezTo>
                  <a:pt x="1610213" y="832764"/>
                  <a:pt x="1649676" y="893933"/>
                  <a:pt x="1743402" y="926490"/>
                </a:cubicBezTo>
                <a:cubicBezTo>
                  <a:pt x="1762640" y="933396"/>
                  <a:pt x="1784838" y="938329"/>
                  <a:pt x="1804570" y="935862"/>
                </a:cubicBezTo>
                <a:cubicBezTo>
                  <a:pt x="1895336" y="923530"/>
                  <a:pt x="1959464" y="872721"/>
                  <a:pt x="1995474" y="788368"/>
                </a:cubicBezTo>
                <a:cubicBezTo>
                  <a:pt x="2024085" y="721774"/>
                  <a:pt x="2032471" y="650246"/>
                  <a:pt x="2042337" y="579212"/>
                </a:cubicBezTo>
                <a:cubicBezTo>
                  <a:pt x="2043817" y="566880"/>
                  <a:pt x="2043817" y="553561"/>
                  <a:pt x="2041350" y="541229"/>
                </a:cubicBezTo>
                <a:cubicBezTo>
                  <a:pt x="2024085" y="468714"/>
                  <a:pt x="2003367" y="397680"/>
                  <a:pt x="1946638" y="343912"/>
                </a:cubicBezTo>
                <a:cubicBezTo>
                  <a:pt x="1930853" y="329113"/>
                  <a:pt x="1914574" y="321713"/>
                  <a:pt x="1893363" y="324180"/>
                </a:cubicBezTo>
                <a:cubicBezTo>
                  <a:pt x="1857845" y="328619"/>
                  <a:pt x="1827261" y="345391"/>
                  <a:pt x="1797664" y="363150"/>
                </a:cubicBezTo>
                <a:cubicBezTo>
                  <a:pt x="1773492" y="377949"/>
                  <a:pt x="1753761" y="398174"/>
                  <a:pt x="1735509" y="422345"/>
                </a:cubicBezTo>
                <a:cubicBezTo>
                  <a:pt x="1707885" y="457862"/>
                  <a:pt x="1692099" y="498805"/>
                  <a:pt x="1672861" y="537775"/>
                </a:cubicBezTo>
                <a:cubicBezTo>
                  <a:pt x="1639810" y="604370"/>
                  <a:pt x="1610706" y="672444"/>
                  <a:pt x="1611692" y="7202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7387206" y="-580700"/>
            <a:ext cx="2700946" cy="2436374"/>
          </a:xfrm>
          <a:custGeom>
            <a:rect b="b" l="l" r="r" t="t"/>
            <a:pathLst>
              <a:path extrusionOk="0" h="4872748" w="5401891">
                <a:moveTo>
                  <a:pt x="1403226" y="3692087"/>
                </a:moveTo>
                <a:cubicBezTo>
                  <a:pt x="1351159" y="3696183"/>
                  <a:pt x="1300847" y="3698523"/>
                  <a:pt x="1250535" y="3704373"/>
                </a:cubicBezTo>
                <a:cubicBezTo>
                  <a:pt x="1172142" y="3713733"/>
                  <a:pt x="1094334" y="3722509"/>
                  <a:pt x="1017110" y="3697353"/>
                </a:cubicBezTo>
                <a:cubicBezTo>
                  <a:pt x="1001315" y="3692087"/>
                  <a:pt x="983179" y="3692673"/>
                  <a:pt x="966213" y="3693257"/>
                </a:cubicBezTo>
                <a:cubicBezTo>
                  <a:pt x="837508" y="3696183"/>
                  <a:pt x="719333" y="3658741"/>
                  <a:pt x="604083" y="3606674"/>
                </a:cubicBezTo>
                <a:cubicBezTo>
                  <a:pt x="540316" y="3578008"/>
                  <a:pt x="477133" y="3552852"/>
                  <a:pt x="419216" y="3510145"/>
                </a:cubicBezTo>
                <a:cubicBezTo>
                  <a:pt x="302211" y="3424732"/>
                  <a:pt x="214457" y="3317087"/>
                  <a:pt x="150104" y="3188967"/>
                </a:cubicBezTo>
                <a:cubicBezTo>
                  <a:pt x="55916" y="3002929"/>
                  <a:pt x="13794" y="2804606"/>
                  <a:pt x="3263" y="2595752"/>
                </a:cubicBezTo>
                <a:cubicBezTo>
                  <a:pt x="-5512" y="2419075"/>
                  <a:pt x="3848" y="2244738"/>
                  <a:pt x="26079" y="2070400"/>
                </a:cubicBezTo>
                <a:cubicBezTo>
                  <a:pt x="41290" y="1951056"/>
                  <a:pt x="62351" y="1832296"/>
                  <a:pt x="109153" y="1720556"/>
                </a:cubicBezTo>
                <a:cubicBezTo>
                  <a:pt x="137234" y="1653863"/>
                  <a:pt x="169410" y="1588341"/>
                  <a:pt x="200417" y="1522818"/>
                </a:cubicBezTo>
                <a:cubicBezTo>
                  <a:pt x="217382" y="1487131"/>
                  <a:pt x="233178" y="1450860"/>
                  <a:pt x="252484" y="1416928"/>
                </a:cubicBezTo>
                <a:cubicBezTo>
                  <a:pt x="323272" y="1291733"/>
                  <a:pt x="410440" y="1178239"/>
                  <a:pt x="495854" y="1062989"/>
                </a:cubicBezTo>
                <a:cubicBezTo>
                  <a:pt x="576002" y="954174"/>
                  <a:pt x="666096" y="854135"/>
                  <a:pt x="753264" y="751756"/>
                </a:cubicBezTo>
                <a:cubicBezTo>
                  <a:pt x="830488" y="660492"/>
                  <a:pt x="914731" y="575664"/>
                  <a:pt x="997805" y="489665"/>
                </a:cubicBezTo>
                <a:cubicBezTo>
                  <a:pt x="1062742" y="420047"/>
                  <a:pt x="1128850" y="350429"/>
                  <a:pt x="1199638" y="286662"/>
                </a:cubicBezTo>
                <a:cubicBezTo>
                  <a:pt x="1264576" y="228159"/>
                  <a:pt x="1335948" y="177262"/>
                  <a:pt x="1404981" y="124025"/>
                </a:cubicBezTo>
                <a:cubicBezTo>
                  <a:pt x="1459389" y="82488"/>
                  <a:pt x="1514381" y="43292"/>
                  <a:pt x="1573468" y="0"/>
                </a:cubicBezTo>
                <a:cubicBezTo>
                  <a:pt x="1593359" y="11700"/>
                  <a:pt x="1596284" y="32761"/>
                  <a:pt x="1578148" y="53822"/>
                </a:cubicBezTo>
                <a:cubicBezTo>
                  <a:pt x="1529006" y="109985"/>
                  <a:pt x="1479279" y="166147"/>
                  <a:pt x="1426627" y="219384"/>
                </a:cubicBezTo>
                <a:cubicBezTo>
                  <a:pt x="1387431" y="258581"/>
                  <a:pt x="1341214" y="291342"/>
                  <a:pt x="1302602" y="330539"/>
                </a:cubicBezTo>
                <a:cubicBezTo>
                  <a:pt x="1196128" y="438183"/>
                  <a:pt x="1088483" y="545243"/>
                  <a:pt x="986689" y="657567"/>
                </a:cubicBezTo>
                <a:cubicBezTo>
                  <a:pt x="900690" y="752341"/>
                  <a:pt x="821127" y="853550"/>
                  <a:pt x="739224" y="952419"/>
                </a:cubicBezTo>
                <a:cubicBezTo>
                  <a:pt x="684817" y="1017942"/>
                  <a:pt x="627484" y="1082295"/>
                  <a:pt x="576587" y="1150743"/>
                </a:cubicBezTo>
                <a:cubicBezTo>
                  <a:pt x="519255" y="1227966"/>
                  <a:pt x="466018" y="1308114"/>
                  <a:pt x="412780" y="1388262"/>
                </a:cubicBezTo>
                <a:cubicBezTo>
                  <a:pt x="380019" y="1437404"/>
                  <a:pt x="350768" y="1489472"/>
                  <a:pt x="321517" y="1540954"/>
                </a:cubicBezTo>
                <a:cubicBezTo>
                  <a:pt x="241368" y="1683699"/>
                  <a:pt x="196321" y="1839316"/>
                  <a:pt x="158880" y="1997857"/>
                </a:cubicBezTo>
                <a:cubicBezTo>
                  <a:pt x="129044" y="2123638"/>
                  <a:pt x="119683" y="2251758"/>
                  <a:pt x="113248" y="2379878"/>
                </a:cubicBezTo>
                <a:cubicBezTo>
                  <a:pt x="109153" y="2455931"/>
                  <a:pt x="102718" y="2533155"/>
                  <a:pt x="109738" y="2608623"/>
                </a:cubicBezTo>
                <a:cubicBezTo>
                  <a:pt x="119098" y="2710417"/>
                  <a:pt x="137819" y="2811626"/>
                  <a:pt x="156540" y="2912250"/>
                </a:cubicBezTo>
                <a:cubicBezTo>
                  <a:pt x="165900" y="2964317"/>
                  <a:pt x="182866" y="3015215"/>
                  <a:pt x="198661" y="3065527"/>
                </a:cubicBezTo>
                <a:cubicBezTo>
                  <a:pt x="237273" y="3190137"/>
                  <a:pt x="306306" y="3296611"/>
                  <a:pt x="402250" y="3383780"/>
                </a:cubicBezTo>
                <a:cubicBezTo>
                  <a:pt x="475963" y="3450472"/>
                  <a:pt x="566642" y="3489669"/>
                  <a:pt x="659075" y="3523016"/>
                </a:cubicBezTo>
                <a:cubicBezTo>
                  <a:pt x="704707" y="3539396"/>
                  <a:pt x="752094" y="3569232"/>
                  <a:pt x="797141" y="3565722"/>
                </a:cubicBezTo>
                <a:cubicBezTo>
                  <a:pt x="847453" y="3561627"/>
                  <a:pt x="885480" y="3587953"/>
                  <a:pt x="931112" y="3590878"/>
                </a:cubicBezTo>
                <a:cubicBezTo>
                  <a:pt x="957438" y="3592633"/>
                  <a:pt x="988444" y="3590293"/>
                  <a:pt x="1008920" y="3603164"/>
                </a:cubicBezTo>
                <a:cubicBezTo>
                  <a:pt x="1041096" y="3623054"/>
                  <a:pt x="1070348" y="3573327"/>
                  <a:pt x="1098429" y="3606089"/>
                </a:cubicBezTo>
                <a:cubicBezTo>
                  <a:pt x="1166291" y="3585028"/>
                  <a:pt x="1237079" y="3604334"/>
                  <a:pt x="1306112" y="3589123"/>
                </a:cubicBezTo>
                <a:cubicBezTo>
                  <a:pt x="1331853" y="3583273"/>
                  <a:pt x="1357594" y="3583858"/>
                  <a:pt x="1376900" y="3565722"/>
                </a:cubicBezTo>
                <a:cubicBezTo>
                  <a:pt x="1376900" y="3473288"/>
                  <a:pt x="1372220" y="3382024"/>
                  <a:pt x="1378070" y="3290761"/>
                </a:cubicBezTo>
                <a:cubicBezTo>
                  <a:pt x="1386261" y="3169076"/>
                  <a:pt x="1410247" y="3049731"/>
                  <a:pt x="1464069" y="2937991"/>
                </a:cubicBezTo>
                <a:cubicBezTo>
                  <a:pt x="1509116" y="2843217"/>
                  <a:pt x="1551237" y="2747273"/>
                  <a:pt x="1601549" y="2655425"/>
                </a:cubicBezTo>
                <a:cubicBezTo>
                  <a:pt x="1653617" y="2560066"/>
                  <a:pt x="1706269" y="2463537"/>
                  <a:pt x="1772962" y="2378123"/>
                </a:cubicBezTo>
                <a:cubicBezTo>
                  <a:pt x="1874756" y="2248833"/>
                  <a:pt x="1983570" y="2124223"/>
                  <a:pt x="2126901" y="2035884"/>
                </a:cubicBezTo>
                <a:cubicBezTo>
                  <a:pt x="2174288" y="2006633"/>
                  <a:pt x="2218750" y="1975627"/>
                  <a:pt x="2271402" y="1955151"/>
                </a:cubicBezTo>
                <a:cubicBezTo>
                  <a:pt x="2320544" y="1936430"/>
                  <a:pt x="2363836" y="1902499"/>
                  <a:pt x="2410638" y="1877342"/>
                </a:cubicBezTo>
                <a:cubicBezTo>
                  <a:pt x="2426434" y="1869152"/>
                  <a:pt x="2446324" y="1868567"/>
                  <a:pt x="2464460" y="1864472"/>
                </a:cubicBezTo>
                <a:cubicBezTo>
                  <a:pt x="2476746" y="1861547"/>
                  <a:pt x="2490201" y="1862132"/>
                  <a:pt x="2501317" y="1856867"/>
                </a:cubicBezTo>
                <a:cubicBezTo>
                  <a:pt x="2561574" y="1826445"/>
                  <a:pt x="2622417" y="1803629"/>
                  <a:pt x="2691450" y="1819425"/>
                </a:cubicBezTo>
                <a:cubicBezTo>
                  <a:pt x="2700225" y="1821180"/>
                  <a:pt x="2710755" y="1814745"/>
                  <a:pt x="2720701" y="1812990"/>
                </a:cubicBezTo>
                <a:cubicBezTo>
                  <a:pt x="2753462" y="1805970"/>
                  <a:pt x="2784468" y="1799534"/>
                  <a:pt x="2818985" y="1814160"/>
                </a:cubicBezTo>
                <a:cubicBezTo>
                  <a:pt x="2844726" y="1825275"/>
                  <a:pt x="2877487" y="1824690"/>
                  <a:pt x="2906738" y="1823520"/>
                </a:cubicBezTo>
                <a:cubicBezTo>
                  <a:pt x="2941255" y="1822350"/>
                  <a:pt x="2972846" y="1823520"/>
                  <a:pt x="3001512" y="1845751"/>
                </a:cubicBezTo>
                <a:cubicBezTo>
                  <a:pt x="3010873" y="1852772"/>
                  <a:pt x="3024328" y="1855112"/>
                  <a:pt x="3036614" y="1858622"/>
                </a:cubicBezTo>
                <a:cubicBezTo>
                  <a:pt x="3042464" y="1860962"/>
                  <a:pt x="3052995" y="1860962"/>
                  <a:pt x="3054164" y="1864472"/>
                </a:cubicBezTo>
                <a:cubicBezTo>
                  <a:pt x="3078151" y="1929410"/>
                  <a:pt x="3150108" y="1946375"/>
                  <a:pt x="3186965" y="1999028"/>
                </a:cubicBezTo>
                <a:cubicBezTo>
                  <a:pt x="3223821" y="2051680"/>
                  <a:pt x="3256583" y="2104917"/>
                  <a:pt x="3281154" y="2165174"/>
                </a:cubicBezTo>
                <a:cubicBezTo>
                  <a:pt x="3329711" y="2283349"/>
                  <a:pt x="3309820" y="2396259"/>
                  <a:pt x="3269454" y="2508584"/>
                </a:cubicBezTo>
                <a:cubicBezTo>
                  <a:pt x="3247222" y="2570596"/>
                  <a:pt x="3224407" y="2635534"/>
                  <a:pt x="3187550" y="2689356"/>
                </a:cubicBezTo>
                <a:cubicBezTo>
                  <a:pt x="3099211" y="2820401"/>
                  <a:pt x="3003852" y="2946182"/>
                  <a:pt x="2873392" y="3040371"/>
                </a:cubicBezTo>
                <a:cubicBezTo>
                  <a:pt x="2792074" y="3098873"/>
                  <a:pt x="2716020" y="3166151"/>
                  <a:pt x="2632362" y="3219973"/>
                </a:cubicBezTo>
                <a:cubicBezTo>
                  <a:pt x="2548119" y="3273795"/>
                  <a:pt x="2458610" y="3320012"/>
                  <a:pt x="2368516" y="3363889"/>
                </a:cubicBezTo>
                <a:cubicBezTo>
                  <a:pt x="2257362" y="3418296"/>
                  <a:pt x="2144452" y="3468608"/>
                  <a:pt x="2030957" y="3517165"/>
                </a:cubicBezTo>
                <a:cubicBezTo>
                  <a:pt x="1887041" y="3579178"/>
                  <a:pt x="1735520" y="3617204"/>
                  <a:pt x="1584584" y="3658156"/>
                </a:cubicBezTo>
                <a:cubicBezTo>
                  <a:pt x="1564108" y="3664006"/>
                  <a:pt x="1543632" y="3669272"/>
                  <a:pt x="1520816" y="3675707"/>
                </a:cubicBezTo>
                <a:cubicBezTo>
                  <a:pt x="1517891" y="3741814"/>
                  <a:pt x="1545972" y="3798562"/>
                  <a:pt x="1561768" y="3857064"/>
                </a:cubicBezTo>
                <a:cubicBezTo>
                  <a:pt x="1599794" y="3998055"/>
                  <a:pt x="1675262" y="4121495"/>
                  <a:pt x="1757166" y="4239085"/>
                </a:cubicBezTo>
                <a:cubicBezTo>
                  <a:pt x="1844919" y="4365450"/>
                  <a:pt x="1961339" y="4462564"/>
                  <a:pt x="2102915" y="4527502"/>
                </a:cubicBezTo>
                <a:cubicBezTo>
                  <a:pt x="2150887" y="4549148"/>
                  <a:pt x="2195934" y="4574889"/>
                  <a:pt x="2248586" y="4587174"/>
                </a:cubicBezTo>
                <a:cubicBezTo>
                  <a:pt x="2310014" y="4601800"/>
                  <a:pt x="2367346" y="4631051"/>
                  <a:pt x="2426434" y="4653282"/>
                </a:cubicBezTo>
                <a:cubicBezTo>
                  <a:pt x="2441059" y="4659133"/>
                  <a:pt x="2457440" y="4661472"/>
                  <a:pt x="2473235" y="4664983"/>
                </a:cubicBezTo>
                <a:cubicBezTo>
                  <a:pt x="2487861" y="4667908"/>
                  <a:pt x="2505997" y="4665568"/>
                  <a:pt x="2517112" y="4673173"/>
                </a:cubicBezTo>
                <a:cubicBezTo>
                  <a:pt x="2565669" y="4707689"/>
                  <a:pt x="2624172" y="4706519"/>
                  <a:pt x="2676824" y="4713540"/>
                </a:cubicBezTo>
                <a:cubicBezTo>
                  <a:pt x="2741177" y="4721730"/>
                  <a:pt x="2804944" y="4745716"/>
                  <a:pt x="2871637" y="4732845"/>
                </a:cubicBezTo>
                <a:cubicBezTo>
                  <a:pt x="2879827" y="4731090"/>
                  <a:pt x="2888603" y="4735186"/>
                  <a:pt x="2896793" y="4736355"/>
                </a:cubicBezTo>
                <a:cubicBezTo>
                  <a:pt x="3036029" y="4759756"/>
                  <a:pt x="3175850" y="4734016"/>
                  <a:pt x="3315670" y="4742206"/>
                </a:cubicBezTo>
                <a:cubicBezTo>
                  <a:pt x="3376513" y="4712954"/>
                  <a:pt x="3442036" y="4730505"/>
                  <a:pt x="3505218" y="4724070"/>
                </a:cubicBezTo>
                <a:cubicBezTo>
                  <a:pt x="3567816" y="4717635"/>
                  <a:pt x="3629828" y="4703594"/>
                  <a:pt x="3692426" y="4691894"/>
                </a:cubicBezTo>
                <a:cubicBezTo>
                  <a:pt x="3704711" y="4689554"/>
                  <a:pt x="3717582" y="4687214"/>
                  <a:pt x="3728698" y="4681363"/>
                </a:cubicBezTo>
                <a:cubicBezTo>
                  <a:pt x="3767894" y="4660888"/>
                  <a:pt x="3808846" y="4653282"/>
                  <a:pt x="3852137" y="4655622"/>
                </a:cubicBezTo>
                <a:cubicBezTo>
                  <a:pt x="3863838" y="4656207"/>
                  <a:pt x="3878464" y="4654452"/>
                  <a:pt x="3887824" y="4648017"/>
                </a:cubicBezTo>
                <a:cubicBezTo>
                  <a:pt x="3933456" y="4615841"/>
                  <a:pt x="3982013" y="4591855"/>
                  <a:pt x="4037005" y="4576644"/>
                </a:cubicBezTo>
                <a:cubicBezTo>
                  <a:pt x="4072692" y="4566698"/>
                  <a:pt x="4103698" y="4541542"/>
                  <a:pt x="4137629" y="4524577"/>
                </a:cubicBezTo>
                <a:cubicBezTo>
                  <a:pt x="4217778" y="4484795"/>
                  <a:pt x="4299096" y="4447939"/>
                  <a:pt x="4378074" y="4406402"/>
                </a:cubicBezTo>
                <a:cubicBezTo>
                  <a:pt x="4430141" y="4378906"/>
                  <a:pt x="4478698" y="4346145"/>
                  <a:pt x="4528425" y="4314553"/>
                </a:cubicBezTo>
                <a:cubicBezTo>
                  <a:pt x="4579323" y="4282377"/>
                  <a:pt x="4627295" y="4244350"/>
                  <a:pt x="4681117" y="4217439"/>
                </a:cubicBezTo>
                <a:cubicBezTo>
                  <a:pt x="4758925" y="4177657"/>
                  <a:pt x="4830298" y="4132025"/>
                  <a:pt x="4894065" y="4070598"/>
                </a:cubicBezTo>
                <a:cubicBezTo>
                  <a:pt x="4932677" y="4033157"/>
                  <a:pt x="4982989" y="4008000"/>
                  <a:pt x="5027451" y="3977579"/>
                </a:cubicBezTo>
                <a:cubicBezTo>
                  <a:pt x="5019261" y="3906791"/>
                  <a:pt x="4982404" y="3864085"/>
                  <a:pt x="4927412" y="3833078"/>
                </a:cubicBezTo>
                <a:cubicBezTo>
                  <a:pt x="4885875" y="3809677"/>
                  <a:pt x="4874175" y="3782181"/>
                  <a:pt x="4883535" y="3733039"/>
                </a:cubicBezTo>
                <a:cubicBezTo>
                  <a:pt x="4916882" y="3726604"/>
                  <a:pt x="4951983" y="3754685"/>
                  <a:pt x="4985329" y="3730699"/>
                </a:cubicBezTo>
                <a:cubicBezTo>
                  <a:pt x="4995275" y="3723679"/>
                  <a:pt x="5009901" y="3722509"/>
                  <a:pt x="5019261" y="3714903"/>
                </a:cubicBezTo>
                <a:cubicBezTo>
                  <a:pt x="5086539" y="3665176"/>
                  <a:pt x="5169612" y="3656401"/>
                  <a:pt x="5244495" y="3625980"/>
                </a:cubicBezTo>
                <a:cubicBezTo>
                  <a:pt x="5265556" y="3617789"/>
                  <a:pt x="5295392" y="3628320"/>
                  <a:pt x="5309433" y="3599069"/>
                </a:cubicBezTo>
                <a:cubicBezTo>
                  <a:pt x="5335759" y="3623054"/>
                  <a:pt x="5360915" y="3642945"/>
                  <a:pt x="5381976" y="3666346"/>
                </a:cubicBezTo>
                <a:cubicBezTo>
                  <a:pt x="5392506" y="3677462"/>
                  <a:pt x="5402452" y="3695012"/>
                  <a:pt x="5401867" y="3709638"/>
                </a:cubicBezTo>
                <a:cubicBezTo>
                  <a:pt x="5400697" y="3756440"/>
                  <a:pt x="5398356" y="3803827"/>
                  <a:pt x="5389581" y="3850044"/>
                </a:cubicBezTo>
                <a:cubicBezTo>
                  <a:pt x="5375541" y="3927267"/>
                  <a:pt x="5356820" y="4003905"/>
                  <a:pt x="5338684" y="4079959"/>
                </a:cubicBezTo>
                <a:cubicBezTo>
                  <a:pt x="5335174" y="4095754"/>
                  <a:pt x="5324058" y="4109795"/>
                  <a:pt x="5314113" y="4129686"/>
                </a:cubicBezTo>
                <a:cubicBezTo>
                  <a:pt x="5267896" y="4112720"/>
                  <a:pt x="5224019" y="4100434"/>
                  <a:pt x="5183068" y="4081128"/>
                </a:cubicBezTo>
                <a:cubicBezTo>
                  <a:pt x="5126320" y="4053632"/>
                  <a:pt x="5116960" y="4051292"/>
                  <a:pt x="5074838" y="4092244"/>
                </a:cubicBezTo>
                <a:cubicBezTo>
                  <a:pt x="4933262" y="4230895"/>
                  <a:pt x="4771210" y="4339124"/>
                  <a:pt x="4595703" y="4430388"/>
                </a:cubicBezTo>
                <a:cubicBezTo>
                  <a:pt x="4410251" y="4526917"/>
                  <a:pt x="4226553" y="4628126"/>
                  <a:pt x="4038175" y="4718805"/>
                </a:cubicBezTo>
                <a:cubicBezTo>
                  <a:pt x="3956272" y="4758001"/>
                  <a:pt x="3863838" y="4776137"/>
                  <a:pt x="3776084" y="4803048"/>
                </a:cubicBezTo>
                <a:cubicBezTo>
                  <a:pt x="3739228" y="4814164"/>
                  <a:pt x="3702371" y="4825864"/>
                  <a:pt x="3664930" y="4831715"/>
                </a:cubicBezTo>
                <a:cubicBezTo>
                  <a:pt x="3597652" y="4841660"/>
                  <a:pt x="3528034" y="4838735"/>
                  <a:pt x="3463096" y="4856285"/>
                </a:cubicBezTo>
                <a:cubicBezTo>
                  <a:pt x="3398159" y="4873251"/>
                  <a:pt x="3333806" y="4860966"/>
                  <a:pt x="3269454" y="4869741"/>
                </a:cubicBezTo>
                <a:cubicBezTo>
                  <a:pt x="3207441" y="4877931"/>
                  <a:pt x="3143088" y="4866816"/>
                  <a:pt x="3079906" y="4866231"/>
                </a:cubicBezTo>
                <a:cubicBezTo>
                  <a:pt x="3047144" y="4866231"/>
                  <a:pt x="3013213" y="4876176"/>
                  <a:pt x="2981622" y="4871496"/>
                </a:cubicBezTo>
                <a:cubicBezTo>
                  <a:pt x="2872807" y="4856285"/>
                  <a:pt x="2759897" y="4876761"/>
                  <a:pt x="2655178" y="4831715"/>
                </a:cubicBezTo>
                <a:cubicBezTo>
                  <a:pt x="2653423" y="4831129"/>
                  <a:pt x="2651083" y="4831129"/>
                  <a:pt x="2648743" y="4831715"/>
                </a:cubicBezTo>
                <a:cubicBezTo>
                  <a:pt x="2572105" y="4841075"/>
                  <a:pt x="2510677" y="4795443"/>
                  <a:pt x="2442229" y="4774967"/>
                </a:cubicBezTo>
                <a:cubicBezTo>
                  <a:pt x="2417658" y="4767362"/>
                  <a:pt x="2393087" y="4761512"/>
                  <a:pt x="2367931" y="4755662"/>
                </a:cubicBezTo>
                <a:cubicBezTo>
                  <a:pt x="2351551" y="4751566"/>
                  <a:pt x="2332245" y="4751566"/>
                  <a:pt x="2318204" y="4743376"/>
                </a:cubicBezTo>
                <a:cubicBezTo>
                  <a:pt x="2287198" y="4725825"/>
                  <a:pt x="2259702" y="4700084"/>
                  <a:pt x="2227525" y="4684873"/>
                </a:cubicBezTo>
                <a:cubicBezTo>
                  <a:pt x="2195349" y="4670248"/>
                  <a:pt x="2158493" y="4666738"/>
                  <a:pt x="2124561" y="4655037"/>
                </a:cubicBezTo>
                <a:cubicBezTo>
                  <a:pt x="2011066" y="4614671"/>
                  <a:pt x="1922143" y="4539203"/>
                  <a:pt x="1832049" y="4460809"/>
                </a:cubicBezTo>
                <a:cubicBezTo>
                  <a:pt x="1713289" y="4357845"/>
                  <a:pt x="1624950" y="4232065"/>
                  <a:pt x="1547142" y="4099849"/>
                </a:cubicBezTo>
                <a:cubicBezTo>
                  <a:pt x="1488055" y="3999810"/>
                  <a:pt x="1440668" y="3890411"/>
                  <a:pt x="1421947" y="3772236"/>
                </a:cubicBezTo>
                <a:cubicBezTo>
                  <a:pt x="1418437" y="3747665"/>
                  <a:pt x="1410247" y="3720754"/>
                  <a:pt x="1403226" y="3692087"/>
                </a:cubicBezTo>
                <a:close/>
                <a:moveTo>
                  <a:pt x="1495075" y="3547001"/>
                </a:moveTo>
                <a:cubicBezTo>
                  <a:pt x="1573468" y="3526526"/>
                  <a:pt x="1645426" y="3533546"/>
                  <a:pt x="1710949" y="3495519"/>
                </a:cubicBezTo>
                <a:cubicBezTo>
                  <a:pt x="1743710" y="3476214"/>
                  <a:pt x="1780567" y="3459833"/>
                  <a:pt x="1823859" y="3465098"/>
                </a:cubicBezTo>
                <a:cubicBezTo>
                  <a:pt x="1841994" y="3467438"/>
                  <a:pt x="1863055" y="3452813"/>
                  <a:pt x="1881776" y="3444037"/>
                </a:cubicBezTo>
                <a:cubicBezTo>
                  <a:pt x="1912197" y="3429997"/>
                  <a:pt x="1942619" y="3403086"/>
                  <a:pt x="1972455" y="3403670"/>
                </a:cubicBezTo>
                <a:cubicBezTo>
                  <a:pt x="2023352" y="3404256"/>
                  <a:pt x="2054943" y="3366229"/>
                  <a:pt x="2100575" y="3356869"/>
                </a:cubicBezTo>
                <a:cubicBezTo>
                  <a:pt x="2150887" y="3346923"/>
                  <a:pt x="2195934" y="3313577"/>
                  <a:pt x="2243906" y="3291346"/>
                </a:cubicBezTo>
                <a:cubicBezTo>
                  <a:pt x="2368516" y="3234013"/>
                  <a:pt x="2487276" y="3165566"/>
                  <a:pt x="2600186" y="3087173"/>
                </a:cubicBezTo>
                <a:cubicBezTo>
                  <a:pt x="2677994" y="3032765"/>
                  <a:pt x="2754047" y="2974848"/>
                  <a:pt x="2829515" y="2916345"/>
                </a:cubicBezTo>
                <a:cubicBezTo>
                  <a:pt x="2940085" y="2831517"/>
                  <a:pt x="3037199" y="2733818"/>
                  <a:pt x="3106817" y="2611548"/>
                </a:cubicBezTo>
                <a:cubicBezTo>
                  <a:pt x="3154204" y="2527889"/>
                  <a:pt x="3198665" y="2443061"/>
                  <a:pt x="3217386" y="2345947"/>
                </a:cubicBezTo>
                <a:cubicBezTo>
                  <a:pt x="3234352" y="2261118"/>
                  <a:pt x="3224407" y="2181555"/>
                  <a:pt x="3185210" y="2108427"/>
                </a:cubicBezTo>
                <a:cubicBezTo>
                  <a:pt x="3152449" y="2046999"/>
                  <a:pt x="3122612" y="1975627"/>
                  <a:pt x="3038369" y="1961586"/>
                </a:cubicBezTo>
                <a:cubicBezTo>
                  <a:pt x="3024328" y="1959246"/>
                  <a:pt x="3012628" y="1945790"/>
                  <a:pt x="2999172" y="1939940"/>
                </a:cubicBezTo>
                <a:cubicBezTo>
                  <a:pt x="2977526" y="1931165"/>
                  <a:pt x="2955296" y="1921804"/>
                  <a:pt x="2932479" y="1917709"/>
                </a:cubicBezTo>
                <a:cubicBezTo>
                  <a:pt x="2725381" y="1876757"/>
                  <a:pt x="2540513" y="1948715"/>
                  <a:pt x="2360911" y="2037054"/>
                </a:cubicBezTo>
                <a:cubicBezTo>
                  <a:pt x="2231035" y="2100822"/>
                  <a:pt x="2121051" y="2193841"/>
                  <a:pt x="2015747" y="2292125"/>
                </a:cubicBezTo>
                <a:cubicBezTo>
                  <a:pt x="1991176" y="2315526"/>
                  <a:pt x="1965434" y="2338927"/>
                  <a:pt x="1944959" y="2365838"/>
                </a:cubicBezTo>
                <a:cubicBezTo>
                  <a:pt x="1858375" y="2480502"/>
                  <a:pt x="1777057" y="2597507"/>
                  <a:pt x="1713874" y="2727383"/>
                </a:cubicBezTo>
                <a:cubicBezTo>
                  <a:pt x="1654787" y="2848483"/>
                  <a:pt x="1583999" y="2962562"/>
                  <a:pt x="1544802" y="3093023"/>
                </a:cubicBezTo>
                <a:cubicBezTo>
                  <a:pt x="1513211" y="3198912"/>
                  <a:pt x="1502680" y="3305971"/>
                  <a:pt x="1495075" y="3414201"/>
                </a:cubicBezTo>
                <a:cubicBezTo>
                  <a:pt x="1492735" y="3455738"/>
                  <a:pt x="1495075" y="3497274"/>
                  <a:pt x="1495075" y="35470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14"/>
          <p:cNvGrpSpPr/>
          <p:nvPr/>
        </p:nvGrpSpPr>
        <p:grpSpPr>
          <a:xfrm>
            <a:off x="597900" y="1698640"/>
            <a:ext cx="3746475" cy="1767334"/>
            <a:chOff x="0" y="-9525"/>
            <a:chExt cx="9990600" cy="4712890"/>
          </a:xfrm>
        </p:grpSpPr>
        <p:sp>
          <p:nvSpPr>
            <p:cNvPr id="83" name="Google Shape;83;p14"/>
            <p:cNvSpPr txBox="1"/>
            <p:nvPr/>
          </p:nvSpPr>
          <p:spPr>
            <a:xfrm>
              <a:off x="0" y="-9525"/>
              <a:ext cx="9990600" cy="16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Hello there!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14"/>
            <p:cNvSpPr txBox="1"/>
            <p:nvPr/>
          </p:nvSpPr>
          <p:spPr>
            <a:xfrm>
              <a:off x="0" y="2191465"/>
              <a:ext cx="99906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I'm Rain, and I'll be sharing with you my beautiful ideas. Follow me at </a:t>
              </a:r>
              <a:r>
                <a:rPr lang="en" sz="1800">
                  <a:solidFill>
                    <a:schemeClr val="dk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@reallygreatsite</a:t>
              </a: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to learn more.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5"/>
          <p:cNvGrpSpPr/>
          <p:nvPr/>
        </p:nvGrpSpPr>
        <p:grpSpPr>
          <a:xfrm>
            <a:off x="4578325" y="510778"/>
            <a:ext cx="3167775" cy="1751342"/>
            <a:chOff x="0" y="-9525"/>
            <a:chExt cx="8447400" cy="4670246"/>
          </a:xfrm>
        </p:grpSpPr>
        <p:sp>
          <p:nvSpPr>
            <p:cNvPr id="90" name="Google Shape;90;p15"/>
            <p:cNvSpPr txBox="1"/>
            <p:nvPr/>
          </p:nvSpPr>
          <p:spPr>
            <a:xfrm>
              <a:off x="0" y="-9525"/>
              <a:ext cx="8447400" cy="3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Contact Information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0" y="3921821"/>
              <a:ext cx="7373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Name: Lennox Quincy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92" name="Google Shape;92;p15"/>
          <p:cNvSpPr/>
          <p:nvPr/>
        </p:nvSpPr>
        <p:spPr>
          <a:xfrm>
            <a:off x="4580822" y="3592621"/>
            <a:ext cx="244275" cy="138268"/>
          </a:xfrm>
          <a:custGeom>
            <a:rect b="b" l="l" r="r" t="t"/>
            <a:pathLst>
              <a:path extrusionOk="0" h="276536" w="488549">
                <a:moveTo>
                  <a:pt x="488549" y="7932"/>
                </a:moveTo>
                <a:lnTo>
                  <a:pt x="488549" y="268605"/>
                </a:lnTo>
                <a:cubicBezTo>
                  <a:pt x="488549" y="271050"/>
                  <a:pt x="487481" y="273215"/>
                  <a:pt x="485793" y="274681"/>
                </a:cubicBezTo>
                <a:cubicBezTo>
                  <a:pt x="484455" y="275838"/>
                  <a:pt x="482717" y="276537"/>
                  <a:pt x="480819" y="276537"/>
                </a:cubicBezTo>
                <a:lnTo>
                  <a:pt x="7730" y="276537"/>
                </a:lnTo>
                <a:cubicBezTo>
                  <a:pt x="5833" y="276537"/>
                  <a:pt x="4095" y="275838"/>
                  <a:pt x="2747" y="274681"/>
                </a:cubicBezTo>
                <a:cubicBezTo>
                  <a:pt x="1069" y="273215"/>
                  <a:pt x="0" y="271040"/>
                  <a:pt x="0" y="268605"/>
                </a:cubicBezTo>
                <a:lnTo>
                  <a:pt x="0" y="7932"/>
                </a:lnTo>
                <a:cubicBezTo>
                  <a:pt x="0" y="5487"/>
                  <a:pt x="1069" y="3322"/>
                  <a:pt x="2747" y="1856"/>
                </a:cubicBezTo>
                <a:cubicBezTo>
                  <a:pt x="4095" y="698"/>
                  <a:pt x="5833" y="0"/>
                  <a:pt x="7730" y="0"/>
                </a:cubicBezTo>
                <a:lnTo>
                  <a:pt x="480819" y="0"/>
                </a:lnTo>
                <a:cubicBezTo>
                  <a:pt x="482717" y="0"/>
                  <a:pt x="484455" y="698"/>
                  <a:pt x="485793" y="1856"/>
                </a:cubicBezTo>
                <a:cubicBezTo>
                  <a:pt x="487481" y="3322"/>
                  <a:pt x="488549" y="5497"/>
                  <a:pt x="488549" y="79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4578325" y="3590127"/>
            <a:ext cx="249263" cy="143257"/>
          </a:xfrm>
          <a:custGeom>
            <a:rect b="b" l="l" r="r" t="t"/>
            <a:pathLst>
              <a:path extrusionOk="0" h="286513" w="498526">
                <a:moveTo>
                  <a:pt x="494052" y="3073"/>
                </a:moveTo>
                <a:cubicBezTo>
                  <a:pt x="493763" y="2823"/>
                  <a:pt x="493473" y="2594"/>
                  <a:pt x="493164" y="2374"/>
                </a:cubicBezTo>
                <a:cubicBezTo>
                  <a:pt x="491036" y="838"/>
                  <a:pt x="488460" y="0"/>
                  <a:pt x="485813" y="0"/>
                </a:cubicBezTo>
                <a:lnTo>
                  <a:pt x="12724" y="0"/>
                </a:lnTo>
                <a:cubicBezTo>
                  <a:pt x="9708" y="0"/>
                  <a:pt x="6781" y="1087"/>
                  <a:pt x="4484" y="3063"/>
                </a:cubicBezTo>
                <a:cubicBezTo>
                  <a:pt x="4484" y="3063"/>
                  <a:pt x="4474" y="3073"/>
                  <a:pt x="4474" y="3073"/>
                </a:cubicBezTo>
                <a:cubicBezTo>
                  <a:pt x="4464" y="3083"/>
                  <a:pt x="4454" y="3083"/>
                  <a:pt x="4454" y="3093"/>
                </a:cubicBezTo>
                <a:cubicBezTo>
                  <a:pt x="1618" y="5557"/>
                  <a:pt x="0" y="9149"/>
                  <a:pt x="0" y="12920"/>
                </a:cubicBezTo>
                <a:lnTo>
                  <a:pt x="0" y="273594"/>
                </a:lnTo>
                <a:cubicBezTo>
                  <a:pt x="0" y="277165"/>
                  <a:pt x="1468" y="280567"/>
                  <a:pt x="4055" y="283032"/>
                </a:cubicBezTo>
                <a:cubicBezTo>
                  <a:pt x="4185" y="283181"/>
                  <a:pt x="4334" y="283321"/>
                  <a:pt x="4484" y="283451"/>
                </a:cubicBezTo>
                <a:cubicBezTo>
                  <a:pt x="6781" y="285426"/>
                  <a:pt x="9708" y="286514"/>
                  <a:pt x="12724" y="286514"/>
                </a:cubicBezTo>
                <a:lnTo>
                  <a:pt x="485813" y="286514"/>
                </a:lnTo>
                <a:cubicBezTo>
                  <a:pt x="486192" y="286514"/>
                  <a:pt x="486572" y="286494"/>
                  <a:pt x="486942" y="286464"/>
                </a:cubicBezTo>
                <a:cubicBezTo>
                  <a:pt x="489558" y="286224"/>
                  <a:pt x="492055" y="285177"/>
                  <a:pt x="494052" y="283441"/>
                </a:cubicBezTo>
                <a:cubicBezTo>
                  <a:pt x="494052" y="283441"/>
                  <a:pt x="494052" y="283441"/>
                  <a:pt x="494052" y="283441"/>
                </a:cubicBezTo>
                <a:cubicBezTo>
                  <a:pt x="494052" y="283441"/>
                  <a:pt x="494052" y="283441"/>
                  <a:pt x="494052" y="283441"/>
                </a:cubicBezTo>
                <a:cubicBezTo>
                  <a:pt x="496899" y="280966"/>
                  <a:pt x="498527" y="277385"/>
                  <a:pt x="498527" y="273594"/>
                </a:cubicBezTo>
                <a:lnTo>
                  <a:pt x="498527" y="12920"/>
                </a:lnTo>
                <a:cubicBezTo>
                  <a:pt x="498537" y="9139"/>
                  <a:pt x="496909" y="5547"/>
                  <a:pt x="494052" y="3073"/>
                </a:cubicBezTo>
                <a:close/>
                <a:moveTo>
                  <a:pt x="477234" y="9977"/>
                </a:moveTo>
                <a:lnTo>
                  <a:pt x="253348" y="161165"/>
                </a:lnTo>
                <a:cubicBezTo>
                  <a:pt x="250871" y="162841"/>
                  <a:pt x="247665" y="162841"/>
                  <a:pt x="245189" y="161165"/>
                </a:cubicBezTo>
                <a:lnTo>
                  <a:pt x="212480" y="139077"/>
                </a:lnTo>
                <a:cubicBezTo>
                  <a:pt x="212480" y="139077"/>
                  <a:pt x="212480" y="139077"/>
                  <a:pt x="212480" y="139077"/>
                </a:cubicBezTo>
                <a:lnTo>
                  <a:pt x="21293" y="9977"/>
                </a:lnTo>
                <a:lnTo>
                  <a:pt x="477234" y="9977"/>
                </a:lnTo>
                <a:close/>
                <a:moveTo>
                  <a:pt x="9987" y="272127"/>
                </a:moveTo>
                <a:lnTo>
                  <a:pt x="9987" y="14387"/>
                </a:lnTo>
                <a:lnTo>
                  <a:pt x="200835" y="143257"/>
                </a:lnTo>
                <a:lnTo>
                  <a:pt x="9987" y="272127"/>
                </a:lnTo>
                <a:close/>
                <a:moveTo>
                  <a:pt x="21293" y="276537"/>
                </a:moveTo>
                <a:lnTo>
                  <a:pt x="209754" y="149283"/>
                </a:lnTo>
                <a:lnTo>
                  <a:pt x="239596" y="169436"/>
                </a:lnTo>
                <a:cubicBezTo>
                  <a:pt x="242532" y="171421"/>
                  <a:pt x="245898" y="172409"/>
                  <a:pt x="249273" y="172409"/>
                </a:cubicBezTo>
                <a:cubicBezTo>
                  <a:pt x="252639" y="172409"/>
                  <a:pt x="256005" y="171411"/>
                  <a:pt x="258941" y="169436"/>
                </a:cubicBezTo>
                <a:lnTo>
                  <a:pt x="288783" y="149283"/>
                </a:lnTo>
                <a:lnTo>
                  <a:pt x="477234" y="276547"/>
                </a:lnTo>
                <a:lnTo>
                  <a:pt x="21293" y="276547"/>
                </a:lnTo>
                <a:close/>
                <a:moveTo>
                  <a:pt x="488549" y="272137"/>
                </a:moveTo>
                <a:lnTo>
                  <a:pt x="297702" y="143257"/>
                </a:lnTo>
                <a:lnTo>
                  <a:pt x="488549" y="14377"/>
                </a:lnTo>
                <a:lnTo>
                  <a:pt x="488549" y="27213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4602171" y="2700740"/>
            <a:ext cx="201617" cy="259981"/>
          </a:xfrm>
          <a:custGeom>
            <a:rect b="b" l="l" r="r" t="t"/>
            <a:pathLst>
              <a:path extrusionOk="0" h="519961" w="403233">
                <a:moveTo>
                  <a:pt x="201627" y="0"/>
                </a:moveTo>
                <a:cubicBezTo>
                  <a:pt x="90448" y="0"/>
                  <a:pt x="0" y="90373"/>
                  <a:pt x="0" y="201464"/>
                </a:cubicBezTo>
                <a:cubicBezTo>
                  <a:pt x="0" y="345916"/>
                  <a:pt x="142138" y="477288"/>
                  <a:pt x="185706" y="514113"/>
                </a:cubicBezTo>
                <a:cubicBezTo>
                  <a:pt x="190319" y="518016"/>
                  <a:pt x="195973" y="519961"/>
                  <a:pt x="201627" y="519961"/>
                </a:cubicBezTo>
                <a:cubicBezTo>
                  <a:pt x="207282" y="519961"/>
                  <a:pt x="212926" y="518016"/>
                  <a:pt x="217538" y="514113"/>
                </a:cubicBezTo>
                <a:cubicBezTo>
                  <a:pt x="261107" y="477288"/>
                  <a:pt x="403234" y="345916"/>
                  <a:pt x="403234" y="201464"/>
                </a:cubicBezTo>
                <a:cubicBezTo>
                  <a:pt x="403234" y="90373"/>
                  <a:pt x="312786" y="0"/>
                  <a:pt x="201627" y="0"/>
                </a:cubicBezTo>
                <a:close/>
                <a:moveTo>
                  <a:pt x="201617" y="87377"/>
                </a:moveTo>
                <a:cubicBezTo>
                  <a:pt x="265136" y="87377"/>
                  <a:pt x="316806" y="139020"/>
                  <a:pt x="316806" y="202484"/>
                </a:cubicBezTo>
                <a:cubicBezTo>
                  <a:pt x="316806" y="265959"/>
                  <a:pt x="265136" y="317602"/>
                  <a:pt x="201617" y="317602"/>
                </a:cubicBezTo>
                <a:cubicBezTo>
                  <a:pt x="138098" y="317602"/>
                  <a:pt x="86428" y="265959"/>
                  <a:pt x="86428" y="202484"/>
                </a:cubicBezTo>
                <a:cubicBezTo>
                  <a:pt x="86428" y="139020"/>
                  <a:pt x="138098" y="87377"/>
                  <a:pt x="201617" y="873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4607378" y="2705943"/>
            <a:ext cx="191204" cy="249569"/>
          </a:xfrm>
          <a:custGeom>
            <a:rect b="b" l="l" r="r" t="t"/>
            <a:pathLst>
              <a:path extrusionOk="0" h="499137" w="382407">
                <a:moveTo>
                  <a:pt x="191214" y="0"/>
                </a:moveTo>
                <a:cubicBezTo>
                  <a:pt x="296636" y="0"/>
                  <a:pt x="382408" y="85701"/>
                  <a:pt x="382408" y="191059"/>
                </a:cubicBezTo>
                <a:cubicBezTo>
                  <a:pt x="382408" y="331036"/>
                  <a:pt x="243102" y="459671"/>
                  <a:pt x="200399" y="495758"/>
                </a:cubicBezTo>
                <a:cubicBezTo>
                  <a:pt x="195078" y="500263"/>
                  <a:pt x="187341" y="500263"/>
                  <a:pt x="182020" y="495758"/>
                </a:cubicBezTo>
                <a:cubicBezTo>
                  <a:pt x="139316" y="459671"/>
                  <a:pt x="0" y="331036"/>
                  <a:pt x="0" y="191059"/>
                </a:cubicBezTo>
                <a:cubicBezTo>
                  <a:pt x="0" y="85701"/>
                  <a:pt x="85782" y="0"/>
                  <a:pt x="191214" y="0"/>
                </a:cubicBezTo>
                <a:close/>
                <a:moveTo>
                  <a:pt x="316806" y="192078"/>
                </a:moveTo>
                <a:cubicBezTo>
                  <a:pt x="316806" y="122870"/>
                  <a:pt x="260461" y="66565"/>
                  <a:pt x="191204" y="66565"/>
                </a:cubicBezTo>
                <a:cubicBezTo>
                  <a:pt x="121947" y="66565"/>
                  <a:pt x="65602" y="122870"/>
                  <a:pt x="65602" y="192078"/>
                </a:cubicBezTo>
                <a:cubicBezTo>
                  <a:pt x="65602" y="261287"/>
                  <a:pt x="121947" y="317602"/>
                  <a:pt x="191204" y="317602"/>
                </a:cubicBezTo>
                <a:cubicBezTo>
                  <a:pt x="260461" y="317602"/>
                  <a:pt x="316806" y="261287"/>
                  <a:pt x="316806" y="1920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602171" y="2700740"/>
            <a:ext cx="201617" cy="259981"/>
          </a:xfrm>
          <a:custGeom>
            <a:rect b="b" l="l" r="r" t="t"/>
            <a:pathLst>
              <a:path extrusionOk="0" h="519961" w="403233">
                <a:moveTo>
                  <a:pt x="201627" y="0"/>
                </a:moveTo>
                <a:cubicBezTo>
                  <a:pt x="90448" y="0"/>
                  <a:pt x="0" y="90373"/>
                  <a:pt x="0" y="201464"/>
                </a:cubicBezTo>
                <a:cubicBezTo>
                  <a:pt x="0" y="345916"/>
                  <a:pt x="142138" y="477288"/>
                  <a:pt x="185706" y="514113"/>
                </a:cubicBezTo>
                <a:cubicBezTo>
                  <a:pt x="190319" y="518016"/>
                  <a:pt x="195973" y="519961"/>
                  <a:pt x="201627" y="519961"/>
                </a:cubicBezTo>
                <a:cubicBezTo>
                  <a:pt x="207282" y="519961"/>
                  <a:pt x="212926" y="518016"/>
                  <a:pt x="217538" y="514113"/>
                </a:cubicBezTo>
                <a:cubicBezTo>
                  <a:pt x="261107" y="477288"/>
                  <a:pt x="403234" y="345916"/>
                  <a:pt x="403234" y="201464"/>
                </a:cubicBezTo>
                <a:cubicBezTo>
                  <a:pt x="403234" y="90373"/>
                  <a:pt x="312786" y="0"/>
                  <a:pt x="201627" y="0"/>
                </a:cubicBezTo>
                <a:close/>
                <a:moveTo>
                  <a:pt x="210812" y="506164"/>
                </a:moveTo>
                <a:cubicBezTo>
                  <a:pt x="205491" y="510669"/>
                  <a:pt x="197754" y="510669"/>
                  <a:pt x="192433" y="506164"/>
                </a:cubicBezTo>
                <a:cubicBezTo>
                  <a:pt x="149729" y="470077"/>
                  <a:pt x="10413" y="341442"/>
                  <a:pt x="10413" y="201464"/>
                </a:cubicBezTo>
                <a:cubicBezTo>
                  <a:pt x="10413" y="96107"/>
                  <a:pt x="96196" y="10406"/>
                  <a:pt x="201627" y="10406"/>
                </a:cubicBezTo>
                <a:cubicBezTo>
                  <a:pt x="307049" y="10406"/>
                  <a:pt x="392821" y="96107"/>
                  <a:pt x="392821" y="201464"/>
                </a:cubicBezTo>
                <a:cubicBezTo>
                  <a:pt x="392821" y="341442"/>
                  <a:pt x="253515" y="470077"/>
                  <a:pt x="210812" y="506164"/>
                </a:cubicBezTo>
                <a:close/>
                <a:moveTo>
                  <a:pt x="201617" y="76971"/>
                </a:moveTo>
                <a:cubicBezTo>
                  <a:pt x="132360" y="76971"/>
                  <a:pt x="76015" y="133276"/>
                  <a:pt x="76015" y="202484"/>
                </a:cubicBezTo>
                <a:cubicBezTo>
                  <a:pt x="76015" y="271692"/>
                  <a:pt x="132360" y="328008"/>
                  <a:pt x="201617" y="328008"/>
                </a:cubicBezTo>
                <a:cubicBezTo>
                  <a:pt x="270874" y="328008"/>
                  <a:pt x="327219" y="271692"/>
                  <a:pt x="327219" y="202484"/>
                </a:cubicBezTo>
                <a:cubicBezTo>
                  <a:pt x="327219" y="133276"/>
                  <a:pt x="270874" y="76971"/>
                  <a:pt x="201617" y="76971"/>
                </a:cubicBezTo>
                <a:close/>
                <a:moveTo>
                  <a:pt x="201617" y="317602"/>
                </a:moveTo>
                <a:cubicBezTo>
                  <a:pt x="138098" y="317602"/>
                  <a:pt x="86428" y="265959"/>
                  <a:pt x="86428" y="202484"/>
                </a:cubicBezTo>
                <a:cubicBezTo>
                  <a:pt x="86428" y="139020"/>
                  <a:pt x="138098" y="87377"/>
                  <a:pt x="201617" y="87377"/>
                </a:cubicBezTo>
                <a:cubicBezTo>
                  <a:pt x="265136" y="87377"/>
                  <a:pt x="316806" y="139020"/>
                  <a:pt x="316806" y="202484"/>
                </a:cubicBezTo>
                <a:cubicBezTo>
                  <a:pt x="316806" y="265959"/>
                  <a:pt x="265136" y="317602"/>
                  <a:pt x="201617" y="3176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4580817" y="3913729"/>
            <a:ext cx="244219" cy="244219"/>
          </a:xfrm>
          <a:custGeom>
            <a:rect b="b" l="l" r="r" t="t"/>
            <a:pathLst>
              <a:path extrusionOk="0" h="488439" w="488439">
                <a:moveTo>
                  <a:pt x="488440" y="244220"/>
                </a:moveTo>
                <a:cubicBezTo>
                  <a:pt x="488440" y="310343"/>
                  <a:pt x="462166" y="370327"/>
                  <a:pt x="419476" y="414302"/>
                </a:cubicBezTo>
                <a:cubicBezTo>
                  <a:pt x="375111" y="460013"/>
                  <a:pt x="313014" y="488420"/>
                  <a:pt x="244280" y="488440"/>
                </a:cubicBezTo>
                <a:lnTo>
                  <a:pt x="244220" y="488440"/>
                </a:lnTo>
                <a:cubicBezTo>
                  <a:pt x="175475" y="488440"/>
                  <a:pt x="113369" y="460043"/>
                  <a:pt x="68984" y="414332"/>
                </a:cubicBezTo>
                <a:cubicBezTo>
                  <a:pt x="26294" y="370356"/>
                  <a:pt x="0" y="310353"/>
                  <a:pt x="0" y="244220"/>
                </a:cubicBezTo>
                <a:cubicBezTo>
                  <a:pt x="0" y="242794"/>
                  <a:pt x="10" y="241369"/>
                  <a:pt x="40" y="239954"/>
                </a:cubicBezTo>
                <a:cubicBezTo>
                  <a:pt x="1136" y="175515"/>
                  <a:pt x="27211" y="117156"/>
                  <a:pt x="68974" y="74127"/>
                </a:cubicBezTo>
                <a:cubicBezTo>
                  <a:pt x="113339" y="28417"/>
                  <a:pt x="175445" y="10"/>
                  <a:pt x="244190" y="0"/>
                </a:cubicBezTo>
                <a:lnTo>
                  <a:pt x="244230" y="0"/>
                </a:lnTo>
                <a:cubicBezTo>
                  <a:pt x="244240" y="0"/>
                  <a:pt x="244240" y="0"/>
                  <a:pt x="244250" y="0"/>
                </a:cubicBezTo>
                <a:lnTo>
                  <a:pt x="244280" y="0"/>
                </a:lnTo>
                <a:cubicBezTo>
                  <a:pt x="313004" y="20"/>
                  <a:pt x="375101" y="28427"/>
                  <a:pt x="419466" y="74127"/>
                </a:cubicBezTo>
                <a:cubicBezTo>
                  <a:pt x="461229" y="117156"/>
                  <a:pt x="487303" y="175515"/>
                  <a:pt x="488400" y="239954"/>
                </a:cubicBezTo>
                <a:cubicBezTo>
                  <a:pt x="488430" y="241369"/>
                  <a:pt x="488440" y="242794"/>
                  <a:pt x="488440" y="2442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4578325" y="3911232"/>
            <a:ext cx="249208" cy="249208"/>
          </a:xfrm>
          <a:custGeom>
            <a:rect b="b" l="l" r="r" t="t"/>
            <a:pathLst>
              <a:path extrusionOk="0" h="498416" w="498416">
                <a:moveTo>
                  <a:pt x="498417" y="244947"/>
                </a:moveTo>
                <a:cubicBezTo>
                  <a:pt x="498417" y="244698"/>
                  <a:pt x="498377" y="244449"/>
                  <a:pt x="498347" y="244210"/>
                </a:cubicBezTo>
                <a:cubicBezTo>
                  <a:pt x="497111" y="180957"/>
                  <a:pt x="472153" y="121113"/>
                  <a:pt x="428027" y="75652"/>
                </a:cubicBezTo>
                <a:cubicBezTo>
                  <a:pt x="405053" y="51990"/>
                  <a:pt x="378121" y="33381"/>
                  <a:pt x="347970" y="20353"/>
                </a:cubicBezTo>
                <a:cubicBezTo>
                  <a:pt x="346016" y="19506"/>
                  <a:pt x="344063" y="18689"/>
                  <a:pt x="342089" y="17901"/>
                </a:cubicBezTo>
                <a:cubicBezTo>
                  <a:pt x="312616" y="6040"/>
                  <a:pt x="281438" y="30"/>
                  <a:pt x="249263" y="10"/>
                </a:cubicBezTo>
                <a:cubicBezTo>
                  <a:pt x="249243" y="10"/>
                  <a:pt x="249233" y="0"/>
                  <a:pt x="249213" y="0"/>
                </a:cubicBezTo>
                <a:cubicBezTo>
                  <a:pt x="249203" y="0"/>
                  <a:pt x="249184" y="0"/>
                  <a:pt x="249174" y="0"/>
                </a:cubicBezTo>
                <a:cubicBezTo>
                  <a:pt x="249174" y="0"/>
                  <a:pt x="249174" y="0"/>
                  <a:pt x="249174" y="0"/>
                </a:cubicBezTo>
                <a:cubicBezTo>
                  <a:pt x="249174" y="0"/>
                  <a:pt x="249164" y="0"/>
                  <a:pt x="249164" y="0"/>
                </a:cubicBezTo>
                <a:cubicBezTo>
                  <a:pt x="248217" y="0"/>
                  <a:pt x="247280" y="30"/>
                  <a:pt x="246333" y="40"/>
                </a:cubicBezTo>
                <a:cubicBezTo>
                  <a:pt x="245147" y="50"/>
                  <a:pt x="243961" y="60"/>
                  <a:pt x="242775" y="90"/>
                </a:cubicBezTo>
                <a:cubicBezTo>
                  <a:pt x="242176" y="110"/>
                  <a:pt x="241578" y="140"/>
                  <a:pt x="240970" y="159"/>
                </a:cubicBezTo>
                <a:cubicBezTo>
                  <a:pt x="239435" y="209"/>
                  <a:pt x="237900" y="259"/>
                  <a:pt x="236375" y="329"/>
                </a:cubicBezTo>
                <a:cubicBezTo>
                  <a:pt x="236256" y="339"/>
                  <a:pt x="236136" y="349"/>
                  <a:pt x="236017" y="349"/>
                </a:cubicBezTo>
                <a:cubicBezTo>
                  <a:pt x="206394" y="1884"/>
                  <a:pt x="177668" y="8582"/>
                  <a:pt x="150467" y="20333"/>
                </a:cubicBezTo>
                <a:cubicBezTo>
                  <a:pt x="120306" y="33371"/>
                  <a:pt x="93364" y="51980"/>
                  <a:pt x="70379" y="75652"/>
                </a:cubicBezTo>
                <a:cubicBezTo>
                  <a:pt x="26104" y="121273"/>
                  <a:pt x="1116" y="181366"/>
                  <a:pt x="40" y="244848"/>
                </a:cubicBezTo>
                <a:cubicBezTo>
                  <a:pt x="10" y="246293"/>
                  <a:pt x="0" y="247758"/>
                  <a:pt x="0" y="249213"/>
                </a:cubicBezTo>
                <a:cubicBezTo>
                  <a:pt x="0" y="314390"/>
                  <a:pt x="24998" y="376038"/>
                  <a:pt x="70389" y="422795"/>
                </a:cubicBezTo>
                <a:cubicBezTo>
                  <a:pt x="93374" y="446467"/>
                  <a:pt x="120316" y="465066"/>
                  <a:pt x="150467" y="478093"/>
                </a:cubicBezTo>
                <a:cubicBezTo>
                  <a:pt x="181685" y="491579"/>
                  <a:pt x="214906" y="498417"/>
                  <a:pt x="249253" y="498417"/>
                </a:cubicBezTo>
                <a:cubicBezTo>
                  <a:pt x="249253" y="498417"/>
                  <a:pt x="249253" y="498417"/>
                  <a:pt x="249253" y="498417"/>
                </a:cubicBezTo>
                <a:cubicBezTo>
                  <a:pt x="249253" y="498417"/>
                  <a:pt x="249253" y="498417"/>
                  <a:pt x="249253" y="498417"/>
                </a:cubicBezTo>
                <a:cubicBezTo>
                  <a:pt x="249253" y="498417"/>
                  <a:pt x="249253" y="498417"/>
                  <a:pt x="249253" y="498417"/>
                </a:cubicBezTo>
                <a:cubicBezTo>
                  <a:pt x="283541" y="498407"/>
                  <a:pt x="316752" y="491559"/>
                  <a:pt x="347960" y="478074"/>
                </a:cubicBezTo>
                <a:cubicBezTo>
                  <a:pt x="378111" y="465046"/>
                  <a:pt x="405043" y="446437"/>
                  <a:pt x="428018" y="422765"/>
                </a:cubicBezTo>
                <a:cubicBezTo>
                  <a:pt x="473399" y="376018"/>
                  <a:pt x="498387" y="314380"/>
                  <a:pt x="498387" y="249213"/>
                </a:cubicBezTo>
                <a:cubicBezTo>
                  <a:pt x="498387" y="247948"/>
                  <a:pt x="498377" y="246692"/>
                  <a:pt x="498347" y="245446"/>
                </a:cubicBezTo>
                <a:cubicBezTo>
                  <a:pt x="498387" y="245276"/>
                  <a:pt x="498417" y="245117"/>
                  <a:pt x="498417" y="244947"/>
                </a:cubicBezTo>
                <a:close/>
                <a:moveTo>
                  <a:pt x="360439" y="366360"/>
                </a:moveTo>
                <a:cubicBezTo>
                  <a:pt x="369948" y="330756"/>
                  <a:pt x="374991" y="290628"/>
                  <a:pt x="375051" y="249941"/>
                </a:cubicBezTo>
                <a:lnTo>
                  <a:pt x="488430" y="249941"/>
                </a:lnTo>
                <a:cubicBezTo>
                  <a:pt x="488250" y="310542"/>
                  <a:pt x="465564" y="367924"/>
                  <a:pt x="424379" y="412150"/>
                </a:cubicBezTo>
                <a:cubicBezTo>
                  <a:pt x="405541" y="393521"/>
                  <a:pt x="384072" y="378151"/>
                  <a:pt x="360439" y="366360"/>
                </a:cubicBezTo>
                <a:close/>
                <a:moveTo>
                  <a:pt x="205048" y="484413"/>
                </a:moveTo>
                <a:cubicBezTo>
                  <a:pt x="203962" y="484213"/>
                  <a:pt x="202885" y="484014"/>
                  <a:pt x="201799" y="483795"/>
                </a:cubicBezTo>
                <a:cubicBezTo>
                  <a:pt x="200942" y="483625"/>
                  <a:pt x="200094" y="483436"/>
                  <a:pt x="199247" y="483257"/>
                </a:cubicBezTo>
                <a:cubicBezTo>
                  <a:pt x="198181" y="483027"/>
                  <a:pt x="197104" y="482808"/>
                  <a:pt x="196038" y="482569"/>
                </a:cubicBezTo>
                <a:cubicBezTo>
                  <a:pt x="195190" y="482379"/>
                  <a:pt x="194343" y="482170"/>
                  <a:pt x="193496" y="481971"/>
                </a:cubicBezTo>
                <a:cubicBezTo>
                  <a:pt x="192429" y="481722"/>
                  <a:pt x="191373" y="481472"/>
                  <a:pt x="190306" y="481203"/>
                </a:cubicBezTo>
                <a:cubicBezTo>
                  <a:pt x="189469" y="480994"/>
                  <a:pt x="188632" y="480765"/>
                  <a:pt x="187795" y="480545"/>
                </a:cubicBezTo>
                <a:cubicBezTo>
                  <a:pt x="186738" y="480266"/>
                  <a:pt x="185682" y="479987"/>
                  <a:pt x="184625" y="479698"/>
                </a:cubicBezTo>
                <a:cubicBezTo>
                  <a:pt x="183788" y="479469"/>
                  <a:pt x="182960" y="479220"/>
                  <a:pt x="182123" y="478981"/>
                </a:cubicBezTo>
                <a:cubicBezTo>
                  <a:pt x="181077" y="478682"/>
                  <a:pt x="180030" y="478373"/>
                  <a:pt x="178984" y="478054"/>
                </a:cubicBezTo>
                <a:cubicBezTo>
                  <a:pt x="178156" y="477804"/>
                  <a:pt x="177329" y="477535"/>
                  <a:pt x="176502" y="477276"/>
                </a:cubicBezTo>
                <a:cubicBezTo>
                  <a:pt x="175465" y="476947"/>
                  <a:pt x="174428" y="476618"/>
                  <a:pt x="173392" y="476269"/>
                </a:cubicBezTo>
                <a:cubicBezTo>
                  <a:pt x="172575" y="476000"/>
                  <a:pt x="171757" y="475711"/>
                  <a:pt x="170940" y="475432"/>
                </a:cubicBezTo>
                <a:cubicBezTo>
                  <a:pt x="169913" y="475073"/>
                  <a:pt x="168877" y="474724"/>
                  <a:pt x="167860" y="474356"/>
                </a:cubicBezTo>
                <a:cubicBezTo>
                  <a:pt x="167043" y="474067"/>
                  <a:pt x="166235" y="473758"/>
                  <a:pt x="165428" y="473459"/>
                </a:cubicBezTo>
                <a:cubicBezTo>
                  <a:pt x="164411" y="473080"/>
                  <a:pt x="163395" y="472691"/>
                  <a:pt x="162378" y="472302"/>
                </a:cubicBezTo>
                <a:cubicBezTo>
                  <a:pt x="161571" y="471993"/>
                  <a:pt x="160773" y="471665"/>
                  <a:pt x="159966" y="471346"/>
                </a:cubicBezTo>
                <a:cubicBezTo>
                  <a:pt x="158959" y="470937"/>
                  <a:pt x="157952" y="470528"/>
                  <a:pt x="156946" y="470110"/>
                </a:cubicBezTo>
                <a:cubicBezTo>
                  <a:pt x="156148" y="469781"/>
                  <a:pt x="155351" y="469442"/>
                  <a:pt x="154564" y="469093"/>
                </a:cubicBezTo>
                <a:cubicBezTo>
                  <a:pt x="153567" y="468664"/>
                  <a:pt x="152570" y="468226"/>
                  <a:pt x="151573" y="467787"/>
                </a:cubicBezTo>
                <a:cubicBezTo>
                  <a:pt x="150786" y="467438"/>
                  <a:pt x="149999" y="467080"/>
                  <a:pt x="149211" y="466711"/>
                </a:cubicBezTo>
                <a:cubicBezTo>
                  <a:pt x="148224" y="466252"/>
                  <a:pt x="147238" y="465794"/>
                  <a:pt x="146251" y="465325"/>
                </a:cubicBezTo>
                <a:cubicBezTo>
                  <a:pt x="145473" y="464956"/>
                  <a:pt x="144696" y="464578"/>
                  <a:pt x="143918" y="464199"/>
                </a:cubicBezTo>
                <a:cubicBezTo>
                  <a:pt x="142942" y="463721"/>
                  <a:pt x="141965" y="463232"/>
                  <a:pt x="140998" y="462744"/>
                </a:cubicBezTo>
                <a:cubicBezTo>
                  <a:pt x="140231" y="462355"/>
                  <a:pt x="139453" y="461956"/>
                  <a:pt x="138686" y="461558"/>
                </a:cubicBezTo>
                <a:cubicBezTo>
                  <a:pt x="137719" y="461049"/>
                  <a:pt x="136762" y="460541"/>
                  <a:pt x="135805" y="460023"/>
                </a:cubicBezTo>
                <a:cubicBezTo>
                  <a:pt x="135038" y="459614"/>
                  <a:pt x="134280" y="459195"/>
                  <a:pt x="133523" y="458777"/>
                </a:cubicBezTo>
                <a:cubicBezTo>
                  <a:pt x="132576" y="458248"/>
                  <a:pt x="131629" y="457720"/>
                  <a:pt x="130682" y="457172"/>
                </a:cubicBezTo>
                <a:cubicBezTo>
                  <a:pt x="129924" y="456743"/>
                  <a:pt x="129167" y="456305"/>
                  <a:pt x="128419" y="455866"/>
                </a:cubicBezTo>
                <a:cubicBezTo>
                  <a:pt x="127482" y="455318"/>
                  <a:pt x="126555" y="454760"/>
                  <a:pt x="125628" y="454202"/>
                </a:cubicBezTo>
                <a:cubicBezTo>
                  <a:pt x="124881" y="453743"/>
                  <a:pt x="124133" y="453295"/>
                  <a:pt x="123386" y="452826"/>
                </a:cubicBezTo>
                <a:cubicBezTo>
                  <a:pt x="122469" y="452258"/>
                  <a:pt x="121552" y="451670"/>
                  <a:pt x="120635" y="451092"/>
                </a:cubicBezTo>
                <a:cubicBezTo>
                  <a:pt x="119897" y="450613"/>
                  <a:pt x="119160" y="450145"/>
                  <a:pt x="118422" y="449657"/>
                </a:cubicBezTo>
                <a:cubicBezTo>
                  <a:pt x="117515" y="449059"/>
                  <a:pt x="116618" y="448461"/>
                  <a:pt x="115721" y="447853"/>
                </a:cubicBezTo>
                <a:cubicBezTo>
                  <a:pt x="114983" y="447354"/>
                  <a:pt x="114256" y="446866"/>
                  <a:pt x="113528" y="446357"/>
                </a:cubicBezTo>
                <a:cubicBezTo>
                  <a:pt x="112641" y="445739"/>
                  <a:pt x="111764" y="445121"/>
                  <a:pt x="110877" y="444494"/>
                </a:cubicBezTo>
                <a:cubicBezTo>
                  <a:pt x="110149" y="443975"/>
                  <a:pt x="109421" y="443457"/>
                  <a:pt x="108704" y="442929"/>
                </a:cubicBezTo>
                <a:cubicBezTo>
                  <a:pt x="107837" y="442291"/>
                  <a:pt x="106969" y="441653"/>
                  <a:pt x="106102" y="441005"/>
                </a:cubicBezTo>
                <a:cubicBezTo>
                  <a:pt x="105385" y="440467"/>
                  <a:pt x="104667" y="439928"/>
                  <a:pt x="103949" y="439380"/>
                </a:cubicBezTo>
                <a:cubicBezTo>
                  <a:pt x="103092" y="438722"/>
                  <a:pt x="102255" y="438055"/>
                  <a:pt x="101408" y="437397"/>
                </a:cubicBezTo>
                <a:cubicBezTo>
                  <a:pt x="100700" y="436839"/>
                  <a:pt x="99982" y="436280"/>
                  <a:pt x="99285" y="435702"/>
                </a:cubicBezTo>
                <a:cubicBezTo>
                  <a:pt x="98447" y="435025"/>
                  <a:pt x="97630" y="434347"/>
                  <a:pt x="96803" y="433659"/>
                </a:cubicBezTo>
                <a:cubicBezTo>
                  <a:pt x="96095" y="433071"/>
                  <a:pt x="95397" y="432493"/>
                  <a:pt x="94700" y="431905"/>
                </a:cubicBezTo>
                <a:cubicBezTo>
                  <a:pt x="93882" y="431217"/>
                  <a:pt x="93085" y="430509"/>
                  <a:pt x="92278" y="429812"/>
                </a:cubicBezTo>
                <a:cubicBezTo>
                  <a:pt x="91580" y="429204"/>
                  <a:pt x="90882" y="428596"/>
                  <a:pt x="90194" y="427988"/>
                </a:cubicBezTo>
                <a:cubicBezTo>
                  <a:pt x="89407" y="427280"/>
                  <a:pt x="88620" y="426562"/>
                  <a:pt x="87832" y="425845"/>
                </a:cubicBezTo>
                <a:cubicBezTo>
                  <a:pt x="87144" y="425217"/>
                  <a:pt x="86447" y="424579"/>
                  <a:pt x="85769" y="423941"/>
                </a:cubicBezTo>
                <a:cubicBezTo>
                  <a:pt x="85001" y="423213"/>
                  <a:pt x="84234" y="422486"/>
                  <a:pt x="83476" y="421748"/>
                </a:cubicBezTo>
                <a:cubicBezTo>
                  <a:pt x="82789" y="421090"/>
                  <a:pt x="82111" y="420432"/>
                  <a:pt x="81433" y="419775"/>
                </a:cubicBezTo>
                <a:cubicBezTo>
                  <a:pt x="81284" y="419635"/>
                  <a:pt x="81144" y="419485"/>
                  <a:pt x="81005" y="419346"/>
                </a:cubicBezTo>
                <a:cubicBezTo>
                  <a:pt x="98657" y="401873"/>
                  <a:pt x="118731" y="387371"/>
                  <a:pt x="140799" y="376128"/>
                </a:cubicBezTo>
                <a:cubicBezTo>
                  <a:pt x="151254" y="411342"/>
                  <a:pt x="165976" y="441045"/>
                  <a:pt x="183559" y="462255"/>
                </a:cubicBezTo>
                <a:cubicBezTo>
                  <a:pt x="191303" y="471595"/>
                  <a:pt x="199526" y="479190"/>
                  <a:pt x="208078" y="484971"/>
                </a:cubicBezTo>
                <a:cubicBezTo>
                  <a:pt x="207929" y="484941"/>
                  <a:pt x="207769" y="484921"/>
                  <a:pt x="207620" y="484901"/>
                </a:cubicBezTo>
                <a:cubicBezTo>
                  <a:pt x="206753" y="484732"/>
                  <a:pt x="205895" y="484572"/>
                  <a:pt x="205048" y="484413"/>
                </a:cubicBezTo>
                <a:close/>
                <a:moveTo>
                  <a:pt x="74047" y="412169"/>
                </a:moveTo>
                <a:cubicBezTo>
                  <a:pt x="32852" y="367924"/>
                  <a:pt x="10157" y="310542"/>
                  <a:pt x="9977" y="249931"/>
                </a:cubicBezTo>
                <a:lnTo>
                  <a:pt x="123426" y="249931"/>
                </a:lnTo>
                <a:cubicBezTo>
                  <a:pt x="123485" y="290618"/>
                  <a:pt x="128529" y="330736"/>
                  <a:pt x="138038" y="366330"/>
                </a:cubicBezTo>
                <a:cubicBezTo>
                  <a:pt x="114375" y="378141"/>
                  <a:pt x="92886" y="393531"/>
                  <a:pt x="74047" y="412169"/>
                </a:cubicBezTo>
                <a:close/>
                <a:moveTo>
                  <a:pt x="74037" y="86287"/>
                </a:moveTo>
                <a:cubicBezTo>
                  <a:pt x="92886" y="104926"/>
                  <a:pt x="114375" y="120306"/>
                  <a:pt x="138028" y="132107"/>
                </a:cubicBezTo>
                <a:cubicBezTo>
                  <a:pt x="129197" y="165209"/>
                  <a:pt x="124203" y="202297"/>
                  <a:pt x="123515" y="239974"/>
                </a:cubicBezTo>
                <a:lnTo>
                  <a:pt x="10157" y="239974"/>
                </a:lnTo>
                <a:cubicBezTo>
                  <a:pt x="12330" y="182582"/>
                  <a:pt x="34866" y="128369"/>
                  <a:pt x="74037" y="86287"/>
                </a:cubicBezTo>
                <a:close/>
                <a:moveTo>
                  <a:pt x="85520" y="74745"/>
                </a:moveTo>
                <a:cubicBezTo>
                  <a:pt x="86128" y="74167"/>
                  <a:pt x="86746" y="73609"/>
                  <a:pt x="87364" y="73041"/>
                </a:cubicBezTo>
                <a:cubicBezTo>
                  <a:pt x="88161" y="72313"/>
                  <a:pt x="88959" y="71575"/>
                  <a:pt x="89756" y="70858"/>
                </a:cubicBezTo>
                <a:cubicBezTo>
                  <a:pt x="90384" y="70290"/>
                  <a:pt x="91032" y="69732"/>
                  <a:pt x="91670" y="69173"/>
                </a:cubicBezTo>
                <a:cubicBezTo>
                  <a:pt x="92467" y="68466"/>
                  <a:pt x="93274" y="67768"/>
                  <a:pt x="94082" y="67070"/>
                </a:cubicBezTo>
                <a:cubicBezTo>
                  <a:pt x="94730" y="66512"/>
                  <a:pt x="95387" y="65974"/>
                  <a:pt x="96045" y="65426"/>
                </a:cubicBezTo>
                <a:cubicBezTo>
                  <a:pt x="96863" y="64748"/>
                  <a:pt x="97680" y="64070"/>
                  <a:pt x="98497" y="63402"/>
                </a:cubicBezTo>
                <a:cubicBezTo>
                  <a:pt x="99155" y="62864"/>
                  <a:pt x="99823" y="62336"/>
                  <a:pt x="100491" y="61798"/>
                </a:cubicBezTo>
                <a:cubicBezTo>
                  <a:pt x="101318" y="61140"/>
                  <a:pt x="102155" y="60482"/>
                  <a:pt x="102993" y="59834"/>
                </a:cubicBezTo>
                <a:cubicBezTo>
                  <a:pt x="103660" y="59316"/>
                  <a:pt x="104338" y="58797"/>
                  <a:pt x="105016" y="58289"/>
                </a:cubicBezTo>
                <a:cubicBezTo>
                  <a:pt x="105863" y="57651"/>
                  <a:pt x="106710" y="57013"/>
                  <a:pt x="107568" y="56385"/>
                </a:cubicBezTo>
                <a:cubicBezTo>
                  <a:pt x="108245" y="55887"/>
                  <a:pt x="108933" y="55389"/>
                  <a:pt x="109621" y="54890"/>
                </a:cubicBezTo>
                <a:cubicBezTo>
                  <a:pt x="110488" y="54262"/>
                  <a:pt x="111355" y="53654"/>
                  <a:pt x="112232" y="53036"/>
                </a:cubicBezTo>
                <a:cubicBezTo>
                  <a:pt x="112920" y="52558"/>
                  <a:pt x="113608" y="52079"/>
                  <a:pt x="114295" y="51601"/>
                </a:cubicBezTo>
                <a:cubicBezTo>
                  <a:pt x="115183" y="50993"/>
                  <a:pt x="116080" y="50395"/>
                  <a:pt x="116967" y="49797"/>
                </a:cubicBezTo>
                <a:cubicBezTo>
                  <a:pt x="117654" y="49338"/>
                  <a:pt x="118352" y="48880"/>
                  <a:pt x="119050" y="48431"/>
                </a:cubicBezTo>
                <a:cubicBezTo>
                  <a:pt x="119967" y="47843"/>
                  <a:pt x="120884" y="47255"/>
                  <a:pt x="121801" y="46677"/>
                </a:cubicBezTo>
                <a:cubicBezTo>
                  <a:pt x="122489" y="46238"/>
                  <a:pt x="123176" y="45810"/>
                  <a:pt x="123874" y="45381"/>
                </a:cubicBezTo>
                <a:cubicBezTo>
                  <a:pt x="124821" y="44803"/>
                  <a:pt x="125778" y="44225"/>
                  <a:pt x="126725" y="43657"/>
                </a:cubicBezTo>
                <a:cubicBezTo>
                  <a:pt x="127403" y="43248"/>
                  <a:pt x="128080" y="42840"/>
                  <a:pt x="128768" y="42441"/>
                </a:cubicBezTo>
                <a:cubicBezTo>
                  <a:pt x="129755" y="41863"/>
                  <a:pt x="130752" y="41305"/>
                  <a:pt x="131748" y="40737"/>
                </a:cubicBezTo>
                <a:cubicBezTo>
                  <a:pt x="132416" y="40358"/>
                  <a:pt x="133074" y="39979"/>
                  <a:pt x="133742" y="39620"/>
                </a:cubicBezTo>
                <a:cubicBezTo>
                  <a:pt x="134788" y="39042"/>
                  <a:pt x="135845" y="38484"/>
                  <a:pt x="136901" y="37916"/>
                </a:cubicBezTo>
                <a:cubicBezTo>
                  <a:pt x="137529" y="37587"/>
                  <a:pt x="138157" y="37238"/>
                  <a:pt x="138785" y="36909"/>
                </a:cubicBezTo>
                <a:cubicBezTo>
                  <a:pt x="139931" y="36311"/>
                  <a:pt x="141078" y="35743"/>
                  <a:pt x="142234" y="35165"/>
                </a:cubicBezTo>
                <a:cubicBezTo>
                  <a:pt x="142792" y="34886"/>
                  <a:pt x="143340" y="34597"/>
                  <a:pt x="143908" y="34328"/>
                </a:cubicBezTo>
                <a:cubicBezTo>
                  <a:pt x="145254" y="33670"/>
                  <a:pt x="146620" y="33022"/>
                  <a:pt x="147975" y="32394"/>
                </a:cubicBezTo>
                <a:cubicBezTo>
                  <a:pt x="148344" y="32224"/>
                  <a:pt x="148713" y="32035"/>
                  <a:pt x="149091" y="31866"/>
                </a:cubicBezTo>
                <a:cubicBezTo>
                  <a:pt x="150846" y="31058"/>
                  <a:pt x="152610" y="30271"/>
                  <a:pt x="154394" y="29493"/>
                </a:cubicBezTo>
                <a:cubicBezTo>
                  <a:pt x="171677" y="22028"/>
                  <a:pt x="189599" y="16695"/>
                  <a:pt x="207998" y="13506"/>
                </a:cubicBezTo>
                <a:cubicBezTo>
                  <a:pt x="199456" y="19287"/>
                  <a:pt x="191243" y="26872"/>
                  <a:pt x="183519" y="36201"/>
                </a:cubicBezTo>
                <a:cubicBezTo>
                  <a:pt x="165946" y="57422"/>
                  <a:pt x="151224" y="87105"/>
                  <a:pt x="140769" y="122319"/>
                </a:cubicBezTo>
                <a:cubicBezTo>
                  <a:pt x="118701" y="111096"/>
                  <a:pt x="98627" y="96593"/>
                  <a:pt x="80965" y="79121"/>
                </a:cubicBezTo>
                <a:cubicBezTo>
                  <a:pt x="81094" y="78991"/>
                  <a:pt x="81224" y="78862"/>
                  <a:pt x="81353" y="78732"/>
                </a:cubicBezTo>
                <a:cubicBezTo>
                  <a:pt x="81942" y="78154"/>
                  <a:pt x="82530" y="77596"/>
                  <a:pt x="83118" y="77028"/>
                </a:cubicBezTo>
                <a:cubicBezTo>
                  <a:pt x="83925" y="76270"/>
                  <a:pt x="84722" y="75503"/>
                  <a:pt x="85520" y="74745"/>
                </a:cubicBezTo>
                <a:close/>
                <a:moveTo>
                  <a:pt x="254197" y="340265"/>
                </a:moveTo>
                <a:lnTo>
                  <a:pt x="254197" y="249931"/>
                </a:lnTo>
                <a:lnTo>
                  <a:pt x="365084" y="249931"/>
                </a:lnTo>
                <a:cubicBezTo>
                  <a:pt x="365024" y="289093"/>
                  <a:pt x="360270" y="327676"/>
                  <a:pt x="351289" y="362014"/>
                </a:cubicBezTo>
                <a:cubicBezTo>
                  <a:pt x="320659" y="348219"/>
                  <a:pt x="288046" y="340923"/>
                  <a:pt x="254197" y="340265"/>
                </a:cubicBezTo>
                <a:close/>
                <a:moveTo>
                  <a:pt x="244230" y="148204"/>
                </a:moveTo>
                <a:cubicBezTo>
                  <a:pt x="211298" y="147547"/>
                  <a:pt x="179602" y="140320"/>
                  <a:pt x="149869" y="126715"/>
                </a:cubicBezTo>
                <a:cubicBezTo>
                  <a:pt x="170023" y="57621"/>
                  <a:pt x="205626" y="13785"/>
                  <a:pt x="244230" y="10226"/>
                </a:cubicBezTo>
                <a:lnTo>
                  <a:pt x="244230" y="148204"/>
                </a:lnTo>
                <a:close/>
                <a:moveTo>
                  <a:pt x="147188" y="136443"/>
                </a:moveTo>
                <a:cubicBezTo>
                  <a:pt x="177797" y="150228"/>
                  <a:pt x="210391" y="157514"/>
                  <a:pt x="244230" y="158162"/>
                </a:cubicBezTo>
                <a:lnTo>
                  <a:pt x="244230" y="239964"/>
                </a:lnTo>
                <a:lnTo>
                  <a:pt x="133483" y="239964"/>
                </a:lnTo>
                <a:cubicBezTo>
                  <a:pt x="134160" y="203832"/>
                  <a:pt x="138865" y="168279"/>
                  <a:pt x="147188" y="136443"/>
                </a:cubicBezTo>
                <a:close/>
                <a:moveTo>
                  <a:pt x="244230" y="249931"/>
                </a:moveTo>
                <a:lnTo>
                  <a:pt x="244230" y="340265"/>
                </a:lnTo>
                <a:cubicBezTo>
                  <a:pt x="210411" y="340913"/>
                  <a:pt x="177817" y="348209"/>
                  <a:pt x="147188" y="361994"/>
                </a:cubicBezTo>
                <a:cubicBezTo>
                  <a:pt x="138207" y="327676"/>
                  <a:pt x="133443" y="289093"/>
                  <a:pt x="133393" y="249931"/>
                </a:cubicBezTo>
                <a:lnTo>
                  <a:pt x="244230" y="249931"/>
                </a:lnTo>
                <a:close/>
                <a:moveTo>
                  <a:pt x="244230" y="350232"/>
                </a:moveTo>
                <a:lnTo>
                  <a:pt x="244230" y="488220"/>
                </a:lnTo>
                <a:cubicBezTo>
                  <a:pt x="205666" y="484712"/>
                  <a:pt x="170033" y="440865"/>
                  <a:pt x="149869" y="371732"/>
                </a:cubicBezTo>
                <a:cubicBezTo>
                  <a:pt x="179621" y="358117"/>
                  <a:pt x="211318" y="350900"/>
                  <a:pt x="244230" y="350232"/>
                </a:cubicBezTo>
                <a:close/>
                <a:moveTo>
                  <a:pt x="254197" y="239964"/>
                </a:moveTo>
                <a:lnTo>
                  <a:pt x="254197" y="158162"/>
                </a:lnTo>
                <a:cubicBezTo>
                  <a:pt x="288046" y="157504"/>
                  <a:pt x="320659" y="150208"/>
                  <a:pt x="351279" y="136413"/>
                </a:cubicBezTo>
                <a:cubicBezTo>
                  <a:pt x="359602" y="168239"/>
                  <a:pt x="364316" y="203812"/>
                  <a:pt x="364994" y="239964"/>
                </a:cubicBezTo>
                <a:lnTo>
                  <a:pt x="254197" y="239964"/>
                </a:lnTo>
                <a:close/>
                <a:moveTo>
                  <a:pt x="254197" y="148204"/>
                </a:moveTo>
                <a:lnTo>
                  <a:pt x="254197" y="10217"/>
                </a:lnTo>
                <a:cubicBezTo>
                  <a:pt x="292771" y="13695"/>
                  <a:pt x="328414" y="57541"/>
                  <a:pt x="348598" y="126685"/>
                </a:cubicBezTo>
                <a:cubicBezTo>
                  <a:pt x="318855" y="140310"/>
                  <a:pt x="287149" y="147537"/>
                  <a:pt x="254197" y="148204"/>
                </a:cubicBezTo>
                <a:close/>
                <a:moveTo>
                  <a:pt x="254197" y="350232"/>
                </a:moveTo>
                <a:cubicBezTo>
                  <a:pt x="287139" y="350890"/>
                  <a:pt x="318855" y="358127"/>
                  <a:pt x="348608" y="371742"/>
                </a:cubicBezTo>
                <a:cubicBezTo>
                  <a:pt x="328434" y="440865"/>
                  <a:pt x="292811" y="484702"/>
                  <a:pt x="254197" y="488210"/>
                </a:cubicBezTo>
                <a:lnTo>
                  <a:pt x="254197" y="350232"/>
                </a:lnTo>
                <a:close/>
                <a:moveTo>
                  <a:pt x="374961" y="239964"/>
                </a:moveTo>
                <a:cubicBezTo>
                  <a:pt x="374274" y="202267"/>
                  <a:pt x="369270" y="165169"/>
                  <a:pt x="360439" y="132067"/>
                </a:cubicBezTo>
                <a:cubicBezTo>
                  <a:pt x="384072" y="120276"/>
                  <a:pt x="405541" y="104906"/>
                  <a:pt x="424369" y="86277"/>
                </a:cubicBezTo>
                <a:cubicBezTo>
                  <a:pt x="463541" y="128359"/>
                  <a:pt x="486067" y="182562"/>
                  <a:pt x="488260" y="239964"/>
                </a:cubicBezTo>
                <a:lnTo>
                  <a:pt x="374961" y="239964"/>
                </a:lnTo>
                <a:close/>
                <a:moveTo>
                  <a:pt x="344013" y="29503"/>
                </a:moveTo>
                <a:cubicBezTo>
                  <a:pt x="345777" y="30261"/>
                  <a:pt x="347531" y="31048"/>
                  <a:pt x="349266" y="31856"/>
                </a:cubicBezTo>
                <a:cubicBezTo>
                  <a:pt x="349844" y="32125"/>
                  <a:pt x="350422" y="32404"/>
                  <a:pt x="351000" y="32683"/>
                </a:cubicBezTo>
                <a:cubicBezTo>
                  <a:pt x="352156" y="33221"/>
                  <a:pt x="353302" y="33769"/>
                  <a:pt x="354449" y="34328"/>
                </a:cubicBezTo>
                <a:cubicBezTo>
                  <a:pt x="355146" y="34666"/>
                  <a:pt x="355824" y="35025"/>
                  <a:pt x="356512" y="35364"/>
                </a:cubicBezTo>
                <a:cubicBezTo>
                  <a:pt x="357529" y="35872"/>
                  <a:pt x="358545" y="36381"/>
                  <a:pt x="359562" y="36909"/>
                </a:cubicBezTo>
                <a:cubicBezTo>
                  <a:pt x="360289" y="37288"/>
                  <a:pt x="361017" y="37687"/>
                  <a:pt x="361745" y="38065"/>
                </a:cubicBezTo>
                <a:cubicBezTo>
                  <a:pt x="362702" y="38574"/>
                  <a:pt x="363658" y="39082"/>
                  <a:pt x="364605" y="39600"/>
                </a:cubicBezTo>
                <a:cubicBezTo>
                  <a:pt x="365353" y="40009"/>
                  <a:pt x="366090" y="40428"/>
                  <a:pt x="366828" y="40846"/>
                </a:cubicBezTo>
                <a:cubicBezTo>
                  <a:pt x="367745" y="41364"/>
                  <a:pt x="368672" y="41883"/>
                  <a:pt x="369579" y="42421"/>
                </a:cubicBezTo>
                <a:cubicBezTo>
                  <a:pt x="370327" y="42860"/>
                  <a:pt x="371064" y="43298"/>
                  <a:pt x="371802" y="43747"/>
                </a:cubicBezTo>
                <a:cubicBezTo>
                  <a:pt x="372699" y="44275"/>
                  <a:pt x="373586" y="44813"/>
                  <a:pt x="374473" y="45361"/>
                </a:cubicBezTo>
                <a:cubicBezTo>
                  <a:pt x="375221" y="45820"/>
                  <a:pt x="375958" y="46288"/>
                  <a:pt x="376696" y="46757"/>
                </a:cubicBezTo>
                <a:cubicBezTo>
                  <a:pt x="377563" y="47305"/>
                  <a:pt x="378430" y="47853"/>
                  <a:pt x="379297" y="48411"/>
                </a:cubicBezTo>
                <a:cubicBezTo>
                  <a:pt x="380035" y="48890"/>
                  <a:pt x="380772" y="49378"/>
                  <a:pt x="381510" y="49867"/>
                </a:cubicBezTo>
                <a:cubicBezTo>
                  <a:pt x="382357" y="50435"/>
                  <a:pt x="383204" y="51003"/>
                  <a:pt x="384052" y="51571"/>
                </a:cubicBezTo>
                <a:cubicBezTo>
                  <a:pt x="384779" y="52069"/>
                  <a:pt x="385507" y="52578"/>
                  <a:pt x="386234" y="53086"/>
                </a:cubicBezTo>
                <a:cubicBezTo>
                  <a:pt x="387072" y="53674"/>
                  <a:pt x="387899" y="54262"/>
                  <a:pt x="388726" y="54850"/>
                </a:cubicBezTo>
                <a:cubicBezTo>
                  <a:pt x="389444" y="55369"/>
                  <a:pt x="390162" y="55887"/>
                  <a:pt x="390879" y="56415"/>
                </a:cubicBezTo>
                <a:cubicBezTo>
                  <a:pt x="391697" y="57023"/>
                  <a:pt x="392514" y="57631"/>
                  <a:pt x="393331" y="58249"/>
                </a:cubicBezTo>
                <a:cubicBezTo>
                  <a:pt x="394039" y="58787"/>
                  <a:pt x="394747" y="59326"/>
                  <a:pt x="395444" y="59864"/>
                </a:cubicBezTo>
                <a:cubicBezTo>
                  <a:pt x="396252" y="60492"/>
                  <a:pt x="397059" y="61120"/>
                  <a:pt x="397856" y="61758"/>
                </a:cubicBezTo>
                <a:cubicBezTo>
                  <a:pt x="398544" y="62306"/>
                  <a:pt x="399242" y="62854"/>
                  <a:pt x="399920" y="63412"/>
                </a:cubicBezTo>
                <a:cubicBezTo>
                  <a:pt x="400717" y="64060"/>
                  <a:pt x="401514" y="64728"/>
                  <a:pt x="402312" y="65386"/>
                </a:cubicBezTo>
                <a:cubicBezTo>
                  <a:pt x="402980" y="65944"/>
                  <a:pt x="403657" y="66512"/>
                  <a:pt x="404325" y="67080"/>
                </a:cubicBezTo>
                <a:cubicBezTo>
                  <a:pt x="405123" y="67758"/>
                  <a:pt x="405910" y="68446"/>
                  <a:pt x="406697" y="69143"/>
                </a:cubicBezTo>
                <a:cubicBezTo>
                  <a:pt x="407345" y="69712"/>
                  <a:pt x="408003" y="70280"/>
                  <a:pt x="408651" y="70858"/>
                </a:cubicBezTo>
                <a:cubicBezTo>
                  <a:pt x="409448" y="71566"/>
                  <a:pt x="410226" y="72293"/>
                  <a:pt x="411013" y="73011"/>
                </a:cubicBezTo>
                <a:cubicBezTo>
                  <a:pt x="411641" y="73589"/>
                  <a:pt x="412269" y="74157"/>
                  <a:pt x="412887" y="74735"/>
                </a:cubicBezTo>
                <a:cubicBezTo>
                  <a:pt x="413685" y="75493"/>
                  <a:pt x="414482" y="76260"/>
                  <a:pt x="415269" y="77018"/>
                </a:cubicBezTo>
                <a:cubicBezTo>
                  <a:pt x="415857" y="77586"/>
                  <a:pt x="416455" y="78154"/>
                  <a:pt x="417034" y="78722"/>
                </a:cubicBezTo>
                <a:cubicBezTo>
                  <a:pt x="417163" y="78852"/>
                  <a:pt x="417293" y="78981"/>
                  <a:pt x="417422" y="79111"/>
                </a:cubicBezTo>
                <a:cubicBezTo>
                  <a:pt x="399780" y="96574"/>
                  <a:pt x="379716" y="111056"/>
                  <a:pt x="357678" y="122279"/>
                </a:cubicBezTo>
                <a:cubicBezTo>
                  <a:pt x="347222" y="87065"/>
                  <a:pt x="332491" y="57382"/>
                  <a:pt x="314908" y="36171"/>
                </a:cubicBezTo>
                <a:cubicBezTo>
                  <a:pt x="307193" y="26862"/>
                  <a:pt x="298990" y="19287"/>
                  <a:pt x="290458" y="13506"/>
                </a:cubicBezTo>
                <a:cubicBezTo>
                  <a:pt x="308838" y="16715"/>
                  <a:pt x="326749" y="22048"/>
                  <a:pt x="344013" y="29503"/>
                </a:cubicBezTo>
                <a:close/>
                <a:moveTo>
                  <a:pt x="290488" y="484901"/>
                </a:moveTo>
                <a:cubicBezTo>
                  <a:pt x="299020" y="479130"/>
                  <a:pt x="307213" y="471555"/>
                  <a:pt x="314928" y="462245"/>
                </a:cubicBezTo>
                <a:cubicBezTo>
                  <a:pt x="332510" y="441035"/>
                  <a:pt x="347232" y="411342"/>
                  <a:pt x="357698" y="376128"/>
                </a:cubicBezTo>
                <a:cubicBezTo>
                  <a:pt x="379736" y="387351"/>
                  <a:pt x="399790" y="401833"/>
                  <a:pt x="417442" y="419296"/>
                </a:cubicBezTo>
                <a:cubicBezTo>
                  <a:pt x="417323" y="419416"/>
                  <a:pt x="417193" y="419545"/>
                  <a:pt x="417073" y="419665"/>
                </a:cubicBezTo>
                <a:cubicBezTo>
                  <a:pt x="416465" y="420263"/>
                  <a:pt x="415847" y="420851"/>
                  <a:pt x="415229" y="421449"/>
                </a:cubicBezTo>
                <a:cubicBezTo>
                  <a:pt x="414462" y="422187"/>
                  <a:pt x="413694" y="422934"/>
                  <a:pt x="412917" y="423662"/>
                </a:cubicBezTo>
                <a:cubicBezTo>
                  <a:pt x="412279" y="424260"/>
                  <a:pt x="411641" y="424848"/>
                  <a:pt x="411003" y="425436"/>
                </a:cubicBezTo>
                <a:cubicBezTo>
                  <a:pt x="410236" y="426144"/>
                  <a:pt x="409458" y="426851"/>
                  <a:pt x="408681" y="427549"/>
                </a:cubicBezTo>
                <a:cubicBezTo>
                  <a:pt x="408023" y="428137"/>
                  <a:pt x="407365" y="428715"/>
                  <a:pt x="406707" y="429293"/>
                </a:cubicBezTo>
                <a:cubicBezTo>
                  <a:pt x="405930" y="429981"/>
                  <a:pt x="405152" y="430659"/>
                  <a:pt x="404365" y="431327"/>
                </a:cubicBezTo>
                <a:cubicBezTo>
                  <a:pt x="403697" y="431905"/>
                  <a:pt x="403009" y="432463"/>
                  <a:pt x="402332" y="433031"/>
                </a:cubicBezTo>
                <a:cubicBezTo>
                  <a:pt x="401544" y="433689"/>
                  <a:pt x="400757" y="434347"/>
                  <a:pt x="399959" y="434995"/>
                </a:cubicBezTo>
                <a:cubicBezTo>
                  <a:pt x="399272" y="435553"/>
                  <a:pt x="398574" y="436111"/>
                  <a:pt x="397886" y="436659"/>
                </a:cubicBezTo>
                <a:cubicBezTo>
                  <a:pt x="397089" y="437297"/>
                  <a:pt x="396282" y="437925"/>
                  <a:pt x="395474" y="438553"/>
                </a:cubicBezTo>
                <a:cubicBezTo>
                  <a:pt x="394776" y="439101"/>
                  <a:pt x="394069" y="439639"/>
                  <a:pt x="393361" y="440168"/>
                </a:cubicBezTo>
                <a:cubicBezTo>
                  <a:pt x="392554" y="440786"/>
                  <a:pt x="391736" y="441394"/>
                  <a:pt x="390919" y="441992"/>
                </a:cubicBezTo>
                <a:cubicBezTo>
                  <a:pt x="390201" y="442520"/>
                  <a:pt x="389484" y="443038"/>
                  <a:pt x="388766" y="443567"/>
                </a:cubicBezTo>
                <a:cubicBezTo>
                  <a:pt x="387939" y="444165"/>
                  <a:pt x="387112" y="444753"/>
                  <a:pt x="386274" y="445331"/>
                </a:cubicBezTo>
                <a:cubicBezTo>
                  <a:pt x="385547" y="445839"/>
                  <a:pt x="384819" y="446347"/>
                  <a:pt x="384091" y="446846"/>
                </a:cubicBezTo>
                <a:cubicBezTo>
                  <a:pt x="383244" y="447424"/>
                  <a:pt x="382397" y="447992"/>
                  <a:pt x="381550" y="448560"/>
                </a:cubicBezTo>
                <a:cubicBezTo>
                  <a:pt x="380812" y="449049"/>
                  <a:pt x="380085" y="449537"/>
                  <a:pt x="379347" y="450015"/>
                </a:cubicBezTo>
                <a:cubicBezTo>
                  <a:pt x="378480" y="450574"/>
                  <a:pt x="377613" y="451132"/>
                  <a:pt x="376746" y="451680"/>
                </a:cubicBezTo>
                <a:cubicBezTo>
                  <a:pt x="376008" y="452148"/>
                  <a:pt x="375270" y="452617"/>
                  <a:pt x="374523" y="453065"/>
                </a:cubicBezTo>
                <a:cubicBezTo>
                  <a:pt x="373636" y="453614"/>
                  <a:pt x="372749" y="454142"/>
                  <a:pt x="371852" y="454680"/>
                </a:cubicBezTo>
                <a:cubicBezTo>
                  <a:pt x="371104" y="455129"/>
                  <a:pt x="370366" y="455567"/>
                  <a:pt x="369619" y="456006"/>
                </a:cubicBezTo>
                <a:cubicBezTo>
                  <a:pt x="368712" y="456534"/>
                  <a:pt x="367785" y="457052"/>
                  <a:pt x="366868" y="457571"/>
                </a:cubicBezTo>
                <a:cubicBezTo>
                  <a:pt x="366130" y="457989"/>
                  <a:pt x="365393" y="458408"/>
                  <a:pt x="364645" y="458817"/>
                </a:cubicBezTo>
                <a:cubicBezTo>
                  <a:pt x="363688" y="459345"/>
                  <a:pt x="362731" y="459853"/>
                  <a:pt x="361765" y="460362"/>
                </a:cubicBezTo>
                <a:cubicBezTo>
                  <a:pt x="361047" y="460750"/>
                  <a:pt x="360319" y="461139"/>
                  <a:pt x="359602" y="461518"/>
                </a:cubicBezTo>
                <a:cubicBezTo>
                  <a:pt x="358585" y="462046"/>
                  <a:pt x="357568" y="462554"/>
                  <a:pt x="356542" y="463073"/>
                </a:cubicBezTo>
                <a:cubicBezTo>
                  <a:pt x="355854" y="463422"/>
                  <a:pt x="355176" y="463770"/>
                  <a:pt x="354488" y="464109"/>
                </a:cubicBezTo>
                <a:cubicBezTo>
                  <a:pt x="353342" y="464667"/>
                  <a:pt x="352186" y="465216"/>
                  <a:pt x="351030" y="465754"/>
                </a:cubicBezTo>
                <a:cubicBezTo>
                  <a:pt x="350452" y="466023"/>
                  <a:pt x="349884" y="466302"/>
                  <a:pt x="349295" y="466571"/>
                </a:cubicBezTo>
                <a:cubicBezTo>
                  <a:pt x="347551" y="467369"/>
                  <a:pt x="345807" y="468156"/>
                  <a:pt x="344043" y="468924"/>
                </a:cubicBezTo>
                <a:cubicBezTo>
                  <a:pt x="326759" y="476389"/>
                  <a:pt x="308868" y="481712"/>
                  <a:pt x="290488" y="4849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4632093" y="3141559"/>
            <a:ext cx="141555" cy="267685"/>
          </a:xfrm>
          <a:custGeom>
            <a:rect b="b" l="l" r="r" t="t"/>
            <a:pathLst>
              <a:path extrusionOk="0" h="535370" w="283110">
                <a:moveTo>
                  <a:pt x="270751" y="535370"/>
                </a:moveTo>
                <a:lnTo>
                  <a:pt x="12349" y="535370"/>
                </a:lnTo>
                <a:cubicBezTo>
                  <a:pt x="5535" y="535370"/>
                  <a:pt x="0" y="529848"/>
                  <a:pt x="0" y="523025"/>
                </a:cubicBezTo>
                <a:lnTo>
                  <a:pt x="0" y="12345"/>
                </a:lnTo>
                <a:cubicBezTo>
                  <a:pt x="0" y="5522"/>
                  <a:pt x="5524" y="0"/>
                  <a:pt x="12349" y="0"/>
                </a:cubicBezTo>
                <a:lnTo>
                  <a:pt x="270762" y="0"/>
                </a:lnTo>
                <a:cubicBezTo>
                  <a:pt x="277576" y="0"/>
                  <a:pt x="283111" y="5522"/>
                  <a:pt x="283111" y="12345"/>
                </a:cubicBezTo>
                <a:lnTo>
                  <a:pt x="283111" y="523025"/>
                </a:lnTo>
                <a:cubicBezTo>
                  <a:pt x="283100" y="529837"/>
                  <a:pt x="277576" y="535370"/>
                  <a:pt x="270751" y="5353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4629359" y="3138825"/>
            <a:ext cx="147025" cy="273152"/>
          </a:xfrm>
          <a:custGeom>
            <a:rect b="b" l="l" r="r" t="t"/>
            <a:pathLst>
              <a:path extrusionOk="0" h="546304" w="294049">
                <a:moveTo>
                  <a:pt x="276220" y="0"/>
                </a:moveTo>
                <a:lnTo>
                  <a:pt x="208666" y="0"/>
                </a:lnTo>
                <a:lnTo>
                  <a:pt x="85372" y="0"/>
                </a:lnTo>
                <a:lnTo>
                  <a:pt x="17818" y="0"/>
                </a:lnTo>
                <a:cubicBezTo>
                  <a:pt x="7996" y="0"/>
                  <a:pt x="0" y="7993"/>
                  <a:pt x="0" y="17812"/>
                </a:cubicBezTo>
                <a:lnTo>
                  <a:pt x="0" y="528492"/>
                </a:lnTo>
                <a:cubicBezTo>
                  <a:pt x="0" y="538311"/>
                  <a:pt x="7996" y="546305"/>
                  <a:pt x="17818" y="546305"/>
                </a:cubicBezTo>
                <a:lnTo>
                  <a:pt x="276231" y="546305"/>
                </a:lnTo>
                <a:cubicBezTo>
                  <a:pt x="286053" y="546305"/>
                  <a:pt x="294049" y="538311"/>
                  <a:pt x="294049" y="528492"/>
                </a:cubicBezTo>
                <a:lnTo>
                  <a:pt x="294049" y="17812"/>
                </a:lnTo>
                <a:cubicBezTo>
                  <a:pt x="294038" y="7993"/>
                  <a:pt x="286053" y="0"/>
                  <a:pt x="276220" y="0"/>
                </a:cubicBezTo>
                <a:close/>
                <a:moveTo>
                  <a:pt x="203197" y="10934"/>
                </a:moveTo>
                <a:lnTo>
                  <a:pt x="203197" y="34771"/>
                </a:lnTo>
                <a:lnTo>
                  <a:pt x="90841" y="34771"/>
                </a:lnTo>
                <a:lnTo>
                  <a:pt x="90841" y="10934"/>
                </a:lnTo>
                <a:lnTo>
                  <a:pt x="203197" y="10934"/>
                </a:lnTo>
                <a:close/>
                <a:moveTo>
                  <a:pt x="17818" y="10934"/>
                </a:moveTo>
                <a:lnTo>
                  <a:pt x="79903" y="10934"/>
                </a:lnTo>
                <a:lnTo>
                  <a:pt x="79903" y="40239"/>
                </a:lnTo>
                <a:cubicBezTo>
                  <a:pt x="79903" y="43256"/>
                  <a:pt x="82353" y="45706"/>
                  <a:pt x="85372" y="45706"/>
                </a:cubicBezTo>
                <a:lnTo>
                  <a:pt x="208666" y="45706"/>
                </a:lnTo>
                <a:cubicBezTo>
                  <a:pt x="211685" y="45706"/>
                  <a:pt x="214135" y="43256"/>
                  <a:pt x="214135" y="40239"/>
                </a:cubicBezTo>
                <a:lnTo>
                  <a:pt x="214135" y="10934"/>
                </a:lnTo>
                <a:lnTo>
                  <a:pt x="276220" y="10934"/>
                </a:lnTo>
                <a:cubicBezTo>
                  <a:pt x="280015" y="10934"/>
                  <a:pt x="283100" y="14018"/>
                  <a:pt x="283100" y="17812"/>
                </a:cubicBezTo>
                <a:lnTo>
                  <a:pt x="283100" y="475406"/>
                </a:lnTo>
                <a:lnTo>
                  <a:pt x="10938" y="475406"/>
                </a:lnTo>
                <a:lnTo>
                  <a:pt x="10938" y="17812"/>
                </a:lnTo>
                <a:cubicBezTo>
                  <a:pt x="10938" y="14018"/>
                  <a:pt x="14023" y="10934"/>
                  <a:pt x="17818" y="10934"/>
                </a:cubicBezTo>
                <a:close/>
                <a:moveTo>
                  <a:pt x="276220" y="535370"/>
                </a:moveTo>
                <a:lnTo>
                  <a:pt x="17818" y="535370"/>
                </a:lnTo>
                <a:cubicBezTo>
                  <a:pt x="14023" y="535370"/>
                  <a:pt x="10938" y="532287"/>
                  <a:pt x="10938" y="528492"/>
                </a:cubicBezTo>
                <a:lnTo>
                  <a:pt x="10938" y="486340"/>
                </a:lnTo>
                <a:lnTo>
                  <a:pt x="283100" y="486340"/>
                </a:lnTo>
                <a:lnTo>
                  <a:pt x="283100" y="528492"/>
                </a:lnTo>
                <a:cubicBezTo>
                  <a:pt x="283100" y="532276"/>
                  <a:pt x="280015" y="535370"/>
                  <a:pt x="276220" y="535370"/>
                </a:cubicBezTo>
                <a:close/>
                <a:moveTo>
                  <a:pt x="192204" y="510844"/>
                </a:moveTo>
                <a:cubicBezTo>
                  <a:pt x="192204" y="513862"/>
                  <a:pt x="189754" y="516311"/>
                  <a:pt x="186735" y="516311"/>
                </a:cubicBezTo>
                <a:lnTo>
                  <a:pt x="107303" y="516311"/>
                </a:lnTo>
                <a:cubicBezTo>
                  <a:pt x="104284" y="516311"/>
                  <a:pt x="101834" y="513862"/>
                  <a:pt x="101834" y="510844"/>
                </a:cubicBezTo>
                <a:cubicBezTo>
                  <a:pt x="101834" y="507826"/>
                  <a:pt x="104284" y="505377"/>
                  <a:pt x="107303" y="505377"/>
                </a:cubicBezTo>
                <a:lnTo>
                  <a:pt x="186735" y="505377"/>
                </a:lnTo>
                <a:cubicBezTo>
                  <a:pt x="189754" y="505377"/>
                  <a:pt x="192204" y="507826"/>
                  <a:pt x="192204" y="5108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5052472" y="2723576"/>
            <a:ext cx="3562425" cy="1893783"/>
            <a:chOff x="0" y="-66675"/>
            <a:chExt cx="9499800" cy="5050088"/>
          </a:xfrm>
        </p:grpSpPr>
        <p:sp>
          <p:nvSpPr>
            <p:cNvPr id="102" name="Google Shape;102;p15"/>
            <p:cNvSpPr txBox="1"/>
            <p:nvPr/>
          </p:nvSpPr>
          <p:spPr>
            <a:xfrm>
              <a:off x="0" y="-66675"/>
              <a:ext cx="949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Address: 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123 Anywhere St., Any City, ST 12345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0" y="1087168"/>
              <a:ext cx="949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Phone number: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123-456-7890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0" y="2235416"/>
              <a:ext cx="949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Email: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hello@reallygreatsite.com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0" y="3383665"/>
              <a:ext cx="949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Website: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www.reallygreatsite.com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0" y="4531913"/>
              <a:ext cx="949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non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Job Networking Profile:</a:t>
              </a: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@reallygreatsite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07" name="Google Shape;107;p15"/>
          <p:cNvSpPr/>
          <p:nvPr/>
        </p:nvSpPr>
        <p:spPr>
          <a:xfrm>
            <a:off x="4580264" y="4341277"/>
            <a:ext cx="245283" cy="284918"/>
          </a:xfrm>
          <a:custGeom>
            <a:rect b="b" l="l" r="r" t="t"/>
            <a:pathLst>
              <a:path extrusionOk="0" h="569836" w="490567">
                <a:moveTo>
                  <a:pt x="167578" y="284913"/>
                </a:moveTo>
                <a:cubicBezTo>
                  <a:pt x="167578" y="331194"/>
                  <a:pt x="130065" y="368710"/>
                  <a:pt x="83789" y="368710"/>
                </a:cubicBezTo>
                <a:cubicBezTo>
                  <a:pt x="37513" y="368710"/>
                  <a:pt x="0" y="331194"/>
                  <a:pt x="0" y="284913"/>
                </a:cubicBezTo>
                <a:cubicBezTo>
                  <a:pt x="0" y="238631"/>
                  <a:pt x="37513" y="201115"/>
                  <a:pt x="83789" y="201115"/>
                </a:cubicBezTo>
                <a:cubicBezTo>
                  <a:pt x="130065" y="201115"/>
                  <a:pt x="167578" y="238643"/>
                  <a:pt x="167578" y="284913"/>
                </a:cubicBezTo>
                <a:close/>
                <a:moveTo>
                  <a:pt x="406779" y="167596"/>
                </a:moveTo>
                <a:cubicBezTo>
                  <a:pt x="453055" y="167596"/>
                  <a:pt x="490568" y="130079"/>
                  <a:pt x="490568" y="83798"/>
                </a:cubicBezTo>
                <a:cubicBezTo>
                  <a:pt x="490568" y="37517"/>
                  <a:pt x="453055" y="0"/>
                  <a:pt x="406779" y="0"/>
                </a:cubicBezTo>
                <a:cubicBezTo>
                  <a:pt x="360503" y="0"/>
                  <a:pt x="322990" y="37517"/>
                  <a:pt x="322990" y="83798"/>
                </a:cubicBezTo>
                <a:cubicBezTo>
                  <a:pt x="322990" y="130079"/>
                  <a:pt x="360503" y="167596"/>
                  <a:pt x="406779" y="167596"/>
                </a:cubicBezTo>
                <a:close/>
                <a:moveTo>
                  <a:pt x="406779" y="402241"/>
                </a:moveTo>
                <a:cubicBezTo>
                  <a:pt x="360503" y="402241"/>
                  <a:pt x="322990" y="439758"/>
                  <a:pt x="322990" y="486039"/>
                </a:cubicBezTo>
                <a:cubicBezTo>
                  <a:pt x="322990" y="532320"/>
                  <a:pt x="360503" y="569837"/>
                  <a:pt x="406779" y="569837"/>
                </a:cubicBezTo>
                <a:cubicBezTo>
                  <a:pt x="453055" y="569837"/>
                  <a:pt x="490568" y="532320"/>
                  <a:pt x="490568" y="486039"/>
                </a:cubicBezTo>
                <a:cubicBezTo>
                  <a:pt x="490568" y="439758"/>
                  <a:pt x="453055" y="402241"/>
                  <a:pt x="406779" y="4022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4577350" y="4338364"/>
            <a:ext cx="251111" cy="290751"/>
          </a:xfrm>
          <a:custGeom>
            <a:rect b="b" l="l" r="r" t="t"/>
            <a:pathLst>
              <a:path extrusionOk="0" h="581503" w="502221">
                <a:moveTo>
                  <a:pt x="412606" y="402241"/>
                </a:moveTo>
                <a:cubicBezTo>
                  <a:pt x="367099" y="402241"/>
                  <a:pt x="329434" y="436343"/>
                  <a:pt x="323759" y="480340"/>
                </a:cubicBezTo>
                <a:lnTo>
                  <a:pt x="158605" y="347883"/>
                </a:lnTo>
                <a:cubicBezTo>
                  <a:pt x="171482" y="332359"/>
                  <a:pt x="179232" y="312441"/>
                  <a:pt x="179232" y="290752"/>
                </a:cubicBezTo>
                <a:cubicBezTo>
                  <a:pt x="179232" y="269050"/>
                  <a:pt x="171482" y="249144"/>
                  <a:pt x="158605" y="233620"/>
                </a:cubicBezTo>
                <a:lnTo>
                  <a:pt x="323759" y="101152"/>
                </a:lnTo>
                <a:cubicBezTo>
                  <a:pt x="329434" y="145137"/>
                  <a:pt x="367099" y="179250"/>
                  <a:pt x="412606" y="179250"/>
                </a:cubicBezTo>
                <a:cubicBezTo>
                  <a:pt x="462017" y="179250"/>
                  <a:pt x="502221" y="139041"/>
                  <a:pt x="502221" y="89625"/>
                </a:cubicBezTo>
                <a:cubicBezTo>
                  <a:pt x="502221" y="40209"/>
                  <a:pt x="462028" y="0"/>
                  <a:pt x="412606" y="0"/>
                </a:cubicBezTo>
                <a:cubicBezTo>
                  <a:pt x="364150" y="0"/>
                  <a:pt x="324575" y="38671"/>
                  <a:pt x="323060" y="86770"/>
                </a:cubicBezTo>
                <a:lnTo>
                  <a:pt x="150564" y="225124"/>
                </a:lnTo>
                <a:cubicBezTo>
                  <a:pt x="134564" y="210240"/>
                  <a:pt x="113133" y="201126"/>
                  <a:pt x="89616" y="201126"/>
                </a:cubicBezTo>
                <a:cubicBezTo>
                  <a:pt x="40205" y="201126"/>
                  <a:pt x="0" y="241335"/>
                  <a:pt x="0" y="290752"/>
                </a:cubicBezTo>
                <a:cubicBezTo>
                  <a:pt x="0" y="340168"/>
                  <a:pt x="40205" y="380377"/>
                  <a:pt x="89616" y="380377"/>
                </a:cubicBezTo>
                <a:cubicBezTo>
                  <a:pt x="113133" y="380377"/>
                  <a:pt x="134564" y="371251"/>
                  <a:pt x="150564" y="356380"/>
                </a:cubicBezTo>
                <a:lnTo>
                  <a:pt x="323060" y="494733"/>
                </a:lnTo>
                <a:cubicBezTo>
                  <a:pt x="324575" y="542833"/>
                  <a:pt x="364150" y="581503"/>
                  <a:pt x="412606" y="581503"/>
                </a:cubicBezTo>
                <a:cubicBezTo>
                  <a:pt x="462017" y="581503"/>
                  <a:pt x="502221" y="541294"/>
                  <a:pt x="502221" y="491878"/>
                </a:cubicBezTo>
                <a:cubicBezTo>
                  <a:pt x="502221" y="442462"/>
                  <a:pt x="462028" y="402241"/>
                  <a:pt x="412606" y="402241"/>
                </a:cubicBezTo>
                <a:close/>
                <a:moveTo>
                  <a:pt x="412606" y="11655"/>
                </a:moveTo>
                <a:cubicBezTo>
                  <a:pt x="455596" y="11655"/>
                  <a:pt x="490568" y="46631"/>
                  <a:pt x="490568" y="89625"/>
                </a:cubicBezTo>
                <a:cubicBezTo>
                  <a:pt x="490568" y="132620"/>
                  <a:pt x="455596" y="167596"/>
                  <a:pt x="412606" y="167596"/>
                </a:cubicBezTo>
                <a:cubicBezTo>
                  <a:pt x="369616" y="167596"/>
                  <a:pt x="334643" y="132620"/>
                  <a:pt x="334643" y="89625"/>
                </a:cubicBezTo>
                <a:cubicBezTo>
                  <a:pt x="334643" y="46631"/>
                  <a:pt x="369616" y="11655"/>
                  <a:pt x="412606" y="11655"/>
                </a:cubicBezTo>
                <a:close/>
                <a:moveTo>
                  <a:pt x="11654" y="290740"/>
                </a:moveTo>
                <a:cubicBezTo>
                  <a:pt x="11654" y="247745"/>
                  <a:pt x="46626" y="212769"/>
                  <a:pt x="89616" y="212769"/>
                </a:cubicBezTo>
                <a:cubicBezTo>
                  <a:pt x="132606" y="212769"/>
                  <a:pt x="167578" y="247745"/>
                  <a:pt x="167578" y="290740"/>
                </a:cubicBezTo>
                <a:cubicBezTo>
                  <a:pt x="167578" y="333734"/>
                  <a:pt x="132606" y="368710"/>
                  <a:pt x="89616" y="368710"/>
                </a:cubicBezTo>
                <a:cubicBezTo>
                  <a:pt x="46626" y="368710"/>
                  <a:pt x="11654" y="333734"/>
                  <a:pt x="11654" y="290740"/>
                </a:cubicBezTo>
                <a:close/>
                <a:moveTo>
                  <a:pt x="412606" y="569837"/>
                </a:moveTo>
                <a:cubicBezTo>
                  <a:pt x="369616" y="569837"/>
                  <a:pt x="334643" y="534861"/>
                  <a:pt x="334643" y="491866"/>
                </a:cubicBezTo>
                <a:cubicBezTo>
                  <a:pt x="334643" y="448872"/>
                  <a:pt x="369616" y="413896"/>
                  <a:pt x="412606" y="413896"/>
                </a:cubicBezTo>
                <a:cubicBezTo>
                  <a:pt x="455596" y="413896"/>
                  <a:pt x="490568" y="448872"/>
                  <a:pt x="490568" y="491866"/>
                </a:cubicBezTo>
                <a:cubicBezTo>
                  <a:pt x="490568" y="534861"/>
                  <a:pt x="455596" y="569837"/>
                  <a:pt x="412606" y="569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b="855" l="0" r="0" t="864"/>
          <a:stretch/>
        </p:blipFill>
        <p:spPr>
          <a:xfrm>
            <a:off x="0" y="0"/>
            <a:ext cx="3412811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514350" y="516495"/>
            <a:ext cx="5438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Work History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15" name="Google Shape;115;p16"/>
          <p:cNvGrpSpPr/>
          <p:nvPr/>
        </p:nvGrpSpPr>
        <p:grpSpPr>
          <a:xfrm>
            <a:off x="514350" y="1941437"/>
            <a:ext cx="2529675" cy="2446372"/>
            <a:chOff x="0" y="0"/>
            <a:chExt cx="6745800" cy="6523659"/>
          </a:xfrm>
        </p:grpSpPr>
        <p:sp>
          <p:nvSpPr>
            <p:cNvPr id="116" name="Google Shape;116;p16"/>
            <p:cNvSpPr txBox="1"/>
            <p:nvPr/>
          </p:nvSpPr>
          <p:spPr>
            <a:xfrm>
              <a:off x="0" y="1954026"/>
              <a:ext cx="6745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your first job position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0" y="3952787"/>
              <a:ext cx="67458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0" y="5530359"/>
              <a:ext cx="67458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1684" y="11671"/>
              <a:ext cx="1139491" cy="1086492"/>
            </a:xfrm>
            <a:custGeom>
              <a:rect b="b" l="l" r="r" t="t"/>
              <a:pathLst>
                <a:path extrusionOk="0" h="1086492" w="1139491">
                  <a:moveTo>
                    <a:pt x="587365" y="10982"/>
                  </a:moveTo>
                  <a:lnTo>
                    <a:pt x="752775" y="346375"/>
                  </a:lnTo>
                  <a:lnTo>
                    <a:pt x="1122636" y="400160"/>
                  </a:lnTo>
                  <a:cubicBezTo>
                    <a:pt x="1138761" y="402496"/>
                    <a:pt x="1145202" y="422347"/>
                    <a:pt x="1133534" y="433744"/>
                  </a:cubicBezTo>
                  <a:lnTo>
                    <a:pt x="865910" y="694800"/>
                  </a:lnTo>
                  <a:lnTo>
                    <a:pt x="929082" y="1063449"/>
                  </a:lnTo>
                  <a:cubicBezTo>
                    <a:pt x="931836" y="1079517"/>
                    <a:pt x="914964" y="1091778"/>
                    <a:pt x="900542" y="1084188"/>
                  </a:cubicBezTo>
                  <a:lnTo>
                    <a:pt x="569746" y="910151"/>
                  </a:lnTo>
                  <a:lnTo>
                    <a:pt x="238950" y="1084188"/>
                  </a:lnTo>
                  <a:cubicBezTo>
                    <a:pt x="224528" y="1091778"/>
                    <a:pt x="207656" y="1079517"/>
                    <a:pt x="210409" y="1063449"/>
                  </a:cubicBezTo>
                  <a:lnTo>
                    <a:pt x="273582" y="694800"/>
                  </a:lnTo>
                  <a:lnTo>
                    <a:pt x="5958" y="433744"/>
                  </a:lnTo>
                  <a:cubicBezTo>
                    <a:pt x="-5710" y="422347"/>
                    <a:pt x="730" y="402519"/>
                    <a:pt x="16856" y="400160"/>
                  </a:cubicBezTo>
                  <a:lnTo>
                    <a:pt x="386717" y="346375"/>
                  </a:lnTo>
                  <a:lnTo>
                    <a:pt x="552103" y="10982"/>
                  </a:lnTo>
                  <a:cubicBezTo>
                    <a:pt x="559314" y="-3661"/>
                    <a:pt x="580154" y="-3661"/>
                    <a:pt x="587365" y="109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7" y="0"/>
              <a:ext cx="1162846" cy="1109825"/>
            </a:xfrm>
            <a:custGeom>
              <a:rect b="b" l="l" r="r" t="t"/>
              <a:pathLst>
                <a:path extrusionOk="0" h="1109825" w="1162846">
                  <a:moveTo>
                    <a:pt x="1161290" y="421617"/>
                  </a:moveTo>
                  <a:cubicBezTo>
                    <a:pt x="1157580" y="410174"/>
                    <a:pt x="1147872" y="402000"/>
                    <a:pt x="1135994" y="400271"/>
                  </a:cubicBezTo>
                  <a:lnTo>
                    <a:pt x="772200" y="347374"/>
                  </a:lnTo>
                  <a:lnTo>
                    <a:pt x="609521" y="17469"/>
                  </a:lnTo>
                  <a:cubicBezTo>
                    <a:pt x="604200" y="6703"/>
                    <a:pt x="593442" y="0"/>
                    <a:pt x="581423" y="0"/>
                  </a:cubicBezTo>
                  <a:cubicBezTo>
                    <a:pt x="569405" y="0"/>
                    <a:pt x="558647" y="6703"/>
                    <a:pt x="553326" y="17469"/>
                  </a:cubicBezTo>
                  <a:lnTo>
                    <a:pt x="390647" y="347374"/>
                  </a:lnTo>
                  <a:lnTo>
                    <a:pt x="26853" y="400271"/>
                  </a:lnTo>
                  <a:cubicBezTo>
                    <a:pt x="14951" y="402000"/>
                    <a:pt x="5267" y="410174"/>
                    <a:pt x="1556" y="421617"/>
                  </a:cubicBezTo>
                  <a:cubicBezTo>
                    <a:pt x="-2154" y="433061"/>
                    <a:pt x="880" y="445369"/>
                    <a:pt x="9491" y="453776"/>
                  </a:cubicBezTo>
                  <a:lnTo>
                    <a:pt x="272727" y="710558"/>
                  </a:lnTo>
                  <a:lnTo>
                    <a:pt x="210582" y="1073136"/>
                  </a:lnTo>
                  <a:cubicBezTo>
                    <a:pt x="208552" y="1085000"/>
                    <a:pt x="213336" y="1096747"/>
                    <a:pt x="223044" y="1103800"/>
                  </a:cubicBezTo>
                  <a:cubicBezTo>
                    <a:pt x="228528" y="1107794"/>
                    <a:pt x="234969" y="1109825"/>
                    <a:pt x="241433" y="1109825"/>
                  </a:cubicBezTo>
                  <a:cubicBezTo>
                    <a:pt x="246404" y="1109825"/>
                    <a:pt x="251421" y="1108634"/>
                    <a:pt x="256042" y="1106182"/>
                  </a:cubicBezTo>
                  <a:lnTo>
                    <a:pt x="581423" y="934994"/>
                  </a:lnTo>
                  <a:lnTo>
                    <a:pt x="906805" y="1106182"/>
                  </a:lnTo>
                  <a:cubicBezTo>
                    <a:pt x="917447" y="1111764"/>
                    <a:pt x="930095" y="1110876"/>
                    <a:pt x="939803" y="1103800"/>
                  </a:cubicBezTo>
                  <a:cubicBezTo>
                    <a:pt x="949534" y="1096724"/>
                    <a:pt x="954295" y="1084976"/>
                    <a:pt x="952265" y="1073136"/>
                  </a:cubicBezTo>
                  <a:lnTo>
                    <a:pt x="890119" y="710535"/>
                  </a:lnTo>
                  <a:lnTo>
                    <a:pt x="1153356" y="453753"/>
                  </a:lnTo>
                  <a:cubicBezTo>
                    <a:pt x="1161967" y="445369"/>
                    <a:pt x="1165001" y="433061"/>
                    <a:pt x="1161290" y="421617"/>
                  </a:cubicBezTo>
                  <a:close/>
                  <a:moveTo>
                    <a:pt x="1137067" y="437031"/>
                  </a:moveTo>
                  <a:lnTo>
                    <a:pt x="869443" y="698110"/>
                  </a:lnTo>
                  <a:cubicBezTo>
                    <a:pt x="866690" y="700796"/>
                    <a:pt x="865429" y="704650"/>
                    <a:pt x="866083" y="708433"/>
                  </a:cubicBezTo>
                  <a:lnTo>
                    <a:pt x="929255" y="1077083"/>
                  </a:lnTo>
                  <a:cubicBezTo>
                    <a:pt x="930025" y="1081520"/>
                    <a:pt x="927271" y="1084042"/>
                    <a:pt x="926081" y="1084906"/>
                  </a:cubicBezTo>
                  <a:cubicBezTo>
                    <a:pt x="924868" y="1085794"/>
                    <a:pt x="921624" y="1087615"/>
                    <a:pt x="917657" y="1085514"/>
                  </a:cubicBezTo>
                  <a:lnTo>
                    <a:pt x="586861" y="911476"/>
                  </a:lnTo>
                  <a:cubicBezTo>
                    <a:pt x="583454" y="909678"/>
                    <a:pt x="579393" y="909678"/>
                    <a:pt x="576009" y="911476"/>
                  </a:cubicBezTo>
                  <a:lnTo>
                    <a:pt x="245213" y="1085514"/>
                  </a:lnTo>
                  <a:cubicBezTo>
                    <a:pt x="241246" y="1087615"/>
                    <a:pt x="238002" y="1085794"/>
                    <a:pt x="236789" y="1084906"/>
                  </a:cubicBezTo>
                  <a:cubicBezTo>
                    <a:pt x="235575" y="1084019"/>
                    <a:pt x="232845" y="1081497"/>
                    <a:pt x="233615" y="1077083"/>
                  </a:cubicBezTo>
                  <a:lnTo>
                    <a:pt x="296787" y="708433"/>
                  </a:lnTo>
                  <a:cubicBezTo>
                    <a:pt x="297441" y="704650"/>
                    <a:pt x="296180" y="700773"/>
                    <a:pt x="293427" y="698110"/>
                  </a:cubicBezTo>
                  <a:lnTo>
                    <a:pt x="25780" y="437031"/>
                  </a:lnTo>
                  <a:cubicBezTo>
                    <a:pt x="22559" y="433902"/>
                    <a:pt x="23283" y="430259"/>
                    <a:pt x="23749" y="428834"/>
                  </a:cubicBezTo>
                  <a:cubicBezTo>
                    <a:pt x="24216" y="427409"/>
                    <a:pt x="25756" y="424023"/>
                    <a:pt x="30214" y="423392"/>
                  </a:cubicBezTo>
                  <a:lnTo>
                    <a:pt x="400075" y="369607"/>
                  </a:lnTo>
                  <a:cubicBezTo>
                    <a:pt x="403879" y="369047"/>
                    <a:pt x="407169" y="366664"/>
                    <a:pt x="408873" y="363208"/>
                  </a:cubicBezTo>
                  <a:lnTo>
                    <a:pt x="574282" y="27815"/>
                  </a:lnTo>
                  <a:cubicBezTo>
                    <a:pt x="576266" y="23798"/>
                    <a:pt x="579953" y="23354"/>
                    <a:pt x="581447" y="23354"/>
                  </a:cubicBezTo>
                  <a:cubicBezTo>
                    <a:pt x="582940" y="23354"/>
                    <a:pt x="586627" y="23798"/>
                    <a:pt x="588611" y="27815"/>
                  </a:cubicBezTo>
                  <a:lnTo>
                    <a:pt x="754021" y="363208"/>
                  </a:lnTo>
                  <a:cubicBezTo>
                    <a:pt x="755724" y="366664"/>
                    <a:pt x="759015" y="369047"/>
                    <a:pt x="762795" y="369607"/>
                  </a:cubicBezTo>
                  <a:lnTo>
                    <a:pt x="1132656" y="423392"/>
                  </a:lnTo>
                  <a:cubicBezTo>
                    <a:pt x="1137090" y="424046"/>
                    <a:pt x="1138654" y="427409"/>
                    <a:pt x="1139121" y="428834"/>
                  </a:cubicBezTo>
                  <a:cubicBezTo>
                    <a:pt x="1139587" y="430259"/>
                    <a:pt x="1140287" y="433902"/>
                    <a:pt x="1137067" y="437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3307143" y="1941437"/>
            <a:ext cx="2529675" cy="2437980"/>
            <a:chOff x="0" y="0"/>
            <a:chExt cx="6745800" cy="6501280"/>
          </a:xfrm>
        </p:grpSpPr>
        <p:sp>
          <p:nvSpPr>
            <p:cNvPr id="122" name="Google Shape;122;p16"/>
            <p:cNvSpPr txBox="1"/>
            <p:nvPr/>
          </p:nvSpPr>
          <p:spPr>
            <a:xfrm>
              <a:off x="0" y="1954026"/>
              <a:ext cx="6745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your second job position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0" y="5507980"/>
              <a:ext cx="67458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0" y="3952787"/>
              <a:ext cx="67458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11684" y="11671"/>
              <a:ext cx="1139491" cy="1086492"/>
            </a:xfrm>
            <a:custGeom>
              <a:rect b="b" l="l" r="r" t="t"/>
              <a:pathLst>
                <a:path extrusionOk="0" h="1086492" w="1139491">
                  <a:moveTo>
                    <a:pt x="587365" y="10982"/>
                  </a:moveTo>
                  <a:lnTo>
                    <a:pt x="752775" y="346375"/>
                  </a:lnTo>
                  <a:lnTo>
                    <a:pt x="1122636" y="400160"/>
                  </a:lnTo>
                  <a:cubicBezTo>
                    <a:pt x="1138761" y="402496"/>
                    <a:pt x="1145202" y="422347"/>
                    <a:pt x="1133534" y="433744"/>
                  </a:cubicBezTo>
                  <a:lnTo>
                    <a:pt x="865910" y="694800"/>
                  </a:lnTo>
                  <a:lnTo>
                    <a:pt x="929082" y="1063449"/>
                  </a:lnTo>
                  <a:cubicBezTo>
                    <a:pt x="931836" y="1079517"/>
                    <a:pt x="914964" y="1091778"/>
                    <a:pt x="900542" y="1084188"/>
                  </a:cubicBezTo>
                  <a:lnTo>
                    <a:pt x="569746" y="910151"/>
                  </a:lnTo>
                  <a:lnTo>
                    <a:pt x="238950" y="1084188"/>
                  </a:lnTo>
                  <a:cubicBezTo>
                    <a:pt x="224528" y="1091778"/>
                    <a:pt x="207656" y="1079517"/>
                    <a:pt x="210409" y="1063449"/>
                  </a:cubicBezTo>
                  <a:lnTo>
                    <a:pt x="273582" y="694800"/>
                  </a:lnTo>
                  <a:lnTo>
                    <a:pt x="5958" y="433744"/>
                  </a:lnTo>
                  <a:cubicBezTo>
                    <a:pt x="-5710" y="422347"/>
                    <a:pt x="730" y="402519"/>
                    <a:pt x="16856" y="400160"/>
                  </a:cubicBezTo>
                  <a:lnTo>
                    <a:pt x="386717" y="346375"/>
                  </a:lnTo>
                  <a:lnTo>
                    <a:pt x="552103" y="10982"/>
                  </a:lnTo>
                  <a:cubicBezTo>
                    <a:pt x="559314" y="-3661"/>
                    <a:pt x="580154" y="-3661"/>
                    <a:pt x="587365" y="109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7" y="0"/>
              <a:ext cx="1162846" cy="1109825"/>
            </a:xfrm>
            <a:custGeom>
              <a:rect b="b" l="l" r="r" t="t"/>
              <a:pathLst>
                <a:path extrusionOk="0" h="1109825" w="1162846">
                  <a:moveTo>
                    <a:pt x="1161290" y="421617"/>
                  </a:moveTo>
                  <a:cubicBezTo>
                    <a:pt x="1157580" y="410174"/>
                    <a:pt x="1147872" y="402000"/>
                    <a:pt x="1135994" y="400271"/>
                  </a:cubicBezTo>
                  <a:lnTo>
                    <a:pt x="772200" y="347374"/>
                  </a:lnTo>
                  <a:lnTo>
                    <a:pt x="609521" y="17469"/>
                  </a:lnTo>
                  <a:cubicBezTo>
                    <a:pt x="604200" y="6703"/>
                    <a:pt x="593442" y="0"/>
                    <a:pt x="581423" y="0"/>
                  </a:cubicBezTo>
                  <a:cubicBezTo>
                    <a:pt x="569405" y="0"/>
                    <a:pt x="558647" y="6703"/>
                    <a:pt x="553326" y="17469"/>
                  </a:cubicBezTo>
                  <a:lnTo>
                    <a:pt x="390647" y="347374"/>
                  </a:lnTo>
                  <a:lnTo>
                    <a:pt x="26853" y="400271"/>
                  </a:lnTo>
                  <a:cubicBezTo>
                    <a:pt x="14951" y="402000"/>
                    <a:pt x="5267" y="410174"/>
                    <a:pt x="1556" y="421617"/>
                  </a:cubicBezTo>
                  <a:cubicBezTo>
                    <a:pt x="-2154" y="433061"/>
                    <a:pt x="880" y="445369"/>
                    <a:pt x="9491" y="453776"/>
                  </a:cubicBezTo>
                  <a:lnTo>
                    <a:pt x="272727" y="710558"/>
                  </a:lnTo>
                  <a:lnTo>
                    <a:pt x="210582" y="1073136"/>
                  </a:lnTo>
                  <a:cubicBezTo>
                    <a:pt x="208552" y="1085000"/>
                    <a:pt x="213336" y="1096747"/>
                    <a:pt x="223044" y="1103800"/>
                  </a:cubicBezTo>
                  <a:cubicBezTo>
                    <a:pt x="228528" y="1107794"/>
                    <a:pt x="234969" y="1109825"/>
                    <a:pt x="241433" y="1109825"/>
                  </a:cubicBezTo>
                  <a:cubicBezTo>
                    <a:pt x="246404" y="1109825"/>
                    <a:pt x="251421" y="1108634"/>
                    <a:pt x="256042" y="1106182"/>
                  </a:cubicBezTo>
                  <a:lnTo>
                    <a:pt x="581423" y="934994"/>
                  </a:lnTo>
                  <a:lnTo>
                    <a:pt x="906805" y="1106182"/>
                  </a:lnTo>
                  <a:cubicBezTo>
                    <a:pt x="917447" y="1111764"/>
                    <a:pt x="930095" y="1110876"/>
                    <a:pt x="939803" y="1103800"/>
                  </a:cubicBezTo>
                  <a:cubicBezTo>
                    <a:pt x="949534" y="1096724"/>
                    <a:pt x="954295" y="1084976"/>
                    <a:pt x="952265" y="1073136"/>
                  </a:cubicBezTo>
                  <a:lnTo>
                    <a:pt x="890119" y="710535"/>
                  </a:lnTo>
                  <a:lnTo>
                    <a:pt x="1153356" y="453753"/>
                  </a:lnTo>
                  <a:cubicBezTo>
                    <a:pt x="1161967" y="445369"/>
                    <a:pt x="1165001" y="433061"/>
                    <a:pt x="1161290" y="421617"/>
                  </a:cubicBezTo>
                  <a:close/>
                  <a:moveTo>
                    <a:pt x="1137067" y="437031"/>
                  </a:moveTo>
                  <a:lnTo>
                    <a:pt x="869443" y="698110"/>
                  </a:lnTo>
                  <a:cubicBezTo>
                    <a:pt x="866690" y="700796"/>
                    <a:pt x="865429" y="704650"/>
                    <a:pt x="866083" y="708433"/>
                  </a:cubicBezTo>
                  <a:lnTo>
                    <a:pt x="929255" y="1077083"/>
                  </a:lnTo>
                  <a:cubicBezTo>
                    <a:pt x="930025" y="1081520"/>
                    <a:pt x="927271" y="1084042"/>
                    <a:pt x="926081" y="1084906"/>
                  </a:cubicBezTo>
                  <a:cubicBezTo>
                    <a:pt x="924868" y="1085794"/>
                    <a:pt x="921624" y="1087615"/>
                    <a:pt x="917657" y="1085514"/>
                  </a:cubicBezTo>
                  <a:lnTo>
                    <a:pt x="586861" y="911476"/>
                  </a:lnTo>
                  <a:cubicBezTo>
                    <a:pt x="583454" y="909678"/>
                    <a:pt x="579393" y="909678"/>
                    <a:pt x="576009" y="911476"/>
                  </a:cubicBezTo>
                  <a:lnTo>
                    <a:pt x="245213" y="1085514"/>
                  </a:lnTo>
                  <a:cubicBezTo>
                    <a:pt x="241246" y="1087615"/>
                    <a:pt x="238002" y="1085794"/>
                    <a:pt x="236789" y="1084906"/>
                  </a:cubicBezTo>
                  <a:cubicBezTo>
                    <a:pt x="235575" y="1084019"/>
                    <a:pt x="232845" y="1081497"/>
                    <a:pt x="233615" y="1077083"/>
                  </a:cubicBezTo>
                  <a:lnTo>
                    <a:pt x="296787" y="708433"/>
                  </a:lnTo>
                  <a:cubicBezTo>
                    <a:pt x="297441" y="704650"/>
                    <a:pt x="296180" y="700773"/>
                    <a:pt x="293427" y="698110"/>
                  </a:cubicBezTo>
                  <a:lnTo>
                    <a:pt x="25780" y="437031"/>
                  </a:lnTo>
                  <a:cubicBezTo>
                    <a:pt x="22559" y="433902"/>
                    <a:pt x="23283" y="430259"/>
                    <a:pt x="23749" y="428834"/>
                  </a:cubicBezTo>
                  <a:cubicBezTo>
                    <a:pt x="24216" y="427409"/>
                    <a:pt x="25756" y="424023"/>
                    <a:pt x="30214" y="423392"/>
                  </a:cubicBezTo>
                  <a:lnTo>
                    <a:pt x="400075" y="369607"/>
                  </a:lnTo>
                  <a:cubicBezTo>
                    <a:pt x="403879" y="369047"/>
                    <a:pt x="407169" y="366664"/>
                    <a:pt x="408873" y="363208"/>
                  </a:cubicBezTo>
                  <a:lnTo>
                    <a:pt x="574282" y="27815"/>
                  </a:lnTo>
                  <a:cubicBezTo>
                    <a:pt x="576266" y="23798"/>
                    <a:pt x="579953" y="23354"/>
                    <a:pt x="581447" y="23354"/>
                  </a:cubicBezTo>
                  <a:cubicBezTo>
                    <a:pt x="582940" y="23354"/>
                    <a:pt x="586627" y="23798"/>
                    <a:pt x="588611" y="27815"/>
                  </a:cubicBezTo>
                  <a:lnTo>
                    <a:pt x="754021" y="363208"/>
                  </a:lnTo>
                  <a:cubicBezTo>
                    <a:pt x="755724" y="366664"/>
                    <a:pt x="759015" y="369047"/>
                    <a:pt x="762795" y="369607"/>
                  </a:cubicBezTo>
                  <a:lnTo>
                    <a:pt x="1132656" y="423392"/>
                  </a:lnTo>
                  <a:cubicBezTo>
                    <a:pt x="1137090" y="424046"/>
                    <a:pt x="1138654" y="427409"/>
                    <a:pt x="1139121" y="428834"/>
                  </a:cubicBezTo>
                  <a:cubicBezTo>
                    <a:pt x="1139587" y="430259"/>
                    <a:pt x="1140287" y="433902"/>
                    <a:pt x="1137067" y="437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6"/>
          <p:cNvGrpSpPr/>
          <p:nvPr/>
        </p:nvGrpSpPr>
        <p:grpSpPr>
          <a:xfrm>
            <a:off x="6099938" y="1941437"/>
            <a:ext cx="2529675" cy="2437980"/>
            <a:chOff x="0" y="0"/>
            <a:chExt cx="6745800" cy="6501280"/>
          </a:xfrm>
        </p:grpSpPr>
        <p:sp>
          <p:nvSpPr>
            <p:cNvPr id="128" name="Google Shape;128;p16"/>
            <p:cNvSpPr txBox="1"/>
            <p:nvPr/>
          </p:nvSpPr>
          <p:spPr>
            <a:xfrm>
              <a:off x="0" y="1954026"/>
              <a:ext cx="6745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your third job position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0" y="5507980"/>
              <a:ext cx="67458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0" y="3952787"/>
              <a:ext cx="67458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1684" y="11671"/>
              <a:ext cx="1139491" cy="1086492"/>
            </a:xfrm>
            <a:custGeom>
              <a:rect b="b" l="l" r="r" t="t"/>
              <a:pathLst>
                <a:path extrusionOk="0" h="1086492" w="1139491">
                  <a:moveTo>
                    <a:pt x="587365" y="10982"/>
                  </a:moveTo>
                  <a:lnTo>
                    <a:pt x="752775" y="346375"/>
                  </a:lnTo>
                  <a:lnTo>
                    <a:pt x="1122636" y="400160"/>
                  </a:lnTo>
                  <a:cubicBezTo>
                    <a:pt x="1138761" y="402496"/>
                    <a:pt x="1145202" y="422347"/>
                    <a:pt x="1133534" y="433744"/>
                  </a:cubicBezTo>
                  <a:lnTo>
                    <a:pt x="865910" y="694800"/>
                  </a:lnTo>
                  <a:lnTo>
                    <a:pt x="929082" y="1063449"/>
                  </a:lnTo>
                  <a:cubicBezTo>
                    <a:pt x="931836" y="1079517"/>
                    <a:pt x="914964" y="1091778"/>
                    <a:pt x="900542" y="1084188"/>
                  </a:cubicBezTo>
                  <a:lnTo>
                    <a:pt x="569746" y="910151"/>
                  </a:lnTo>
                  <a:lnTo>
                    <a:pt x="238950" y="1084188"/>
                  </a:lnTo>
                  <a:cubicBezTo>
                    <a:pt x="224528" y="1091778"/>
                    <a:pt x="207656" y="1079517"/>
                    <a:pt x="210409" y="1063449"/>
                  </a:cubicBezTo>
                  <a:lnTo>
                    <a:pt x="273582" y="694800"/>
                  </a:lnTo>
                  <a:lnTo>
                    <a:pt x="5958" y="433744"/>
                  </a:lnTo>
                  <a:cubicBezTo>
                    <a:pt x="-5710" y="422347"/>
                    <a:pt x="730" y="402519"/>
                    <a:pt x="16856" y="400160"/>
                  </a:cubicBezTo>
                  <a:lnTo>
                    <a:pt x="386717" y="346375"/>
                  </a:lnTo>
                  <a:lnTo>
                    <a:pt x="552103" y="10982"/>
                  </a:lnTo>
                  <a:cubicBezTo>
                    <a:pt x="559314" y="-3661"/>
                    <a:pt x="580154" y="-3661"/>
                    <a:pt x="587365" y="109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" y="0"/>
              <a:ext cx="1162846" cy="1109825"/>
            </a:xfrm>
            <a:custGeom>
              <a:rect b="b" l="l" r="r" t="t"/>
              <a:pathLst>
                <a:path extrusionOk="0" h="1109825" w="1162846">
                  <a:moveTo>
                    <a:pt x="1161290" y="421617"/>
                  </a:moveTo>
                  <a:cubicBezTo>
                    <a:pt x="1157580" y="410174"/>
                    <a:pt x="1147872" y="402000"/>
                    <a:pt x="1135994" y="400271"/>
                  </a:cubicBezTo>
                  <a:lnTo>
                    <a:pt x="772200" y="347374"/>
                  </a:lnTo>
                  <a:lnTo>
                    <a:pt x="609521" y="17469"/>
                  </a:lnTo>
                  <a:cubicBezTo>
                    <a:pt x="604200" y="6703"/>
                    <a:pt x="593442" y="0"/>
                    <a:pt x="581423" y="0"/>
                  </a:cubicBezTo>
                  <a:cubicBezTo>
                    <a:pt x="569405" y="0"/>
                    <a:pt x="558647" y="6703"/>
                    <a:pt x="553326" y="17469"/>
                  </a:cubicBezTo>
                  <a:lnTo>
                    <a:pt x="390647" y="347374"/>
                  </a:lnTo>
                  <a:lnTo>
                    <a:pt x="26853" y="400271"/>
                  </a:lnTo>
                  <a:cubicBezTo>
                    <a:pt x="14951" y="402000"/>
                    <a:pt x="5267" y="410174"/>
                    <a:pt x="1556" y="421617"/>
                  </a:cubicBezTo>
                  <a:cubicBezTo>
                    <a:pt x="-2154" y="433061"/>
                    <a:pt x="880" y="445369"/>
                    <a:pt x="9491" y="453776"/>
                  </a:cubicBezTo>
                  <a:lnTo>
                    <a:pt x="272727" y="710558"/>
                  </a:lnTo>
                  <a:lnTo>
                    <a:pt x="210582" y="1073136"/>
                  </a:lnTo>
                  <a:cubicBezTo>
                    <a:pt x="208552" y="1085000"/>
                    <a:pt x="213336" y="1096747"/>
                    <a:pt x="223044" y="1103800"/>
                  </a:cubicBezTo>
                  <a:cubicBezTo>
                    <a:pt x="228528" y="1107794"/>
                    <a:pt x="234969" y="1109825"/>
                    <a:pt x="241433" y="1109825"/>
                  </a:cubicBezTo>
                  <a:cubicBezTo>
                    <a:pt x="246404" y="1109825"/>
                    <a:pt x="251421" y="1108634"/>
                    <a:pt x="256042" y="1106182"/>
                  </a:cubicBezTo>
                  <a:lnTo>
                    <a:pt x="581423" y="934994"/>
                  </a:lnTo>
                  <a:lnTo>
                    <a:pt x="906805" y="1106182"/>
                  </a:lnTo>
                  <a:cubicBezTo>
                    <a:pt x="917447" y="1111764"/>
                    <a:pt x="930095" y="1110876"/>
                    <a:pt x="939803" y="1103800"/>
                  </a:cubicBezTo>
                  <a:cubicBezTo>
                    <a:pt x="949534" y="1096724"/>
                    <a:pt x="954295" y="1084976"/>
                    <a:pt x="952265" y="1073136"/>
                  </a:cubicBezTo>
                  <a:lnTo>
                    <a:pt x="890119" y="710535"/>
                  </a:lnTo>
                  <a:lnTo>
                    <a:pt x="1153356" y="453753"/>
                  </a:lnTo>
                  <a:cubicBezTo>
                    <a:pt x="1161967" y="445369"/>
                    <a:pt x="1165001" y="433061"/>
                    <a:pt x="1161290" y="421617"/>
                  </a:cubicBezTo>
                  <a:close/>
                  <a:moveTo>
                    <a:pt x="1137067" y="437031"/>
                  </a:moveTo>
                  <a:lnTo>
                    <a:pt x="869443" y="698110"/>
                  </a:lnTo>
                  <a:cubicBezTo>
                    <a:pt x="866690" y="700796"/>
                    <a:pt x="865429" y="704650"/>
                    <a:pt x="866083" y="708433"/>
                  </a:cubicBezTo>
                  <a:lnTo>
                    <a:pt x="929255" y="1077083"/>
                  </a:lnTo>
                  <a:cubicBezTo>
                    <a:pt x="930025" y="1081520"/>
                    <a:pt x="927271" y="1084042"/>
                    <a:pt x="926081" y="1084906"/>
                  </a:cubicBezTo>
                  <a:cubicBezTo>
                    <a:pt x="924868" y="1085794"/>
                    <a:pt x="921624" y="1087615"/>
                    <a:pt x="917657" y="1085514"/>
                  </a:cubicBezTo>
                  <a:lnTo>
                    <a:pt x="586861" y="911476"/>
                  </a:lnTo>
                  <a:cubicBezTo>
                    <a:pt x="583454" y="909678"/>
                    <a:pt x="579393" y="909678"/>
                    <a:pt x="576009" y="911476"/>
                  </a:cubicBezTo>
                  <a:lnTo>
                    <a:pt x="245213" y="1085514"/>
                  </a:lnTo>
                  <a:cubicBezTo>
                    <a:pt x="241246" y="1087615"/>
                    <a:pt x="238002" y="1085794"/>
                    <a:pt x="236789" y="1084906"/>
                  </a:cubicBezTo>
                  <a:cubicBezTo>
                    <a:pt x="235575" y="1084019"/>
                    <a:pt x="232845" y="1081497"/>
                    <a:pt x="233615" y="1077083"/>
                  </a:cubicBezTo>
                  <a:lnTo>
                    <a:pt x="296787" y="708433"/>
                  </a:lnTo>
                  <a:cubicBezTo>
                    <a:pt x="297441" y="704650"/>
                    <a:pt x="296180" y="700773"/>
                    <a:pt x="293427" y="698110"/>
                  </a:cubicBezTo>
                  <a:lnTo>
                    <a:pt x="25780" y="437031"/>
                  </a:lnTo>
                  <a:cubicBezTo>
                    <a:pt x="22559" y="433902"/>
                    <a:pt x="23283" y="430259"/>
                    <a:pt x="23749" y="428834"/>
                  </a:cubicBezTo>
                  <a:cubicBezTo>
                    <a:pt x="24216" y="427409"/>
                    <a:pt x="25756" y="424023"/>
                    <a:pt x="30214" y="423392"/>
                  </a:cubicBezTo>
                  <a:lnTo>
                    <a:pt x="400075" y="369607"/>
                  </a:lnTo>
                  <a:cubicBezTo>
                    <a:pt x="403879" y="369047"/>
                    <a:pt x="407169" y="366664"/>
                    <a:pt x="408873" y="363208"/>
                  </a:cubicBezTo>
                  <a:lnTo>
                    <a:pt x="574282" y="27815"/>
                  </a:lnTo>
                  <a:cubicBezTo>
                    <a:pt x="576266" y="23798"/>
                    <a:pt x="579953" y="23354"/>
                    <a:pt x="581447" y="23354"/>
                  </a:cubicBezTo>
                  <a:cubicBezTo>
                    <a:pt x="582940" y="23354"/>
                    <a:pt x="586627" y="23798"/>
                    <a:pt x="588611" y="27815"/>
                  </a:cubicBezTo>
                  <a:lnTo>
                    <a:pt x="754021" y="363208"/>
                  </a:lnTo>
                  <a:cubicBezTo>
                    <a:pt x="755724" y="366664"/>
                    <a:pt x="759015" y="369047"/>
                    <a:pt x="762795" y="369607"/>
                  </a:cubicBezTo>
                  <a:lnTo>
                    <a:pt x="1132656" y="423392"/>
                  </a:lnTo>
                  <a:cubicBezTo>
                    <a:pt x="1137090" y="424046"/>
                    <a:pt x="1138654" y="427409"/>
                    <a:pt x="1139121" y="428834"/>
                  </a:cubicBezTo>
                  <a:cubicBezTo>
                    <a:pt x="1139587" y="430259"/>
                    <a:pt x="1140287" y="433902"/>
                    <a:pt x="1137067" y="437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710891" y="509588"/>
            <a:ext cx="3150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Educational Background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39" name="Google Shape;139;p17"/>
          <p:cNvGrpSpPr/>
          <p:nvPr/>
        </p:nvGrpSpPr>
        <p:grpSpPr>
          <a:xfrm>
            <a:off x="5007386" y="437409"/>
            <a:ext cx="3622275" cy="4183362"/>
            <a:chOff x="0" y="-76200"/>
            <a:chExt cx="9659400" cy="11155631"/>
          </a:xfrm>
        </p:grpSpPr>
        <p:sp>
          <p:nvSpPr>
            <p:cNvPr id="140" name="Google Shape;140;p17"/>
            <p:cNvSpPr txBox="1"/>
            <p:nvPr/>
          </p:nvSpPr>
          <p:spPr>
            <a:xfrm>
              <a:off x="0" y="-76200"/>
              <a:ext cx="9659400" cy="30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Institution: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Location: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Name of Degree / Major or Minor: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Graduation Year: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Relevant Honors or Awards: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0" y="3954215"/>
              <a:ext cx="9659400" cy="30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Institution: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Location: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Name of Degree / Major or Minor: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Graduation Year: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Relevant Honors or Awards: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0" y="7984631"/>
              <a:ext cx="9659400" cy="30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Institution: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Location: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Name of Degree / Major or Minor: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Graduation Year: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Relevant Honors or Awards: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43" name="Google Shape;143;p17"/>
          <p:cNvSpPr/>
          <p:nvPr/>
        </p:nvSpPr>
        <p:spPr>
          <a:xfrm>
            <a:off x="1111413" y="2344087"/>
            <a:ext cx="2349704" cy="2654821"/>
          </a:xfrm>
          <a:custGeom>
            <a:rect b="b" l="l" r="r" t="t"/>
            <a:pathLst>
              <a:path extrusionOk="0" h="5309643" w="4699408">
                <a:moveTo>
                  <a:pt x="3738378" y="1772461"/>
                </a:moveTo>
                <a:cubicBezTo>
                  <a:pt x="3708383" y="1847877"/>
                  <a:pt x="3682673" y="1925865"/>
                  <a:pt x="3646679" y="1998710"/>
                </a:cubicBezTo>
                <a:cubicBezTo>
                  <a:pt x="3602115" y="2089553"/>
                  <a:pt x="3554122" y="2179538"/>
                  <a:pt x="3497560" y="2263525"/>
                </a:cubicBezTo>
                <a:cubicBezTo>
                  <a:pt x="3378436" y="2440068"/>
                  <a:pt x="3229317" y="2590044"/>
                  <a:pt x="3072485" y="2734021"/>
                </a:cubicBezTo>
                <a:cubicBezTo>
                  <a:pt x="2925937" y="2868570"/>
                  <a:pt x="2802529" y="3024545"/>
                  <a:pt x="2721113" y="3207945"/>
                </a:cubicBezTo>
                <a:cubicBezTo>
                  <a:pt x="2665408" y="3332210"/>
                  <a:pt x="2634555" y="3465046"/>
                  <a:pt x="2623415" y="3602167"/>
                </a:cubicBezTo>
                <a:cubicBezTo>
                  <a:pt x="2607131" y="3802706"/>
                  <a:pt x="2604560" y="4003245"/>
                  <a:pt x="2620844" y="4204642"/>
                </a:cubicBezTo>
                <a:cubicBezTo>
                  <a:pt x="2626842" y="4284343"/>
                  <a:pt x="2637127" y="4286057"/>
                  <a:pt x="2715114" y="4277487"/>
                </a:cubicBezTo>
                <a:cubicBezTo>
                  <a:pt x="2793101" y="4268917"/>
                  <a:pt x="2872803" y="4269774"/>
                  <a:pt x="2951647" y="4273202"/>
                </a:cubicBezTo>
                <a:cubicBezTo>
                  <a:pt x="3025350" y="4276630"/>
                  <a:pt x="3098195" y="4291199"/>
                  <a:pt x="3171041" y="4294627"/>
                </a:cubicBezTo>
                <a:cubicBezTo>
                  <a:pt x="3225889" y="4297198"/>
                  <a:pt x="3254170" y="4322908"/>
                  <a:pt x="3265311" y="4373472"/>
                </a:cubicBezTo>
                <a:cubicBezTo>
                  <a:pt x="3291879" y="4491738"/>
                  <a:pt x="3330444" y="4609148"/>
                  <a:pt x="3339871" y="4729129"/>
                </a:cubicBezTo>
                <a:cubicBezTo>
                  <a:pt x="3351012" y="4866250"/>
                  <a:pt x="3341585" y="5005941"/>
                  <a:pt x="3331301" y="5143919"/>
                </a:cubicBezTo>
                <a:cubicBezTo>
                  <a:pt x="3323588" y="5243332"/>
                  <a:pt x="3283309" y="5266471"/>
                  <a:pt x="3186467" y="5269042"/>
                </a:cubicBezTo>
                <a:cubicBezTo>
                  <a:pt x="2997069" y="5274184"/>
                  <a:pt x="2807671" y="5285325"/>
                  <a:pt x="2619129" y="5293038"/>
                </a:cubicBezTo>
                <a:cubicBezTo>
                  <a:pt x="2553997" y="5295609"/>
                  <a:pt x="2488865" y="5294752"/>
                  <a:pt x="2423732" y="5294752"/>
                </a:cubicBezTo>
                <a:cubicBezTo>
                  <a:pt x="2410020" y="5294752"/>
                  <a:pt x="2394594" y="5289610"/>
                  <a:pt x="2381739" y="5291324"/>
                </a:cubicBezTo>
                <a:cubicBezTo>
                  <a:pt x="2179486" y="5325604"/>
                  <a:pt x="1977233" y="5303322"/>
                  <a:pt x="1774979" y="5292181"/>
                </a:cubicBezTo>
                <a:cubicBezTo>
                  <a:pt x="1642143" y="5284468"/>
                  <a:pt x="1509308" y="5275898"/>
                  <a:pt x="1377329" y="5263900"/>
                </a:cubicBezTo>
                <a:cubicBezTo>
                  <a:pt x="1241922" y="5251045"/>
                  <a:pt x="1204214" y="5207338"/>
                  <a:pt x="1201643" y="5073645"/>
                </a:cubicBezTo>
                <a:cubicBezTo>
                  <a:pt x="1198215" y="4918527"/>
                  <a:pt x="1193073" y="4762552"/>
                  <a:pt x="1187931" y="4607434"/>
                </a:cubicBezTo>
                <a:cubicBezTo>
                  <a:pt x="1184503" y="4490024"/>
                  <a:pt x="1216212" y="4456601"/>
                  <a:pt x="1327622" y="4428320"/>
                </a:cubicBezTo>
                <a:cubicBezTo>
                  <a:pt x="1521306" y="4377757"/>
                  <a:pt x="1719274" y="4343477"/>
                  <a:pt x="1919813" y="4331478"/>
                </a:cubicBezTo>
                <a:cubicBezTo>
                  <a:pt x="1922384" y="4331478"/>
                  <a:pt x="1924955" y="4329764"/>
                  <a:pt x="1928383" y="4329764"/>
                </a:cubicBezTo>
                <a:cubicBezTo>
                  <a:pt x="1954950" y="4327193"/>
                  <a:pt x="1998658" y="4334049"/>
                  <a:pt x="2005514" y="4320337"/>
                </a:cubicBezTo>
                <a:cubicBezTo>
                  <a:pt x="2019226" y="4293770"/>
                  <a:pt x="2016655" y="4256062"/>
                  <a:pt x="2016655" y="4223496"/>
                </a:cubicBezTo>
                <a:cubicBezTo>
                  <a:pt x="2016655" y="4136081"/>
                  <a:pt x="2014941" y="4048666"/>
                  <a:pt x="2011513" y="3961252"/>
                </a:cubicBezTo>
                <a:cubicBezTo>
                  <a:pt x="2008085" y="3865267"/>
                  <a:pt x="2005514" y="3769283"/>
                  <a:pt x="1996944" y="3674155"/>
                </a:cubicBezTo>
                <a:cubicBezTo>
                  <a:pt x="1981518" y="3499326"/>
                  <a:pt x="1953236" y="3327068"/>
                  <a:pt x="1910386" y="3155667"/>
                </a:cubicBezTo>
                <a:cubicBezTo>
                  <a:pt x="1859823" y="2953414"/>
                  <a:pt x="1753554" y="2790583"/>
                  <a:pt x="1602721" y="2648320"/>
                </a:cubicBezTo>
                <a:cubicBezTo>
                  <a:pt x="1461315" y="2514627"/>
                  <a:pt x="1310482" y="2387791"/>
                  <a:pt x="1209356" y="2217247"/>
                </a:cubicBezTo>
                <a:cubicBezTo>
                  <a:pt x="1147651" y="2112692"/>
                  <a:pt x="1093660" y="2003852"/>
                  <a:pt x="1035384" y="1896726"/>
                </a:cubicBezTo>
                <a:cubicBezTo>
                  <a:pt x="1025957" y="1879586"/>
                  <a:pt x="1017386" y="1862446"/>
                  <a:pt x="1008816" y="1847020"/>
                </a:cubicBezTo>
                <a:cubicBezTo>
                  <a:pt x="818561" y="1885585"/>
                  <a:pt x="633448" y="1889870"/>
                  <a:pt x="450906" y="1835879"/>
                </a:cubicBezTo>
                <a:cubicBezTo>
                  <a:pt x="375490" y="1813597"/>
                  <a:pt x="300073" y="1784459"/>
                  <a:pt x="233227" y="1744180"/>
                </a:cubicBezTo>
                <a:cubicBezTo>
                  <a:pt x="136385" y="1685903"/>
                  <a:pt x="66111" y="1601060"/>
                  <a:pt x="38686" y="1486221"/>
                </a:cubicBezTo>
                <a:cubicBezTo>
                  <a:pt x="-1593" y="1319105"/>
                  <a:pt x="-21304" y="1153703"/>
                  <a:pt x="34401" y="984873"/>
                </a:cubicBezTo>
                <a:cubicBezTo>
                  <a:pt x="78109" y="852894"/>
                  <a:pt x="164666" y="759481"/>
                  <a:pt x="267507" y="678065"/>
                </a:cubicBezTo>
                <a:cubicBezTo>
                  <a:pt x="396058" y="576081"/>
                  <a:pt x="550319" y="540944"/>
                  <a:pt x="708008" y="515234"/>
                </a:cubicBezTo>
                <a:cubicBezTo>
                  <a:pt x="738003" y="510092"/>
                  <a:pt x="769712" y="514377"/>
                  <a:pt x="809991" y="514377"/>
                </a:cubicBezTo>
                <a:cubicBezTo>
                  <a:pt x="811705" y="490381"/>
                  <a:pt x="812562" y="463814"/>
                  <a:pt x="815133" y="437247"/>
                </a:cubicBezTo>
                <a:cubicBezTo>
                  <a:pt x="824560" y="324979"/>
                  <a:pt x="832273" y="211854"/>
                  <a:pt x="845128" y="99587"/>
                </a:cubicBezTo>
                <a:cubicBezTo>
                  <a:pt x="855412" y="17314"/>
                  <a:pt x="898263" y="-7539"/>
                  <a:pt x="980535" y="1888"/>
                </a:cubicBezTo>
                <a:cubicBezTo>
                  <a:pt x="1109943" y="16457"/>
                  <a:pt x="1238494" y="31026"/>
                  <a:pt x="1368759" y="36168"/>
                </a:cubicBezTo>
                <a:cubicBezTo>
                  <a:pt x="1475884" y="41310"/>
                  <a:pt x="1583010" y="33597"/>
                  <a:pt x="1690993" y="31883"/>
                </a:cubicBezTo>
                <a:cubicBezTo>
                  <a:pt x="1812687" y="29312"/>
                  <a:pt x="1933525" y="27598"/>
                  <a:pt x="2055220" y="25027"/>
                </a:cubicBezTo>
                <a:cubicBezTo>
                  <a:pt x="2158918" y="22456"/>
                  <a:pt x="2262615" y="16457"/>
                  <a:pt x="2366313" y="16457"/>
                </a:cubicBezTo>
                <a:cubicBezTo>
                  <a:pt x="2509433" y="16457"/>
                  <a:pt x="2652553" y="19028"/>
                  <a:pt x="2795673" y="21599"/>
                </a:cubicBezTo>
                <a:cubicBezTo>
                  <a:pt x="2948219" y="24170"/>
                  <a:pt x="3099910" y="26741"/>
                  <a:pt x="3252456" y="31026"/>
                </a:cubicBezTo>
                <a:cubicBezTo>
                  <a:pt x="3430714" y="36168"/>
                  <a:pt x="3608114" y="41310"/>
                  <a:pt x="3786371" y="49880"/>
                </a:cubicBezTo>
                <a:cubicBezTo>
                  <a:pt x="3871214" y="54165"/>
                  <a:pt x="3889211" y="70448"/>
                  <a:pt x="3902067" y="154435"/>
                </a:cubicBezTo>
                <a:cubicBezTo>
                  <a:pt x="3911493" y="216139"/>
                  <a:pt x="3912350" y="278701"/>
                  <a:pt x="3917493" y="340405"/>
                </a:cubicBezTo>
                <a:cubicBezTo>
                  <a:pt x="3919207" y="360116"/>
                  <a:pt x="3920920" y="378970"/>
                  <a:pt x="3923492" y="401252"/>
                </a:cubicBezTo>
                <a:cubicBezTo>
                  <a:pt x="4010906" y="418393"/>
                  <a:pt x="4096607" y="431248"/>
                  <a:pt x="4180593" y="452673"/>
                </a:cubicBezTo>
                <a:cubicBezTo>
                  <a:pt x="4488258" y="529803"/>
                  <a:pt x="4669943" y="755196"/>
                  <a:pt x="4696511" y="1068859"/>
                </a:cubicBezTo>
                <a:cubicBezTo>
                  <a:pt x="4710223" y="1229976"/>
                  <a:pt x="4674228" y="1377381"/>
                  <a:pt x="4610810" y="1521358"/>
                </a:cubicBezTo>
                <a:cubicBezTo>
                  <a:pt x="4597098" y="1551353"/>
                  <a:pt x="4578243" y="1584777"/>
                  <a:pt x="4551677" y="1602774"/>
                </a:cubicBezTo>
                <a:cubicBezTo>
                  <a:pt x="4437695" y="1680761"/>
                  <a:pt x="4326284" y="1761320"/>
                  <a:pt x="4189163" y="1800742"/>
                </a:cubicBezTo>
                <a:cubicBezTo>
                  <a:pt x="4036616" y="1845306"/>
                  <a:pt x="3889211" y="1833308"/>
                  <a:pt x="3738378" y="1772461"/>
                </a:cubicBezTo>
                <a:close/>
                <a:moveTo>
                  <a:pt x="3194180" y="4445460"/>
                </a:moveTo>
                <a:cubicBezTo>
                  <a:pt x="3176183" y="4439461"/>
                  <a:pt x="3171041" y="4436890"/>
                  <a:pt x="3165899" y="4436890"/>
                </a:cubicBezTo>
                <a:cubicBezTo>
                  <a:pt x="2996212" y="4436033"/>
                  <a:pt x="2826525" y="4433462"/>
                  <a:pt x="2657695" y="4436890"/>
                </a:cubicBezTo>
                <a:cubicBezTo>
                  <a:pt x="2565138" y="4438604"/>
                  <a:pt x="2541999" y="4422321"/>
                  <a:pt x="2541142" y="4330621"/>
                </a:cubicBezTo>
                <a:cubicBezTo>
                  <a:pt x="2541142" y="4308339"/>
                  <a:pt x="2533429" y="4286914"/>
                  <a:pt x="2530001" y="4264632"/>
                </a:cubicBezTo>
                <a:cubicBezTo>
                  <a:pt x="2523145" y="4225210"/>
                  <a:pt x="2513718" y="4186644"/>
                  <a:pt x="2511147" y="4147222"/>
                </a:cubicBezTo>
                <a:cubicBezTo>
                  <a:pt x="2506005" y="4048666"/>
                  <a:pt x="2500863" y="3949254"/>
                  <a:pt x="2500863" y="3850698"/>
                </a:cubicBezTo>
                <a:cubicBezTo>
                  <a:pt x="2500863" y="3644160"/>
                  <a:pt x="2506862" y="3438479"/>
                  <a:pt x="2567709" y="3237083"/>
                </a:cubicBezTo>
                <a:cubicBezTo>
                  <a:pt x="2630270" y="3031401"/>
                  <a:pt x="2739110" y="2855715"/>
                  <a:pt x="2887372" y="2704025"/>
                </a:cubicBezTo>
                <a:cubicBezTo>
                  <a:pt x="3020208" y="2568619"/>
                  <a:pt x="3159900" y="2440925"/>
                  <a:pt x="3291879" y="2305518"/>
                </a:cubicBezTo>
                <a:cubicBezTo>
                  <a:pt x="3379293" y="2217247"/>
                  <a:pt x="3453853" y="2116977"/>
                  <a:pt x="3509558" y="2005566"/>
                </a:cubicBezTo>
                <a:cubicBezTo>
                  <a:pt x="3566120" y="1891585"/>
                  <a:pt x="3608971" y="1773318"/>
                  <a:pt x="3644108" y="1649909"/>
                </a:cubicBezTo>
                <a:cubicBezTo>
                  <a:pt x="3702384" y="1447656"/>
                  <a:pt x="3732379" y="1241975"/>
                  <a:pt x="3744377" y="1032008"/>
                </a:cubicBezTo>
                <a:cubicBezTo>
                  <a:pt x="3747806" y="969447"/>
                  <a:pt x="3747806" y="906028"/>
                  <a:pt x="3760661" y="846038"/>
                </a:cubicBezTo>
                <a:cubicBezTo>
                  <a:pt x="3800083" y="665210"/>
                  <a:pt x="3812081" y="482668"/>
                  <a:pt x="3820651" y="299269"/>
                </a:cubicBezTo>
                <a:cubicBezTo>
                  <a:pt x="3823222" y="252134"/>
                  <a:pt x="3820651" y="204998"/>
                  <a:pt x="3820651" y="149293"/>
                </a:cubicBezTo>
                <a:cubicBezTo>
                  <a:pt x="3687815" y="146722"/>
                  <a:pt x="3560978" y="140723"/>
                  <a:pt x="3434999" y="141580"/>
                </a:cubicBezTo>
                <a:cubicBezTo>
                  <a:pt x="3282452" y="142437"/>
                  <a:pt x="3129905" y="151007"/>
                  <a:pt x="2977358" y="152721"/>
                </a:cubicBezTo>
                <a:cubicBezTo>
                  <a:pt x="2816241" y="154435"/>
                  <a:pt x="2655124" y="150150"/>
                  <a:pt x="2494007" y="150150"/>
                </a:cubicBezTo>
                <a:cubicBezTo>
                  <a:pt x="2308037" y="150150"/>
                  <a:pt x="2122066" y="152721"/>
                  <a:pt x="1936096" y="154435"/>
                </a:cubicBezTo>
                <a:cubicBezTo>
                  <a:pt x="1842683" y="155292"/>
                  <a:pt x="1750126" y="157006"/>
                  <a:pt x="1656712" y="157863"/>
                </a:cubicBezTo>
                <a:cubicBezTo>
                  <a:pt x="1495595" y="158720"/>
                  <a:pt x="1335335" y="163862"/>
                  <a:pt x="1174218" y="158720"/>
                </a:cubicBezTo>
                <a:cubicBezTo>
                  <a:pt x="1088518" y="156149"/>
                  <a:pt x="1003674" y="136438"/>
                  <a:pt x="915403" y="123583"/>
                </a:cubicBezTo>
                <a:cubicBezTo>
                  <a:pt x="911118" y="192143"/>
                  <a:pt x="903405" y="250420"/>
                  <a:pt x="904262" y="309553"/>
                </a:cubicBezTo>
                <a:cubicBezTo>
                  <a:pt x="905976" y="442389"/>
                  <a:pt x="910261" y="575225"/>
                  <a:pt x="915403" y="708060"/>
                </a:cubicBezTo>
                <a:cubicBezTo>
                  <a:pt x="921402" y="852037"/>
                  <a:pt x="919688" y="997728"/>
                  <a:pt x="937685" y="1140848"/>
                </a:cubicBezTo>
                <a:cubicBezTo>
                  <a:pt x="982249" y="1492220"/>
                  <a:pt x="1078234" y="1828166"/>
                  <a:pt x="1285629" y="2122976"/>
                </a:cubicBezTo>
                <a:cubicBezTo>
                  <a:pt x="1370473" y="2243814"/>
                  <a:pt x="1461315" y="2357795"/>
                  <a:pt x="1573583" y="2455494"/>
                </a:cubicBezTo>
                <a:cubicBezTo>
                  <a:pt x="1727844" y="2590901"/>
                  <a:pt x="1869250" y="2740020"/>
                  <a:pt x="1949808" y="2931132"/>
                </a:cubicBezTo>
                <a:cubicBezTo>
                  <a:pt x="2008942" y="3071681"/>
                  <a:pt x="2053506" y="3218228"/>
                  <a:pt x="2074074" y="3370776"/>
                </a:cubicBezTo>
                <a:cubicBezTo>
                  <a:pt x="2082644" y="3437622"/>
                  <a:pt x="2092071" y="3505325"/>
                  <a:pt x="2101498" y="3572172"/>
                </a:cubicBezTo>
                <a:cubicBezTo>
                  <a:pt x="2133208" y="3797564"/>
                  <a:pt x="2134921" y="4022956"/>
                  <a:pt x="2128065" y="4250063"/>
                </a:cubicBezTo>
                <a:cubicBezTo>
                  <a:pt x="2126351" y="4292056"/>
                  <a:pt x="2127208" y="4334907"/>
                  <a:pt x="2124637" y="4376900"/>
                </a:cubicBezTo>
                <a:cubicBezTo>
                  <a:pt x="2122923" y="4403467"/>
                  <a:pt x="2114353" y="4426606"/>
                  <a:pt x="2081787" y="4430034"/>
                </a:cubicBezTo>
                <a:cubicBezTo>
                  <a:pt x="2028653" y="4435176"/>
                  <a:pt x="1975518" y="4439461"/>
                  <a:pt x="1923241" y="4449745"/>
                </a:cubicBezTo>
                <a:cubicBezTo>
                  <a:pt x="1734700" y="4485739"/>
                  <a:pt x="1546159" y="4524304"/>
                  <a:pt x="1357618" y="4559442"/>
                </a:cubicBezTo>
                <a:cubicBezTo>
                  <a:pt x="1308768" y="4568869"/>
                  <a:pt x="1291628" y="4596293"/>
                  <a:pt x="1292485" y="4642571"/>
                </a:cubicBezTo>
                <a:cubicBezTo>
                  <a:pt x="1294199" y="4729986"/>
                  <a:pt x="1295056" y="4817400"/>
                  <a:pt x="1298484" y="4904815"/>
                </a:cubicBezTo>
                <a:cubicBezTo>
                  <a:pt x="1301055" y="4969090"/>
                  <a:pt x="1307054" y="5034223"/>
                  <a:pt x="1312196" y="5104497"/>
                </a:cubicBezTo>
                <a:cubicBezTo>
                  <a:pt x="1346477" y="5108782"/>
                  <a:pt x="1376472" y="5114781"/>
                  <a:pt x="1406467" y="5116495"/>
                </a:cubicBezTo>
                <a:cubicBezTo>
                  <a:pt x="1448460" y="5119066"/>
                  <a:pt x="1491310" y="5117352"/>
                  <a:pt x="1534161" y="5119066"/>
                </a:cubicBezTo>
                <a:cubicBezTo>
                  <a:pt x="1782692" y="5125922"/>
                  <a:pt x="2029510" y="5158488"/>
                  <a:pt x="2278898" y="5143919"/>
                </a:cubicBezTo>
                <a:cubicBezTo>
                  <a:pt x="2290040" y="5143062"/>
                  <a:pt x="2300323" y="5149061"/>
                  <a:pt x="2311465" y="5149918"/>
                </a:cubicBezTo>
                <a:cubicBezTo>
                  <a:pt x="2341460" y="5151632"/>
                  <a:pt x="2371455" y="5155917"/>
                  <a:pt x="2401450" y="5153346"/>
                </a:cubicBezTo>
                <a:cubicBezTo>
                  <a:pt x="2465726" y="5148204"/>
                  <a:pt x="2530001" y="5136206"/>
                  <a:pt x="2595133" y="5131921"/>
                </a:cubicBezTo>
                <a:cubicBezTo>
                  <a:pt x="2676549" y="5125922"/>
                  <a:pt x="2757964" y="5124208"/>
                  <a:pt x="2839380" y="5121637"/>
                </a:cubicBezTo>
                <a:cubicBezTo>
                  <a:pt x="2920795" y="5119066"/>
                  <a:pt x="3003068" y="5117352"/>
                  <a:pt x="3084483" y="5114781"/>
                </a:cubicBezTo>
                <a:cubicBezTo>
                  <a:pt x="3129048" y="5113067"/>
                  <a:pt x="3173612" y="5109639"/>
                  <a:pt x="3224175" y="5106211"/>
                </a:cubicBezTo>
                <a:cubicBezTo>
                  <a:pt x="3240458" y="4878247"/>
                  <a:pt x="3266168" y="4659711"/>
                  <a:pt x="3194180" y="4445460"/>
                </a:cubicBezTo>
                <a:close/>
                <a:moveTo>
                  <a:pt x="3886640" y="735484"/>
                </a:moveTo>
                <a:cubicBezTo>
                  <a:pt x="3857502" y="1005441"/>
                  <a:pt x="3828364" y="1273684"/>
                  <a:pt x="3799226" y="1544497"/>
                </a:cubicBezTo>
                <a:cubicBezTo>
                  <a:pt x="3862644" y="1562494"/>
                  <a:pt x="3926920" y="1545354"/>
                  <a:pt x="3988624" y="1529071"/>
                </a:cubicBezTo>
                <a:cubicBezTo>
                  <a:pt x="4134315" y="1491363"/>
                  <a:pt x="4271436" y="1439086"/>
                  <a:pt x="4369991" y="1312249"/>
                </a:cubicBezTo>
                <a:cubicBezTo>
                  <a:pt x="4514825" y="1126279"/>
                  <a:pt x="4445408" y="851180"/>
                  <a:pt x="4223444" y="768051"/>
                </a:cubicBezTo>
                <a:cubicBezTo>
                  <a:pt x="4118889" y="729485"/>
                  <a:pt x="4008335" y="727771"/>
                  <a:pt x="3886640" y="735484"/>
                </a:cubicBezTo>
                <a:close/>
                <a:moveTo>
                  <a:pt x="810848" y="822899"/>
                </a:moveTo>
                <a:cubicBezTo>
                  <a:pt x="760285" y="832326"/>
                  <a:pt x="719149" y="839182"/>
                  <a:pt x="678869" y="849466"/>
                </a:cubicBezTo>
                <a:cubicBezTo>
                  <a:pt x="482615" y="900886"/>
                  <a:pt x="356635" y="1057718"/>
                  <a:pt x="330925" y="1258258"/>
                </a:cubicBezTo>
                <a:cubicBezTo>
                  <a:pt x="306929" y="1449370"/>
                  <a:pt x="419197" y="1553067"/>
                  <a:pt x="552033" y="1605345"/>
                </a:cubicBezTo>
                <a:cubicBezTo>
                  <a:pt x="670299" y="1652480"/>
                  <a:pt x="800564" y="1642196"/>
                  <a:pt x="933400" y="1645624"/>
                </a:cubicBezTo>
                <a:cubicBezTo>
                  <a:pt x="867411" y="1373096"/>
                  <a:pt x="808277" y="1106568"/>
                  <a:pt x="810848" y="822899"/>
                </a:cubicBezTo>
                <a:close/>
                <a:moveTo>
                  <a:pt x="962538" y="1746751"/>
                </a:moveTo>
                <a:cubicBezTo>
                  <a:pt x="963395" y="1739038"/>
                  <a:pt x="963395" y="1732182"/>
                  <a:pt x="964252" y="1724469"/>
                </a:cubicBezTo>
                <a:cubicBezTo>
                  <a:pt x="947112" y="1721897"/>
                  <a:pt x="929972" y="1718469"/>
                  <a:pt x="911975" y="1718469"/>
                </a:cubicBezTo>
                <a:cubicBezTo>
                  <a:pt x="813419" y="1717612"/>
                  <a:pt x="714007" y="1723611"/>
                  <a:pt x="615451" y="1716755"/>
                </a:cubicBezTo>
                <a:cubicBezTo>
                  <a:pt x="420911" y="1703900"/>
                  <a:pt x="282076" y="1571065"/>
                  <a:pt x="244368" y="1379952"/>
                </a:cubicBezTo>
                <a:cubicBezTo>
                  <a:pt x="228942" y="1299394"/>
                  <a:pt x="246939" y="1223120"/>
                  <a:pt x="252081" y="1144276"/>
                </a:cubicBezTo>
                <a:cubicBezTo>
                  <a:pt x="265793" y="931739"/>
                  <a:pt x="511753" y="720915"/>
                  <a:pt x="718292" y="729485"/>
                </a:cubicBezTo>
                <a:cubicBezTo>
                  <a:pt x="747430" y="730342"/>
                  <a:pt x="777425" y="723486"/>
                  <a:pt x="812562" y="720058"/>
                </a:cubicBezTo>
                <a:cubicBezTo>
                  <a:pt x="809991" y="683207"/>
                  <a:pt x="808277" y="656640"/>
                  <a:pt x="805706" y="630073"/>
                </a:cubicBezTo>
                <a:cubicBezTo>
                  <a:pt x="785995" y="629216"/>
                  <a:pt x="774854" y="627502"/>
                  <a:pt x="763713" y="627502"/>
                </a:cubicBezTo>
                <a:cubicBezTo>
                  <a:pt x="634305" y="635215"/>
                  <a:pt x="516038" y="679779"/>
                  <a:pt x="396915" y="726914"/>
                </a:cubicBezTo>
                <a:cubicBezTo>
                  <a:pt x="308643" y="762052"/>
                  <a:pt x="243511" y="822042"/>
                  <a:pt x="196375" y="900886"/>
                </a:cubicBezTo>
                <a:cubicBezTo>
                  <a:pt x="76395" y="1102283"/>
                  <a:pt x="69539" y="1313106"/>
                  <a:pt x="155239" y="1529071"/>
                </a:cubicBezTo>
                <a:cubicBezTo>
                  <a:pt x="179235" y="1589062"/>
                  <a:pt x="219515" y="1632769"/>
                  <a:pt x="278648" y="1662764"/>
                </a:cubicBezTo>
                <a:cubicBezTo>
                  <a:pt x="498041" y="1773318"/>
                  <a:pt x="727719" y="1778460"/>
                  <a:pt x="962538" y="1746751"/>
                </a:cubicBezTo>
                <a:close/>
                <a:moveTo>
                  <a:pt x="3912350" y="589794"/>
                </a:moveTo>
                <a:cubicBezTo>
                  <a:pt x="3970627" y="596650"/>
                  <a:pt x="4027189" y="600078"/>
                  <a:pt x="4082038" y="610362"/>
                </a:cubicBezTo>
                <a:cubicBezTo>
                  <a:pt x="4252582" y="640357"/>
                  <a:pt x="4404272" y="702918"/>
                  <a:pt x="4477117" y="876890"/>
                </a:cubicBezTo>
                <a:cubicBezTo>
                  <a:pt x="4513968" y="964305"/>
                  <a:pt x="4561103" y="1049148"/>
                  <a:pt x="4550820" y="1151989"/>
                </a:cubicBezTo>
                <a:cubicBezTo>
                  <a:pt x="4534536" y="1315677"/>
                  <a:pt x="4453121" y="1438229"/>
                  <a:pt x="4318571" y="1524786"/>
                </a:cubicBezTo>
                <a:cubicBezTo>
                  <a:pt x="4161739" y="1625913"/>
                  <a:pt x="3988624" y="1668763"/>
                  <a:pt x="3802654" y="1651623"/>
                </a:cubicBezTo>
                <a:cubicBezTo>
                  <a:pt x="3777801" y="1649052"/>
                  <a:pt x="3763232" y="1654194"/>
                  <a:pt x="3770087" y="1682475"/>
                </a:cubicBezTo>
                <a:cubicBezTo>
                  <a:pt x="3776087" y="1685046"/>
                  <a:pt x="3780372" y="1689331"/>
                  <a:pt x="3785514" y="1689331"/>
                </a:cubicBezTo>
                <a:cubicBezTo>
                  <a:pt x="3986910" y="1709899"/>
                  <a:pt x="4175451" y="1673905"/>
                  <a:pt x="4355422" y="1575350"/>
                </a:cubicBezTo>
                <a:cubicBezTo>
                  <a:pt x="4465976" y="1515359"/>
                  <a:pt x="4536251" y="1430516"/>
                  <a:pt x="4568817" y="1316534"/>
                </a:cubicBezTo>
                <a:cubicBezTo>
                  <a:pt x="4598812" y="1212836"/>
                  <a:pt x="4605668" y="1103997"/>
                  <a:pt x="4585957" y="996871"/>
                </a:cubicBezTo>
                <a:cubicBezTo>
                  <a:pt x="4561103" y="863178"/>
                  <a:pt x="4508826" y="738912"/>
                  <a:pt x="4395701" y="656640"/>
                </a:cubicBezTo>
                <a:cubicBezTo>
                  <a:pt x="4254296" y="554656"/>
                  <a:pt x="4086323" y="528946"/>
                  <a:pt x="3911493" y="515234"/>
                </a:cubicBezTo>
                <a:cubicBezTo>
                  <a:pt x="3912350" y="545229"/>
                  <a:pt x="3912350" y="565797"/>
                  <a:pt x="3912350" y="589794"/>
                </a:cubicBezTo>
                <a:close/>
                <a:moveTo>
                  <a:pt x="2324320" y="1320819"/>
                </a:moveTo>
                <a:cubicBezTo>
                  <a:pt x="2272899" y="1366240"/>
                  <a:pt x="2230049" y="1407377"/>
                  <a:pt x="2184628" y="1444228"/>
                </a:cubicBezTo>
                <a:cubicBezTo>
                  <a:pt x="2094642" y="1517073"/>
                  <a:pt x="2002943" y="1587348"/>
                  <a:pt x="1912100" y="1659336"/>
                </a:cubicBezTo>
                <a:cubicBezTo>
                  <a:pt x="1887247" y="1679047"/>
                  <a:pt x="1863251" y="1685046"/>
                  <a:pt x="1834970" y="1665335"/>
                </a:cubicBezTo>
                <a:cubicBezTo>
                  <a:pt x="1807545" y="1645624"/>
                  <a:pt x="1791262" y="1621628"/>
                  <a:pt x="1796404" y="1586491"/>
                </a:cubicBezTo>
                <a:cubicBezTo>
                  <a:pt x="1798118" y="1575350"/>
                  <a:pt x="1801546" y="1564208"/>
                  <a:pt x="1806688" y="1553924"/>
                </a:cubicBezTo>
                <a:cubicBezTo>
                  <a:pt x="1863251" y="1437372"/>
                  <a:pt x="1917242" y="1319962"/>
                  <a:pt x="1976375" y="1205123"/>
                </a:cubicBezTo>
                <a:cubicBezTo>
                  <a:pt x="2010656" y="1138277"/>
                  <a:pt x="2054363" y="1075716"/>
                  <a:pt x="2098927" y="1001156"/>
                </a:cubicBezTo>
                <a:cubicBezTo>
                  <a:pt x="2071503" y="989158"/>
                  <a:pt x="2044079" y="977160"/>
                  <a:pt x="2018369" y="965162"/>
                </a:cubicBezTo>
                <a:cubicBezTo>
                  <a:pt x="1960092" y="936881"/>
                  <a:pt x="1900959" y="909457"/>
                  <a:pt x="1843540" y="878604"/>
                </a:cubicBezTo>
                <a:cubicBezTo>
                  <a:pt x="1826400" y="870034"/>
                  <a:pt x="1810973" y="854608"/>
                  <a:pt x="1800689" y="839182"/>
                </a:cubicBezTo>
                <a:cubicBezTo>
                  <a:pt x="1775836" y="803188"/>
                  <a:pt x="1785263" y="772336"/>
                  <a:pt x="1829827" y="764623"/>
                </a:cubicBezTo>
                <a:cubicBezTo>
                  <a:pt x="1890675" y="754339"/>
                  <a:pt x="1953236" y="750054"/>
                  <a:pt x="2014941" y="746626"/>
                </a:cubicBezTo>
                <a:cubicBezTo>
                  <a:pt x="2107497" y="741484"/>
                  <a:pt x="2200054" y="743198"/>
                  <a:pt x="2292610" y="735484"/>
                </a:cubicBezTo>
                <a:cubicBezTo>
                  <a:pt x="2312322" y="733770"/>
                  <a:pt x="2334604" y="709774"/>
                  <a:pt x="2347459" y="690920"/>
                </a:cubicBezTo>
                <a:cubicBezTo>
                  <a:pt x="2393737" y="623217"/>
                  <a:pt x="2434016" y="552085"/>
                  <a:pt x="2481152" y="485239"/>
                </a:cubicBezTo>
                <a:cubicBezTo>
                  <a:pt x="2495721" y="463814"/>
                  <a:pt x="2529144" y="432962"/>
                  <a:pt x="2541142" y="437247"/>
                </a:cubicBezTo>
                <a:cubicBezTo>
                  <a:pt x="2565138" y="446674"/>
                  <a:pt x="2589991" y="475812"/>
                  <a:pt x="2597704" y="501522"/>
                </a:cubicBezTo>
                <a:cubicBezTo>
                  <a:pt x="2616559" y="563226"/>
                  <a:pt x="2625985" y="628359"/>
                  <a:pt x="2638841" y="691777"/>
                </a:cubicBezTo>
                <a:cubicBezTo>
                  <a:pt x="2643983" y="719201"/>
                  <a:pt x="2646554" y="746626"/>
                  <a:pt x="2651696" y="782620"/>
                </a:cubicBezTo>
                <a:cubicBezTo>
                  <a:pt x="2756250" y="796332"/>
                  <a:pt x="2859091" y="809187"/>
                  <a:pt x="2961932" y="824613"/>
                </a:cubicBezTo>
                <a:cubicBezTo>
                  <a:pt x="3006496" y="831469"/>
                  <a:pt x="3050203" y="840896"/>
                  <a:pt x="3093910" y="853751"/>
                </a:cubicBezTo>
                <a:cubicBezTo>
                  <a:pt x="3130762" y="864892"/>
                  <a:pt x="3159043" y="888031"/>
                  <a:pt x="3159043" y="931739"/>
                </a:cubicBezTo>
                <a:cubicBezTo>
                  <a:pt x="3159043" y="974589"/>
                  <a:pt x="3127334" y="987444"/>
                  <a:pt x="3094767" y="999442"/>
                </a:cubicBezTo>
                <a:cubicBezTo>
                  <a:pt x="2967074" y="1044863"/>
                  <a:pt x="2840237" y="1091999"/>
                  <a:pt x="2710829" y="1133992"/>
                </a:cubicBezTo>
                <a:cubicBezTo>
                  <a:pt x="2655981" y="1151989"/>
                  <a:pt x="2666265" y="1189697"/>
                  <a:pt x="2668836" y="1229120"/>
                </a:cubicBezTo>
                <a:cubicBezTo>
                  <a:pt x="2679977" y="1389379"/>
                  <a:pt x="2689404" y="1550496"/>
                  <a:pt x="2699688" y="1710756"/>
                </a:cubicBezTo>
                <a:cubicBezTo>
                  <a:pt x="2700545" y="1719326"/>
                  <a:pt x="2701402" y="1727896"/>
                  <a:pt x="2700545" y="1736467"/>
                </a:cubicBezTo>
                <a:cubicBezTo>
                  <a:pt x="2697974" y="1768176"/>
                  <a:pt x="2714257" y="1811026"/>
                  <a:pt x="2671407" y="1824738"/>
                </a:cubicBezTo>
                <a:cubicBezTo>
                  <a:pt x="2631985" y="1837593"/>
                  <a:pt x="2597704" y="1811883"/>
                  <a:pt x="2577136" y="1781031"/>
                </a:cubicBezTo>
                <a:cubicBezTo>
                  <a:pt x="2530001" y="1710756"/>
                  <a:pt x="2484580" y="1638768"/>
                  <a:pt x="2444300" y="1565066"/>
                </a:cubicBezTo>
                <a:cubicBezTo>
                  <a:pt x="2413448" y="1508503"/>
                  <a:pt x="2392023" y="1445942"/>
                  <a:pt x="2365456" y="1386808"/>
                </a:cubicBezTo>
                <a:cubicBezTo>
                  <a:pt x="2356886" y="1369668"/>
                  <a:pt x="2343174" y="1351671"/>
                  <a:pt x="2324320" y="1320819"/>
                </a:cubicBezTo>
                <a:close/>
                <a:moveTo>
                  <a:pt x="2826525" y="970304"/>
                </a:moveTo>
                <a:cubicBezTo>
                  <a:pt x="2826525" y="965162"/>
                  <a:pt x="2825668" y="960020"/>
                  <a:pt x="2825668" y="954878"/>
                </a:cubicBezTo>
                <a:cubicBezTo>
                  <a:pt x="2770820" y="943737"/>
                  <a:pt x="2715971" y="929168"/>
                  <a:pt x="2660266" y="922312"/>
                </a:cubicBezTo>
                <a:cubicBezTo>
                  <a:pt x="2589991" y="913742"/>
                  <a:pt x="2565138" y="867463"/>
                  <a:pt x="2553997" y="808330"/>
                </a:cubicBezTo>
                <a:cubicBezTo>
                  <a:pt x="2548855" y="778335"/>
                  <a:pt x="2552283" y="746626"/>
                  <a:pt x="2550569" y="714916"/>
                </a:cubicBezTo>
                <a:cubicBezTo>
                  <a:pt x="2547141" y="671209"/>
                  <a:pt x="2541999" y="627502"/>
                  <a:pt x="2537714" y="583795"/>
                </a:cubicBezTo>
                <a:cubicBezTo>
                  <a:pt x="2530858" y="582081"/>
                  <a:pt x="2524002" y="581224"/>
                  <a:pt x="2517146" y="579510"/>
                </a:cubicBezTo>
                <a:cubicBezTo>
                  <a:pt x="2481152" y="642071"/>
                  <a:pt x="2439158" y="702061"/>
                  <a:pt x="2410877" y="767194"/>
                </a:cubicBezTo>
                <a:cubicBezTo>
                  <a:pt x="2386881" y="823756"/>
                  <a:pt x="2350887" y="843467"/>
                  <a:pt x="2294325" y="844324"/>
                </a:cubicBezTo>
                <a:cubicBezTo>
                  <a:pt x="2235191" y="845181"/>
                  <a:pt x="2176058" y="847752"/>
                  <a:pt x="2116924" y="852037"/>
                </a:cubicBezTo>
                <a:cubicBezTo>
                  <a:pt x="2098070" y="853751"/>
                  <a:pt x="2080073" y="861464"/>
                  <a:pt x="2047507" y="870034"/>
                </a:cubicBezTo>
                <a:cubicBezTo>
                  <a:pt x="2098070" y="891459"/>
                  <a:pt x="2133208" y="904315"/>
                  <a:pt x="2164917" y="921455"/>
                </a:cubicBezTo>
                <a:cubicBezTo>
                  <a:pt x="2203482" y="942880"/>
                  <a:pt x="2212909" y="972018"/>
                  <a:pt x="2197483" y="1005441"/>
                </a:cubicBezTo>
                <a:cubicBezTo>
                  <a:pt x="2176915" y="1051719"/>
                  <a:pt x="2154633" y="1097141"/>
                  <a:pt x="2134921" y="1143419"/>
                </a:cubicBezTo>
                <a:cubicBezTo>
                  <a:pt x="2106640" y="1209408"/>
                  <a:pt x="2079216" y="1275398"/>
                  <a:pt x="2051792" y="1342244"/>
                </a:cubicBezTo>
                <a:cubicBezTo>
                  <a:pt x="2072360" y="1342244"/>
                  <a:pt x="2082644" y="1336245"/>
                  <a:pt x="2091214" y="1329389"/>
                </a:cubicBezTo>
                <a:cubicBezTo>
                  <a:pt x="2139207" y="1286539"/>
                  <a:pt x="2187199" y="1242832"/>
                  <a:pt x="2234334" y="1198267"/>
                </a:cubicBezTo>
                <a:cubicBezTo>
                  <a:pt x="2308893" y="1128850"/>
                  <a:pt x="2363742" y="1137420"/>
                  <a:pt x="2405735" y="1226548"/>
                </a:cubicBezTo>
                <a:cubicBezTo>
                  <a:pt x="2443443" y="1306250"/>
                  <a:pt x="2477724" y="1386808"/>
                  <a:pt x="2516289" y="1465653"/>
                </a:cubicBezTo>
                <a:cubicBezTo>
                  <a:pt x="2530858" y="1496505"/>
                  <a:pt x="2541142" y="1532499"/>
                  <a:pt x="2579707" y="1553067"/>
                </a:cubicBezTo>
                <a:cubicBezTo>
                  <a:pt x="2572851" y="1416804"/>
                  <a:pt x="2565138" y="1287396"/>
                  <a:pt x="2559996" y="1157988"/>
                </a:cubicBezTo>
                <a:cubicBezTo>
                  <a:pt x="2557425" y="1078287"/>
                  <a:pt x="2565138" y="1067146"/>
                  <a:pt x="2638841" y="1038007"/>
                </a:cubicBezTo>
                <a:cubicBezTo>
                  <a:pt x="2701402" y="1014011"/>
                  <a:pt x="2763963" y="992586"/>
                  <a:pt x="2826525" y="970304"/>
                </a:cubicBezTo>
                <a:close/>
                <a:moveTo>
                  <a:pt x="1913814" y="4913385"/>
                </a:moveTo>
                <a:cubicBezTo>
                  <a:pt x="1998658" y="4945094"/>
                  <a:pt x="2071503" y="4923669"/>
                  <a:pt x="2143492" y="4897102"/>
                </a:cubicBezTo>
                <a:cubicBezTo>
                  <a:pt x="2179486" y="4884247"/>
                  <a:pt x="2190627" y="4855966"/>
                  <a:pt x="2181200" y="4814829"/>
                </a:cubicBezTo>
                <a:cubicBezTo>
                  <a:pt x="2163203" y="4730843"/>
                  <a:pt x="2187199" y="4651998"/>
                  <a:pt x="2222336" y="4576582"/>
                </a:cubicBezTo>
                <a:cubicBezTo>
                  <a:pt x="2245475" y="4526875"/>
                  <a:pt x="2282327" y="4493452"/>
                  <a:pt x="2338889" y="4489167"/>
                </a:cubicBezTo>
                <a:cubicBezTo>
                  <a:pt x="2397165" y="4484882"/>
                  <a:pt x="2431445" y="4523448"/>
                  <a:pt x="2460584" y="4568012"/>
                </a:cubicBezTo>
                <a:cubicBezTo>
                  <a:pt x="2511147" y="4645142"/>
                  <a:pt x="2496578" y="4718845"/>
                  <a:pt x="2448585" y="4789976"/>
                </a:cubicBezTo>
                <a:cubicBezTo>
                  <a:pt x="2428874" y="4819114"/>
                  <a:pt x="2407449" y="4847395"/>
                  <a:pt x="2381739" y="4883390"/>
                </a:cubicBezTo>
                <a:cubicBezTo>
                  <a:pt x="2479438" y="4909957"/>
                  <a:pt x="2562567" y="4880819"/>
                  <a:pt x="2643126" y="4867964"/>
                </a:cubicBezTo>
                <a:cubicBezTo>
                  <a:pt x="2653410" y="4796832"/>
                  <a:pt x="2657695" y="4729129"/>
                  <a:pt x="2673978" y="4664853"/>
                </a:cubicBezTo>
                <a:cubicBezTo>
                  <a:pt x="2692832" y="4593722"/>
                  <a:pt x="2742538" y="4560299"/>
                  <a:pt x="2808528" y="4556014"/>
                </a:cubicBezTo>
                <a:cubicBezTo>
                  <a:pt x="2850521" y="4552586"/>
                  <a:pt x="2879659" y="4569726"/>
                  <a:pt x="2899370" y="4604863"/>
                </a:cubicBezTo>
                <a:cubicBezTo>
                  <a:pt x="2938792" y="4673424"/>
                  <a:pt x="2931936" y="4740270"/>
                  <a:pt x="2892514" y="4806259"/>
                </a:cubicBezTo>
                <a:cubicBezTo>
                  <a:pt x="2877945" y="4830255"/>
                  <a:pt x="2861662" y="4852537"/>
                  <a:pt x="2843665" y="4878247"/>
                </a:cubicBezTo>
                <a:cubicBezTo>
                  <a:pt x="2890800" y="4923669"/>
                  <a:pt x="2949934" y="4920241"/>
                  <a:pt x="3003925" y="4930525"/>
                </a:cubicBezTo>
                <a:cubicBezTo>
                  <a:pt x="3030492" y="4935667"/>
                  <a:pt x="3062201" y="4937381"/>
                  <a:pt x="3054488" y="4970804"/>
                </a:cubicBezTo>
                <a:cubicBezTo>
                  <a:pt x="3050203" y="4988801"/>
                  <a:pt x="3020208" y="5012797"/>
                  <a:pt x="3002211" y="5012797"/>
                </a:cubicBezTo>
                <a:cubicBezTo>
                  <a:pt x="2935364" y="5011083"/>
                  <a:pt x="2865090" y="5010226"/>
                  <a:pt x="2802529" y="4988801"/>
                </a:cubicBezTo>
                <a:cubicBezTo>
                  <a:pt x="2748537" y="4970804"/>
                  <a:pt x="2704830" y="4972518"/>
                  <a:pt x="2656838" y="4993943"/>
                </a:cubicBezTo>
                <a:cubicBezTo>
                  <a:pt x="2536857" y="5046221"/>
                  <a:pt x="2416019" y="5053934"/>
                  <a:pt x="2296038" y="4995657"/>
                </a:cubicBezTo>
                <a:cubicBezTo>
                  <a:pt x="2270328" y="4982802"/>
                  <a:pt x="2249760" y="4980231"/>
                  <a:pt x="2224907" y="4995657"/>
                </a:cubicBezTo>
                <a:cubicBezTo>
                  <a:pt x="2211195" y="5004227"/>
                  <a:pt x="2191484" y="5005941"/>
                  <a:pt x="2177772" y="5015368"/>
                </a:cubicBezTo>
                <a:cubicBezTo>
                  <a:pt x="2062076" y="5095070"/>
                  <a:pt x="1945523" y="5076216"/>
                  <a:pt x="1834113" y="5011941"/>
                </a:cubicBezTo>
                <a:cubicBezTo>
                  <a:pt x="1789548" y="4986230"/>
                  <a:pt x="1754411" y="5002513"/>
                  <a:pt x="1714132" y="5005941"/>
                </a:cubicBezTo>
                <a:cubicBezTo>
                  <a:pt x="1672996" y="5009370"/>
                  <a:pt x="1631002" y="5013655"/>
                  <a:pt x="1589866" y="5012797"/>
                </a:cubicBezTo>
                <a:cubicBezTo>
                  <a:pt x="1571869" y="5011941"/>
                  <a:pt x="1549587" y="5002513"/>
                  <a:pt x="1537589" y="4989658"/>
                </a:cubicBezTo>
                <a:cubicBezTo>
                  <a:pt x="1526448" y="4977660"/>
                  <a:pt x="1520449" y="4953664"/>
                  <a:pt x="1523877" y="4937381"/>
                </a:cubicBezTo>
                <a:cubicBezTo>
                  <a:pt x="1525591" y="4927097"/>
                  <a:pt x="1548730" y="4916813"/>
                  <a:pt x="1563299" y="4914242"/>
                </a:cubicBezTo>
                <a:cubicBezTo>
                  <a:pt x="1604435" y="4907386"/>
                  <a:pt x="1647285" y="4906529"/>
                  <a:pt x="1688422" y="4900530"/>
                </a:cubicBezTo>
                <a:cubicBezTo>
                  <a:pt x="1724416" y="4896245"/>
                  <a:pt x="1743270" y="4875677"/>
                  <a:pt x="1741556" y="4837111"/>
                </a:cubicBezTo>
                <a:cubicBezTo>
                  <a:pt x="1739842" y="4802831"/>
                  <a:pt x="1740699" y="4769408"/>
                  <a:pt x="1742413" y="4735128"/>
                </a:cubicBezTo>
                <a:cubicBezTo>
                  <a:pt x="1747555" y="4651998"/>
                  <a:pt x="1804117" y="4573154"/>
                  <a:pt x="1870964" y="4550015"/>
                </a:cubicBezTo>
                <a:cubicBezTo>
                  <a:pt x="1905244" y="4538017"/>
                  <a:pt x="1930097" y="4544873"/>
                  <a:pt x="1954093" y="4571440"/>
                </a:cubicBezTo>
                <a:cubicBezTo>
                  <a:pt x="2019226" y="4643428"/>
                  <a:pt x="2027796" y="4724844"/>
                  <a:pt x="1975518" y="4811401"/>
                </a:cubicBezTo>
                <a:cubicBezTo>
                  <a:pt x="1957521" y="4843110"/>
                  <a:pt x="1938667" y="4873962"/>
                  <a:pt x="1913814" y="4913385"/>
                </a:cubicBezTo>
                <a:close/>
                <a:moveTo>
                  <a:pt x="2287468" y="4799403"/>
                </a:moveTo>
                <a:cubicBezTo>
                  <a:pt x="2323463" y="4760838"/>
                  <a:pt x="2355172" y="4730843"/>
                  <a:pt x="2380882" y="4696563"/>
                </a:cubicBezTo>
                <a:cubicBezTo>
                  <a:pt x="2400593" y="4669995"/>
                  <a:pt x="2389452" y="4640857"/>
                  <a:pt x="2363742" y="4624574"/>
                </a:cubicBezTo>
                <a:cubicBezTo>
                  <a:pt x="2333747" y="4605720"/>
                  <a:pt x="2318321" y="4629716"/>
                  <a:pt x="2304608" y="4651998"/>
                </a:cubicBezTo>
                <a:cubicBezTo>
                  <a:pt x="2279755" y="4693135"/>
                  <a:pt x="2263472" y="4735985"/>
                  <a:pt x="2287468" y="4799403"/>
                </a:cubicBezTo>
                <a:close/>
                <a:moveTo>
                  <a:pt x="1840112" y="4837111"/>
                </a:moveTo>
                <a:cubicBezTo>
                  <a:pt x="1874392" y="4793404"/>
                  <a:pt x="1902673" y="4762552"/>
                  <a:pt x="1923241" y="4727415"/>
                </a:cubicBezTo>
                <a:cubicBezTo>
                  <a:pt x="1929240" y="4717131"/>
                  <a:pt x="1918956" y="4687135"/>
                  <a:pt x="1906958" y="4678565"/>
                </a:cubicBezTo>
                <a:cubicBezTo>
                  <a:pt x="1897531" y="4672566"/>
                  <a:pt x="1867536" y="4681994"/>
                  <a:pt x="1858966" y="4693135"/>
                </a:cubicBezTo>
                <a:cubicBezTo>
                  <a:pt x="1834113" y="4729129"/>
                  <a:pt x="1814402" y="4769408"/>
                  <a:pt x="1840112" y="4837111"/>
                </a:cubicBezTo>
                <a:close/>
                <a:moveTo>
                  <a:pt x="2820526" y="4679423"/>
                </a:moveTo>
                <a:cubicBezTo>
                  <a:pt x="2764820" y="4695705"/>
                  <a:pt x="2750251" y="4726558"/>
                  <a:pt x="2753679" y="4780549"/>
                </a:cubicBezTo>
                <a:cubicBezTo>
                  <a:pt x="2793101" y="4755696"/>
                  <a:pt x="2816241" y="4729986"/>
                  <a:pt x="2820526" y="467942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3313839" y="4236239"/>
            <a:ext cx="292714" cy="393390"/>
          </a:xfrm>
          <a:custGeom>
            <a:rect b="b" l="l" r="r" t="t"/>
            <a:pathLst>
              <a:path extrusionOk="0" h="786781" w="585428">
                <a:moveTo>
                  <a:pt x="386987" y="704806"/>
                </a:moveTo>
                <a:cubicBezTo>
                  <a:pt x="382118" y="708455"/>
                  <a:pt x="377492" y="710888"/>
                  <a:pt x="374083" y="714538"/>
                </a:cubicBezTo>
                <a:cubicBezTo>
                  <a:pt x="359474" y="730108"/>
                  <a:pt x="351439" y="731811"/>
                  <a:pt x="336586" y="718917"/>
                </a:cubicBezTo>
                <a:cubicBezTo>
                  <a:pt x="322220" y="706266"/>
                  <a:pt x="309803" y="691912"/>
                  <a:pt x="304202" y="672692"/>
                </a:cubicBezTo>
                <a:cubicBezTo>
                  <a:pt x="292272" y="632063"/>
                  <a:pt x="281071" y="591190"/>
                  <a:pt x="268167" y="551048"/>
                </a:cubicBezTo>
                <a:cubicBezTo>
                  <a:pt x="262566" y="533045"/>
                  <a:pt x="253801" y="516014"/>
                  <a:pt x="246009" y="497281"/>
                </a:cubicBezTo>
                <a:cubicBezTo>
                  <a:pt x="226287" y="510905"/>
                  <a:pt x="216548" y="532315"/>
                  <a:pt x="203886" y="550805"/>
                </a:cubicBezTo>
                <a:cubicBezTo>
                  <a:pt x="177590" y="589244"/>
                  <a:pt x="152024" y="628170"/>
                  <a:pt x="127432" y="667583"/>
                </a:cubicBezTo>
                <a:cubicBezTo>
                  <a:pt x="112092" y="692398"/>
                  <a:pt x="99188" y="718673"/>
                  <a:pt x="84822" y="744219"/>
                </a:cubicBezTo>
                <a:cubicBezTo>
                  <a:pt x="79222" y="753950"/>
                  <a:pt x="73135" y="763438"/>
                  <a:pt x="66074" y="772197"/>
                </a:cubicBezTo>
                <a:cubicBezTo>
                  <a:pt x="51708" y="789957"/>
                  <a:pt x="51465" y="789714"/>
                  <a:pt x="32229" y="780955"/>
                </a:cubicBezTo>
                <a:cubicBezTo>
                  <a:pt x="18594" y="774873"/>
                  <a:pt x="12507" y="763438"/>
                  <a:pt x="16646" y="747382"/>
                </a:cubicBezTo>
                <a:cubicBezTo>
                  <a:pt x="20055" y="734244"/>
                  <a:pt x="24925" y="720863"/>
                  <a:pt x="31742" y="709185"/>
                </a:cubicBezTo>
                <a:cubicBezTo>
                  <a:pt x="43186" y="689965"/>
                  <a:pt x="57308" y="672449"/>
                  <a:pt x="68995" y="653472"/>
                </a:cubicBezTo>
                <a:cubicBezTo>
                  <a:pt x="87744" y="623061"/>
                  <a:pt x="104301" y="591434"/>
                  <a:pt x="123536" y="561266"/>
                </a:cubicBezTo>
                <a:cubicBezTo>
                  <a:pt x="136197" y="541316"/>
                  <a:pt x="148615" y="521367"/>
                  <a:pt x="165416" y="504093"/>
                </a:cubicBezTo>
                <a:cubicBezTo>
                  <a:pt x="173938" y="495578"/>
                  <a:pt x="177590" y="482197"/>
                  <a:pt x="185138" y="467843"/>
                </a:cubicBezTo>
                <a:cubicBezTo>
                  <a:pt x="176860" y="467843"/>
                  <a:pt x="170285" y="466140"/>
                  <a:pt x="165172" y="468087"/>
                </a:cubicBezTo>
                <a:cubicBezTo>
                  <a:pt x="130110" y="482197"/>
                  <a:pt x="93344" y="486820"/>
                  <a:pt x="56334" y="488036"/>
                </a:cubicBezTo>
                <a:cubicBezTo>
                  <a:pt x="41725" y="488523"/>
                  <a:pt x="26142" y="482197"/>
                  <a:pt x="12020" y="476115"/>
                </a:cubicBezTo>
                <a:cubicBezTo>
                  <a:pt x="1063" y="471493"/>
                  <a:pt x="-5511" y="462004"/>
                  <a:pt x="6176" y="446191"/>
                </a:cubicBezTo>
                <a:cubicBezTo>
                  <a:pt x="74839" y="440595"/>
                  <a:pt x="144476" y="418212"/>
                  <a:pt x="214356" y="399236"/>
                </a:cubicBezTo>
                <a:cubicBezTo>
                  <a:pt x="196338" y="332088"/>
                  <a:pt x="177590" y="267374"/>
                  <a:pt x="162250" y="202173"/>
                </a:cubicBezTo>
                <a:cubicBezTo>
                  <a:pt x="146911" y="136485"/>
                  <a:pt x="134737" y="70554"/>
                  <a:pt x="120127" y="0"/>
                </a:cubicBezTo>
                <a:cubicBezTo>
                  <a:pt x="138145" y="3406"/>
                  <a:pt x="152024" y="5839"/>
                  <a:pt x="164685" y="8272"/>
                </a:cubicBezTo>
                <a:cubicBezTo>
                  <a:pt x="177833" y="53037"/>
                  <a:pt x="190982" y="96099"/>
                  <a:pt x="202912" y="139404"/>
                </a:cubicBezTo>
                <a:cubicBezTo>
                  <a:pt x="209974" y="165193"/>
                  <a:pt x="215087" y="191468"/>
                  <a:pt x="221417" y="217743"/>
                </a:cubicBezTo>
                <a:cubicBezTo>
                  <a:pt x="224339" y="229421"/>
                  <a:pt x="227505" y="241342"/>
                  <a:pt x="230913" y="253020"/>
                </a:cubicBezTo>
                <a:cubicBezTo>
                  <a:pt x="239679" y="282701"/>
                  <a:pt x="248201" y="312625"/>
                  <a:pt x="257453" y="342307"/>
                </a:cubicBezTo>
                <a:cubicBezTo>
                  <a:pt x="262566" y="358607"/>
                  <a:pt x="269141" y="360067"/>
                  <a:pt x="280341" y="347902"/>
                </a:cubicBezTo>
                <a:cubicBezTo>
                  <a:pt x="283750" y="344253"/>
                  <a:pt x="285941" y="339144"/>
                  <a:pt x="288863" y="335008"/>
                </a:cubicBezTo>
                <a:cubicBezTo>
                  <a:pt x="295437" y="326250"/>
                  <a:pt x="302011" y="317248"/>
                  <a:pt x="308585" y="308733"/>
                </a:cubicBezTo>
                <a:cubicBezTo>
                  <a:pt x="311750" y="304840"/>
                  <a:pt x="317107" y="301434"/>
                  <a:pt x="318081" y="297055"/>
                </a:cubicBezTo>
                <a:cubicBezTo>
                  <a:pt x="320759" y="284891"/>
                  <a:pt x="328794" y="278322"/>
                  <a:pt x="338047" y="271023"/>
                </a:cubicBezTo>
                <a:cubicBezTo>
                  <a:pt x="345595" y="265184"/>
                  <a:pt x="349978" y="254966"/>
                  <a:pt x="356308" y="247181"/>
                </a:cubicBezTo>
                <a:cubicBezTo>
                  <a:pt x="372378" y="227718"/>
                  <a:pt x="389666" y="208985"/>
                  <a:pt x="405249" y="189278"/>
                </a:cubicBezTo>
                <a:cubicBezTo>
                  <a:pt x="415232" y="176384"/>
                  <a:pt x="420345" y="158624"/>
                  <a:pt x="432276" y="148649"/>
                </a:cubicBezTo>
                <a:cubicBezTo>
                  <a:pt x="456868" y="128456"/>
                  <a:pt x="465146" y="94882"/>
                  <a:pt x="493878" y="78825"/>
                </a:cubicBezTo>
                <a:cubicBezTo>
                  <a:pt x="495095" y="78096"/>
                  <a:pt x="495582" y="76393"/>
                  <a:pt x="496556" y="75176"/>
                </a:cubicBezTo>
                <a:cubicBezTo>
                  <a:pt x="505808" y="60335"/>
                  <a:pt x="515061" y="45252"/>
                  <a:pt x="524313" y="30411"/>
                </a:cubicBezTo>
                <a:cubicBezTo>
                  <a:pt x="545253" y="34304"/>
                  <a:pt x="563027" y="37466"/>
                  <a:pt x="585428" y="41602"/>
                </a:cubicBezTo>
                <a:cubicBezTo>
                  <a:pt x="506782" y="150109"/>
                  <a:pt x="426432" y="252533"/>
                  <a:pt x="344134" y="357877"/>
                </a:cubicBezTo>
                <a:cubicBezTo>
                  <a:pt x="373596" y="362256"/>
                  <a:pt x="397214" y="356174"/>
                  <a:pt x="420345" y="351065"/>
                </a:cubicBezTo>
                <a:cubicBezTo>
                  <a:pt x="446885" y="345226"/>
                  <a:pt x="473181" y="339874"/>
                  <a:pt x="499965" y="334765"/>
                </a:cubicBezTo>
                <a:cubicBezTo>
                  <a:pt x="501669" y="334521"/>
                  <a:pt x="504104" y="333062"/>
                  <a:pt x="504834" y="333548"/>
                </a:cubicBezTo>
                <a:cubicBezTo>
                  <a:pt x="524557" y="348632"/>
                  <a:pt x="548418" y="339387"/>
                  <a:pt x="569845" y="344253"/>
                </a:cubicBezTo>
                <a:cubicBezTo>
                  <a:pt x="570332" y="347659"/>
                  <a:pt x="571793" y="352038"/>
                  <a:pt x="570819" y="352525"/>
                </a:cubicBezTo>
                <a:cubicBezTo>
                  <a:pt x="556210" y="361040"/>
                  <a:pt x="550123" y="379530"/>
                  <a:pt x="530887" y="383422"/>
                </a:cubicBezTo>
                <a:cubicBezTo>
                  <a:pt x="483895" y="393154"/>
                  <a:pt x="437145" y="404832"/>
                  <a:pt x="390396" y="415780"/>
                </a:cubicBezTo>
                <a:cubicBezTo>
                  <a:pt x="385283" y="416996"/>
                  <a:pt x="380170" y="418942"/>
                  <a:pt x="375057" y="418699"/>
                </a:cubicBezTo>
                <a:cubicBezTo>
                  <a:pt x="346812" y="416753"/>
                  <a:pt x="322951" y="428431"/>
                  <a:pt x="297141" y="442298"/>
                </a:cubicBezTo>
                <a:cubicBezTo>
                  <a:pt x="320272" y="531342"/>
                  <a:pt x="360691" y="615276"/>
                  <a:pt x="386987" y="7048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614942" y="2344603"/>
            <a:ext cx="292714" cy="393390"/>
          </a:xfrm>
          <a:custGeom>
            <a:rect b="b" l="l" r="r" t="t"/>
            <a:pathLst>
              <a:path extrusionOk="0" h="786781" w="585428">
                <a:moveTo>
                  <a:pt x="386987" y="704806"/>
                </a:moveTo>
                <a:cubicBezTo>
                  <a:pt x="382118" y="708455"/>
                  <a:pt x="377492" y="710888"/>
                  <a:pt x="374083" y="714538"/>
                </a:cubicBezTo>
                <a:cubicBezTo>
                  <a:pt x="359474" y="730108"/>
                  <a:pt x="351439" y="731811"/>
                  <a:pt x="336586" y="718917"/>
                </a:cubicBezTo>
                <a:cubicBezTo>
                  <a:pt x="322220" y="706266"/>
                  <a:pt x="309803" y="691912"/>
                  <a:pt x="304202" y="672692"/>
                </a:cubicBezTo>
                <a:cubicBezTo>
                  <a:pt x="292272" y="632063"/>
                  <a:pt x="281071" y="591190"/>
                  <a:pt x="268167" y="551048"/>
                </a:cubicBezTo>
                <a:cubicBezTo>
                  <a:pt x="262566" y="533045"/>
                  <a:pt x="253801" y="516014"/>
                  <a:pt x="246009" y="497281"/>
                </a:cubicBezTo>
                <a:cubicBezTo>
                  <a:pt x="226287" y="510905"/>
                  <a:pt x="216548" y="532315"/>
                  <a:pt x="203886" y="550805"/>
                </a:cubicBezTo>
                <a:cubicBezTo>
                  <a:pt x="177590" y="589244"/>
                  <a:pt x="152024" y="628170"/>
                  <a:pt x="127432" y="667583"/>
                </a:cubicBezTo>
                <a:cubicBezTo>
                  <a:pt x="112092" y="692398"/>
                  <a:pt x="99188" y="718673"/>
                  <a:pt x="84822" y="744219"/>
                </a:cubicBezTo>
                <a:cubicBezTo>
                  <a:pt x="79222" y="753950"/>
                  <a:pt x="73135" y="763438"/>
                  <a:pt x="66074" y="772197"/>
                </a:cubicBezTo>
                <a:cubicBezTo>
                  <a:pt x="51708" y="789957"/>
                  <a:pt x="51465" y="789714"/>
                  <a:pt x="32229" y="780955"/>
                </a:cubicBezTo>
                <a:cubicBezTo>
                  <a:pt x="18594" y="774873"/>
                  <a:pt x="12507" y="763438"/>
                  <a:pt x="16646" y="747382"/>
                </a:cubicBezTo>
                <a:cubicBezTo>
                  <a:pt x="20055" y="734244"/>
                  <a:pt x="24925" y="720863"/>
                  <a:pt x="31742" y="709185"/>
                </a:cubicBezTo>
                <a:cubicBezTo>
                  <a:pt x="43186" y="689965"/>
                  <a:pt x="57308" y="672449"/>
                  <a:pt x="68995" y="653472"/>
                </a:cubicBezTo>
                <a:cubicBezTo>
                  <a:pt x="87744" y="623061"/>
                  <a:pt x="104301" y="591434"/>
                  <a:pt x="123536" y="561266"/>
                </a:cubicBezTo>
                <a:cubicBezTo>
                  <a:pt x="136197" y="541316"/>
                  <a:pt x="148615" y="521367"/>
                  <a:pt x="165416" y="504093"/>
                </a:cubicBezTo>
                <a:cubicBezTo>
                  <a:pt x="173938" y="495578"/>
                  <a:pt x="177590" y="482197"/>
                  <a:pt x="185138" y="467843"/>
                </a:cubicBezTo>
                <a:cubicBezTo>
                  <a:pt x="176860" y="467843"/>
                  <a:pt x="170285" y="466140"/>
                  <a:pt x="165172" y="468087"/>
                </a:cubicBezTo>
                <a:cubicBezTo>
                  <a:pt x="130110" y="482197"/>
                  <a:pt x="93344" y="486820"/>
                  <a:pt x="56334" y="488036"/>
                </a:cubicBezTo>
                <a:cubicBezTo>
                  <a:pt x="41725" y="488523"/>
                  <a:pt x="26142" y="482197"/>
                  <a:pt x="12020" y="476115"/>
                </a:cubicBezTo>
                <a:cubicBezTo>
                  <a:pt x="1063" y="471493"/>
                  <a:pt x="-5511" y="462004"/>
                  <a:pt x="6176" y="446191"/>
                </a:cubicBezTo>
                <a:cubicBezTo>
                  <a:pt x="74839" y="440595"/>
                  <a:pt x="144476" y="418212"/>
                  <a:pt x="214356" y="399236"/>
                </a:cubicBezTo>
                <a:cubicBezTo>
                  <a:pt x="196338" y="332088"/>
                  <a:pt x="177590" y="267374"/>
                  <a:pt x="162250" y="202173"/>
                </a:cubicBezTo>
                <a:cubicBezTo>
                  <a:pt x="146911" y="136485"/>
                  <a:pt x="134737" y="70554"/>
                  <a:pt x="120127" y="0"/>
                </a:cubicBezTo>
                <a:cubicBezTo>
                  <a:pt x="138145" y="3406"/>
                  <a:pt x="152024" y="5839"/>
                  <a:pt x="164685" y="8272"/>
                </a:cubicBezTo>
                <a:cubicBezTo>
                  <a:pt x="177833" y="53037"/>
                  <a:pt x="190982" y="96099"/>
                  <a:pt x="202912" y="139404"/>
                </a:cubicBezTo>
                <a:cubicBezTo>
                  <a:pt x="209974" y="165193"/>
                  <a:pt x="215087" y="191468"/>
                  <a:pt x="221417" y="217743"/>
                </a:cubicBezTo>
                <a:cubicBezTo>
                  <a:pt x="224339" y="229421"/>
                  <a:pt x="227505" y="241342"/>
                  <a:pt x="230913" y="253020"/>
                </a:cubicBezTo>
                <a:cubicBezTo>
                  <a:pt x="239679" y="282701"/>
                  <a:pt x="248201" y="312625"/>
                  <a:pt x="257453" y="342307"/>
                </a:cubicBezTo>
                <a:cubicBezTo>
                  <a:pt x="262566" y="358607"/>
                  <a:pt x="269141" y="360067"/>
                  <a:pt x="280341" y="347902"/>
                </a:cubicBezTo>
                <a:cubicBezTo>
                  <a:pt x="283750" y="344253"/>
                  <a:pt x="285941" y="339144"/>
                  <a:pt x="288863" y="335008"/>
                </a:cubicBezTo>
                <a:cubicBezTo>
                  <a:pt x="295437" y="326250"/>
                  <a:pt x="302011" y="317248"/>
                  <a:pt x="308585" y="308733"/>
                </a:cubicBezTo>
                <a:cubicBezTo>
                  <a:pt x="311750" y="304840"/>
                  <a:pt x="317107" y="301434"/>
                  <a:pt x="318081" y="297055"/>
                </a:cubicBezTo>
                <a:cubicBezTo>
                  <a:pt x="320759" y="284891"/>
                  <a:pt x="328794" y="278322"/>
                  <a:pt x="338047" y="271023"/>
                </a:cubicBezTo>
                <a:cubicBezTo>
                  <a:pt x="345595" y="265184"/>
                  <a:pt x="349978" y="254966"/>
                  <a:pt x="356308" y="247181"/>
                </a:cubicBezTo>
                <a:cubicBezTo>
                  <a:pt x="372378" y="227718"/>
                  <a:pt x="389666" y="208985"/>
                  <a:pt x="405249" y="189278"/>
                </a:cubicBezTo>
                <a:cubicBezTo>
                  <a:pt x="415232" y="176384"/>
                  <a:pt x="420345" y="158624"/>
                  <a:pt x="432276" y="148649"/>
                </a:cubicBezTo>
                <a:cubicBezTo>
                  <a:pt x="456868" y="128456"/>
                  <a:pt x="465146" y="94882"/>
                  <a:pt x="493878" y="78825"/>
                </a:cubicBezTo>
                <a:cubicBezTo>
                  <a:pt x="495095" y="78096"/>
                  <a:pt x="495582" y="76393"/>
                  <a:pt x="496556" y="75176"/>
                </a:cubicBezTo>
                <a:cubicBezTo>
                  <a:pt x="505808" y="60335"/>
                  <a:pt x="515061" y="45252"/>
                  <a:pt x="524313" y="30411"/>
                </a:cubicBezTo>
                <a:cubicBezTo>
                  <a:pt x="545253" y="34304"/>
                  <a:pt x="563027" y="37466"/>
                  <a:pt x="585428" y="41602"/>
                </a:cubicBezTo>
                <a:cubicBezTo>
                  <a:pt x="506782" y="150109"/>
                  <a:pt x="426432" y="252533"/>
                  <a:pt x="344134" y="357877"/>
                </a:cubicBezTo>
                <a:cubicBezTo>
                  <a:pt x="373596" y="362256"/>
                  <a:pt x="397214" y="356174"/>
                  <a:pt x="420345" y="351065"/>
                </a:cubicBezTo>
                <a:cubicBezTo>
                  <a:pt x="446885" y="345226"/>
                  <a:pt x="473181" y="339874"/>
                  <a:pt x="499965" y="334765"/>
                </a:cubicBezTo>
                <a:cubicBezTo>
                  <a:pt x="501669" y="334521"/>
                  <a:pt x="504104" y="333062"/>
                  <a:pt x="504834" y="333548"/>
                </a:cubicBezTo>
                <a:cubicBezTo>
                  <a:pt x="524557" y="348632"/>
                  <a:pt x="548418" y="339387"/>
                  <a:pt x="569845" y="344253"/>
                </a:cubicBezTo>
                <a:cubicBezTo>
                  <a:pt x="570332" y="347659"/>
                  <a:pt x="571793" y="352038"/>
                  <a:pt x="570819" y="352525"/>
                </a:cubicBezTo>
                <a:cubicBezTo>
                  <a:pt x="556210" y="361040"/>
                  <a:pt x="550123" y="379530"/>
                  <a:pt x="530887" y="383422"/>
                </a:cubicBezTo>
                <a:cubicBezTo>
                  <a:pt x="483895" y="393154"/>
                  <a:pt x="437145" y="404832"/>
                  <a:pt x="390396" y="415780"/>
                </a:cubicBezTo>
                <a:cubicBezTo>
                  <a:pt x="385283" y="416996"/>
                  <a:pt x="380170" y="418942"/>
                  <a:pt x="375057" y="418699"/>
                </a:cubicBezTo>
                <a:cubicBezTo>
                  <a:pt x="346812" y="416753"/>
                  <a:pt x="322951" y="428431"/>
                  <a:pt x="297141" y="442298"/>
                </a:cubicBezTo>
                <a:cubicBezTo>
                  <a:pt x="320272" y="531342"/>
                  <a:pt x="360691" y="615276"/>
                  <a:pt x="386987" y="7048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/>
        </p:nvSpPr>
        <p:spPr>
          <a:xfrm>
            <a:off x="522437" y="509588"/>
            <a:ext cx="4501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Skills and Proficiencies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51" name="Google Shape;151;p18"/>
          <p:cNvGrpSpPr/>
          <p:nvPr/>
        </p:nvGrpSpPr>
        <p:grpSpPr>
          <a:xfrm>
            <a:off x="514350" y="3539639"/>
            <a:ext cx="2470050" cy="1144368"/>
            <a:chOff x="0" y="-76200"/>
            <a:chExt cx="6586800" cy="3051649"/>
          </a:xfrm>
        </p:grpSpPr>
        <p:sp>
          <p:nvSpPr>
            <p:cNvPr id="152" name="Google Shape;152;p18"/>
            <p:cNvSpPr txBox="1"/>
            <p:nvPr/>
          </p:nvSpPr>
          <p:spPr>
            <a:xfrm>
              <a:off x="0" y="-76200"/>
              <a:ext cx="6586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Technical Skills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18"/>
            <p:cNvSpPr txBox="1"/>
            <p:nvPr/>
          </p:nvSpPr>
          <p:spPr>
            <a:xfrm>
              <a:off x="0" y="1054549"/>
              <a:ext cx="6586800" cy="19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54" name="Google Shape;154;p18"/>
          <p:cNvGrpSpPr/>
          <p:nvPr/>
        </p:nvGrpSpPr>
        <p:grpSpPr>
          <a:xfrm>
            <a:off x="3336966" y="3539639"/>
            <a:ext cx="2470050" cy="1144368"/>
            <a:chOff x="0" y="-76200"/>
            <a:chExt cx="6586800" cy="3051649"/>
          </a:xfrm>
        </p:grpSpPr>
        <p:sp>
          <p:nvSpPr>
            <p:cNvPr id="155" name="Google Shape;155;p18"/>
            <p:cNvSpPr txBox="1"/>
            <p:nvPr/>
          </p:nvSpPr>
          <p:spPr>
            <a:xfrm>
              <a:off x="0" y="-76200"/>
              <a:ext cx="6586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Soft Skills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18"/>
            <p:cNvSpPr txBox="1"/>
            <p:nvPr/>
          </p:nvSpPr>
          <p:spPr>
            <a:xfrm>
              <a:off x="0" y="1054549"/>
              <a:ext cx="6586800" cy="19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57" name="Google Shape;157;p18"/>
          <p:cNvGrpSpPr/>
          <p:nvPr/>
        </p:nvGrpSpPr>
        <p:grpSpPr>
          <a:xfrm>
            <a:off x="6159582" y="3539639"/>
            <a:ext cx="2470050" cy="1144368"/>
            <a:chOff x="0" y="-76200"/>
            <a:chExt cx="6586800" cy="3051649"/>
          </a:xfrm>
        </p:grpSpPr>
        <p:sp>
          <p:nvSpPr>
            <p:cNvPr id="158" name="Google Shape;158;p18"/>
            <p:cNvSpPr txBox="1"/>
            <p:nvPr/>
          </p:nvSpPr>
          <p:spPr>
            <a:xfrm>
              <a:off x="0" y="-76200"/>
              <a:ext cx="6586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Applications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0" y="1054549"/>
              <a:ext cx="6586800" cy="19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-133350" lvl="1" marL="2794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60" name="Google Shape;160;p18"/>
          <p:cNvGrpSpPr/>
          <p:nvPr/>
        </p:nvGrpSpPr>
        <p:grpSpPr>
          <a:xfrm>
            <a:off x="522463" y="2740940"/>
            <a:ext cx="460733" cy="441192"/>
            <a:chOff x="70" y="0"/>
            <a:chExt cx="1228621" cy="1176513"/>
          </a:xfrm>
        </p:grpSpPr>
        <p:sp>
          <p:nvSpPr>
            <p:cNvPr id="161" name="Google Shape;161;p18"/>
            <p:cNvSpPr/>
            <p:nvPr/>
          </p:nvSpPr>
          <p:spPr>
            <a:xfrm>
              <a:off x="70" y="0"/>
              <a:ext cx="1228621" cy="1176513"/>
            </a:xfrm>
            <a:custGeom>
              <a:rect b="b" l="l" r="r" t="t"/>
              <a:pathLst>
                <a:path extrusionOk="0" h="1176513" w="1228621">
                  <a:moveTo>
                    <a:pt x="608162" y="0"/>
                  </a:moveTo>
                  <a:cubicBezTo>
                    <a:pt x="609571" y="2616"/>
                    <a:pt x="611382" y="5634"/>
                    <a:pt x="612790" y="8249"/>
                  </a:cubicBezTo>
                  <a:cubicBezTo>
                    <a:pt x="615204" y="7847"/>
                    <a:pt x="617216" y="8249"/>
                    <a:pt x="617820" y="7444"/>
                  </a:cubicBezTo>
                  <a:cubicBezTo>
                    <a:pt x="622246" y="402"/>
                    <a:pt x="628886" y="402"/>
                    <a:pt x="635727" y="1408"/>
                  </a:cubicBezTo>
                  <a:cubicBezTo>
                    <a:pt x="637538" y="1610"/>
                    <a:pt x="639751" y="5231"/>
                    <a:pt x="640757" y="5030"/>
                  </a:cubicBezTo>
                  <a:cubicBezTo>
                    <a:pt x="670132" y="-5835"/>
                    <a:pt x="700313" y="4829"/>
                    <a:pt x="730091" y="1408"/>
                  </a:cubicBezTo>
                  <a:cubicBezTo>
                    <a:pt x="745181" y="-402"/>
                    <a:pt x="760875" y="805"/>
                    <a:pt x="776166" y="2012"/>
                  </a:cubicBezTo>
                  <a:cubicBezTo>
                    <a:pt x="794676" y="3622"/>
                    <a:pt x="813589" y="10664"/>
                    <a:pt x="831496" y="8450"/>
                  </a:cubicBezTo>
                  <a:cubicBezTo>
                    <a:pt x="848800" y="6438"/>
                    <a:pt x="864091" y="10261"/>
                    <a:pt x="878779" y="15291"/>
                  </a:cubicBezTo>
                  <a:cubicBezTo>
                    <a:pt x="899905" y="22333"/>
                    <a:pt x="922037" y="25351"/>
                    <a:pt x="942560" y="37222"/>
                  </a:cubicBezTo>
                  <a:cubicBezTo>
                    <a:pt x="959058" y="46880"/>
                    <a:pt x="979581" y="51306"/>
                    <a:pt x="996281" y="62171"/>
                  </a:cubicBezTo>
                  <a:cubicBezTo>
                    <a:pt x="1011170" y="71829"/>
                    <a:pt x="1024650" y="83700"/>
                    <a:pt x="1038332" y="94967"/>
                  </a:cubicBezTo>
                  <a:cubicBezTo>
                    <a:pt x="1049398" y="104021"/>
                    <a:pt x="1060263" y="113478"/>
                    <a:pt x="1070725" y="123337"/>
                  </a:cubicBezTo>
                  <a:cubicBezTo>
                    <a:pt x="1107143" y="157340"/>
                    <a:pt x="1129879" y="200598"/>
                    <a:pt x="1151206" y="244661"/>
                  </a:cubicBezTo>
                  <a:cubicBezTo>
                    <a:pt x="1162473" y="267800"/>
                    <a:pt x="1173942" y="290938"/>
                    <a:pt x="1185209" y="314076"/>
                  </a:cubicBezTo>
                  <a:cubicBezTo>
                    <a:pt x="1201104" y="346872"/>
                    <a:pt x="1209957" y="380875"/>
                    <a:pt x="1214383" y="417695"/>
                  </a:cubicBezTo>
                  <a:cubicBezTo>
                    <a:pt x="1219212" y="458136"/>
                    <a:pt x="1216999" y="498377"/>
                    <a:pt x="1219615" y="538617"/>
                  </a:cubicBezTo>
                  <a:cubicBezTo>
                    <a:pt x="1221023" y="560749"/>
                    <a:pt x="1223639" y="582680"/>
                    <a:pt x="1226657" y="604611"/>
                  </a:cubicBezTo>
                  <a:cubicBezTo>
                    <a:pt x="1230278" y="631170"/>
                    <a:pt x="1228870" y="657728"/>
                    <a:pt x="1222633" y="683281"/>
                  </a:cubicBezTo>
                  <a:cubicBezTo>
                    <a:pt x="1218810" y="699176"/>
                    <a:pt x="1214182" y="716077"/>
                    <a:pt x="1207341" y="730765"/>
                  </a:cubicBezTo>
                  <a:cubicBezTo>
                    <a:pt x="1193861" y="759536"/>
                    <a:pt x="1176155" y="786498"/>
                    <a:pt x="1160864" y="814465"/>
                  </a:cubicBezTo>
                  <a:cubicBezTo>
                    <a:pt x="1152816" y="828750"/>
                    <a:pt x="1146981" y="844444"/>
                    <a:pt x="1138128" y="858125"/>
                  </a:cubicBezTo>
                  <a:cubicBezTo>
                    <a:pt x="1115794" y="892531"/>
                    <a:pt x="1104125" y="931966"/>
                    <a:pt x="1083401" y="966975"/>
                  </a:cubicBezTo>
                  <a:cubicBezTo>
                    <a:pt x="1069920" y="989711"/>
                    <a:pt x="1053020" y="1010033"/>
                    <a:pt x="1032698" y="1027135"/>
                  </a:cubicBezTo>
                  <a:cubicBezTo>
                    <a:pt x="1009761" y="1046450"/>
                    <a:pt x="987025" y="1066369"/>
                    <a:pt x="962479" y="1083270"/>
                  </a:cubicBezTo>
                  <a:cubicBezTo>
                    <a:pt x="928274" y="1106408"/>
                    <a:pt x="893265" y="1128540"/>
                    <a:pt x="856848" y="1148057"/>
                  </a:cubicBezTo>
                  <a:cubicBezTo>
                    <a:pt x="837130" y="1158721"/>
                    <a:pt x="813992" y="1163147"/>
                    <a:pt x="792262" y="1170189"/>
                  </a:cubicBezTo>
                  <a:cubicBezTo>
                    <a:pt x="789646" y="1170994"/>
                    <a:pt x="786628" y="1170994"/>
                    <a:pt x="783812" y="1170994"/>
                  </a:cubicBezTo>
                  <a:cubicBezTo>
                    <a:pt x="772947" y="1171396"/>
                    <a:pt x="762484" y="1166568"/>
                    <a:pt x="750814" y="1174012"/>
                  </a:cubicBezTo>
                  <a:cubicBezTo>
                    <a:pt x="743370" y="1178640"/>
                    <a:pt x="730493" y="1175622"/>
                    <a:pt x="720031" y="1174616"/>
                  </a:cubicBezTo>
                  <a:cubicBezTo>
                    <a:pt x="689045" y="1172000"/>
                    <a:pt x="657457" y="1179042"/>
                    <a:pt x="626472" y="1169787"/>
                  </a:cubicBezTo>
                  <a:cubicBezTo>
                    <a:pt x="616009" y="1166568"/>
                    <a:pt x="603736" y="1169586"/>
                    <a:pt x="592469" y="1168781"/>
                  </a:cubicBezTo>
                  <a:cubicBezTo>
                    <a:pt x="554844" y="1165763"/>
                    <a:pt x="516817" y="1169384"/>
                    <a:pt x="479796" y="1160129"/>
                  </a:cubicBezTo>
                  <a:cubicBezTo>
                    <a:pt x="477784" y="1159727"/>
                    <a:pt x="475369" y="1160129"/>
                    <a:pt x="473357" y="1160531"/>
                  </a:cubicBezTo>
                  <a:cubicBezTo>
                    <a:pt x="433922" y="1169586"/>
                    <a:pt x="396900" y="1153691"/>
                    <a:pt x="359276" y="1147655"/>
                  </a:cubicBezTo>
                  <a:cubicBezTo>
                    <a:pt x="331912" y="1143228"/>
                    <a:pt x="306158" y="1128943"/>
                    <a:pt x="279600" y="1118883"/>
                  </a:cubicBezTo>
                  <a:cubicBezTo>
                    <a:pt x="268332" y="1114658"/>
                    <a:pt x="257468" y="1109225"/>
                    <a:pt x="245999" y="1105201"/>
                  </a:cubicBezTo>
                  <a:cubicBezTo>
                    <a:pt x="215014" y="1094135"/>
                    <a:pt x="194894" y="1068985"/>
                    <a:pt x="171353" y="1048462"/>
                  </a:cubicBezTo>
                  <a:cubicBezTo>
                    <a:pt x="130107" y="1012447"/>
                    <a:pt x="105158" y="964561"/>
                    <a:pt x="77593" y="918687"/>
                  </a:cubicBezTo>
                  <a:cubicBezTo>
                    <a:pt x="63308" y="896555"/>
                    <a:pt x="50230" y="873417"/>
                    <a:pt x="38158" y="850077"/>
                  </a:cubicBezTo>
                  <a:cubicBezTo>
                    <a:pt x="17836" y="810843"/>
                    <a:pt x="4356" y="768792"/>
                    <a:pt x="1539" y="724930"/>
                  </a:cubicBezTo>
                  <a:cubicBezTo>
                    <a:pt x="-1278" y="681470"/>
                    <a:pt x="332" y="637809"/>
                    <a:pt x="1941" y="594149"/>
                  </a:cubicBezTo>
                  <a:cubicBezTo>
                    <a:pt x="3148" y="562761"/>
                    <a:pt x="5362" y="531374"/>
                    <a:pt x="10794" y="500590"/>
                  </a:cubicBezTo>
                  <a:cubicBezTo>
                    <a:pt x="16025" y="470410"/>
                    <a:pt x="23872" y="440229"/>
                    <a:pt x="34134" y="411256"/>
                  </a:cubicBezTo>
                  <a:cubicBezTo>
                    <a:pt x="45602" y="379064"/>
                    <a:pt x="58881" y="347073"/>
                    <a:pt x="75782" y="317698"/>
                  </a:cubicBezTo>
                  <a:cubicBezTo>
                    <a:pt x="92080" y="289529"/>
                    <a:pt x="104957" y="259148"/>
                    <a:pt x="131918" y="237217"/>
                  </a:cubicBezTo>
                  <a:cubicBezTo>
                    <a:pt x="153647" y="219511"/>
                    <a:pt x="173969" y="199793"/>
                    <a:pt x="194290" y="180679"/>
                  </a:cubicBezTo>
                  <a:cubicBezTo>
                    <a:pt x="224269" y="152913"/>
                    <a:pt x="256059" y="127562"/>
                    <a:pt x="288251" y="102814"/>
                  </a:cubicBezTo>
                  <a:cubicBezTo>
                    <a:pt x="311188" y="85108"/>
                    <a:pt x="336137" y="69415"/>
                    <a:pt x="362093" y="56538"/>
                  </a:cubicBezTo>
                  <a:cubicBezTo>
                    <a:pt x="376981" y="49294"/>
                    <a:pt x="394084" y="46075"/>
                    <a:pt x="409777" y="38631"/>
                  </a:cubicBezTo>
                  <a:cubicBezTo>
                    <a:pt x="430501" y="28973"/>
                    <a:pt x="453438" y="23138"/>
                    <a:pt x="475973" y="17505"/>
                  </a:cubicBezTo>
                  <a:cubicBezTo>
                    <a:pt x="492672" y="13279"/>
                    <a:pt x="510579" y="13682"/>
                    <a:pt x="526877" y="8652"/>
                  </a:cubicBezTo>
                  <a:cubicBezTo>
                    <a:pt x="553435" y="604"/>
                    <a:pt x="581201" y="6036"/>
                    <a:pt x="608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203226" y="275601"/>
              <a:ext cx="822900" cy="6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63" name="Google Shape;163;p18"/>
          <p:cNvGrpSpPr/>
          <p:nvPr/>
        </p:nvGrpSpPr>
        <p:grpSpPr>
          <a:xfrm>
            <a:off x="3336992" y="2740940"/>
            <a:ext cx="460733" cy="441192"/>
            <a:chOff x="70" y="0"/>
            <a:chExt cx="1228621" cy="1176513"/>
          </a:xfrm>
        </p:grpSpPr>
        <p:sp>
          <p:nvSpPr>
            <p:cNvPr id="164" name="Google Shape;164;p18"/>
            <p:cNvSpPr/>
            <p:nvPr/>
          </p:nvSpPr>
          <p:spPr>
            <a:xfrm>
              <a:off x="70" y="0"/>
              <a:ext cx="1228621" cy="1176513"/>
            </a:xfrm>
            <a:custGeom>
              <a:rect b="b" l="l" r="r" t="t"/>
              <a:pathLst>
                <a:path extrusionOk="0" h="1176513" w="1228621">
                  <a:moveTo>
                    <a:pt x="608162" y="0"/>
                  </a:moveTo>
                  <a:cubicBezTo>
                    <a:pt x="609571" y="2616"/>
                    <a:pt x="611382" y="5634"/>
                    <a:pt x="612790" y="8249"/>
                  </a:cubicBezTo>
                  <a:cubicBezTo>
                    <a:pt x="615204" y="7847"/>
                    <a:pt x="617216" y="8249"/>
                    <a:pt x="617820" y="7444"/>
                  </a:cubicBezTo>
                  <a:cubicBezTo>
                    <a:pt x="622246" y="402"/>
                    <a:pt x="628886" y="402"/>
                    <a:pt x="635727" y="1408"/>
                  </a:cubicBezTo>
                  <a:cubicBezTo>
                    <a:pt x="637538" y="1610"/>
                    <a:pt x="639751" y="5231"/>
                    <a:pt x="640757" y="5030"/>
                  </a:cubicBezTo>
                  <a:cubicBezTo>
                    <a:pt x="670132" y="-5835"/>
                    <a:pt x="700313" y="4829"/>
                    <a:pt x="730091" y="1408"/>
                  </a:cubicBezTo>
                  <a:cubicBezTo>
                    <a:pt x="745181" y="-402"/>
                    <a:pt x="760875" y="805"/>
                    <a:pt x="776166" y="2012"/>
                  </a:cubicBezTo>
                  <a:cubicBezTo>
                    <a:pt x="794676" y="3622"/>
                    <a:pt x="813589" y="10664"/>
                    <a:pt x="831496" y="8450"/>
                  </a:cubicBezTo>
                  <a:cubicBezTo>
                    <a:pt x="848800" y="6438"/>
                    <a:pt x="864091" y="10261"/>
                    <a:pt x="878779" y="15291"/>
                  </a:cubicBezTo>
                  <a:cubicBezTo>
                    <a:pt x="899905" y="22333"/>
                    <a:pt x="922037" y="25351"/>
                    <a:pt x="942560" y="37222"/>
                  </a:cubicBezTo>
                  <a:cubicBezTo>
                    <a:pt x="959058" y="46880"/>
                    <a:pt x="979581" y="51306"/>
                    <a:pt x="996281" y="62171"/>
                  </a:cubicBezTo>
                  <a:cubicBezTo>
                    <a:pt x="1011170" y="71829"/>
                    <a:pt x="1024650" y="83700"/>
                    <a:pt x="1038332" y="94967"/>
                  </a:cubicBezTo>
                  <a:cubicBezTo>
                    <a:pt x="1049398" y="104021"/>
                    <a:pt x="1060263" y="113478"/>
                    <a:pt x="1070725" y="123337"/>
                  </a:cubicBezTo>
                  <a:cubicBezTo>
                    <a:pt x="1107143" y="157340"/>
                    <a:pt x="1129879" y="200598"/>
                    <a:pt x="1151206" y="244661"/>
                  </a:cubicBezTo>
                  <a:cubicBezTo>
                    <a:pt x="1162473" y="267800"/>
                    <a:pt x="1173942" y="290938"/>
                    <a:pt x="1185209" y="314076"/>
                  </a:cubicBezTo>
                  <a:cubicBezTo>
                    <a:pt x="1201104" y="346872"/>
                    <a:pt x="1209957" y="380875"/>
                    <a:pt x="1214383" y="417695"/>
                  </a:cubicBezTo>
                  <a:cubicBezTo>
                    <a:pt x="1219212" y="458136"/>
                    <a:pt x="1216999" y="498377"/>
                    <a:pt x="1219615" y="538617"/>
                  </a:cubicBezTo>
                  <a:cubicBezTo>
                    <a:pt x="1221023" y="560749"/>
                    <a:pt x="1223639" y="582680"/>
                    <a:pt x="1226657" y="604611"/>
                  </a:cubicBezTo>
                  <a:cubicBezTo>
                    <a:pt x="1230278" y="631170"/>
                    <a:pt x="1228870" y="657728"/>
                    <a:pt x="1222633" y="683281"/>
                  </a:cubicBezTo>
                  <a:cubicBezTo>
                    <a:pt x="1218810" y="699176"/>
                    <a:pt x="1214182" y="716077"/>
                    <a:pt x="1207341" y="730765"/>
                  </a:cubicBezTo>
                  <a:cubicBezTo>
                    <a:pt x="1193861" y="759536"/>
                    <a:pt x="1176155" y="786498"/>
                    <a:pt x="1160864" y="814465"/>
                  </a:cubicBezTo>
                  <a:cubicBezTo>
                    <a:pt x="1152816" y="828750"/>
                    <a:pt x="1146981" y="844444"/>
                    <a:pt x="1138128" y="858125"/>
                  </a:cubicBezTo>
                  <a:cubicBezTo>
                    <a:pt x="1115794" y="892531"/>
                    <a:pt x="1104125" y="931966"/>
                    <a:pt x="1083401" y="966975"/>
                  </a:cubicBezTo>
                  <a:cubicBezTo>
                    <a:pt x="1069920" y="989711"/>
                    <a:pt x="1053020" y="1010033"/>
                    <a:pt x="1032698" y="1027135"/>
                  </a:cubicBezTo>
                  <a:cubicBezTo>
                    <a:pt x="1009761" y="1046450"/>
                    <a:pt x="987025" y="1066369"/>
                    <a:pt x="962479" y="1083270"/>
                  </a:cubicBezTo>
                  <a:cubicBezTo>
                    <a:pt x="928274" y="1106408"/>
                    <a:pt x="893265" y="1128540"/>
                    <a:pt x="856848" y="1148057"/>
                  </a:cubicBezTo>
                  <a:cubicBezTo>
                    <a:pt x="837130" y="1158721"/>
                    <a:pt x="813992" y="1163147"/>
                    <a:pt x="792262" y="1170189"/>
                  </a:cubicBezTo>
                  <a:cubicBezTo>
                    <a:pt x="789646" y="1170994"/>
                    <a:pt x="786628" y="1170994"/>
                    <a:pt x="783812" y="1170994"/>
                  </a:cubicBezTo>
                  <a:cubicBezTo>
                    <a:pt x="772947" y="1171396"/>
                    <a:pt x="762484" y="1166568"/>
                    <a:pt x="750814" y="1174012"/>
                  </a:cubicBezTo>
                  <a:cubicBezTo>
                    <a:pt x="743370" y="1178640"/>
                    <a:pt x="730493" y="1175622"/>
                    <a:pt x="720031" y="1174616"/>
                  </a:cubicBezTo>
                  <a:cubicBezTo>
                    <a:pt x="689045" y="1172000"/>
                    <a:pt x="657457" y="1179042"/>
                    <a:pt x="626472" y="1169787"/>
                  </a:cubicBezTo>
                  <a:cubicBezTo>
                    <a:pt x="616009" y="1166568"/>
                    <a:pt x="603736" y="1169586"/>
                    <a:pt x="592469" y="1168781"/>
                  </a:cubicBezTo>
                  <a:cubicBezTo>
                    <a:pt x="554844" y="1165763"/>
                    <a:pt x="516817" y="1169384"/>
                    <a:pt x="479796" y="1160129"/>
                  </a:cubicBezTo>
                  <a:cubicBezTo>
                    <a:pt x="477784" y="1159727"/>
                    <a:pt x="475369" y="1160129"/>
                    <a:pt x="473357" y="1160531"/>
                  </a:cubicBezTo>
                  <a:cubicBezTo>
                    <a:pt x="433922" y="1169586"/>
                    <a:pt x="396900" y="1153691"/>
                    <a:pt x="359276" y="1147655"/>
                  </a:cubicBezTo>
                  <a:cubicBezTo>
                    <a:pt x="331912" y="1143228"/>
                    <a:pt x="306158" y="1128943"/>
                    <a:pt x="279600" y="1118883"/>
                  </a:cubicBezTo>
                  <a:cubicBezTo>
                    <a:pt x="268332" y="1114658"/>
                    <a:pt x="257468" y="1109225"/>
                    <a:pt x="245999" y="1105201"/>
                  </a:cubicBezTo>
                  <a:cubicBezTo>
                    <a:pt x="215014" y="1094135"/>
                    <a:pt x="194894" y="1068985"/>
                    <a:pt x="171353" y="1048462"/>
                  </a:cubicBezTo>
                  <a:cubicBezTo>
                    <a:pt x="130107" y="1012447"/>
                    <a:pt x="105158" y="964561"/>
                    <a:pt x="77593" y="918687"/>
                  </a:cubicBezTo>
                  <a:cubicBezTo>
                    <a:pt x="63308" y="896555"/>
                    <a:pt x="50230" y="873417"/>
                    <a:pt x="38158" y="850077"/>
                  </a:cubicBezTo>
                  <a:cubicBezTo>
                    <a:pt x="17836" y="810843"/>
                    <a:pt x="4356" y="768792"/>
                    <a:pt x="1539" y="724930"/>
                  </a:cubicBezTo>
                  <a:cubicBezTo>
                    <a:pt x="-1278" y="681470"/>
                    <a:pt x="332" y="637809"/>
                    <a:pt x="1941" y="594149"/>
                  </a:cubicBezTo>
                  <a:cubicBezTo>
                    <a:pt x="3148" y="562761"/>
                    <a:pt x="5362" y="531374"/>
                    <a:pt x="10794" y="500590"/>
                  </a:cubicBezTo>
                  <a:cubicBezTo>
                    <a:pt x="16025" y="470410"/>
                    <a:pt x="23872" y="440229"/>
                    <a:pt x="34134" y="411256"/>
                  </a:cubicBezTo>
                  <a:cubicBezTo>
                    <a:pt x="45602" y="379064"/>
                    <a:pt x="58881" y="347073"/>
                    <a:pt x="75782" y="317698"/>
                  </a:cubicBezTo>
                  <a:cubicBezTo>
                    <a:pt x="92080" y="289529"/>
                    <a:pt x="104957" y="259148"/>
                    <a:pt x="131918" y="237217"/>
                  </a:cubicBezTo>
                  <a:cubicBezTo>
                    <a:pt x="153647" y="219511"/>
                    <a:pt x="173969" y="199793"/>
                    <a:pt x="194290" y="180679"/>
                  </a:cubicBezTo>
                  <a:cubicBezTo>
                    <a:pt x="224269" y="152913"/>
                    <a:pt x="256059" y="127562"/>
                    <a:pt x="288251" y="102814"/>
                  </a:cubicBezTo>
                  <a:cubicBezTo>
                    <a:pt x="311188" y="85108"/>
                    <a:pt x="336137" y="69415"/>
                    <a:pt x="362093" y="56538"/>
                  </a:cubicBezTo>
                  <a:cubicBezTo>
                    <a:pt x="376981" y="49294"/>
                    <a:pt x="394084" y="46075"/>
                    <a:pt x="409777" y="38631"/>
                  </a:cubicBezTo>
                  <a:cubicBezTo>
                    <a:pt x="430501" y="28973"/>
                    <a:pt x="453438" y="23138"/>
                    <a:pt x="475973" y="17505"/>
                  </a:cubicBezTo>
                  <a:cubicBezTo>
                    <a:pt x="492672" y="13279"/>
                    <a:pt x="510579" y="13682"/>
                    <a:pt x="526877" y="8652"/>
                  </a:cubicBezTo>
                  <a:cubicBezTo>
                    <a:pt x="553435" y="604"/>
                    <a:pt x="581201" y="6036"/>
                    <a:pt x="608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 txBox="1"/>
            <p:nvPr/>
          </p:nvSpPr>
          <p:spPr>
            <a:xfrm>
              <a:off x="203226" y="275601"/>
              <a:ext cx="822900" cy="6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66" name="Google Shape;166;p18"/>
          <p:cNvGrpSpPr/>
          <p:nvPr/>
        </p:nvGrpSpPr>
        <p:grpSpPr>
          <a:xfrm>
            <a:off x="6159608" y="2740940"/>
            <a:ext cx="460733" cy="441192"/>
            <a:chOff x="70" y="0"/>
            <a:chExt cx="1228621" cy="1176513"/>
          </a:xfrm>
        </p:grpSpPr>
        <p:sp>
          <p:nvSpPr>
            <p:cNvPr id="167" name="Google Shape;167;p18"/>
            <p:cNvSpPr/>
            <p:nvPr/>
          </p:nvSpPr>
          <p:spPr>
            <a:xfrm>
              <a:off x="70" y="0"/>
              <a:ext cx="1228621" cy="1176513"/>
            </a:xfrm>
            <a:custGeom>
              <a:rect b="b" l="l" r="r" t="t"/>
              <a:pathLst>
                <a:path extrusionOk="0" h="1176513" w="1228621">
                  <a:moveTo>
                    <a:pt x="608162" y="0"/>
                  </a:moveTo>
                  <a:cubicBezTo>
                    <a:pt x="609571" y="2616"/>
                    <a:pt x="611382" y="5634"/>
                    <a:pt x="612790" y="8249"/>
                  </a:cubicBezTo>
                  <a:cubicBezTo>
                    <a:pt x="615204" y="7847"/>
                    <a:pt x="617216" y="8249"/>
                    <a:pt x="617820" y="7444"/>
                  </a:cubicBezTo>
                  <a:cubicBezTo>
                    <a:pt x="622246" y="402"/>
                    <a:pt x="628886" y="402"/>
                    <a:pt x="635727" y="1408"/>
                  </a:cubicBezTo>
                  <a:cubicBezTo>
                    <a:pt x="637538" y="1610"/>
                    <a:pt x="639751" y="5231"/>
                    <a:pt x="640757" y="5030"/>
                  </a:cubicBezTo>
                  <a:cubicBezTo>
                    <a:pt x="670132" y="-5835"/>
                    <a:pt x="700313" y="4829"/>
                    <a:pt x="730091" y="1408"/>
                  </a:cubicBezTo>
                  <a:cubicBezTo>
                    <a:pt x="745181" y="-402"/>
                    <a:pt x="760875" y="805"/>
                    <a:pt x="776166" y="2012"/>
                  </a:cubicBezTo>
                  <a:cubicBezTo>
                    <a:pt x="794676" y="3622"/>
                    <a:pt x="813589" y="10664"/>
                    <a:pt x="831496" y="8450"/>
                  </a:cubicBezTo>
                  <a:cubicBezTo>
                    <a:pt x="848800" y="6438"/>
                    <a:pt x="864091" y="10261"/>
                    <a:pt x="878779" y="15291"/>
                  </a:cubicBezTo>
                  <a:cubicBezTo>
                    <a:pt x="899905" y="22333"/>
                    <a:pt x="922037" y="25351"/>
                    <a:pt x="942560" y="37222"/>
                  </a:cubicBezTo>
                  <a:cubicBezTo>
                    <a:pt x="959058" y="46880"/>
                    <a:pt x="979581" y="51306"/>
                    <a:pt x="996281" y="62171"/>
                  </a:cubicBezTo>
                  <a:cubicBezTo>
                    <a:pt x="1011170" y="71829"/>
                    <a:pt x="1024650" y="83700"/>
                    <a:pt x="1038332" y="94967"/>
                  </a:cubicBezTo>
                  <a:cubicBezTo>
                    <a:pt x="1049398" y="104021"/>
                    <a:pt x="1060263" y="113478"/>
                    <a:pt x="1070725" y="123337"/>
                  </a:cubicBezTo>
                  <a:cubicBezTo>
                    <a:pt x="1107143" y="157340"/>
                    <a:pt x="1129879" y="200598"/>
                    <a:pt x="1151206" y="244661"/>
                  </a:cubicBezTo>
                  <a:cubicBezTo>
                    <a:pt x="1162473" y="267800"/>
                    <a:pt x="1173942" y="290938"/>
                    <a:pt x="1185209" y="314076"/>
                  </a:cubicBezTo>
                  <a:cubicBezTo>
                    <a:pt x="1201104" y="346872"/>
                    <a:pt x="1209957" y="380875"/>
                    <a:pt x="1214383" y="417695"/>
                  </a:cubicBezTo>
                  <a:cubicBezTo>
                    <a:pt x="1219212" y="458136"/>
                    <a:pt x="1216999" y="498377"/>
                    <a:pt x="1219615" y="538617"/>
                  </a:cubicBezTo>
                  <a:cubicBezTo>
                    <a:pt x="1221023" y="560749"/>
                    <a:pt x="1223639" y="582680"/>
                    <a:pt x="1226657" y="604611"/>
                  </a:cubicBezTo>
                  <a:cubicBezTo>
                    <a:pt x="1230278" y="631170"/>
                    <a:pt x="1228870" y="657728"/>
                    <a:pt x="1222633" y="683281"/>
                  </a:cubicBezTo>
                  <a:cubicBezTo>
                    <a:pt x="1218810" y="699176"/>
                    <a:pt x="1214182" y="716077"/>
                    <a:pt x="1207341" y="730765"/>
                  </a:cubicBezTo>
                  <a:cubicBezTo>
                    <a:pt x="1193861" y="759536"/>
                    <a:pt x="1176155" y="786498"/>
                    <a:pt x="1160864" y="814465"/>
                  </a:cubicBezTo>
                  <a:cubicBezTo>
                    <a:pt x="1152816" y="828750"/>
                    <a:pt x="1146981" y="844444"/>
                    <a:pt x="1138128" y="858125"/>
                  </a:cubicBezTo>
                  <a:cubicBezTo>
                    <a:pt x="1115794" y="892531"/>
                    <a:pt x="1104125" y="931966"/>
                    <a:pt x="1083401" y="966975"/>
                  </a:cubicBezTo>
                  <a:cubicBezTo>
                    <a:pt x="1069920" y="989711"/>
                    <a:pt x="1053020" y="1010033"/>
                    <a:pt x="1032698" y="1027135"/>
                  </a:cubicBezTo>
                  <a:cubicBezTo>
                    <a:pt x="1009761" y="1046450"/>
                    <a:pt x="987025" y="1066369"/>
                    <a:pt x="962479" y="1083270"/>
                  </a:cubicBezTo>
                  <a:cubicBezTo>
                    <a:pt x="928274" y="1106408"/>
                    <a:pt x="893265" y="1128540"/>
                    <a:pt x="856848" y="1148057"/>
                  </a:cubicBezTo>
                  <a:cubicBezTo>
                    <a:pt x="837130" y="1158721"/>
                    <a:pt x="813992" y="1163147"/>
                    <a:pt x="792262" y="1170189"/>
                  </a:cubicBezTo>
                  <a:cubicBezTo>
                    <a:pt x="789646" y="1170994"/>
                    <a:pt x="786628" y="1170994"/>
                    <a:pt x="783812" y="1170994"/>
                  </a:cubicBezTo>
                  <a:cubicBezTo>
                    <a:pt x="772947" y="1171396"/>
                    <a:pt x="762484" y="1166568"/>
                    <a:pt x="750814" y="1174012"/>
                  </a:cubicBezTo>
                  <a:cubicBezTo>
                    <a:pt x="743370" y="1178640"/>
                    <a:pt x="730493" y="1175622"/>
                    <a:pt x="720031" y="1174616"/>
                  </a:cubicBezTo>
                  <a:cubicBezTo>
                    <a:pt x="689045" y="1172000"/>
                    <a:pt x="657457" y="1179042"/>
                    <a:pt x="626472" y="1169787"/>
                  </a:cubicBezTo>
                  <a:cubicBezTo>
                    <a:pt x="616009" y="1166568"/>
                    <a:pt x="603736" y="1169586"/>
                    <a:pt x="592469" y="1168781"/>
                  </a:cubicBezTo>
                  <a:cubicBezTo>
                    <a:pt x="554844" y="1165763"/>
                    <a:pt x="516817" y="1169384"/>
                    <a:pt x="479796" y="1160129"/>
                  </a:cubicBezTo>
                  <a:cubicBezTo>
                    <a:pt x="477784" y="1159727"/>
                    <a:pt x="475369" y="1160129"/>
                    <a:pt x="473357" y="1160531"/>
                  </a:cubicBezTo>
                  <a:cubicBezTo>
                    <a:pt x="433922" y="1169586"/>
                    <a:pt x="396900" y="1153691"/>
                    <a:pt x="359276" y="1147655"/>
                  </a:cubicBezTo>
                  <a:cubicBezTo>
                    <a:pt x="331912" y="1143228"/>
                    <a:pt x="306158" y="1128943"/>
                    <a:pt x="279600" y="1118883"/>
                  </a:cubicBezTo>
                  <a:cubicBezTo>
                    <a:pt x="268332" y="1114658"/>
                    <a:pt x="257468" y="1109225"/>
                    <a:pt x="245999" y="1105201"/>
                  </a:cubicBezTo>
                  <a:cubicBezTo>
                    <a:pt x="215014" y="1094135"/>
                    <a:pt x="194894" y="1068985"/>
                    <a:pt x="171353" y="1048462"/>
                  </a:cubicBezTo>
                  <a:cubicBezTo>
                    <a:pt x="130107" y="1012447"/>
                    <a:pt x="105158" y="964561"/>
                    <a:pt x="77593" y="918687"/>
                  </a:cubicBezTo>
                  <a:cubicBezTo>
                    <a:pt x="63308" y="896555"/>
                    <a:pt x="50230" y="873417"/>
                    <a:pt x="38158" y="850077"/>
                  </a:cubicBezTo>
                  <a:cubicBezTo>
                    <a:pt x="17836" y="810843"/>
                    <a:pt x="4356" y="768792"/>
                    <a:pt x="1539" y="724930"/>
                  </a:cubicBezTo>
                  <a:cubicBezTo>
                    <a:pt x="-1278" y="681470"/>
                    <a:pt x="332" y="637809"/>
                    <a:pt x="1941" y="594149"/>
                  </a:cubicBezTo>
                  <a:cubicBezTo>
                    <a:pt x="3148" y="562761"/>
                    <a:pt x="5362" y="531374"/>
                    <a:pt x="10794" y="500590"/>
                  </a:cubicBezTo>
                  <a:cubicBezTo>
                    <a:pt x="16025" y="470410"/>
                    <a:pt x="23872" y="440229"/>
                    <a:pt x="34134" y="411256"/>
                  </a:cubicBezTo>
                  <a:cubicBezTo>
                    <a:pt x="45602" y="379064"/>
                    <a:pt x="58881" y="347073"/>
                    <a:pt x="75782" y="317698"/>
                  </a:cubicBezTo>
                  <a:cubicBezTo>
                    <a:pt x="92080" y="289529"/>
                    <a:pt x="104957" y="259148"/>
                    <a:pt x="131918" y="237217"/>
                  </a:cubicBezTo>
                  <a:cubicBezTo>
                    <a:pt x="153647" y="219511"/>
                    <a:pt x="173969" y="199793"/>
                    <a:pt x="194290" y="180679"/>
                  </a:cubicBezTo>
                  <a:cubicBezTo>
                    <a:pt x="224269" y="152913"/>
                    <a:pt x="256059" y="127562"/>
                    <a:pt x="288251" y="102814"/>
                  </a:cubicBezTo>
                  <a:cubicBezTo>
                    <a:pt x="311188" y="85108"/>
                    <a:pt x="336137" y="69415"/>
                    <a:pt x="362093" y="56538"/>
                  </a:cubicBezTo>
                  <a:cubicBezTo>
                    <a:pt x="376981" y="49294"/>
                    <a:pt x="394084" y="46075"/>
                    <a:pt x="409777" y="38631"/>
                  </a:cubicBezTo>
                  <a:cubicBezTo>
                    <a:pt x="430501" y="28973"/>
                    <a:pt x="453438" y="23138"/>
                    <a:pt x="475973" y="17505"/>
                  </a:cubicBezTo>
                  <a:cubicBezTo>
                    <a:pt x="492672" y="13279"/>
                    <a:pt x="510579" y="13682"/>
                    <a:pt x="526877" y="8652"/>
                  </a:cubicBezTo>
                  <a:cubicBezTo>
                    <a:pt x="553435" y="604"/>
                    <a:pt x="581201" y="6036"/>
                    <a:pt x="608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203226" y="275601"/>
              <a:ext cx="822900" cy="6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5252388" y="2063115"/>
            <a:ext cx="26148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Title: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Date: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Details: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5252388" y="454025"/>
            <a:ext cx="26148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Title: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Date: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Details: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5252388" y="3672205"/>
            <a:ext cx="26148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Title: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Date: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Details: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76" name="Google Shape;176;p19"/>
          <p:cNvGrpSpPr/>
          <p:nvPr/>
        </p:nvGrpSpPr>
        <p:grpSpPr>
          <a:xfrm>
            <a:off x="514350" y="2556113"/>
            <a:ext cx="4057650" cy="2064495"/>
            <a:chOff x="0" y="-9525"/>
            <a:chExt cx="10820400" cy="5505320"/>
          </a:xfrm>
        </p:grpSpPr>
        <p:sp>
          <p:nvSpPr>
            <p:cNvPr id="177" name="Google Shape;177;p19"/>
            <p:cNvSpPr txBox="1"/>
            <p:nvPr/>
          </p:nvSpPr>
          <p:spPr>
            <a:xfrm>
              <a:off x="0" y="-9525"/>
              <a:ext cx="10820400" cy="3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Other Relevant Information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0" y="3870395"/>
              <a:ext cx="108204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(Examples are volunteer work, affiliations, awards, and  workshops)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179" name="Google Shape;179;p19"/>
          <p:cNvCxnSpPr/>
          <p:nvPr/>
        </p:nvCxnSpPr>
        <p:spPr>
          <a:xfrm>
            <a:off x="5252388" y="1757680"/>
            <a:ext cx="3246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0" name="Google Shape;180;p19"/>
          <p:cNvCxnSpPr/>
          <p:nvPr/>
        </p:nvCxnSpPr>
        <p:spPr>
          <a:xfrm>
            <a:off x="5252388" y="3366770"/>
            <a:ext cx="3246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Carnival base template">
  <a:themeElements>
    <a:clrScheme name="Custom 347">
      <a:dk1>
        <a:srgbClr val="191919"/>
      </a:dk1>
      <a:lt1>
        <a:srgbClr val="FFFFFF"/>
      </a:lt1>
      <a:dk2>
        <a:srgbClr val="7F73E3"/>
      </a:dk2>
      <a:lt2>
        <a:srgbClr val="FFA500"/>
      </a:lt2>
      <a:accent1>
        <a:srgbClr val="FFACEC"/>
      </a:accent1>
      <a:accent2>
        <a:srgbClr val="E7E4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F73E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