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3400" cx="7556500"/>
  <p:notesSz cx="6858000" cy="9144000"/>
  <p:embeddedFontLst>
    <p:embeddedFont>
      <p:font typeface="Arimo"/>
      <p:bold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Arimo-boldItalic.fntdata"/><Relationship Id="rId10" Type="http://schemas.openxmlformats.org/officeDocument/2006/relationships/font" Target="fonts/Arimo-bold.fnt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BEB"/>
        </a:solidFill>
      </p:bgPr>
    </p:bg>
    <p:spTree>
      <p:nvGrpSpPr>
        <p:cNvPr id="83" name="Shape 83"/>
        <p:cNvGrpSpPr/>
        <p:nvPr/>
      </p:nvGrpSpPr>
      <p:grpSpPr>
        <a:xfrm>
          <a:off x="0" y="0"/>
          <a:ext cx="0" cy="0"/>
          <a:chOff x="0" y="0"/>
          <a:chExt cx="0" cy="0"/>
        </a:xfrm>
      </p:grpSpPr>
      <p:sp>
        <p:nvSpPr>
          <p:cNvPr id="84" name="Google Shape;84;p13"/>
          <p:cNvSpPr txBox="1"/>
          <p:nvPr/>
        </p:nvSpPr>
        <p:spPr>
          <a:xfrm>
            <a:off x="379001" y="582476"/>
            <a:ext cx="3027600" cy="19701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8000" u="none" cap="none" strike="noStrike">
                <a:solidFill>
                  <a:srgbClr val="000000"/>
                </a:solidFill>
                <a:latin typeface="Arimo"/>
                <a:ea typeface="Arimo"/>
                <a:cs typeface="Arimo"/>
                <a:sym typeface="Arimo"/>
              </a:rPr>
              <a:t>John</a:t>
            </a:r>
            <a:endParaRPr/>
          </a:p>
          <a:p>
            <a:pPr indent="0" lvl="0" marL="0" marR="0" rtl="0" algn="l">
              <a:lnSpc>
                <a:spcPct val="80000"/>
              </a:lnSpc>
              <a:spcBef>
                <a:spcPts val="0"/>
              </a:spcBef>
              <a:spcAft>
                <a:spcPts val="0"/>
              </a:spcAft>
              <a:buNone/>
            </a:pPr>
            <a:r>
              <a:rPr b="1" i="0" lang="en-US" sz="8000" u="none" cap="none" strike="noStrike">
                <a:solidFill>
                  <a:srgbClr val="000000"/>
                </a:solidFill>
                <a:latin typeface="Arimo"/>
                <a:ea typeface="Arimo"/>
                <a:cs typeface="Arimo"/>
                <a:sym typeface="Arimo"/>
              </a:rPr>
              <a:t>Smith</a:t>
            </a:r>
            <a:endParaRPr/>
          </a:p>
        </p:txBody>
      </p:sp>
      <p:sp>
        <p:nvSpPr>
          <p:cNvPr id="85" name="Google Shape;85;p13"/>
          <p:cNvSpPr txBox="1"/>
          <p:nvPr/>
        </p:nvSpPr>
        <p:spPr>
          <a:xfrm>
            <a:off x="3780000" y="708375"/>
            <a:ext cx="3383400" cy="2910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2100" u="none" cap="none" strike="noStrike">
                <a:solidFill>
                  <a:srgbClr val="000000"/>
                </a:solidFill>
                <a:latin typeface="Arimo"/>
                <a:ea typeface="Arimo"/>
                <a:cs typeface="Arimo"/>
                <a:sym typeface="Arimo"/>
              </a:rPr>
              <a:t>Education</a:t>
            </a:r>
            <a:endParaRPr/>
          </a:p>
        </p:txBody>
      </p:sp>
      <p:grpSp>
        <p:nvGrpSpPr>
          <p:cNvPr id="86" name="Google Shape;86;p13"/>
          <p:cNvGrpSpPr/>
          <p:nvPr/>
        </p:nvGrpSpPr>
        <p:grpSpPr>
          <a:xfrm>
            <a:off x="3797600" y="1165821"/>
            <a:ext cx="3383343" cy="786035"/>
            <a:chOff x="0" y="-38100"/>
            <a:chExt cx="4511124" cy="1048047"/>
          </a:xfrm>
        </p:grpSpPr>
        <p:sp>
          <p:nvSpPr>
            <p:cNvPr id="87" name="Google Shape;87;p13"/>
            <p:cNvSpPr txBox="1"/>
            <p:nvPr/>
          </p:nvSpPr>
          <p:spPr>
            <a:xfrm>
              <a:off x="0" y="-38100"/>
              <a:ext cx="45111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2010-2014</a:t>
              </a:r>
              <a:endParaRPr/>
            </a:p>
          </p:txBody>
        </p:sp>
        <p:sp>
          <p:nvSpPr>
            <p:cNvPr id="88" name="Google Shape;88;p13"/>
            <p:cNvSpPr txBox="1"/>
            <p:nvPr/>
          </p:nvSpPr>
          <p:spPr>
            <a:xfrm>
              <a:off x="0" y="257810"/>
              <a:ext cx="45111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University Name Here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BS Business Administration</a:t>
              </a:r>
              <a:endParaRPr/>
            </a:p>
          </p:txBody>
        </p:sp>
        <p:sp>
          <p:nvSpPr>
            <p:cNvPr id="89" name="Google Shape;89;p13"/>
            <p:cNvSpPr txBox="1"/>
            <p:nvPr/>
          </p:nvSpPr>
          <p:spPr>
            <a:xfrm>
              <a:off x="231324" y="788247"/>
              <a:ext cx="42798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(cum laude)</a:t>
              </a:r>
              <a:endParaRPr/>
            </a:p>
          </p:txBody>
        </p:sp>
      </p:grpSp>
      <p:grpSp>
        <p:nvGrpSpPr>
          <p:cNvPr id="90" name="Google Shape;90;p13"/>
          <p:cNvGrpSpPr/>
          <p:nvPr/>
        </p:nvGrpSpPr>
        <p:grpSpPr>
          <a:xfrm>
            <a:off x="3797600" y="2088476"/>
            <a:ext cx="3383325" cy="615682"/>
            <a:chOff x="0" y="-38100"/>
            <a:chExt cx="4511100" cy="820910"/>
          </a:xfrm>
        </p:grpSpPr>
        <p:sp>
          <p:nvSpPr>
            <p:cNvPr id="91" name="Google Shape;91;p13"/>
            <p:cNvSpPr txBox="1"/>
            <p:nvPr/>
          </p:nvSpPr>
          <p:spPr>
            <a:xfrm>
              <a:off x="0" y="-38100"/>
              <a:ext cx="45111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2017-2020</a:t>
              </a:r>
              <a:endParaRPr/>
            </a:p>
          </p:txBody>
        </p:sp>
        <p:sp>
          <p:nvSpPr>
            <p:cNvPr id="92" name="Google Shape;92;p13"/>
            <p:cNvSpPr txBox="1"/>
            <p:nvPr/>
          </p:nvSpPr>
          <p:spPr>
            <a:xfrm>
              <a:off x="0" y="257810"/>
              <a:ext cx="45111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University Name Here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MBA</a:t>
              </a:r>
              <a:endParaRPr/>
            </a:p>
          </p:txBody>
        </p:sp>
      </p:grpSp>
      <p:sp>
        <p:nvSpPr>
          <p:cNvPr id="93" name="Google Shape;93;p13"/>
          <p:cNvSpPr txBox="1"/>
          <p:nvPr/>
        </p:nvSpPr>
        <p:spPr>
          <a:xfrm>
            <a:off x="382451" y="2563365"/>
            <a:ext cx="2767200" cy="4208700"/>
          </a:xfrm>
          <a:prstGeom prst="rect">
            <a:avLst/>
          </a:prstGeom>
          <a:noFill/>
          <a:ln>
            <a:noFill/>
          </a:ln>
        </p:spPr>
        <p:txBody>
          <a:bodyPr anchorCtr="0" anchor="t" bIns="0" lIns="0" spcFirstLastPara="1" rIns="0" wrap="square" tIns="0">
            <a:spAutoFit/>
          </a:bodyPr>
          <a:lstStyle/>
          <a:p>
            <a:pPr indent="0" lvl="0" marL="0" marR="0" rtl="0" algn="just">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Enter your objective and background here.</a:t>
            </a:r>
            <a:endParaRPr/>
          </a:p>
          <a:p>
            <a:pPr indent="0" lvl="0" marL="0" marR="0" rtl="0" algn="just">
              <a:lnSpc>
                <a:spcPct val="90000"/>
              </a:lnSpc>
              <a:spcBef>
                <a:spcPts val="0"/>
              </a:spcBef>
              <a:spcAft>
                <a:spcPts val="0"/>
              </a:spcAft>
              <a:buNone/>
            </a:pPr>
            <a:r>
              <a:t/>
            </a:r>
            <a:endParaRPr b="0" i="0" sz="1599" u="none" cap="none" strike="noStrike">
              <a:solidFill>
                <a:srgbClr val="000000"/>
              </a:solidFill>
              <a:latin typeface="Arimo"/>
              <a:ea typeface="Arimo"/>
              <a:cs typeface="Arimo"/>
              <a:sym typeface="Arimo"/>
            </a:endParaRPr>
          </a:p>
          <a:p>
            <a:pPr indent="0" lvl="0" marL="0" marR="0" rtl="0" algn="just">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a:p>
        </p:txBody>
      </p:sp>
      <p:sp>
        <p:nvSpPr>
          <p:cNvPr id="94" name="Google Shape;94;p13"/>
          <p:cNvSpPr txBox="1"/>
          <p:nvPr/>
        </p:nvSpPr>
        <p:spPr>
          <a:xfrm>
            <a:off x="3797600" y="3140224"/>
            <a:ext cx="3383400" cy="2910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2100" u="none" cap="none" strike="noStrike">
                <a:solidFill>
                  <a:srgbClr val="000000"/>
                </a:solidFill>
                <a:latin typeface="Arimo"/>
                <a:ea typeface="Arimo"/>
                <a:cs typeface="Arimo"/>
                <a:sym typeface="Arimo"/>
              </a:rPr>
              <a:t>Experience</a:t>
            </a:r>
            <a:endParaRPr/>
          </a:p>
        </p:txBody>
      </p:sp>
      <p:grpSp>
        <p:nvGrpSpPr>
          <p:cNvPr id="95" name="Google Shape;95;p13"/>
          <p:cNvGrpSpPr/>
          <p:nvPr/>
        </p:nvGrpSpPr>
        <p:grpSpPr>
          <a:xfrm>
            <a:off x="3797600" y="3601234"/>
            <a:ext cx="3383343" cy="1298923"/>
            <a:chOff x="0" y="-38100"/>
            <a:chExt cx="4511124" cy="1731897"/>
          </a:xfrm>
        </p:grpSpPr>
        <p:sp>
          <p:nvSpPr>
            <p:cNvPr id="96" name="Google Shape;96;p13"/>
            <p:cNvSpPr txBox="1"/>
            <p:nvPr/>
          </p:nvSpPr>
          <p:spPr>
            <a:xfrm>
              <a:off x="0" y="-38100"/>
              <a:ext cx="45111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2015-2017</a:t>
              </a:r>
              <a:endParaRPr/>
            </a:p>
          </p:txBody>
        </p:sp>
        <p:sp>
          <p:nvSpPr>
            <p:cNvPr id="97" name="Google Shape;97;p13"/>
            <p:cNvSpPr txBox="1"/>
            <p:nvPr/>
          </p:nvSpPr>
          <p:spPr>
            <a:xfrm>
              <a:off x="0" y="257810"/>
              <a:ext cx="45111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Company Name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Sales Executive</a:t>
              </a:r>
              <a:endParaRPr/>
            </a:p>
          </p:txBody>
        </p:sp>
        <p:sp>
          <p:nvSpPr>
            <p:cNvPr id="98" name="Google Shape;98;p13"/>
            <p:cNvSpPr txBox="1"/>
            <p:nvPr/>
          </p:nvSpPr>
          <p:spPr>
            <a:xfrm>
              <a:off x="231324" y="807297"/>
              <a:ext cx="4279800" cy="8865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Enter your job description here.</a:t>
              </a:r>
              <a:endParaRPr/>
            </a:p>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Lorem ipsum dolor sit amet, consectetur adipiscing elit, sed do eiusmod tempor incididunt ut labore et dolore magna aliqua. </a:t>
              </a:r>
              <a:endParaRPr/>
            </a:p>
          </p:txBody>
        </p:sp>
      </p:grpSp>
      <p:grpSp>
        <p:nvGrpSpPr>
          <p:cNvPr id="99" name="Google Shape;99;p13"/>
          <p:cNvGrpSpPr/>
          <p:nvPr/>
        </p:nvGrpSpPr>
        <p:grpSpPr>
          <a:xfrm>
            <a:off x="3797600" y="5068719"/>
            <a:ext cx="3383343" cy="1298923"/>
            <a:chOff x="0" y="-38100"/>
            <a:chExt cx="4511124" cy="1731897"/>
          </a:xfrm>
        </p:grpSpPr>
        <p:sp>
          <p:nvSpPr>
            <p:cNvPr id="100" name="Google Shape;100;p13"/>
            <p:cNvSpPr txBox="1"/>
            <p:nvPr/>
          </p:nvSpPr>
          <p:spPr>
            <a:xfrm>
              <a:off x="0" y="-38100"/>
              <a:ext cx="45111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2018-2021</a:t>
              </a:r>
              <a:endParaRPr/>
            </a:p>
          </p:txBody>
        </p:sp>
        <p:sp>
          <p:nvSpPr>
            <p:cNvPr id="101" name="Google Shape;101;p13"/>
            <p:cNvSpPr txBox="1"/>
            <p:nvPr/>
          </p:nvSpPr>
          <p:spPr>
            <a:xfrm>
              <a:off x="0" y="257810"/>
              <a:ext cx="45111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Company Name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Sales Manager</a:t>
              </a:r>
              <a:endParaRPr/>
            </a:p>
          </p:txBody>
        </p:sp>
        <p:sp>
          <p:nvSpPr>
            <p:cNvPr id="102" name="Google Shape;102;p13"/>
            <p:cNvSpPr txBox="1"/>
            <p:nvPr/>
          </p:nvSpPr>
          <p:spPr>
            <a:xfrm>
              <a:off x="231324" y="807297"/>
              <a:ext cx="4279800" cy="8865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Enter your job description here.</a:t>
              </a:r>
              <a:endParaRPr/>
            </a:p>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Lorem ipsum dolor sit amet, consectetur adipiscing elit, sed do eiusmod tempor incididunt ut labore et dolore magna aliqua. </a:t>
              </a:r>
              <a:endParaRPr/>
            </a:p>
          </p:txBody>
        </p:sp>
      </p:grpSp>
      <p:sp>
        <p:nvSpPr>
          <p:cNvPr id="103" name="Google Shape;103;p13"/>
          <p:cNvSpPr txBox="1"/>
          <p:nvPr/>
        </p:nvSpPr>
        <p:spPr>
          <a:xfrm>
            <a:off x="382451" y="9055999"/>
            <a:ext cx="2767200" cy="8859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+123-456-7890</a:t>
            </a:r>
            <a:endParaRPr/>
          </a:p>
          <a:p>
            <a:pPr indent="0" lvl="0" marL="0" marR="0" rtl="0" algn="l">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hello@reallygreatsite.com</a:t>
            </a:r>
            <a:endParaRPr/>
          </a:p>
          <a:p>
            <a:pPr indent="0" lvl="0" marL="0" marR="0" rtl="0" algn="l">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www.reallygreatsite.com</a:t>
            </a:r>
            <a:endParaRPr/>
          </a:p>
          <a:p>
            <a:pPr indent="0" lvl="0" marL="0" marR="0" rtl="0" algn="l">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123, Anywhere St., Any City</a:t>
            </a:r>
            <a:endParaRPr/>
          </a:p>
        </p:txBody>
      </p:sp>
      <p:sp>
        <p:nvSpPr>
          <p:cNvPr id="104" name="Google Shape;104;p13"/>
          <p:cNvSpPr txBox="1"/>
          <p:nvPr/>
        </p:nvSpPr>
        <p:spPr>
          <a:xfrm>
            <a:off x="3780000" y="8311852"/>
            <a:ext cx="3383400" cy="2910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2100" u="none" cap="none" strike="noStrike">
                <a:solidFill>
                  <a:srgbClr val="000000"/>
                </a:solidFill>
                <a:latin typeface="Arimo"/>
                <a:ea typeface="Arimo"/>
                <a:cs typeface="Arimo"/>
                <a:sym typeface="Arimo"/>
              </a:rPr>
              <a:t>Skills &amp; Competencies</a:t>
            </a:r>
            <a:endParaRPr/>
          </a:p>
        </p:txBody>
      </p:sp>
      <p:grpSp>
        <p:nvGrpSpPr>
          <p:cNvPr id="105" name="Google Shape;105;p13"/>
          <p:cNvGrpSpPr/>
          <p:nvPr/>
        </p:nvGrpSpPr>
        <p:grpSpPr>
          <a:xfrm>
            <a:off x="3780000" y="6536204"/>
            <a:ext cx="3383343" cy="1298923"/>
            <a:chOff x="0" y="-38100"/>
            <a:chExt cx="4511124" cy="1731897"/>
          </a:xfrm>
        </p:grpSpPr>
        <p:sp>
          <p:nvSpPr>
            <p:cNvPr id="106" name="Google Shape;106;p13"/>
            <p:cNvSpPr txBox="1"/>
            <p:nvPr/>
          </p:nvSpPr>
          <p:spPr>
            <a:xfrm>
              <a:off x="0" y="-38100"/>
              <a:ext cx="45111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2021-present</a:t>
              </a:r>
              <a:endParaRPr/>
            </a:p>
          </p:txBody>
        </p:sp>
        <p:sp>
          <p:nvSpPr>
            <p:cNvPr id="107" name="Google Shape;107;p13"/>
            <p:cNvSpPr txBox="1"/>
            <p:nvPr/>
          </p:nvSpPr>
          <p:spPr>
            <a:xfrm>
              <a:off x="0" y="257810"/>
              <a:ext cx="45111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Company Name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Sales Manager</a:t>
              </a:r>
              <a:endParaRPr/>
            </a:p>
          </p:txBody>
        </p:sp>
        <p:sp>
          <p:nvSpPr>
            <p:cNvPr id="108" name="Google Shape;108;p13"/>
            <p:cNvSpPr txBox="1"/>
            <p:nvPr/>
          </p:nvSpPr>
          <p:spPr>
            <a:xfrm>
              <a:off x="231324" y="807297"/>
              <a:ext cx="4279800" cy="8865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Enter your job description here.</a:t>
              </a:r>
              <a:endParaRPr/>
            </a:p>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Lorem ipsum dolor sit amet, consectetur adipiscing elit, sed do eiusmod tempor incididunt ut labore et dolore magna aliqua. </a:t>
              </a:r>
              <a:endParaRPr/>
            </a:p>
          </p:txBody>
        </p:sp>
      </p:grpSp>
      <p:sp>
        <p:nvSpPr>
          <p:cNvPr id="109" name="Google Shape;109;p13"/>
          <p:cNvSpPr txBox="1"/>
          <p:nvPr/>
        </p:nvSpPr>
        <p:spPr>
          <a:xfrm>
            <a:off x="3797600" y="8820487"/>
            <a:ext cx="3365700" cy="1107600"/>
          </a:xfrm>
          <a:prstGeom prst="rect">
            <a:avLst/>
          </a:prstGeom>
          <a:noFill/>
          <a:ln>
            <a:noFill/>
          </a:ln>
        </p:spPr>
        <p:txBody>
          <a:bodyPr anchorCtr="0" anchor="t" bIns="0" lIns="0" spcFirstLastPara="1" rIns="0" wrap="square" tIns="0">
            <a:spAutoFit/>
          </a:bodyPr>
          <a:lstStyle/>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one</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two</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three</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four</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five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BEB"/>
        </a:solidFill>
      </p:bgPr>
    </p:bg>
    <p:spTree>
      <p:nvGrpSpPr>
        <p:cNvPr id="113" name="Shape 113"/>
        <p:cNvGrpSpPr/>
        <p:nvPr/>
      </p:nvGrpSpPr>
      <p:grpSpPr>
        <a:xfrm>
          <a:off x="0" y="0"/>
          <a:ext cx="0" cy="0"/>
          <a:chOff x="0" y="0"/>
          <a:chExt cx="0" cy="0"/>
        </a:xfrm>
      </p:grpSpPr>
      <p:sp>
        <p:nvSpPr>
          <p:cNvPr id="114" name="Google Shape;114;p14"/>
          <p:cNvSpPr txBox="1"/>
          <p:nvPr/>
        </p:nvSpPr>
        <p:spPr>
          <a:xfrm>
            <a:off x="756000" y="473314"/>
            <a:ext cx="6048000" cy="14778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2000" u="none" cap="none" strike="noStrike">
                <a:solidFill>
                  <a:srgbClr val="000000"/>
                </a:solidFill>
                <a:latin typeface="Arimo"/>
                <a:ea typeface="Arimo"/>
                <a:cs typeface="Arimo"/>
                <a:sym typeface="Arimo"/>
              </a:rPr>
              <a:t>JOHN</a:t>
            </a:r>
            <a:endParaRPr/>
          </a:p>
        </p:txBody>
      </p:sp>
      <p:sp>
        <p:nvSpPr>
          <p:cNvPr id="115" name="Google Shape;115;p14"/>
          <p:cNvSpPr txBox="1"/>
          <p:nvPr/>
        </p:nvSpPr>
        <p:spPr>
          <a:xfrm>
            <a:off x="756000" y="1694318"/>
            <a:ext cx="6048000" cy="1477800"/>
          </a:xfrm>
          <a:prstGeom prst="rect">
            <a:avLst/>
          </a:prstGeom>
          <a:noFill/>
          <a:ln>
            <a:noFill/>
          </a:ln>
        </p:spPr>
        <p:txBody>
          <a:bodyPr anchorCtr="0" anchor="t" bIns="0" lIns="0" spcFirstLastPara="1" rIns="0" wrap="square" tIns="0">
            <a:spAutoFit/>
          </a:bodyPr>
          <a:lstStyle/>
          <a:p>
            <a:pPr indent="0" lvl="0" marL="0" marR="0" rtl="0" algn="r">
              <a:lnSpc>
                <a:spcPct val="80000"/>
              </a:lnSpc>
              <a:spcBef>
                <a:spcPts val="0"/>
              </a:spcBef>
              <a:spcAft>
                <a:spcPts val="0"/>
              </a:spcAft>
              <a:buNone/>
            </a:pPr>
            <a:r>
              <a:rPr b="1" i="0" lang="en-US" sz="12000" u="none" cap="none" strike="noStrike">
                <a:solidFill>
                  <a:srgbClr val="000000"/>
                </a:solidFill>
                <a:latin typeface="Arimo"/>
                <a:ea typeface="Arimo"/>
                <a:cs typeface="Arimo"/>
                <a:sym typeface="Arimo"/>
              </a:rPr>
              <a:t>SMITH</a:t>
            </a:r>
            <a:endParaRPr/>
          </a:p>
        </p:txBody>
      </p:sp>
      <p:sp>
        <p:nvSpPr>
          <p:cNvPr id="116" name="Google Shape;116;p14"/>
          <p:cNvSpPr txBox="1"/>
          <p:nvPr/>
        </p:nvSpPr>
        <p:spPr>
          <a:xfrm>
            <a:off x="3934407" y="2919002"/>
            <a:ext cx="2767200" cy="443100"/>
          </a:xfrm>
          <a:prstGeom prst="rect">
            <a:avLst/>
          </a:prstGeom>
          <a:noFill/>
          <a:ln>
            <a:noFill/>
          </a:ln>
        </p:spPr>
        <p:txBody>
          <a:bodyPr anchorCtr="0" anchor="t" bIns="0" lIns="0" spcFirstLastPara="1" rIns="0" wrap="square" tIns="0">
            <a:spAutoFit/>
          </a:bodyPr>
          <a:lstStyle/>
          <a:p>
            <a:pPr indent="0" lvl="0" marL="0" marR="0" rtl="0" algn="r">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+123-456-7890</a:t>
            </a:r>
            <a:endParaRPr/>
          </a:p>
          <a:p>
            <a:pPr indent="0" lvl="0" marL="0" marR="0" rtl="0" algn="r">
              <a:lnSpc>
                <a:spcPct val="90000"/>
              </a:lnSpc>
              <a:spcBef>
                <a:spcPts val="0"/>
              </a:spcBef>
              <a:spcAft>
                <a:spcPts val="0"/>
              </a:spcAft>
              <a:buNone/>
            </a:pPr>
            <a:r>
              <a:rPr b="0" i="0" lang="en-US" sz="1599" u="none" cap="none" strike="noStrike">
                <a:solidFill>
                  <a:srgbClr val="000000"/>
                </a:solidFill>
                <a:latin typeface="Arimo"/>
                <a:ea typeface="Arimo"/>
                <a:cs typeface="Arimo"/>
                <a:sym typeface="Arimo"/>
              </a:rPr>
              <a:t>hello@reallygreatsite.com</a:t>
            </a:r>
            <a:endParaRPr/>
          </a:p>
        </p:txBody>
      </p:sp>
      <p:sp>
        <p:nvSpPr>
          <p:cNvPr id="117" name="Google Shape;117;p14"/>
          <p:cNvSpPr txBox="1"/>
          <p:nvPr/>
        </p:nvSpPr>
        <p:spPr>
          <a:xfrm>
            <a:off x="756000" y="3442407"/>
            <a:ext cx="6016800" cy="2910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2100" u="none" cap="none" strike="noStrike">
                <a:solidFill>
                  <a:srgbClr val="000000"/>
                </a:solidFill>
                <a:latin typeface="Arimo"/>
                <a:ea typeface="Arimo"/>
                <a:cs typeface="Arimo"/>
                <a:sym typeface="Arimo"/>
              </a:rPr>
              <a:t>Education</a:t>
            </a:r>
            <a:endParaRPr/>
          </a:p>
        </p:txBody>
      </p:sp>
      <p:grpSp>
        <p:nvGrpSpPr>
          <p:cNvPr id="118" name="Google Shape;118;p14"/>
          <p:cNvGrpSpPr/>
          <p:nvPr/>
        </p:nvGrpSpPr>
        <p:grpSpPr>
          <a:xfrm>
            <a:off x="787299" y="3899853"/>
            <a:ext cx="2581425" cy="786035"/>
            <a:chOff x="0" y="-38100"/>
            <a:chExt cx="3441900" cy="1048047"/>
          </a:xfrm>
        </p:grpSpPr>
        <p:sp>
          <p:nvSpPr>
            <p:cNvPr id="119" name="Google Shape;119;p14"/>
            <p:cNvSpPr txBox="1"/>
            <p:nvPr/>
          </p:nvSpPr>
          <p:spPr>
            <a:xfrm>
              <a:off x="0" y="-38100"/>
              <a:ext cx="34419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2010-2014</a:t>
              </a:r>
              <a:endParaRPr/>
            </a:p>
          </p:txBody>
        </p:sp>
        <p:sp>
          <p:nvSpPr>
            <p:cNvPr id="120" name="Google Shape;120;p14"/>
            <p:cNvSpPr txBox="1"/>
            <p:nvPr/>
          </p:nvSpPr>
          <p:spPr>
            <a:xfrm>
              <a:off x="0" y="257810"/>
              <a:ext cx="34419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University Name Here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BS Business Administration</a:t>
              </a:r>
              <a:endParaRPr/>
            </a:p>
          </p:txBody>
        </p:sp>
        <p:sp>
          <p:nvSpPr>
            <p:cNvPr id="121" name="Google Shape;121;p14"/>
            <p:cNvSpPr txBox="1"/>
            <p:nvPr/>
          </p:nvSpPr>
          <p:spPr>
            <a:xfrm>
              <a:off x="0" y="788247"/>
              <a:ext cx="34419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(cum laude)</a:t>
              </a:r>
              <a:endParaRPr/>
            </a:p>
          </p:txBody>
        </p:sp>
      </p:grpSp>
      <p:grpSp>
        <p:nvGrpSpPr>
          <p:cNvPr id="122" name="Google Shape;122;p14"/>
          <p:cNvGrpSpPr/>
          <p:nvPr/>
        </p:nvGrpSpPr>
        <p:grpSpPr>
          <a:xfrm>
            <a:off x="4222599" y="3899853"/>
            <a:ext cx="2581425" cy="615682"/>
            <a:chOff x="0" y="-38100"/>
            <a:chExt cx="3441900" cy="820910"/>
          </a:xfrm>
        </p:grpSpPr>
        <p:sp>
          <p:nvSpPr>
            <p:cNvPr id="123" name="Google Shape;123;p14"/>
            <p:cNvSpPr txBox="1"/>
            <p:nvPr/>
          </p:nvSpPr>
          <p:spPr>
            <a:xfrm>
              <a:off x="0" y="-38100"/>
              <a:ext cx="34419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2017-2020</a:t>
              </a:r>
              <a:endParaRPr/>
            </a:p>
          </p:txBody>
        </p:sp>
        <p:sp>
          <p:nvSpPr>
            <p:cNvPr id="124" name="Google Shape;124;p14"/>
            <p:cNvSpPr txBox="1"/>
            <p:nvPr/>
          </p:nvSpPr>
          <p:spPr>
            <a:xfrm>
              <a:off x="0" y="257810"/>
              <a:ext cx="34419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University Name Here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MBA</a:t>
              </a:r>
              <a:endParaRPr/>
            </a:p>
          </p:txBody>
        </p:sp>
      </p:grpSp>
      <p:sp>
        <p:nvSpPr>
          <p:cNvPr id="125" name="Google Shape;125;p14"/>
          <p:cNvSpPr txBox="1"/>
          <p:nvPr/>
        </p:nvSpPr>
        <p:spPr>
          <a:xfrm>
            <a:off x="771649" y="4980240"/>
            <a:ext cx="6016800" cy="2910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2100" u="none" cap="none" strike="noStrike">
                <a:solidFill>
                  <a:srgbClr val="000000"/>
                </a:solidFill>
                <a:latin typeface="Arimo"/>
                <a:ea typeface="Arimo"/>
                <a:cs typeface="Arimo"/>
                <a:sym typeface="Arimo"/>
              </a:rPr>
              <a:t>Experience</a:t>
            </a:r>
            <a:endParaRPr/>
          </a:p>
        </p:txBody>
      </p:sp>
      <p:grpSp>
        <p:nvGrpSpPr>
          <p:cNvPr id="126" name="Google Shape;126;p14"/>
          <p:cNvGrpSpPr/>
          <p:nvPr/>
        </p:nvGrpSpPr>
        <p:grpSpPr>
          <a:xfrm>
            <a:off x="787299" y="5441250"/>
            <a:ext cx="6016725" cy="1132873"/>
            <a:chOff x="0" y="-38100"/>
            <a:chExt cx="8022300" cy="1510497"/>
          </a:xfrm>
        </p:grpSpPr>
        <p:sp>
          <p:nvSpPr>
            <p:cNvPr id="127" name="Google Shape;127;p14"/>
            <p:cNvSpPr txBox="1"/>
            <p:nvPr/>
          </p:nvSpPr>
          <p:spPr>
            <a:xfrm>
              <a:off x="0" y="-38100"/>
              <a:ext cx="80223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2015-2017</a:t>
              </a:r>
              <a:endParaRPr/>
            </a:p>
          </p:txBody>
        </p:sp>
        <p:sp>
          <p:nvSpPr>
            <p:cNvPr id="128" name="Google Shape;128;p14"/>
            <p:cNvSpPr txBox="1"/>
            <p:nvPr/>
          </p:nvSpPr>
          <p:spPr>
            <a:xfrm>
              <a:off x="0" y="257810"/>
              <a:ext cx="80223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Company Name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Sales Executive</a:t>
              </a:r>
              <a:endParaRPr/>
            </a:p>
          </p:txBody>
        </p:sp>
        <p:sp>
          <p:nvSpPr>
            <p:cNvPr id="129" name="Google Shape;129;p14"/>
            <p:cNvSpPr txBox="1"/>
            <p:nvPr/>
          </p:nvSpPr>
          <p:spPr>
            <a:xfrm>
              <a:off x="0" y="807297"/>
              <a:ext cx="8022300" cy="6651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Enter your job description here.</a:t>
              </a:r>
              <a:endParaRPr/>
            </a:p>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Lorem ipsum dolor sit amet, consectetur adipiscing elit, sed do eiusmod tempor incididunt ut labore et dolore magna aliqua. </a:t>
              </a:r>
              <a:endParaRPr/>
            </a:p>
          </p:txBody>
        </p:sp>
      </p:grpSp>
      <p:grpSp>
        <p:nvGrpSpPr>
          <p:cNvPr id="130" name="Google Shape;130;p14"/>
          <p:cNvGrpSpPr/>
          <p:nvPr/>
        </p:nvGrpSpPr>
        <p:grpSpPr>
          <a:xfrm>
            <a:off x="756000" y="6870635"/>
            <a:ext cx="6048000" cy="1132873"/>
            <a:chOff x="0" y="-38100"/>
            <a:chExt cx="8064000" cy="1510497"/>
          </a:xfrm>
        </p:grpSpPr>
        <p:sp>
          <p:nvSpPr>
            <p:cNvPr id="131" name="Google Shape;131;p14"/>
            <p:cNvSpPr txBox="1"/>
            <p:nvPr/>
          </p:nvSpPr>
          <p:spPr>
            <a:xfrm>
              <a:off x="0" y="-38100"/>
              <a:ext cx="8064000" cy="2217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2018-present</a:t>
              </a:r>
              <a:endParaRPr/>
            </a:p>
          </p:txBody>
        </p:sp>
        <p:sp>
          <p:nvSpPr>
            <p:cNvPr id="132" name="Google Shape;132;p14"/>
            <p:cNvSpPr txBox="1"/>
            <p:nvPr/>
          </p:nvSpPr>
          <p:spPr>
            <a:xfrm>
              <a:off x="0" y="257810"/>
              <a:ext cx="8064000" cy="5250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Company Name</a:t>
              </a:r>
              <a:endParaRPr/>
            </a:p>
            <a:p>
              <a:pPr indent="0" lvl="0" marL="0" marR="0" rtl="0" algn="l">
                <a:lnSpc>
                  <a:spcPct val="80000"/>
                </a:lnSpc>
                <a:spcBef>
                  <a:spcPts val="0"/>
                </a:spcBef>
                <a:spcAft>
                  <a:spcPts val="0"/>
                </a:spcAft>
                <a:buNone/>
              </a:pPr>
              <a:r>
                <a:rPr b="0" i="0" lang="en-US" sz="1599" u="none" cap="none" strike="noStrike">
                  <a:solidFill>
                    <a:srgbClr val="000000"/>
                  </a:solidFill>
                  <a:latin typeface="Arimo"/>
                  <a:ea typeface="Arimo"/>
                  <a:cs typeface="Arimo"/>
                  <a:sym typeface="Arimo"/>
                </a:rPr>
                <a:t>Sales Manager</a:t>
              </a:r>
              <a:endParaRPr/>
            </a:p>
          </p:txBody>
        </p:sp>
        <p:sp>
          <p:nvSpPr>
            <p:cNvPr id="133" name="Google Shape;133;p14"/>
            <p:cNvSpPr txBox="1"/>
            <p:nvPr/>
          </p:nvSpPr>
          <p:spPr>
            <a:xfrm>
              <a:off x="0" y="807297"/>
              <a:ext cx="8064000" cy="6651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Enter your job description here.</a:t>
              </a:r>
              <a:endParaRPr/>
            </a:p>
            <a:p>
              <a:pPr indent="0" lvl="0" marL="0" marR="0" rtl="0" algn="l">
                <a:lnSpc>
                  <a:spcPct val="90000"/>
                </a:lnSpc>
                <a:spcBef>
                  <a:spcPts val="0"/>
                </a:spcBef>
                <a:spcAft>
                  <a:spcPts val="0"/>
                </a:spcAft>
                <a:buNone/>
              </a:pPr>
              <a:r>
                <a:rPr b="0" i="0" lang="en-US" sz="1200" u="none" cap="none" strike="noStrike">
                  <a:solidFill>
                    <a:srgbClr val="000000"/>
                  </a:solidFill>
                  <a:latin typeface="Arimo"/>
                  <a:ea typeface="Arimo"/>
                  <a:cs typeface="Arimo"/>
                  <a:sym typeface="Arimo"/>
                </a:rPr>
                <a:t>Lorem ipsum dolor sit amet, consectetur adipiscing elit, sed do eiusmod tempor incididunt ut labore et dolore magna aliqua. </a:t>
              </a:r>
              <a:endParaRPr/>
            </a:p>
          </p:txBody>
        </p:sp>
      </p:grpSp>
      <p:sp>
        <p:nvSpPr>
          <p:cNvPr id="134" name="Google Shape;134;p14"/>
          <p:cNvSpPr txBox="1"/>
          <p:nvPr/>
        </p:nvSpPr>
        <p:spPr>
          <a:xfrm>
            <a:off x="771649" y="8319070"/>
            <a:ext cx="6016800" cy="2910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2100" u="none" cap="none" strike="noStrike">
                <a:solidFill>
                  <a:srgbClr val="000000"/>
                </a:solidFill>
                <a:latin typeface="Arimo"/>
                <a:ea typeface="Arimo"/>
                <a:cs typeface="Arimo"/>
                <a:sym typeface="Arimo"/>
              </a:rPr>
              <a:t>Skills &amp; Competencies</a:t>
            </a:r>
            <a:endParaRPr/>
          </a:p>
        </p:txBody>
      </p:sp>
      <p:sp>
        <p:nvSpPr>
          <p:cNvPr id="135" name="Google Shape;135;p14"/>
          <p:cNvSpPr txBox="1"/>
          <p:nvPr/>
        </p:nvSpPr>
        <p:spPr>
          <a:xfrm>
            <a:off x="787299" y="8827705"/>
            <a:ext cx="2977200" cy="1107600"/>
          </a:xfrm>
          <a:prstGeom prst="rect">
            <a:avLst/>
          </a:prstGeom>
          <a:noFill/>
          <a:ln>
            <a:noFill/>
          </a:ln>
        </p:spPr>
        <p:txBody>
          <a:bodyPr anchorCtr="0" anchor="t" bIns="0" lIns="0" spcFirstLastPara="1" rIns="0" wrap="square" tIns="0">
            <a:spAutoFit/>
          </a:bodyPr>
          <a:lstStyle/>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one</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two</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three</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four</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Skill five</a:t>
            </a:r>
            <a:endParaRPr/>
          </a:p>
        </p:txBody>
      </p:sp>
      <p:sp>
        <p:nvSpPr>
          <p:cNvPr id="136" name="Google Shape;136;p14"/>
          <p:cNvSpPr txBox="1"/>
          <p:nvPr/>
        </p:nvSpPr>
        <p:spPr>
          <a:xfrm>
            <a:off x="3934407" y="8827705"/>
            <a:ext cx="2869500" cy="1107600"/>
          </a:xfrm>
          <a:prstGeom prst="rect">
            <a:avLst/>
          </a:prstGeom>
          <a:noFill/>
          <a:ln>
            <a:noFill/>
          </a:ln>
        </p:spPr>
        <p:txBody>
          <a:bodyPr anchorCtr="0" anchor="t" bIns="0" lIns="0" spcFirstLastPara="1" rIns="0" wrap="square" tIns="0">
            <a:spAutoFit/>
          </a:bodyPr>
          <a:lstStyle/>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Competency one</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Competency two</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Competency three</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Competency four</a:t>
            </a:r>
            <a:endParaRPr/>
          </a:p>
          <a:p>
            <a:pPr indent="-172720" lvl="1" marL="345439" marR="0" rtl="0" algn="l">
              <a:lnSpc>
                <a:spcPct val="90000"/>
              </a:lnSpc>
              <a:spcBef>
                <a:spcPts val="0"/>
              </a:spcBef>
              <a:spcAft>
                <a:spcPts val="0"/>
              </a:spcAft>
              <a:buClr>
                <a:srgbClr val="000000"/>
              </a:buClr>
              <a:buSzPts val="1599"/>
              <a:buFont typeface="Arial"/>
              <a:buChar char="•"/>
            </a:pPr>
            <a:r>
              <a:rPr b="0" i="0" lang="en-US" sz="1599" u="none" cap="none" strike="noStrike">
                <a:solidFill>
                  <a:srgbClr val="000000"/>
                </a:solidFill>
                <a:latin typeface="Arimo"/>
                <a:ea typeface="Arimo"/>
                <a:cs typeface="Arimo"/>
                <a:sym typeface="Arimo"/>
              </a:rPr>
              <a:t>Competency five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BEB"/>
        </a:solidFill>
      </p:bgPr>
    </p:bg>
    <p:spTree>
      <p:nvGrpSpPr>
        <p:cNvPr id="140" name="Shape 140"/>
        <p:cNvGrpSpPr/>
        <p:nvPr/>
      </p:nvGrpSpPr>
      <p:grpSpPr>
        <a:xfrm>
          <a:off x="0" y="0"/>
          <a:ext cx="0" cy="0"/>
          <a:chOff x="0" y="0"/>
          <a:chExt cx="0" cy="0"/>
        </a:xfrm>
      </p:grpSpPr>
      <p:grpSp>
        <p:nvGrpSpPr>
          <p:cNvPr id="141" name="Google Shape;141;p15"/>
          <p:cNvGrpSpPr/>
          <p:nvPr/>
        </p:nvGrpSpPr>
        <p:grpSpPr>
          <a:xfrm>
            <a:off x="1231180" y="2354852"/>
            <a:ext cx="5097641" cy="7581148"/>
            <a:chOff x="0" y="-47625"/>
            <a:chExt cx="1342589" cy="1996681"/>
          </a:xfrm>
        </p:grpSpPr>
        <p:sp>
          <p:nvSpPr>
            <p:cNvPr id="142" name="Google Shape;142;p15"/>
            <p:cNvSpPr/>
            <p:nvPr/>
          </p:nvSpPr>
          <p:spPr>
            <a:xfrm>
              <a:off x="0" y="0"/>
              <a:ext cx="1342589" cy="1949056"/>
            </a:xfrm>
            <a:custGeom>
              <a:rect b="b" l="l" r="r" t="t"/>
              <a:pathLst>
                <a:path extrusionOk="0" h="1949056" w="1342589">
                  <a:moveTo>
                    <a:pt x="36449" y="0"/>
                  </a:moveTo>
                  <a:lnTo>
                    <a:pt x="1306139" y="0"/>
                  </a:lnTo>
                  <a:cubicBezTo>
                    <a:pt x="1315806" y="0"/>
                    <a:pt x="1325077" y="3840"/>
                    <a:pt x="1331913" y="10676"/>
                  </a:cubicBezTo>
                  <a:cubicBezTo>
                    <a:pt x="1338748" y="17511"/>
                    <a:pt x="1342589" y="26782"/>
                    <a:pt x="1342589" y="36449"/>
                  </a:cubicBezTo>
                  <a:lnTo>
                    <a:pt x="1342589" y="1912607"/>
                  </a:lnTo>
                  <a:cubicBezTo>
                    <a:pt x="1342589" y="1932737"/>
                    <a:pt x="1326270" y="1949056"/>
                    <a:pt x="1306139" y="1949056"/>
                  </a:cubicBezTo>
                  <a:lnTo>
                    <a:pt x="36449" y="1949056"/>
                  </a:lnTo>
                  <a:cubicBezTo>
                    <a:pt x="16319" y="1949056"/>
                    <a:pt x="0" y="1932737"/>
                    <a:pt x="0" y="1912607"/>
                  </a:cubicBezTo>
                  <a:lnTo>
                    <a:pt x="0" y="36449"/>
                  </a:lnTo>
                  <a:cubicBezTo>
                    <a:pt x="0" y="16319"/>
                    <a:pt x="16319" y="0"/>
                    <a:pt x="36449" y="0"/>
                  </a:cubicBezTo>
                  <a:close/>
                </a:path>
              </a:pathLst>
            </a:custGeom>
            <a:solidFill>
              <a:srgbClr val="000000">
                <a:alpha val="0"/>
              </a:srgbClr>
            </a:solidFill>
            <a:ln cap="rnd"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5"/>
            <p:cNvSpPr txBox="1"/>
            <p:nvPr/>
          </p:nvSpPr>
          <p:spPr>
            <a:xfrm>
              <a:off x="0" y="-47625"/>
              <a:ext cx="1342589" cy="1996681"/>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44" name="Google Shape;144;p15"/>
          <p:cNvGrpSpPr/>
          <p:nvPr/>
        </p:nvGrpSpPr>
        <p:grpSpPr>
          <a:xfrm>
            <a:off x="1595967" y="2635570"/>
            <a:ext cx="4368067" cy="828063"/>
            <a:chOff x="0" y="-47625"/>
            <a:chExt cx="1150437" cy="218091"/>
          </a:xfrm>
        </p:grpSpPr>
        <p:sp>
          <p:nvSpPr>
            <p:cNvPr id="145" name="Google Shape;145;p15"/>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5"/>
            <p:cNvSpPr txBox="1"/>
            <p:nvPr/>
          </p:nvSpPr>
          <p:spPr>
            <a:xfrm>
              <a:off x="0" y="-47625"/>
              <a:ext cx="1150437" cy="218091"/>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47" name="Google Shape;147;p15"/>
          <p:cNvGrpSpPr/>
          <p:nvPr/>
        </p:nvGrpSpPr>
        <p:grpSpPr>
          <a:xfrm>
            <a:off x="1595967" y="7269969"/>
            <a:ext cx="4368067" cy="828063"/>
            <a:chOff x="0" y="-47625"/>
            <a:chExt cx="1150437" cy="218091"/>
          </a:xfrm>
        </p:grpSpPr>
        <p:sp>
          <p:nvSpPr>
            <p:cNvPr id="148" name="Google Shape;148;p15"/>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5"/>
            <p:cNvSpPr txBox="1"/>
            <p:nvPr/>
          </p:nvSpPr>
          <p:spPr>
            <a:xfrm>
              <a:off x="0" y="-47625"/>
              <a:ext cx="1150437" cy="218091"/>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0" name="Google Shape;150;p15"/>
          <p:cNvGrpSpPr/>
          <p:nvPr/>
        </p:nvGrpSpPr>
        <p:grpSpPr>
          <a:xfrm>
            <a:off x="2936116" y="8311015"/>
            <a:ext cx="754204" cy="798396"/>
            <a:chOff x="0" y="-47625"/>
            <a:chExt cx="812800" cy="860425"/>
          </a:xfrm>
        </p:grpSpPr>
        <p:sp>
          <p:nvSpPr>
            <p:cNvPr id="151" name="Google Shape;151;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EBEBEB"/>
            </a:solidFill>
            <a:ln cap="rnd"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5"/>
            <p:cNvSpPr txBox="1"/>
            <p:nvPr/>
          </p:nvSpPr>
          <p:spPr>
            <a:xfrm>
              <a:off x="0" y="-47625"/>
              <a:ext cx="812800" cy="860425"/>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3" name="Google Shape;153;p15"/>
          <p:cNvGrpSpPr/>
          <p:nvPr/>
        </p:nvGrpSpPr>
        <p:grpSpPr>
          <a:xfrm>
            <a:off x="3869679" y="8311015"/>
            <a:ext cx="754204" cy="798396"/>
            <a:chOff x="0" y="-47625"/>
            <a:chExt cx="812800" cy="860425"/>
          </a:xfrm>
        </p:grpSpPr>
        <p:sp>
          <p:nvSpPr>
            <p:cNvPr id="154" name="Google Shape;154;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000000"/>
            </a:solidFill>
            <a:ln cap="rnd"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5"/>
            <p:cNvSpPr txBox="1"/>
            <p:nvPr/>
          </p:nvSpPr>
          <p:spPr>
            <a:xfrm>
              <a:off x="0" y="-47625"/>
              <a:ext cx="812800" cy="860425"/>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56" name="Google Shape;156;p15"/>
          <p:cNvSpPr txBox="1"/>
          <p:nvPr/>
        </p:nvSpPr>
        <p:spPr>
          <a:xfrm>
            <a:off x="1689357" y="3648181"/>
            <a:ext cx="4181285" cy="566928"/>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800" u="none" cap="none" strike="noStrike">
                <a:solidFill>
                  <a:srgbClr val="000000"/>
                </a:solidFill>
                <a:latin typeface="Arimo"/>
                <a:ea typeface="Arimo"/>
                <a:cs typeface="Arimo"/>
                <a:sym typeface="Arimo"/>
              </a:rPr>
              <a:t>This presentation template</a:t>
            </a:r>
            <a:endParaRPr/>
          </a:p>
          <a:p>
            <a:pPr indent="0" lvl="0" marL="0" marR="0" rtl="0" algn="ctr">
              <a:lnSpc>
                <a:spcPct val="122000"/>
              </a:lnSpc>
              <a:spcBef>
                <a:spcPts val="0"/>
              </a:spcBef>
              <a:spcAft>
                <a:spcPts val="0"/>
              </a:spcAft>
              <a:buNone/>
            </a:pPr>
            <a:r>
              <a:rPr b="0" i="0" lang="en-US" sz="1800" u="none" cap="none" strike="noStrike">
                <a:solidFill>
                  <a:srgbClr val="000000"/>
                </a:solidFill>
                <a:latin typeface="Arimo"/>
                <a:ea typeface="Arimo"/>
                <a:cs typeface="Arimo"/>
                <a:sym typeface="Arimo"/>
              </a:rPr>
              <a:t>uses the following free fonts:</a:t>
            </a:r>
            <a:endParaRPr/>
          </a:p>
        </p:txBody>
      </p:sp>
      <p:sp>
        <p:nvSpPr>
          <p:cNvPr id="157" name="Google Shape;157;p15"/>
          <p:cNvSpPr txBox="1"/>
          <p:nvPr/>
        </p:nvSpPr>
        <p:spPr>
          <a:xfrm>
            <a:off x="1632416" y="6760042"/>
            <a:ext cx="4368067" cy="290703"/>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800" u="none" cap="none" strike="noStrike">
                <a:solidFill>
                  <a:srgbClr val="000000"/>
                </a:solidFill>
                <a:latin typeface="Arimo"/>
                <a:ea typeface="Arimo"/>
                <a:cs typeface="Arimo"/>
                <a:sym typeface="Arimo"/>
              </a:rPr>
              <a:t>You can find these fonts online too.</a:t>
            </a:r>
            <a:endParaRPr/>
          </a:p>
        </p:txBody>
      </p:sp>
      <p:sp>
        <p:nvSpPr>
          <p:cNvPr id="158" name="Google Shape;158;p15"/>
          <p:cNvSpPr txBox="1"/>
          <p:nvPr/>
        </p:nvSpPr>
        <p:spPr>
          <a:xfrm>
            <a:off x="2202957" y="4452953"/>
            <a:ext cx="3150600" cy="2216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1800" u="none" cap="none" strike="noStrike">
                <a:solidFill>
                  <a:srgbClr val="000000"/>
                </a:solidFill>
                <a:latin typeface="Arimo"/>
                <a:ea typeface="Arimo"/>
                <a:cs typeface="Arimo"/>
                <a:sym typeface="Arimo"/>
              </a:rPr>
              <a:t>TITLES:</a:t>
            </a:r>
            <a:endParaRPr/>
          </a:p>
          <a:p>
            <a:pPr indent="0" lvl="0" marL="0" marR="0" rtl="0" algn="ctr">
              <a:lnSpc>
                <a:spcPct val="100000"/>
              </a:lnSpc>
              <a:spcBef>
                <a:spcPts val="0"/>
              </a:spcBef>
              <a:spcAft>
                <a:spcPts val="0"/>
              </a:spcAft>
              <a:buNone/>
            </a:pPr>
            <a:r>
              <a:rPr b="0" i="0" lang="en-US" sz="1800" u="none" cap="none" strike="noStrike">
                <a:solidFill>
                  <a:srgbClr val="000000"/>
                </a:solidFill>
                <a:latin typeface="Arimo"/>
                <a:ea typeface="Arimo"/>
                <a:cs typeface="Arimo"/>
                <a:sym typeface="Arimo"/>
              </a:rPr>
              <a:t>ARIMO</a:t>
            </a:r>
            <a:endParaRPr/>
          </a:p>
          <a:p>
            <a:pPr indent="0" lvl="0" marL="0" marR="0" rtl="0" algn="ctr">
              <a:lnSpc>
                <a:spcPct val="100000"/>
              </a:lnSpc>
              <a:spcBef>
                <a:spcPts val="0"/>
              </a:spcBef>
              <a:spcAft>
                <a:spcPts val="0"/>
              </a:spcAft>
              <a:buNone/>
            </a:pPr>
            <a:r>
              <a:t/>
            </a:r>
            <a:endParaRPr b="0" i="0" sz="1800" u="none" cap="none" strike="noStrike">
              <a:solidFill>
                <a:srgbClr val="000000"/>
              </a:solidFill>
              <a:latin typeface="Arimo"/>
              <a:ea typeface="Arimo"/>
              <a:cs typeface="Arimo"/>
              <a:sym typeface="Arimo"/>
            </a:endParaRPr>
          </a:p>
          <a:p>
            <a:pPr indent="0" lvl="0" marL="0" marR="0" rtl="0" algn="ctr">
              <a:lnSpc>
                <a:spcPct val="100000"/>
              </a:lnSpc>
              <a:spcBef>
                <a:spcPts val="0"/>
              </a:spcBef>
              <a:spcAft>
                <a:spcPts val="0"/>
              </a:spcAft>
              <a:buNone/>
            </a:pPr>
            <a:r>
              <a:rPr b="1" i="0" lang="en-US" sz="1800" u="none" cap="none" strike="noStrike">
                <a:solidFill>
                  <a:srgbClr val="000000"/>
                </a:solidFill>
                <a:latin typeface="Arimo"/>
                <a:ea typeface="Arimo"/>
                <a:cs typeface="Arimo"/>
                <a:sym typeface="Arimo"/>
              </a:rPr>
              <a:t>HEADERS:</a:t>
            </a:r>
            <a:endParaRPr/>
          </a:p>
          <a:p>
            <a:pPr indent="0" lvl="0" marL="0" marR="0" rtl="0" algn="ctr">
              <a:lnSpc>
                <a:spcPct val="100000"/>
              </a:lnSpc>
              <a:spcBef>
                <a:spcPts val="0"/>
              </a:spcBef>
              <a:spcAft>
                <a:spcPts val="0"/>
              </a:spcAft>
              <a:buNone/>
            </a:pPr>
            <a:r>
              <a:rPr b="0" i="0" lang="en-US" sz="1800" u="none" cap="none" strike="noStrike">
                <a:solidFill>
                  <a:srgbClr val="000000"/>
                </a:solidFill>
                <a:latin typeface="Arimo"/>
                <a:ea typeface="Arimo"/>
                <a:cs typeface="Arimo"/>
                <a:sym typeface="Arimo"/>
              </a:rPr>
              <a:t>ARIMO</a:t>
            </a:r>
            <a:endParaRPr/>
          </a:p>
          <a:p>
            <a:pPr indent="0" lvl="0" marL="0" marR="0" rtl="0" algn="ctr">
              <a:lnSpc>
                <a:spcPct val="100000"/>
              </a:lnSpc>
              <a:spcBef>
                <a:spcPts val="0"/>
              </a:spcBef>
              <a:spcAft>
                <a:spcPts val="0"/>
              </a:spcAft>
              <a:buNone/>
            </a:pPr>
            <a:r>
              <a:t/>
            </a:r>
            <a:endParaRPr b="0" i="0" sz="1800" u="none" cap="none" strike="noStrike">
              <a:solidFill>
                <a:srgbClr val="000000"/>
              </a:solidFill>
              <a:latin typeface="Arimo"/>
              <a:ea typeface="Arimo"/>
              <a:cs typeface="Arimo"/>
              <a:sym typeface="Arimo"/>
            </a:endParaRPr>
          </a:p>
          <a:p>
            <a:pPr indent="0" lvl="0" marL="0" marR="0" rtl="0" algn="ctr">
              <a:lnSpc>
                <a:spcPct val="100000"/>
              </a:lnSpc>
              <a:spcBef>
                <a:spcPts val="0"/>
              </a:spcBef>
              <a:spcAft>
                <a:spcPts val="0"/>
              </a:spcAft>
              <a:buNone/>
            </a:pPr>
            <a:r>
              <a:rPr b="1" i="0" lang="en-US" sz="1800" u="none" cap="none" strike="noStrike">
                <a:solidFill>
                  <a:srgbClr val="000000"/>
                </a:solidFill>
                <a:latin typeface="Arimo"/>
                <a:ea typeface="Arimo"/>
                <a:cs typeface="Arimo"/>
                <a:sym typeface="Arimo"/>
              </a:rPr>
              <a:t>BODY COPY:</a:t>
            </a:r>
            <a:endParaRPr/>
          </a:p>
          <a:p>
            <a:pPr indent="0" lvl="0" marL="0" marR="0" rtl="0" algn="ctr">
              <a:lnSpc>
                <a:spcPct val="100000"/>
              </a:lnSpc>
              <a:spcBef>
                <a:spcPts val="0"/>
              </a:spcBef>
              <a:spcAft>
                <a:spcPts val="0"/>
              </a:spcAft>
              <a:buNone/>
            </a:pPr>
            <a:r>
              <a:rPr b="0" i="0" lang="en-US" sz="1800" u="none" cap="none" strike="noStrike">
                <a:solidFill>
                  <a:srgbClr val="000000"/>
                </a:solidFill>
                <a:latin typeface="Arimo"/>
                <a:ea typeface="Arimo"/>
                <a:cs typeface="Arimo"/>
                <a:sym typeface="Arimo"/>
              </a:rPr>
              <a:t>ARIMO</a:t>
            </a:r>
            <a:endParaRPr/>
          </a:p>
        </p:txBody>
      </p:sp>
      <p:sp>
        <p:nvSpPr>
          <p:cNvPr id="159" name="Google Shape;159;p15"/>
          <p:cNvSpPr txBox="1"/>
          <p:nvPr/>
        </p:nvSpPr>
        <p:spPr>
          <a:xfrm>
            <a:off x="2702532" y="9223334"/>
            <a:ext cx="1221374" cy="189992"/>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300" u="none" cap="none" strike="noStrike">
                <a:solidFill>
                  <a:srgbClr val="000000"/>
                </a:solidFill>
                <a:latin typeface="Arimo"/>
                <a:ea typeface="Arimo"/>
                <a:cs typeface="Arimo"/>
                <a:sym typeface="Arimo"/>
              </a:rPr>
              <a:t>#EBEBEB</a:t>
            </a:r>
            <a:endParaRPr/>
          </a:p>
        </p:txBody>
      </p:sp>
      <p:sp>
        <p:nvSpPr>
          <p:cNvPr id="160" name="Google Shape;160;p15"/>
          <p:cNvSpPr txBox="1"/>
          <p:nvPr/>
        </p:nvSpPr>
        <p:spPr>
          <a:xfrm>
            <a:off x="3636095" y="9223334"/>
            <a:ext cx="1221374" cy="189992"/>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300" u="none" cap="none" strike="noStrike">
                <a:solidFill>
                  <a:srgbClr val="000000"/>
                </a:solidFill>
                <a:latin typeface="Arimo"/>
                <a:ea typeface="Arimo"/>
                <a:cs typeface="Arimo"/>
                <a:sym typeface="Arimo"/>
              </a:rPr>
              <a:t>#000000</a:t>
            </a:r>
            <a:endParaRPr/>
          </a:p>
        </p:txBody>
      </p:sp>
      <p:sp>
        <p:nvSpPr>
          <p:cNvPr id="161" name="Google Shape;161;p15"/>
          <p:cNvSpPr txBox="1"/>
          <p:nvPr/>
        </p:nvSpPr>
        <p:spPr>
          <a:xfrm>
            <a:off x="2204732" y="2933639"/>
            <a:ext cx="3150536" cy="393700"/>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1" i="0" lang="en-US" sz="2499" u="none" cap="none" strike="noStrike">
                <a:solidFill>
                  <a:srgbClr val="000000"/>
                </a:solidFill>
                <a:latin typeface="Arimo"/>
                <a:ea typeface="Arimo"/>
                <a:cs typeface="Arimo"/>
                <a:sym typeface="Arimo"/>
              </a:rPr>
              <a:t>FONTS</a:t>
            </a:r>
            <a:endParaRPr/>
          </a:p>
        </p:txBody>
      </p:sp>
      <p:sp>
        <p:nvSpPr>
          <p:cNvPr id="162" name="Google Shape;162;p15"/>
          <p:cNvSpPr txBox="1"/>
          <p:nvPr/>
        </p:nvSpPr>
        <p:spPr>
          <a:xfrm>
            <a:off x="2204732" y="7536779"/>
            <a:ext cx="3150536" cy="393700"/>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1" i="0" lang="en-US" sz="2499" u="none" cap="none" strike="noStrike">
                <a:solidFill>
                  <a:srgbClr val="000000"/>
                </a:solidFill>
                <a:latin typeface="Arimo"/>
                <a:ea typeface="Arimo"/>
                <a:cs typeface="Arimo"/>
                <a:sym typeface="Arimo"/>
              </a:rPr>
              <a:t>COLORS</a:t>
            </a:r>
            <a:endParaRPr/>
          </a:p>
        </p:txBody>
      </p:sp>
      <p:sp>
        <p:nvSpPr>
          <p:cNvPr id="163" name="Google Shape;163;p15"/>
          <p:cNvSpPr txBox="1"/>
          <p:nvPr/>
        </p:nvSpPr>
        <p:spPr>
          <a:xfrm>
            <a:off x="0" y="1760681"/>
            <a:ext cx="7560000" cy="29070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000000"/>
                </a:solidFill>
                <a:latin typeface="Arimo"/>
                <a:ea typeface="Arimo"/>
                <a:cs typeface="Arimo"/>
                <a:sym typeface="Arimo"/>
              </a:rPr>
              <a:t>Use these design resources in your Canva Presentation.</a:t>
            </a:r>
            <a:endParaRPr/>
          </a:p>
        </p:txBody>
      </p:sp>
      <p:sp>
        <p:nvSpPr>
          <p:cNvPr id="164" name="Google Shape;164;p15"/>
          <p:cNvSpPr txBox="1"/>
          <p:nvPr/>
        </p:nvSpPr>
        <p:spPr>
          <a:xfrm>
            <a:off x="965278" y="1082290"/>
            <a:ext cx="5629444" cy="66484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4800" u="none" cap="none" strike="noStrike">
                <a:solidFill>
                  <a:srgbClr val="000000"/>
                </a:solidFill>
                <a:latin typeface="Arimo"/>
                <a:ea typeface="Arimo"/>
                <a:cs typeface="Arimo"/>
                <a:sym typeface="Arimo"/>
              </a:rPr>
              <a:t>Resource Page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BEB"/>
        </a:solidFill>
      </p:bgPr>
    </p:bg>
    <p:spTree>
      <p:nvGrpSpPr>
        <p:cNvPr id="168" name="Shape 168"/>
        <p:cNvGrpSpPr/>
        <p:nvPr/>
      </p:nvGrpSpPr>
      <p:grpSpPr>
        <a:xfrm>
          <a:off x="0" y="0"/>
          <a:ext cx="0" cy="0"/>
          <a:chOff x="0" y="0"/>
          <a:chExt cx="0" cy="0"/>
        </a:xfrm>
      </p:grpSpPr>
      <p:grpSp>
        <p:nvGrpSpPr>
          <p:cNvPr id="169" name="Google Shape;169;p16"/>
          <p:cNvGrpSpPr/>
          <p:nvPr/>
        </p:nvGrpSpPr>
        <p:grpSpPr>
          <a:xfrm>
            <a:off x="791050" y="2785570"/>
            <a:ext cx="5977899" cy="2513419"/>
            <a:chOff x="0" y="-38100"/>
            <a:chExt cx="1658589" cy="697357"/>
          </a:xfrm>
        </p:grpSpPr>
        <p:sp>
          <p:nvSpPr>
            <p:cNvPr id="170" name="Google Shape;170;p16"/>
            <p:cNvSpPr/>
            <p:nvPr/>
          </p:nvSpPr>
          <p:spPr>
            <a:xfrm>
              <a:off x="0" y="0"/>
              <a:ext cx="1658589" cy="659257"/>
            </a:xfrm>
            <a:custGeom>
              <a:rect b="b" l="l" r="r" t="t"/>
              <a:pathLst>
                <a:path extrusionOk="0" h="659257" w="1658589">
                  <a:moveTo>
                    <a:pt x="20721" y="0"/>
                  </a:moveTo>
                  <a:lnTo>
                    <a:pt x="1637868" y="0"/>
                  </a:lnTo>
                  <a:cubicBezTo>
                    <a:pt x="1643363" y="0"/>
                    <a:pt x="1648634" y="2183"/>
                    <a:pt x="1652520" y="6069"/>
                  </a:cubicBezTo>
                  <a:cubicBezTo>
                    <a:pt x="1656406" y="9955"/>
                    <a:pt x="1658589" y="15226"/>
                    <a:pt x="1658589" y="20721"/>
                  </a:cubicBezTo>
                  <a:lnTo>
                    <a:pt x="1658589" y="638536"/>
                  </a:lnTo>
                  <a:cubicBezTo>
                    <a:pt x="1658589" y="649980"/>
                    <a:pt x="1649312" y="659257"/>
                    <a:pt x="1637868" y="659257"/>
                  </a:cubicBezTo>
                  <a:lnTo>
                    <a:pt x="20721" y="659257"/>
                  </a:lnTo>
                  <a:cubicBezTo>
                    <a:pt x="9277" y="659257"/>
                    <a:pt x="0" y="649980"/>
                    <a:pt x="0" y="638536"/>
                  </a:cubicBezTo>
                  <a:lnTo>
                    <a:pt x="0" y="20721"/>
                  </a:lnTo>
                  <a:cubicBezTo>
                    <a:pt x="0" y="9277"/>
                    <a:pt x="9277" y="0"/>
                    <a:pt x="20721" y="0"/>
                  </a:cubicBezTo>
                  <a:close/>
                </a:path>
              </a:pathLst>
            </a:custGeom>
            <a:solidFill>
              <a:srgbClr val="000000">
                <a:alpha val="0"/>
              </a:srgbClr>
            </a:solidFill>
            <a:ln cap="sq" cmpd="sng" w="9525">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6"/>
            <p:cNvSpPr txBox="1"/>
            <p:nvPr/>
          </p:nvSpPr>
          <p:spPr>
            <a:xfrm>
              <a:off x="0" y="-38100"/>
              <a:ext cx="1658589" cy="697357"/>
            </a:xfrm>
            <a:prstGeom prst="rect">
              <a:avLst/>
            </a:prstGeom>
            <a:noFill/>
            <a:ln>
              <a:noFill/>
            </a:ln>
          </p:spPr>
          <p:txBody>
            <a:bodyPr anchorCtr="0" anchor="ctr" bIns="33300" lIns="33300" spcFirstLastPara="1" rIns="33300" wrap="square" tIns="33300">
              <a:noAutofit/>
            </a:bodyPr>
            <a:lstStyle/>
            <a:p>
              <a:pPr indent="0" lvl="0" marL="0" marR="0" rtl="0" algn="ctr">
                <a:lnSpc>
                  <a:spcPct val="8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2" name="Google Shape;172;p16"/>
          <p:cNvGrpSpPr/>
          <p:nvPr/>
        </p:nvGrpSpPr>
        <p:grpSpPr>
          <a:xfrm>
            <a:off x="791050" y="5704169"/>
            <a:ext cx="5977899" cy="2513419"/>
            <a:chOff x="0" y="-38100"/>
            <a:chExt cx="1658589" cy="697357"/>
          </a:xfrm>
        </p:grpSpPr>
        <p:sp>
          <p:nvSpPr>
            <p:cNvPr id="173" name="Google Shape;173;p16"/>
            <p:cNvSpPr/>
            <p:nvPr/>
          </p:nvSpPr>
          <p:spPr>
            <a:xfrm>
              <a:off x="0" y="0"/>
              <a:ext cx="1658589" cy="659257"/>
            </a:xfrm>
            <a:custGeom>
              <a:rect b="b" l="l" r="r" t="t"/>
              <a:pathLst>
                <a:path extrusionOk="0" h="659257" w="1658589">
                  <a:moveTo>
                    <a:pt x="20721" y="0"/>
                  </a:moveTo>
                  <a:lnTo>
                    <a:pt x="1637868" y="0"/>
                  </a:lnTo>
                  <a:cubicBezTo>
                    <a:pt x="1643363" y="0"/>
                    <a:pt x="1648634" y="2183"/>
                    <a:pt x="1652520" y="6069"/>
                  </a:cubicBezTo>
                  <a:cubicBezTo>
                    <a:pt x="1656406" y="9955"/>
                    <a:pt x="1658589" y="15226"/>
                    <a:pt x="1658589" y="20721"/>
                  </a:cubicBezTo>
                  <a:lnTo>
                    <a:pt x="1658589" y="638536"/>
                  </a:lnTo>
                  <a:cubicBezTo>
                    <a:pt x="1658589" y="649980"/>
                    <a:pt x="1649312" y="659257"/>
                    <a:pt x="1637868" y="659257"/>
                  </a:cubicBezTo>
                  <a:lnTo>
                    <a:pt x="20721" y="659257"/>
                  </a:lnTo>
                  <a:cubicBezTo>
                    <a:pt x="9277" y="659257"/>
                    <a:pt x="0" y="649980"/>
                    <a:pt x="0" y="638536"/>
                  </a:cubicBezTo>
                  <a:lnTo>
                    <a:pt x="0" y="20721"/>
                  </a:lnTo>
                  <a:cubicBezTo>
                    <a:pt x="0" y="9277"/>
                    <a:pt x="9277" y="0"/>
                    <a:pt x="20721" y="0"/>
                  </a:cubicBezTo>
                  <a:close/>
                </a:path>
              </a:pathLst>
            </a:custGeom>
            <a:solidFill>
              <a:srgbClr val="000000">
                <a:alpha val="0"/>
              </a:srgbClr>
            </a:solidFill>
            <a:ln cap="sq" cmpd="sng" w="9525">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6"/>
            <p:cNvSpPr txBox="1"/>
            <p:nvPr/>
          </p:nvSpPr>
          <p:spPr>
            <a:xfrm>
              <a:off x="0" y="-38100"/>
              <a:ext cx="1658589" cy="697357"/>
            </a:xfrm>
            <a:prstGeom prst="rect">
              <a:avLst/>
            </a:prstGeom>
            <a:noFill/>
            <a:ln>
              <a:noFill/>
            </a:ln>
          </p:spPr>
          <p:txBody>
            <a:bodyPr anchorCtr="0" anchor="ctr" bIns="33300" lIns="33300" spcFirstLastPara="1" rIns="33300" wrap="square" tIns="33300">
              <a:noAutofit/>
            </a:bodyPr>
            <a:lstStyle/>
            <a:p>
              <a:pPr indent="0" lvl="0" marL="0" marR="0" rtl="0" algn="ctr">
                <a:lnSpc>
                  <a:spcPct val="8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75" name="Google Shape;175;p16"/>
          <p:cNvSpPr txBox="1"/>
          <p:nvPr/>
        </p:nvSpPr>
        <p:spPr>
          <a:xfrm>
            <a:off x="756000" y="1850217"/>
            <a:ext cx="6048000" cy="566928"/>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000000"/>
                </a:solidFill>
                <a:latin typeface="Arimo"/>
                <a:ea typeface="Arimo"/>
                <a:cs typeface="Arimo"/>
                <a:sym typeface="Arimo"/>
              </a:rPr>
              <a:t>This presentation template is free for everyone to use thanks to the following:</a:t>
            </a:r>
            <a:endParaRPr/>
          </a:p>
        </p:txBody>
      </p:sp>
      <p:sp>
        <p:nvSpPr>
          <p:cNvPr id="176" name="Google Shape;176;p16"/>
          <p:cNvSpPr txBox="1"/>
          <p:nvPr/>
        </p:nvSpPr>
        <p:spPr>
          <a:xfrm>
            <a:off x="2445866" y="8741464"/>
            <a:ext cx="2668269" cy="29070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1" i="0" lang="en-US" sz="1800" u="none" cap="none" strike="noStrike">
                <a:solidFill>
                  <a:srgbClr val="000000"/>
                </a:solidFill>
                <a:latin typeface="Arimo"/>
                <a:ea typeface="Arimo"/>
                <a:cs typeface="Arimo"/>
                <a:sym typeface="Arimo"/>
              </a:rPr>
              <a:t>Happy designing!</a:t>
            </a:r>
            <a:endParaRPr/>
          </a:p>
        </p:txBody>
      </p:sp>
      <p:sp>
        <p:nvSpPr>
          <p:cNvPr id="177" name="Google Shape;177;p16"/>
          <p:cNvSpPr txBox="1"/>
          <p:nvPr/>
        </p:nvSpPr>
        <p:spPr>
          <a:xfrm>
            <a:off x="-903625" y="4657956"/>
            <a:ext cx="9367250" cy="29070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000000"/>
                </a:solidFill>
                <a:latin typeface="Arimo"/>
                <a:ea typeface="Arimo"/>
                <a:cs typeface="Arimo"/>
                <a:sym typeface="Arimo"/>
              </a:rPr>
              <a:t>for the presentation template</a:t>
            </a:r>
            <a:endParaRPr/>
          </a:p>
        </p:txBody>
      </p:sp>
      <p:sp>
        <p:nvSpPr>
          <p:cNvPr id="178" name="Google Shape;178;p16"/>
          <p:cNvSpPr txBox="1"/>
          <p:nvPr/>
        </p:nvSpPr>
        <p:spPr>
          <a:xfrm>
            <a:off x="-903625" y="7225228"/>
            <a:ext cx="9367250" cy="29070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000000"/>
                </a:solidFill>
                <a:latin typeface="Arimo"/>
                <a:ea typeface="Arimo"/>
                <a:cs typeface="Arimo"/>
                <a:sym typeface="Arimo"/>
              </a:rPr>
              <a:t>for the photos</a:t>
            </a:r>
            <a:endParaRPr/>
          </a:p>
        </p:txBody>
      </p:sp>
      <p:sp>
        <p:nvSpPr>
          <p:cNvPr id="179" name="Google Shape;179;p16"/>
          <p:cNvSpPr txBox="1"/>
          <p:nvPr/>
        </p:nvSpPr>
        <p:spPr>
          <a:xfrm>
            <a:off x="317556" y="822675"/>
            <a:ext cx="6924888" cy="66484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4800" u="none" cap="none" strike="noStrike">
                <a:solidFill>
                  <a:srgbClr val="000000"/>
                </a:solidFill>
                <a:latin typeface="Arimo"/>
                <a:ea typeface="Arimo"/>
                <a:cs typeface="Arimo"/>
                <a:sym typeface="Arimo"/>
              </a:rPr>
              <a:t>Credits</a:t>
            </a:r>
            <a:endParaRPr/>
          </a:p>
        </p:txBody>
      </p:sp>
      <p:sp>
        <p:nvSpPr>
          <p:cNvPr id="180" name="Google Shape;180;p16"/>
          <p:cNvSpPr txBox="1"/>
          <p:nvPr/>
        </p:nvSpPr>
        <p:spPr>
          <a:xfrm>
            <a:off x="899983" y="6525237"/>
            <a:ext cx="5760034" cy="608918"/>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4473" u="none" cap="none" strike="noStrike">
                <a:solidFill>
                  <a:srgbClr val="000000"/>
                </a:solidFill>
                <a:latin typeface="Arimo"/>
                <a:ea typeface="Arimo"/>
                <a:cs typeface="Arimo"/>
                <a:sym typeface="Arimo"/>
              </a:rPr>
              <a:t>Pexels, Pixabay</a:t>
            </a:r>
            <a:endParaRPr/>
          </a:p>
        </p:txBody>
      </p:sp>
      <p:pic>
        <p:nvPicPr>
          <p:cNvPr id="181" name="Google Shape;181;p16"/>
          <p:cNvPicPr preferRelativeResize="0"/>
          <p:nvPr/>
        </p:nvPicPr>
        <p:blipFill>
          <a:blip r:embed="rId3">
            <a:alphaModFix/>
          </a:blip>
          <a:stretch>
            <a:fillRect/>
          </a:stretch>
        </p:blipFill>
        <p:spPr>
          <a:xfrm>
            <a:off x="1490175" y="3332675"/>
            <a:ext cx="4579650" cy="115442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