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10693400" cx="7556500"/>
  <p:notesSz cx="6858000" cy="9144000"/>
  <p:embeddedFontLst>
    <p:embeddedFont>
      <p:font typeface="Open Sans SemiBold"/>
      <p:regular r:id="rId10"/>
      <p:bold r:id="rId11"/>
      <p:italic r:id="rId12"/>
      <p:boldItalic r:id="rId13"/>
    </p:embeddedFont>
    <p:embeddedFont>
      <p:font typeface="Open Sans Medium"/>
      <p:regular r:id="rId14"/>
      <p:bold r:id="rId15"/>
      <p:italic r:id="rId16"/>
      <p:boldItalic r:id="rId17"/>
    </p:embeddedFont>
    <p:embeddedFont>
      <p:font typeface="Open Sans"/>
      <p:bold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OpenSansSemiBold-bold.fntdata"/><Relationship Id="rId10" Type="http://schemas.openxmlformats.org/officeDocument/2006/relationships/font" Target="fonts/OpenSansSemiBold-regular.fntdata"/><Relationship Id="rId13" Type="http://schemas.openxmlformats.org/officeDocument/2006/relationships/font" Target="fonts/OpenSansSemiBold-boldItalic.fntdata"/><Relationship Id="rId12" Type="http://schemas.openxmlformats.org/officeDocument/2006/relationships/font" Target="fonts/OpenSansSemi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OpenSansMedium-bold.fntdata"/><Relationship Id="rId14" Type="http://schemas.openxmlformats.org/officeDocument/2006/relationships/font" Target="fonts/OpenSansMedium-regular.fntdata"/><Relationship Id="rId17" Type="http://schemas.openxmlformats.org/officeDocument/2006/relationships/font" Target="fonts/OpenSansMedium-boldItalic.fntdata"/><Relationship Id="rId16" Type="http://schemas.openxmlformats.org/officeDocument/2006/relationships/font" Target="fonts/OpenSansMedium-italic.fntdata"/><Relationship Id="rId5" Type="http://schemas.openxmlformats.org/officeDocument/2006/relationships/notesMaster" Target="notesMasters/notesMaster1.xml"/><Relationship Id="rId19" Type="http://schemas.openxmlformats.org/officeDocument/2006/relationships/font" Target="fonts/OpenSans-boldItalic.fntdata"/><Relationship Id="rId6" Type="http://schemas.openxmlformats.org/officeDocument/2006/relationships/slide" Target="slides/slide1.xml"/><Relationship Id="rId18" Type="http://schemas.openxmlformats.org/officeDocument/2006/relationships/font" Target="fonts/OpenSans-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7FBFF"/>
        </a:solidFill>
      </p:bgPr>
    </p:bg>
    <p:spTree>
      <p:nvGrpSpPr>
        <p:cNvPr id="83" name="Shape 83"/>
        <p:cNvGrpSpPr/>
        <p:nvPr/>
      </p:nvGrpSpPr>
      <p:grpSpPr>
        <a:xfrm>
          <a:off x="0" y="0"/>
          <a:ext cx="0" cy="0"/>
          <a:chOff x="0" y="0"/>
          <a:chExt cx="0" cy="0"/>
        </a:xfrm>
      </p:grpSpPr>
      <p:pic>
        <p:nvPicPr>
          <p:cNvPr id="84" name="Google Shape;84;p13"/>
          <p:cNvPicPr preferRelativeResize="0"/>
          <p:nvPr/>
        </p:nvPicPr>
        <p:blipFill rotWithShape="1">
          <a:blip r:embed="rId3">
            <a:alphaModFix/>
          </a:blip>
          <a:srcRect b="0" l="278" r="278" t="0"/>
          <a:stretch/>
        </p:blipFill>
        <p:spPr>
          <a:xfrm>
            <a:off x="376193" y="0"/>
            <a:ext cx="2322742" cy="3503630"/>
          </a:xfrm>
          <a:prstGeom prst="rect">
            <a:avLst/>
          </a:prstGeom>
          <a:noFill/>
          <a:ln>
            <a:noFill/>
          </a:ln>
        </p:spPr>
      </p:pic>
      <p:cxnSp>
        <p:nvCxnSpPr>
          <p:cNvPr id="85" name="Google Shape;85;p13"/>
          <p:cNvCxnSpPr/>
          <p:nvPr/>
        </p:nvCxnSpPr>
        <p:spPr>
          <a:xfrm>
            <a:off x="376193" y="3883250"/>
            <a:ext cx="6826664" cy="0"/>
          </a:xfrm>
          <a:prstGeom prst="straightConnector1">
            <a:avLst/>
          </a:prstGeom>
          <a:noFill/>
          <a:ln cap="flat" cmpd="sng" w="19050">
            <a:solidFill>
              <a:srgbClr val="B0BCDB"/>
            </a:solidFill>
            <a:prstDash val="solid"/>
            <a:round/>
            <a:headEnd len="sm" w="sm" type="none"/>
            <a:tailEnd len="sm" w="sm" type="none"/>
          </a:ln>
        </p:spPr>
      </p:cxnSp>
      <p:sp>
        <p:nvSpPr>
          <p:cNvPr id="86" name="Google Shape;86;p13"/>
          <p:cNvSpPr txBox="1"/>
          <p:nvPr/>
        </p:nvSpPr>
        <p:spPr>
          <a:xfrm>
            <a:off x="3011106" y="1175926"/>
            <a:ext cx="4149857" cy="763589"/>
          </a:xfrm>
          <a:prstGeom prst="rect">
            <a:avLst/>
          </a:prstGeom>
          <a:noFill/>
          <a:ln>
            <a:noFill/>
          </a:ln>
        </p:spPr>
        <p:txBody>
          <a:bodyPr anchorCtr="0" anchor="t" bIns="0" lIns="0" spcFirstLastPara="1" rIns="0" wrap="square" tIns="0">
            <a:spAutoFit/>
          </a:bodyPr>
          <a:lstStyle/>
          <a:p>
            <a:pPr indent="0" lvl="0" marL="0" marR="0" rtl="0" algn="l">
              <a:lnSpc>
                <a:spcPct val="156990"/>
              </a:lnSpc>
              <a:spcBef>
                <a:spcPts val="0"/>
              </a:spcBef>
              <a:spcAft>
                <a:spcPts val="0"/>
              </a:spcAft>
              <a:buNone/>
            </a:pPr>
            <a:r>
              <a:rPr b="1" i="0" lang="en-US" sz="4020" u="none" cap="none" strike="noStrike">
                <a:solidFill>
                  <a:srgbClr val="4065C4"/>
                </a:solidFill>
                <a:latin typeface="Open Sans"/>
                <a:ea typeface="Open Sans"/>
                <a:cs typeface="Open Sans"/>
                <a:sym typeface="Open Sans"/>
              </a:rPr>
              <a:t>RACHEL JONES</a:t>
            </a:r>
            <a:endParaRPr/>
          </a:p>
        </p:txBody>
      </p:sp>
      <p:sp>
        <p:nvSpPr>
          <p:cNvPr id="87" name="Google Shape;87;p13"/>
          <p:cNvSpPr txBox="1"/>
          <p:nvPr/>
        </p:nvSpPr>
        <p:spPr>
          <a:xfrm>
            <a:off x="3011106" y="850933"/>
            <a:ext cx="4149900" cy="277200"/>
          </a:xfrm>
          <a:prstGeom prst="rect">
            <a:avLst/>
          </a:prstGeom>
          <a:noFill/>
          <a:ln>
            <a:noFill/>
          </a:ln>
        </p:spPr>
        <p:txBody>
          <a:bodyPr anchorCtr="0" anchor="t" bIns="0" lIns="0" spcFirstLastPara="1" rIns="0" wrap="square" tIns="0">
            <a:spAutoFit/>
          </a:bodyPr>
          <a:lstStyle/>
          <a:p>
            <a:pPr indent="0" lvl="0" marL="0" marR="0" rtl="0" algn="l">
              <a:lnSpc>
                <a:spcPct val="157000"/>
              </a:lnSpc>
              <a:spcBef>
                <a:spcPts val="0"/>
              </a:spcBef>
              <a:spcAft>
                <a:spcPts val="0"/>
              </a:spcAft>
              <a:buNone/>
            </a:pPr>
            <a:r>
              <a:rPr b="1" i="0" lang="en-US" sz="1800" u="none" cap="none" strike="noStrike">
                <a:solidFill>
                  <a:srgbClr val="404F74"/>
                </a:solidFill>
                <a:latin typeface="Open Sans"/>
                <a:ea typeface="Open Sans"/>
                <a:cs typeface="Open Sans"/>
                <a:sym typeface="Open Sans"/>
              </a:rPr>
              <a:t>FLIGHT ATTENDANT </a:t>
            </a:r>
            <a:endParaRPr/>
          </a:p>
        </p:txBody>
      </p:sp>
      <p:sp>
        <p:nvSpPr>
          <p:cNvPr id="88" name="Google Shape;88;p13"/>
          <p:cNvSpPr txBox="1"/>
          <p:nvPr/>
        </p:nvSpPr>
        <p:spPr>
          <a:xfrm>
            <a:off x="3011106" y="2253840"/>
            <a:ext cx="4172700" cy="1143000"/>
          </a:xfrm>
          <a:prstGeom prst="rect">
            <a:avLst/>
          </a:prstGeom>
          <a:noFill/>
          <a:ln>
            <a:noFill/>
          </a:ln>
        </p:spPr>
        <p:txBody>
          <a:bodyPr anchorCtr="0" anchor="t" bIns="0" lIns="0" spcFirstLastPara="1" rIns="0" wrap="square" tIns="0">
            <a:spAutoFit/>
          </a:bodyPr>
          <a:lstStyle/>
          <a:p>
            <a:pPr indent="0" lvl="0" marL="0" marR="0" rtl="0" algn="l">
              <a:lnSpc>
                <a:spcPct val="115000"/>
              </a:lnSpc>
              <a:spcBef>
                <a:spcPts val="0"/>
              </a:spcBef>
              <a:spcAft>
                <a:spcPts val="0"/>
              </a:spcAft>
              <a:buNone/>
            </a:pPr>
            <a:r>
              <a:rPr b="1" i="0" lang="en-US" sz="1100" u="none" cap="none" strike="noStrike">
                <a:solidFill>
                  <a:srgbClr val="404F74"/>
                </a:solidFill>
                <a:latin typeface="Open Sans SemiBold"/>
                <a:ea typeface="Open Sans SemiBold"/>
                <a:cs typeface="Open Sans SemiBold"/>
                <a:sym typeface="Open Sans SemiBold"/>
              </a:rPr>
              <a:t>As a seasoned and dedicated female flight attendant, I bring a wealth of experience and a passion for providing exceptional customer service in the aviation industry. With a strong focus on safety, comfort, and efficiency, I am committed to ensuring a pleasant and smooth travel experience for passengers. </a:t>
            </a:r>
            <a:endParaRPr/>
          </a:p>
        </p:txBody>
      </p:sp>
      <p:cxnSp>
        <p:nvCxnSpPr>
          <p:cNvPr id="89" name="Google Shape;89;p13"/>
          <p:cNvCxnSpPr/>
          <p:nvPr/>
        </p:nvCxnSpPr>
        <p:spPr>
          <a:xfrm rot="10800000">
            <a:off x="3053000" y="3883250"/>
            <a:ext cx="0" cy="6544564"/>
          </a:xfrm>
          <a:prstGeom prst="straightConnector1">
            <a:avLst/>
          </a:prstGeom>
          <a:noFill/>
          <a:ln cap="flat" cmpd="sng" w="19050">
            <a:solidFill>
              <a:srgbClr val="B0BCDB"/>
            </a:solidFill>
            <a:prstDash val="solid"/>
            <a:round/>
            <a:headEnd len="sm" w="sm" type="none"/>
            <a:tailEnd len="sm" w="sm" type="none"/>
          </a:ln>
        </p:spPr>
      </p:cxnSp>
      <p:sp>
        <p:nvSpPr>
          <p:cNvPr id="90" name="Google Shape;90;p13"/>
          <p:cNvSpPr txBox="1"/>
          <p:nvPr/>
        </p:nvSpPr>
        <p:spPr>
          <a:xfrm>
            <a:off x="532486" y="7513608"/>
            <a:ext cx="2010156" cy="324993"/>
          </a:xfrm>
          <a:prstGeom prst="rect">
            <a:avLst/>
          </a:prstGeom>
          <a:noFill/>
          <a:ln>
            <a:noFill/>
          </a:ln>
        </p:spPr>
        <p:txBody>
          <a:bodyPr anchorCtr="0" anchor="t" bIns="0" lIns="0" spcFirstLastPara="1" rIns="0" wrap="square" tIns="0">
            <a:spAutoFit/>
          </a:bodyPr>
          <a:lstStyle/>
          <a:p>
            <a:pPr indent="0" lvl="0" marL="0" marR="0" rtl="0" algn="ctr">
              <a:lnSpc>
                <a:spcPct val="157000"/>
              </a:lnSpc>
              <a:spcBef>
                <a:spcPts val="0"/>
              </a:spcBef>
              <a:spcAft>
                <a:spcPts val="0"/>
              </a:spcAft>
              <a:buNone/>
            </a:pPr>
            <a:r>
              <a:rPr b="1" i="0" lang="en-US" sz="1800" u="none" cap="none" strike="noStrike">
                <a:solidFill>
                  <a:srgbClr val="4065C4"/>
                </a:solidFill>
                <a:latin typeface="Open Sans"/>
                <a:ea typeface="Open Sans"/>
                <a:cs typeface="Open Sans"/>
                <a:sym typeface="Open Sans"/>
              </a:rPr>
              <a:t>CONTACTS</a:t>
            </a:r>
            <a:endParaRPr/>
          </a:p>
        </p:txBody>
      </p:sp>
      <p:cxnSp>
        <p:nvCxnSpPr>
          <p:cNvPr id="91" name="Google Shape;91;p13"/>
          <p:cNvCxnSpPr/>
          <p:nvPr/>
        </p:nvCxnSpPr>
        <p:spPr>
          <a:xfrm>
            <a:off x="376193" y="7284540"/>
            <a:ext cx="2487625" cy="0"/>
          </a:xfrm>
          <a:prstGeom prst="straightConnector1">
            <a:avLst/>
          </a:prstGeom>
          <a:noFill/>
          <a:ln cap="flat" cmpd="sng" w="19050">
            <a:solidFill>
              <a:srgbClr val="B0BCDB"/>
            </a:solidFill>
            <a:prstDash val="solid"/>
            <a:round/>
            <a:headEnd len="sm" w="sm" type="none"/>
            <a:tailEnd len="sm" w="sm" type="none"/>
          </a:ln>
        </p:spPr>
      </p:cxnSp>
      <p:cxnSp>
        <p:nvCxnSpPr>
          <p:cNvPr id="92" name="Google Shape;92;p13"/>
          <p:cNvCxnSpPr/>
          <p:nvPr/>
        </p:nvCxnSpPr>
        <p:spPr>
          <a:xfrm>
            <a:off x="3230982" y="8977214"/>
            <a:ext cx="3929981" cy="0"/>
          </a:xfrm>
          <a:prstGeom prst="straightConnector1">
            <a:avLst/>
          </a:prstGeom>
          <a:noFill/>
          <a:ln cap="flat" cmpd="sng" w="19050">
            <a:solidFill>
              <a:srgbClr val="B0BCDB"/>
            </a:solidFill>
            <a:prstDash val="solid"/>
            <a:round/>
            <a:headEnd len="sm" w="sm" type="none"/>
            <a:tailEnd len="sm" w="sm" type="none"/>
          </a:ln>
        </p:spPr>
      </p:cxnSp>
      <p:sp>
        <p:nvSpPr>
          <p:cNvPr id="93" name="Google Shape;93;p13"/>
          <p:cNvSpPr txBox="1"/>
          <p:nvPr/>
        </p:nvSpPr>
        <p:spPr>
          <a:xfrm>
            <a:off x="572240" y="8076726"/>
            <a:ext cx="1970402" cy="156210"/>
          </a:xfrm>
          <a:prstGeom prst="rect">
            <a:avLst/>
          </a:prstGeom>
          <a:noFill/>
          <a:ln>
            <a:noFill/>
          </a:ln>
        </p:spPr>
        <p:txBody>
          <a:bodyPr anchorCtr="0" anchor="t" bIns="0" lIns="0" spcFirstLastPara="1" rIns="0" wrap="square" tIns="0">
            <a:spAutoFit/>
          </a:bodyPr>
          <a:lstStyle/>
          <a:p>
            <a:pPr indent="0" lvl="0" marL="0" marR="0" rtl="0" algn="ctr">
              <a:lnSpc>
                <a:spcPct val="104999"/>
              </a:lnSpc>
              <a:spcBef>
                <a:spcPts val="0"/>
              </a:spcBef>
              <a:spcAft>
                <a:spcPts val="0"/>
              </a:spcAft>
              <a:buNone/>
            </a:pPr>
            <a:r>
              <a:rPr b="1" i="0" lang="en-US" sz="1200" u="none" cap="none" strike="noStrike">
                <a:solidFill>
                  <a:srgbClr val="404F74"/>
                </a:solidFill>
                <a:latin typeface="Open Sans"/>
                <a:ea typeface="Open Sans"/>
                <a:cs typeface="Open Sans"/>
                <a:sym typeface="Open Sans"/>
              </a:rPr>
              <a:t>rjones@email.com</a:t>
            </a:r>
            <a:endParaRPr/>
          </a:p>
        </p:txBody>
      </p:sp>
      <p:sp>
        <p:nvSpPr>
          <p:cNvPr id="94" name="Google Shape;94;p13"/>
          <p:cNvSpPr txBox="1"/>
          <p:nvPr/>
        </p:nvSpPr>
        <p:spPr>
          <a:xfrm>
            <a:off x="572240" y="8470503"/>
            <a:ext cx="1970402" cy="156210"/>
          </a:xfrm>
          <a:prstGeom prst="rect">
            <a:avLst/>
          </a:prstGeom>
          <a:noFill/>
          <a:ln>
            <a:noFill/>
          </a:ln>
        </p:spPr>
        <p:txBody>
          <a:bodyPr anchorCtr="0" anchor="t" bIns="0" lIns="0" spcFirstLastPara="1" rIns="0" wrap="square" tIns="0">
            <a:spAutoFit/>
          </a:bodyPr>
          <a:lstStyle/>
          <a:p>
            <a:pPr indent="0" lvl="0" marL="0" marR="0" rtl="0" algn="ctr">
              <a:lnSpc>
                <a:spcPct val="104999"/>
              </a:lnSpc>
              <a:spcBef>
                <a:spcPts val="0"/>
              </a:spcBef>
              <a:spcAft>
                <a:spcPts val="0"/>
              </a:spcAft>
              <a:buNone/>
            </a:pPr>
            <a:r>
              <a:rPr b="1" i="0" lang="en-US" sz="1200" u="none" cap="none" strike="noStrike">
                <a:solidFill>
                  <a:srgbClr val="404F74"/>
                </a:solidFill>
                <a:latin typeface="Open Sans"/>
                <a:ea typeface="Open Sans"/>
                <a:cs typeface="Open Sans"/>
                <a:sym typeface="Open Sans"/>
              </a:rPr>
              <a:t>123-456-789</a:t>
            </a:r>
            <a:endParaRPr/>
          </a:p>
        </p:txBody>
      </p:sp>
      <p:sp>
        <p:nvSpPr>
          <p:cNvPr id="95" name="Google Shape;95;p13"/>
          <p:cNvSpPr txBox="1"/>
          <p:nvPr/>
        </p:nvSpPr>
        <p:spPr>
          <a:xfrm>
            <a:off x="572240" y="8845230"/>
            <a:ext cx="1970402" cy="361950"/>
          </a:xfrm>
          <a:prstGeom prst="rect">
            <a:avLst/>
          </a:prstGeom>
          <a:noFill/>
          <a:ln>
            <a:noFill/>
          </a:ln>
        </p:spPr>
        <p:txBody>
          <a:bodyPr anchorCtr="0" anchor="t" bIns="0" lIns="0" spcFirstLastPara="1" rIns="0" wrap="square" tIns="0">
            <a:spAutoFit/>
          </a:bodyPr>
          <a:lstStyle/>
          <a:p>
            <a:pPr indent="0" lvl="0" marL="0" marR="0" rtl="0" algn="ctr">
              <a:lnSpc>
                <a:spcPct val="119916"/>
              </a:lnSpc>
              <a:spcBef>
                <a:spcPts val="0"/>
              </a:spcBef>
              <a:spcAft>
                <a:spcPts val="0"/>
              </a:spcAft>
              <a:buNone/>
            </a:pPr>
            <a:r>
              <a:rPr b="1" i="0" lang="en-US" sz="1200" u="none" cap="none" strike="noStrike">
                <a:solidFill>
                  <a:srgbClr val="404F74"/>
                </a:solidFill>
                <a:latin typeface="Open Sans"/>
                <a:ea typeface="Open Sans"/>
                <a:cs typeface="Open Sans"/>
                <a:sym typeface="Open Sans"/>
              </a:rPr>
              <a:t>123 Anywhere Street, Anywhere City</a:t>
            </a:r>
            <a:endParaRPr/>
          </a:p>
        </p:txBody>
      </p:sp>
      <p:sp>
        <p:nvSpPr>
          <p:cNvPr id="96" name="Google Shape;96;p13"/>
          <p:cNvSpPr/>
          <p:nvPr/>
        </p:nvSpPr>
        <p:spPr>
          <a:xfrm>
            <a:off x="1399936" y="9736286"/>
            <a:ext cx="312767" cy="282620"/>
          </a:xfrm>
          <a:custGeom>
            <a:rect b="b" l="l" r="r" t="t"/>
            <a:pathLst>
              <a:path extrusionOk="0" h="282620" w="312767">
                <a:moveTo>
                  <a:pt x="0" y="0"/>
                </a:moveTo>
                <a:lnTo>
                  <a:pt x="312767" y="0"/>
                </a:lnTo>
                <a:lnTo>
                  <a:pt x="312767" y="282620"/>
                </a:lnTo>
                <a:lnTo>
                  <a:pt x="0" y="282620"/>
                </a:lnTo>
                <a:lnTo>
                  <a:pt x="0" y="0"/>
                </a:lnTo>
                <a:close/>
              </a:path>
            </a:pathLst>
          </a:custGeom>
          <a:blipFill rotWithShape="1">
            <a:blip r:embed="rId4">
              <a:alphaModFix/>
            </a:blip>
            <a:stretch>
              <a:fillRect b="0" l="0" r="0" t="0"/>
            </a:stretch>
          </a:blipFill>
          <a:ln>
            <a:noFill/>
          </a:ln>
        </p:spPr>
      </p:sp>
      <p:sp>
        <p:nvSpPr>
          <p:cNvPr id="97" name="Google Shape;97;p13"/>
          <p:cNvSpPr/>
          <p:nvPr/>
        </p:nvSpPr>
        <p:spPr>
          <a:xfrm>
            <a:off x="2048192" y="9736286"/>
            <a:ext cx="338970" cy="286144"/>
          </a:xfrm>
          <a:custGeom>
            <a:rect b="b" l="l" r="r" t="t"/>
            <a:pathLst>
              <a:path extrusionOk="0" h="286144" w="338970">
                <a:moveTo>
                  <a:pt x="0" y="0"/>
                </a:moveTo>
                <a:lnTo>
                  <a:pt x="338970" y="0"/>
                </a:lnTo>
                <a:lnTo>
                  <a:pt x="338970" y="286144"/>
                </a:lnTo>
                <a:lnTo>
                  <a:pt x="0" y="286144"/>
                </a:lnTo>
                <a:lnTo>
                  <a:pt x="0" y="0"/>
                </a:lnTo>
                <a:close/>
              </a:path>
            </a:pathLst>
          </a:custGeom>
          <a:blipFill rotWithShape="1">
            <a:blip r:embed="rId5">
              <a:alphaModFix/>
            </a:blip>
            <a:stretch>
              <a:fillRect b="0" l="0" r="0" t="0"/>
            </a:stretch>
          </a:blipFill>
          <a:ln>
            <a:noFill/>
          </a:ln>
        </p:spPr>
      </p:sp>
      <p:sp>
        <p:nvSpPr>
          <p:cNvPr id="98" name="Google Shape;98;p13"/>
          <p:cNvSpPr/>
          <p:nvPr/>
        </p:nvSpPr>
        <p:spPr>
          <a:xfrm>
            <a:off x="767474" y="9729110"/>
            <a:ext cx="296973" cy="296973"/>
          </a:xfrm>
          <a:custGeom>
            <a:rect b="b" l="l" r="r" t="t"/>
            <a:pathLst>
              <a:path extrusionOk="0" h="296973" w="296973">
                <a:moveTo>
                  <a:pt x="0" y="0"/>
                </a:moveTo>
                <a:lnTo>
                  <a:pt x="296973" y="0"/>
                </a:lnTo>
                <a:lnTo>
                  <a:pt x="296973" y="296973"/>
                </a:lnTo>
                <a:lnTo>
                  <a:pt x="0" y="296973"/>
                </a:lnTo>
                <a:lnTo>
                  <a:pt x="0" y="0"/>
                </a:lnTo>
                <a:close/>
              </a:path>
            </a:pathLst>
          </a:custGeom>
          <a:blipFill rotWithShape="1">
            <a:blip r:embed="rId6">
              <a:alphaModFix/>
            </a:blip>
            <a:stretch>
              <a:fillRect b="0" l="0" r="0" t="0"/>
            </a:stretch>
          </a:blipFill>
          <a:ln>
            <a:noFill/>
          </a:ln>
        </p:spPr>
      </p:sp>
      <p:sp>
        <p:nvSpPr>
          <p:cNvPr id="99" name="Google Shape;99;p13"/>
          <p:cNvSpPr txBox="1"/>
          <p:nvPr/>
        </p:nvSpPr>
        <p:spPr>
          <a:xfrm>
            <a:off x="592117" y="10244465"/>
            <a:ext cx="1970402" cy="156210"/>
          </a:xfrm>
          <a:prstGeom prst="rect">
            <a:avLst/>
          </a:prstGeom>
          <a:noFill/>
          <a:ln>
            <a:noFill/>
          </a:ln>
        </p:spPr>
        <p:txBody>
          <a:bodyPr anchorCtr="0" anchor="t" bIns="0" lIns="0" spcFirstLastPara="1" rIns="0" wrap="square" tIns="0">
            <a:spAutoFit/>
          </a:bodyPr>
          <a:lstStyle/>
          <a:p>
            <a:pPr indent="0" lvl="0" marL="0" marR="0" rtl="0" algn="ctr">
              <a:lnSpc>
                <a:spcPct val="104999"/>
              </a:lnSpc>
              <a:spcBef>
                <a:spcPts val="0"/>
              </a:spcBef>
              <a:spcAft>
                <a:spcPts val="0"/>
              </a:spcAft>
              <a:buNone/>
            </a:pPr>
            <a:r>
              <a:rPr b="1" i="0" lang="en-US" sz="1200" u="none" cap="none" strike="noStrike">
                <a:solidFill>
                  <a:srgbClr val="404F74"/>
                </a:solidFill>
                <a:latin typeface="Open Sans"/>
                <a:ea typeface="Open Sans"/>
                <a:cs typeface="Open Sans"/>
                <a:sym typeface="Open Sans"/>
              </a:rPr>
              <a:t>@rjones_100</a:t>
            </a:r>
            <a:endParaRPr/>
          </a:p>
        </p:txBody>
      </p:sp>
      <p:sp>
        <p:nvSpPr>
          <p:cNvPr id="100" name="Google Shape;100;p13"/>
          <p:cNvSpPr txBox="1"/>
          <p:nvPr/>
        </p:nvSpPr>
        <p:spPr>
          <a:xfrm>
            <a:off x="3281816" y="10046150"/>
            <a:ext cx="1672544" cy="107315"/>
          </a:xfrm>
          <a:prstGeom prst="rect">
            <a:avLst/>
          </a:prstGeom>
          <a:noFill/>
          <a:ln>
            <a:noFill/>
          </a:ln>
        </p:spPr>
        <p:txBody>
          <a:bodyPr anchorCtr="0" anchor="t" bIns="0" lIns="0" spcFirstLastPara="1" rIns="0" wrap="square" tIns="0">
            <a:spAutoFit/>
          </a:bodyPr>
          <a:lstStyle/>
          <a:p>
            <a:pPr indent="0" lvl="0" marL="0" marR="0" rtl="0" algn="l">
              <a:lnSpc>
                <a:spcPct val="104999"/>
              </a:lnSpc>
              <a:spcBef>
                <a:spcPts val="0"/>
              </a:spcBef>
              <a:spcAft>
                <a:spcPts val="0"/>
              </a:spcAft>
              <a:buNone/>
            </a:pPr>
            <a:r>
              <a:rPr b="0" i="0" lang="en-US" sz="800" u="none" cap="none" strike="noStrike">
                <a:solidFill>
                  <a:srgbClr val="404F74"/>
                </a:solidFill>
                <a:latin typeface="Open Sans Medium"/>
                <a:ea typeface="Open Sans Medium"/>
                <a:cs typeface="Open Sans Medium"/>
                <a:sym typeface="Open Sans Medium"/>
              </a:rPr>
              <a:t>UNIVERSITY | LOCATION HERE</a:t>
            </a:r>
            <a:endParaRPr/>
          </a:p>
        </p:txBody>
      </p:sp>
      <p:sp>
        <p:nvSpPr>
          <p:cNvPr id="101" name="Google Shape;101;p13"/>
          <p:cNvSpPr txBox="1"/>
          <p:nvPr/>
        </p:nvSpPr>
        <p:spPr>
          <a:xfrm>
            <a:off x="3281816" y="9790660"/>
            <a:ext cx="1585586" cy="156210"/>
          </a:xfrm>
          <a:prstGeom prst="rect">
            <a:avLst/>
          </a:prstGeom>
          <a:noFill/>
          <a:ln>
            <a:noFill/>
          </a:ln>
        </p:spPr>
        <p:txBody>
          <a:bodyPr anchorCtr="0" anchor="t" bIns="0" lIns="0" spcFirstLastPara="1" rIns="0" wrap="square" tIns="0">
            <a:spAutoFit/>
          </a:bodyPr>
          <a:lstStyle/>
          <a:p>
            <a:pPr indent="0" lvl="0" marL="0" marR="0" rtl="0" algn="l">
              <a:lnSpc>
                <a:spcPct val="104999"/>
              </a:lnSpc>
              <a:spcBef>
                <a:spcPts val="0"/>
              </a:spcBef>
              <a:spcAft>
                <a:spcPts val="0"/>
              </a:spcAft>
              <a:buNone/>
            </a:pPr>
            <a:r>
              <a:rPr b="1" i="0" lang="en-US" sz="1200" u="none" cap="none" strike="noStrike">
                <a:solidFill>
                  <a:srgbClr val="404F74"/>
                </a:solidFill>
                <a:latin typeface="Open Sans"/>
                <a:ea typeface="Open Sans"/>
                <a:cs typeface="Open Sans"/>
                <a:sym typeface="Open Sans"/>
              </a:rPr>
              <a:t>ADD DEGREE HERE</a:t>
            </a:r>
            <a:endParaRPr/>
          </a:p>
        </p:txBody>
      </p:sp>
      <p:sp>
        <p:nvSpPr>
          <p:cNvPr id="102" name="Google Shape;102;p13"/>
          <p:cNvSpPr txBox="1"/>
          <p:nvPr/>
        </p:nvSpPr>
        <p:spPr>
          <a:xfrm>
            <a:off x="3281816" y="10257292"/>
            <a:ext cx="666519" cy="143383"/>
          </a:xfrm>
          <a:prstGeom prst="rect">
            <a:avLst/>
          </a:prstGeom>
          <a:noFill/>
          <a:ln>
            <a:noFill/>
          </a:ln>
        </p:spPr>
        <p:txBody>
          <a:bodyPr anchorCtr="0" anchor="t" bIns="0" lIns="0" spcFirstLastPara="1" rIns="0" wrap="square" tIns="0">
            <a:spAutoFit/>
          </a:bodyPr>
          <a:lstStyle/>
          <a:p>
            <a:pPr indent="0" lvl="0" marL="0" marR="0" rtl="0" algn="l">
              <a:lnSpc>
                <a:spcPct val="157000"/>
              </a:lnSpc>
              <a:spcBef>
                <a:spcPts val="0"/>
              </a:spcBef>
              <a:spcAft>
                <a:spcPts val="0"/>
              </a:spcAft>
              <a:buNone/>
            </a:pPr>
            <a:r>
              <a:rPr b="0" i="0" lang="en-US" sz="800" u="none" cap="none" strike="noStrike">
                <a:solidFill>
                  <a:srgbClr val="404F74"/>
                </a:solidFill>
                <a:latin typeface="Open Sans"/>
                <a:ea typeface="Open Sans"/>
                <a:cs typeface="Open Sans"/>
                <a:sym typeface="Open Sans"/>
              </a:rPr>
              <a:t>2005-2009</a:t>
            </a:r>
            <a:endParaRPr/>
          </a:p>
        </p:txBody>
      </p:sp>
      <p:sp>
        <p:nvSpPr>
          <p:cNvPr id="103" name="Google Shape;103;p13"/>
          <p:cNvSpPr txBox="1"/>
          <p:nvPr/>
        </p:nvSpPr>
        <p:spPr>
          <a:xfrm>
            <a:off x="5530313" y="10046150"/>
            <a:ext cx="1672544" cy="107315"/>
          </a:xfrm>
          <a:prstGeom prst="rect">
            <a:avLst/>
          </a:prstGeom>
          <a:noFill/>
          <a:ln>
            <a:noFill/>
          </a:ln>
        </p:spPr>
        <p:txBody>
          <a:bodyPr anchorCtr="0" anchor="t" bIns="0" lIns="0" spcFirstLastPara="1" rIns="0" wrap="square" tIns="0">
            <a:spAutoFit/>
          </a:bodyPr>
          <a:lstStyle/>
          <a:p>
            <a:pPr indent="0" lvl="0" marL="0" marR="0" rtl="0" algn="l">
              <a:lnSpc>
                <a:spcPct val="104999"/>
              </a:lnSpc>
              <a:spcBef>
                <a:spcPts val="0"/>
              </a:spcBef>
              <a:spcAft>
                <a:spcPts val="0"/>
              </a:spcAft>
              <a:buNone/>
            </a:pPr>
            <a:r>
              <a:rPr b="0" i="0" lang="en-US" sz="800" u="none" cap="none" strike="noStrike">
                <a:solidFill>
                  <a:srgbClr val="404F74"/>
                </a:solidFill>
                <a:latin typeface="Open Sans Medium"/>
                <a:ea typeface="Open Sans Medium"/>
                <a:cs typeface="Open Sans Medium"/>
                <a:sym typeface="Open Sans Medium"/>
              </a:rPr>
              <a:t>UNIVERSITY | LOCATION HERE</a:t>
            </a:r>
            <a:endParaRPr/>
          </a:p>
        </p:txBody>
      </p:sp>
      <p:sp>
        <p:nvSpPr>
          <p:cNvPr id="104" name="Google Shape;104;p13"/>
          <p:cNvSpPr txBox="1"/>
          <p:nvPr/>
        </p:nvSpPr>
        <p:spPr>
          <a:xfrm>
            <a:off x="5530313" y="9790660"/>
            <a:ext cx="1585586" cy="156210"/>
          </a:xfrm>
          <a:prstGeom prst="rect">
            <a:avLst/>
          </a:prstGeom>
          <a:noFill/>
          <a:ln>
            <a:noFill/>
          </a:ln>
        </p:spPr>
        <p:txBody>
          <a:bodyPr anchorCtr="0" anchor="t" bIns="0" lIns="0" spcFirstLastPara="1" rIns="0" wrap="square" tIns="0">
            <a:spAutoFit/>
          </a:bodyPr>
          <a:lstStyle/>
          <a:p>
            <a:pPr indent="0" lvl="0" marL="0" marR="0" rtl="0" algn="l">
              <a:lnSpc>
                <a:spcPct val="104999"/>
              </a:lnSpc>
              <a:spcBef>
                <a:spcPts val="0"/>
              </a:spcBef>
              <a:spcAft>
                <a:spcPts val="0"/>
              </a:spcAft>
              <a:buNone/>
            </a:pPr>
            <a:r>
              <a:rPr b="1" i="0" lang="en-US" sz="1200" u="none" cap="none" strike="noStrike">
                <a:solidFill>
                  <a:srgbClr val="404F74"/>
                </a:solidFill>
                <a:latin typeface="Open Sans"/>
                <a:ea typeface="Open Sans"/>
                <a:cs typeface="Open Sans"/>
                <a:sym typeface="Open Sans"/>
              </a:rPr>
              <a:t>ADD DEGREE HERE</a:t>
            </a:r>
            <a:endParaRPr/>
          </a:p>
        </p:txBody>
      </p:sp>
      <p:sp>
        <p:nvSpPr>
          <p:cNvPr id="105" name="Google Shape;105;p13"/>
          <p:cNvSpPr txBox="1"/>
          <p:nvPr/>
        </p:nvSpPr>
        <p:spPr>
          <a:xfrm>
            <a:off x="5530313" y="10257292"/>
            <a:ext cx="666519" cy="143383"/>
          </a:xfrm>
          <a:prstGeom prst="rect">
            <a:avLst/>
          </a:prstGeom>
          <a:noFill/>
          <a:ln>
            <a:noFill/>
          </a:ln>
        </p:spPr>
        <p:txBody>
          <a:bodyPr anchorCtr="0" anchor="t" bIns="0" lIns="0" spcFirstLastPara="1" rIns="0" wrap="square" tIns="0">
            <a:spAutoFit/>
          </a:bodyPr>
          <a:lstStyle/>
          <a:p>
            <a:pPr indent="0" lvl="0" marL="0" marR="0" rtl="0" algn="l">
              <a:lnSpc>
                <a:spcPct val="157000"/>
              </a:lnSpc>
              <a:spcBef>
                <a:spcPts val="0"/>
              </a:spcBef>
              <a:spcAft>
                <a:spcPts val="0"/>
              </a:spcAft>
              <a:buNone/>
            </a:pPr>
            <a:r>
              <a:rPr b="0" i="0" lang="en-US" sz="800" u="none" cap="none" strike="noStrike">
                <a:solidFill>
                  <a:srgbClr val="404F74"/>
                </a:solidFill>
                <a:latin typeface="Open Sans"/>
                <a:ea typeface="Open Sans"/>
                <a:cs typeface="Open Sans"/>
                <a:sym typeface="Open Sans"/>
              </a:rPr>
              <a:t>2005-2009</a:t>
            </a:r>
            <a:endParaRPr/>
          </a:p>
        </p:txBody>
      </p:sp>
      <p:sp>
        <p:nvSpPr>
          <p:cNvPr id="106" name="Google Shape;106;p13"/>
          <p:cNvSpPr txBox="1"/>
          <p:nvPr/>
        </p:nvSpPr>
        <p:spPr>
          <a:xfrm>
            <a:off x="3272876" y="4190604"/>
            <a:ext cx="3376545" cy="234315"/>
          </a:xfrm>
          <a:prstGeom prst="rect">
            <a:avLst/>
          </a:prstGeom>
          <a:noFill/>
          <a:ln>
            <a:noFill/>
          </a:ln>
        </p:spPr>
        <p:txBody>
          <a:bodyPr anchorCtr="0" anchor="t" bIns="0" lIns="0" spcFirstLastPara="1" rIns="0" wrap="square" tIns="0">
            <a:spAutoFit/>
          </a:bodyPr>
          <a:lstStyle/>
          <a:p>
            <a:pPr indent="0" lvl="0" marL="0" marR="0" rtl="0" algn="l">
              <a:lnSpc>
                <a:spcPct val="104999"/>
              </a:lnSpc>
              <a:spcBef>
                <a:spcPts val="0"/>
              </a:spcBef>
              <a:spcAft>
                <a:spcPts val="0"/>
              </a:spcAft>
              <a:buNone/>
            </a:pPr>
            <a:r>
              <a:rPr b="1" i="0" lang="en-US" sz="1800" u="none" cap="none" strike="noStrike">
                <a:solidFill>
                  <a:srgbClr val="0A66C2"/>
                </a:solidFill>
                <a:latin typeface="Open Sans"/>
                <a:ea typeface="Open Sans"/>
                <a:cs typeface="Open Sans"/>
                <a:sym typeface="Open Sans"/>
              </a:rPr>
              <a:t>WORK EXPERIENCE</a:t>
            </a:r>
            <a:endParaRPr/>
          </a:p>
        </p:txBody>
      </p:sp>
      <p:sp>
        <p:nvSpPr>
          <p:cNvPr id="107" name="Google Shape;107;p13"/>
          <p:cNvSpPr txBox="1"/>
          <p:nvPr/>
        </p:nvSpPr>
        <p:spPr>
          <a:xfrm>
            <a:off x="3268114" y="5014932"/>
            <a:ext cx="2130656" cy="133350"/>
          </a:xfrm>
          <a:prstGeom prst="rect">
            <a:avLst/>
          </a:prstGeom>
          <a:noFill/>
          <a:ln>
            <a:noFill/>
          </a:ln>
        </p:spPr>
        <p:txBody>
          <a:bodyPr anchorCtr="0" anchor="t" bIns="0" lIns="0" spcFirstLastPara="1" rIns="0" wrap="square" tIns="0">
            <a:spAutoFit/>
          </a:bodyPr>
          <a:lstStyle/>
          <a:p>
            <a:pPr indent="0" lvl="0" marL="0" marR="0" rtl="0" algn="l">
              <a:lnSpc>
                <a:spcPct val="105005"/>
              </a:lnSpc>
              <a:spcBef>
                <a:spcPts val="0"/>
              </a:spcBef>
              <a:spcAft>
                <a:spcPts val="0"/>
              </a:spcAft>
              <a:buNone/>
            </a:pPr>
            <a:r>
              <a:rPr b="0" i="0" lang="en-US" sz="999" u="none" cap="none" strike="noStrike">
                <a:solidFill>
                  <a:srgbClr val="404F74"/>
                </a:solidFill>
                <a:latin typeface="Open Sans Medium"/>
                <a:ea typeface="Open Sans Medium"/>
                <a:cs typeface="Open Sans Medium"/>
                <a:sym typeface="Open Sans Medium"/>
              </a:rPr>
              <a:t>2005-2009 | LOCATION HERE</a:t>
            </a:r>
            <a:endParaRPr/>
          </a:p>
        </p:txBody>
      </p:sp>
      <p:sp>
        <p:nvSpPr>
          <p:cNvPr id="108" name="Google Shape;108;p13"/>
          <p:cNvSpPr txBox="1"/>
          <p:nvPr/>
        </p:nvSpPr>
        <p:spPr>
          <a:xfrm>
            <a:off x="3268114" y="4777344"/>
            <a:ext cx="3348485" cy="188595"/>
          </a:xfrm>
          <a:prstGeom prst="rect">
            <a:avLst/>
          </a:prstGeom>
          <a:noFill/>
          <a:ln>
            <a:noFill/>
          </a:ln>
        </p:spPr>
        <p:txBody>
          <a:bodyPr anchorCtr="0" anchor="t" bIns="0" lIns="0" spcFirstLastPara="1" rIns="0" wrap="square" tIns="0">
            <a:spAutoFit/>
          </a:bodyPr>
          <a:lstStyle/>
          <a:p>
            <a:pPr indent="0" lvl="0" marL="0" marR="0" rtl="0" algn="l">
              <a:lnSpc>
                <a:spcPct val="104999"/>
              </a:lnSpc>
              <a:spcBef>
                <a:spcPts val="0"/>
              </a:spcBef>
              <a:spcAft>
                <a:spcPts val="0"/>
              </a:spcAft>
              <a:buNone/>
            </a:pPr>
            <a:r>
              <a:rPr b="1" i="0" lang="en-US" sz="1400" u="none" cap="none" strike="noStrike">
                <a:solidFill>
                  <a:srgbClr val="404F74"/>
                </a:solidFill>
                <a:latin typeface="Open Sans"/>
                <a:ea typeface="Open Sans"/>
                <a:cs typeface="Open Sans"/>
                <a:sym typeface="Open Sans"/>
              </a:rPr>
              <a:t>ADD COMPANY HERE</a:t>
            </a:r>
            <a:endParaRPr/>
          </a:p>
        </p:txBody>
      </p:sp>
      <p:sp>
        <p:nvSpPr>
          <p:cNvPr id="109" name="Google Shape;109;p13"/>
          <p:cNvSpPr txBox="1"/>
          <p:nvPr/>
        </p:nvSpPr>
        <p:spPr>
          <a:xfrm>
            <a:off x="3268114" y="5290589"/>
            <a:ext cx="3930000" cy="406500"/>
          </a:xfrm>
          <a:prstGeom prst="rect">
            <a:avLst/>
          </a:prstGeom>
          <a:noFill/>
          <a:ln>
            <a:noFill/>
          </a:ln>
        </p:spPr>
        <p:txBody>
          <a:bodyPr anchorCtr="0" anchor="t" bIns="0" lIns="0" spcFirstLastPara="1" rIns="0" wrap="square" tIns="0">
            <a:spAutoFit/>
          </a:bodyPr>
          <a:lstStyle/>
          <a:p>
            <a:pPr indent="0" lvl="0" marL="0" marR="0" rtl="0" algn="l">
              <a:lnSpc>
                <a:spcPct val="115000"/>
              </a:lnSpc>
              <a:spcBef>
                <a:spcPts val="0"/>
              </a:spcBef>
              <a:spcAft>
                <a:spcPts val="0"/>
              </a:spcAft>
              <a:buNone/>
            </a:pPr>
            <a:r>
              <a:rPr b="0" i="0" lang="en-US" sz="800" u="none" cap="none" strike="noStrike">
                <a:solidFill>
                  <a:srgbClr val="404F74"/>
                </a:solidFill>
                <a:latin typeface="Open Sans"/>
                <a:ea typeface="Open Sans"/>
                <a:cs typeface="Open Sans"/>
                <a:sym typeface="Open Sans"/>
              </a:rPr>
              <a:t>Lorem ipsum dolor sit amet, consectetur adipiscing elit, sed do eiusmod tempor incididunt ut labore et dolore magna aliqua. Lectus urna duis convallis convallis tellus id. Lorem ipsum dolor sit amet, consectetur adipiscing elit.</a:t>
            </a:r>
            <a:endParaRPr/>
          </a:p>
        </p:txBody>
      </p:sp>
      <p:cxnSp>
        <p:nvCxnSpPr>
          <p:cNvPr id="110" name="Google Shape;110;p13"/>
          <p:cNvCxnSpPr/>
          <p:nvPr/>
        </p:nvCxnSpPr>
        <p:spPr>
          <a:xfrm rot="10800000">
            <a:off x="5242336" y="9840236"/>
            <a:ext cx="0" cy="491814"/>
          </a:xfrm>
          <a:prstGeom prst="straightConnector1">
            <a:avLst/>
          </a:prstGeom>
          <a:noFill/>
          <a:ln cap="flat" cmpd="sng" w="19050">
            <a:solidFill>
              <a:srgbClr val="B0BCDB"/>
            </a:solidFill>
            <a:prstDash val="solid"/>
            <a:round/>
            <a:headEnd len="sm" w="sm" type="none"/>
            <a:tailEnd len="sm" w="sm" type="none"/>
          </a:ln>
        </p:spPr>
      </p:cxnSp>
      <p:sp>
        <p:nvSpPr>
          <p:cNvPr id="111" name="Google Shape;111;p13"/>
          <p:cNvSpPr txBox="1"/>
          <p:nvPr/>
        </p:nvSpPr>
        <p:spPr>
          <a:xfrm>
            <a:off x="3268114" y="6515661"/>
            <a:ext cx="2130656" cy="133350"/>
          </a:xfrm>
          <a:prstGeom prst="rect">
            <a:avLst/>
          </a:prstGeom>
          <a:noFill/>
          <a:ln>
            <a:noFill/>
          </a:ln>
        </p:spPr>
        <p:txBody>
          <a:bodyPr anchorCtr="0" anchor="t" bIns="0" lIns="0" spcFirstLastPara="1" rIns="0" wrap="square" tIns="0">
            <a:spAutoFit/>
          </a:bodyPr>
          <a:lstStyle/>
          <a:p>
            <a:pPr indent="0" lvl="0" marL="0" marR="0" rtl="0" algn="l">
              <a:lnSpc>
                <a:spcPct val="105005"/>
              </a:lnSpc>
              <a:spcBef>
                <a:spcPts val="0"/>
              </a:spcBef>
              <a:spcAft>
                <a:spcPts val="0"/>
              </a:spcAft>
              <a:buNone/>
            </a:pPr>
            <a:r>
              <a:rPr b="0" i="0" lang="en-US" sz="999" u="none" cap="none" strike="noStrike">
                <a:solidFill>
                  <a:srgbClr val="404F74"/>
                </a:solidFill>
                <a:latin typeface="Open Sans Medium"/>
                <a:ea typeface="Open Sans Medium"/>
                <a:cs typeface="Open Sans Medium"/>
                <a:sym typeface="Open Sans Medium"/>
              </a:rPr>
              <a:t>2005-2009 | LOCATION HERE</a:t>
            </a:r>
            <a:endParaRPr/>
          </a:p>
        </p:txBody>
      </p:sp>
      <p:sp>
        <p:nvSpPr>
          <p:cNvPr id="112" name="Google Shape;112;p13"/>
          <p:cNvSpPr txBox="1"/>
          <p:nvPr/>
        </p:nvSpPr>
        <p:spPr>
          <a:xfrm>
            <a:off x="3268114" y="6278073"/>
            <a:ext cx="3348485" cy="188595"/>
          </a:xfrm>
          <a:prstGeom prst="rect">
            <a:avLst/>
          </a:prstGeom>
          <a:noFill/>
          <a:ln>
            <a:noFill/>
          </a:ln>
        </p:spPr>
        <p:txBody>
          <a:bodyPr anchorCtr="0" anchor="t" bIns="0" lIns="0" spcFirstLastPara="1" rIns="0" wrap="square" tIns="0">
            <a:spAutoFit/>
          </a:bodyPr>
          <a:lstStyle/>
          <a:p>
            <a:pPr indent="0" lvl="0" marL="0" marR="0" rtl="0" algn="l">
              <a:lnSpc>
                <a:spcPct val="104999"/>
              </a:lnSpc>
              <a:spcBef>
                <a:spcPts val="0"/>
              </a:spcBef>
              <a:spcAft>
                <a:spcPts val="0"/>
              </a:spcAft>
              <a:buNone/>
            </a:pPr>
            <a:r>
              <a:rPr b="1" i="0" lang="en-US" sz="1400" u="none" cap="none" strike="noStrike">
                <a:solidFill>
                  <a:srgbClr val="404F74"/>
                </a:solidFill>
                <a:latin typeface="Open Sans"/>
                <a:ea typeface="Open Sans"/>
                <a:cs typeface="Open Sans"/>
                <a:sym typeface="Open Sans"/>
              </a:rPr>
              <a:t>ADD COMPANY HERE</a:t>
            </a:r>
            <a:endParaRPr/>
          </a:p>
        </p:txBody>
      </p:sp>
      <p:sp>
        <p:nvSpPr>
          <p:cNvPr id="113" name="Google Shape;113;p13"/>
          <p:cNvSpPr txBox="1"/>
          <p:nvPr/>
        </p:nvSpPr>
        <p:spPr>
          <a:xfrm>
            <a:off x="3268114" y="6791319"/>
            <a:ext cx="3930000" cy="406500"/>
          </a:xfrm>
          <a:prstGeom prst="rect">
            <a:avLst/>
          </a:prstGeom>
          <a:noFill/>
          <a:ln>
            <a:noFill/>
          </a:ln>
        </p:spPr>
        <p:txBody>
          <a:bodyPr anchorCtr="0" anchor="t" bIns="0" lIns="0" spcFirstLastPara="1" rIns="0" wrap="square" tIns="0">
            <a:spAutoFit/>
          </a:bodyPr>
          <a:lstStyle/>
          <a:p>
            <a:pPr indent="0" lvl="0" marL="0" marR="0" rtl="0" algn="l">
              <a:lnSpc>
                <a:spcPct val="115000"/>
              </a:lnSpc>
              <a:spcBef>
                <a:spcPts val="0"/>
              </a:spcBef>
              <a:spcAft>
                <a:spcPts val="0"/>
              </a:spcAft>
              <a:buNone/>
            </a:pPr>
            <a:r>
              <a:rPr b="0" i="0" lang="en-US" sz="800" u="none" cap="none" strike="noStrike">
                <a:solidFill>
                  <a:srgbClr val="404F74"/>
                </a:solidFill>
                <a:latin typeface="Open Sans"/>
                <a:ea typeface="Open Sans"/>
                <a:cs typeface="Open Sans"/>
                <a:sym typeface="Open Sans"/>
              </a:rPr>
              <a:t>Lorem ipsum dolor sit amet, consectetur adipiscing elit, sed do eiusmod tempor incididunt ut labore et dolore magna aliqua. Lectus urna duis convallis convallis tellus id. Lorem ipsum dolor sit amet, consectetur adipiscing elit.</a:t>
            </a:r>
            <a:endParaRPr/>
          </a:p>
        </p:txBody>
      </p:sp>
      <p:sp>
        <p:nvSpPr>
          <p:cNvPr id="114" name="Google Shape;114;p13"/>
          <p:cNvSpPr txBox="1"/>
          <p:nvPr/>
        </p:nvSpPr>
        <p:spPr>
          <a:xfrm>
            <a:off x="3268114" y="8016390"/>
            <a:ext cx="2130656" cy="133350"/>
          </a:xfrm>
          <a:prstGeom prst="rect">
            <a:avLst/>
          </a:prstGeom>
          <a:noFill/>
          <a:ln>
            <a:noFill/>
          </a:ln>
        </p:spPr>
        <p:txBody>
          <a:bodyPr anchorCtr="0" anchor="t" bIns="0" lIns="0" spcFirstLastPara="1" rIns="0" wrap="square" tIns="0">
            <a:spAutoFit/>
          </a:bodyPr>
          <a:lstStyle/>
          <a:p>
            <a:pPr indent="0" lvl="0" marL="0" marR="0" rtl="0" algn="l">
              <a:lnSpc>
                <a:spcPct val="105005"/>
              </a:lnSpc>
              <a:spcBef>
                <a:spcPts val="0"/>
              </a:spcBef>
              <a:spcAft>
                <a:spcPts val="0"/>
              </a:spcAft>
              <a:buNone/>
            </a:pPr>
            <a:r>
              <a:rPr b="0" i="0" lang="en-US" sz="999" u="none" cap="none" strike="noStrike">
                <a:solidFill>
                  <a:srgbClr val="404F74"/>
                </a:solidFill>
                <a:latin typeface="Open Sans Medium"/>
                <a:ea typeface="Open Sans Medium"/>
                <a:cs typeface="Open Sans Medium"/>
                <a:sym typeface="Open Sans Medium"/>
              </a:rPr>
              <a:t>2005-2009 | LOCATION HERE</a:t>
            </a:r>
            <a:endParaRPr/>
          </a:p>
        </p:txBody>
      </p:sp>
      <p:sp>
        <p:nvSpPr>
          <p:cNvPr id="115" name="Google Shape;115;p13"/>
          <p:cNvSpPr txBox="1"/>
          <p:nvPr/>
        </p:nvSpPr>
        <p:spPr>
          <a:xfrm>
            <a:off x="3268114" y="7778802"/>
            <a:ext cx="3348485" cy="188595"/>
          </a:xfrm>
          <a:prstGeom prst="rect">
            <a:avLst/>
          </a:prstGeom>
          <a:noFill/>
          <a:ln>
            <a:noFill/>
          </a:ln>
        </p:spPr>
        <p:txBody>
          <a:bodyPr anchorCtr="0" anchor="t" bIns="0" lIns="0" spcFirstLastPara="1" rIns="0" wrap="square" tIns="0">
            <a:spAutoFit/>
          </a:bodyPr>
          <a:lstStyle/>
          <a:p>
            <a:pPr indent="0" lvl="0" marL="0" marR="0" rtl="0" algn="l">
              <a:lnSpc>
                <a:spcPct val="104999"/>
              </a:lnSpc>
              <a:spcBef>
                <a:spcPts val="0"/>
              </a:spcBef>
              <a:spcAft>
                <a:spcPts val="0"/>
              </a:spcAft>
              <a:buNone/>
            </a:pPr>
            <a:r>
              <a:rPr b="1" i="0" lang="en-US" sz="1400" u="none" cap="none" strike="noStrike">
                <a:solidFill>
                  <a:srgbClr val="404F74"/>
                </a:solidFill>
                <a:latin typeface="Open Sans"/>
                <a:ea typeface="Open Sans"/>
                <a:cs typeface="Open Sans"/>
                <a:sym typeface="Open Sans"/>
              </a:rPr>
              <a:t>ADD COMPANY HERE</a:t>
            </a:r>
            <a:endParaRPr/>
          </a:p>
        </p:txBody>
      </p:sp>
      <p:sp>
        <p:nvSpPr>
          <p:cNvPr id="116" name="Google Shape;116;p13"/>
          <p:cNvSpPr txBox="1"/>
          <p:nvPr/>
        </p:nvSpPr>
        <p:spPr>
          <a:xfrm>
            <a:off x="3268114" y="8292048"/>
            <a:ext cx="3930000" cy="406500"/>
          </a:xfrm>
          <a:prstGeom prst="rect">
            <a:avLst/>
          </a:prstGeom>
          <a:noFill/>
          <a:ln>
            <a:noFill/>
          </a:ln>
        </p:spPr>
        <p:txBody>
          <a:bodyPr anchorCtr="0" anchor="t" bIns="0" lIns="0" spcFirstLastPara="1" rIns="0" wrap="square" tIns="0">
            <a:spAutoFit/>
          </a:bodyPr>
          <a:lstStyle/>
          <a:p>
            <a:pPr indent="0" lvl="0" marL="0" marR="0" rtl="0" algn="l">
              <a:lnSpc>
                <a:spcPct val="115000"/>
              </a:lnSpc>
              <a:spcBef>
                <a:spcPts val="0"/>
              </a:spcBef>
              <a:spcAft>
                <a:spcPts val="0"/>
              </a:spcAft>
              <a:buNone/>
            </a:pPr>
            <a:r>
              <a:rPr b="0" i="0" lang="en-US" sz="800" u="none" cap="none" strike="noStrike">
                <a:solidFill>
                  <a:srgbClr val="404F74"/>
                </a:solidFill>
                <a:latin typeface="Open Sans"/>
                <a:ea typeface="Open Sans"/>
                <a:cs typeface="Open Sans"/>
                <a:sym typeface="Open Sans"/>
              </a:rPr>
              <a:t>Lorem ipsum dolor sit amet, consectetur adipiscing elit, sed do eiusmod tempor incididunt ut labore et dolore magna aliqua. Lectus urna duis convallis convallis tellus id. Lorem ipsum dolor sit amet, consectetur adipiscing elit.</a:t>
            </a:r>
            <a:endParaRPr/>
          </a:p>
        </p:txBody>
      </p:sp>
      <p:sp>
        <p:nvSpPr>
          <p:cNvPr id="117" name="Google Shape;117;p13"/>
          <p:cNvSpPr txBox="1"/>
          <p:nvPr/>
        </p:nvSpPr>
        <p:spPr>
          <a:xfrm>
            <a:off x="552363" y="4099926"/>
            <a:ext cx="2010156" cy="324993"/>
          </a:xfrm>
          <a:prstGeom prst="rect">
            <a:avLst/>
          </a:prstGeom>
          <a:noFill/>
          <a:ln>
            <a:noFill/>
          </a:ln>
        </p:spPr>
        <p:txBody>
          <a:bodyPr anchorCtr="0" anchor="t" bIns="0" lIns="0" spcFirstLastPara="1" rIns="0" wrap="square" tIns="0">
            <a:spAutoFit/>
          </a:bodyPr>
          <a:lstStyle/>
          <a:p>
            <a:pPr indent="0" lvl="0" marL="0" marR="0" rtl="0" algn="ctr">
              <a:lnSpc>
                <a:spcPct val="157000"/>
              </a:lnSpc>
              <a:spcBef>
                <a:spcPts val="0"/>
              </a:spcBef>
              <a:spcAft>
                <a:spcPts val="0"/>
              </a:spcAft>
              <a:buNone/>
            </a:pPr>
            <a:r>
              <a:rPr b="1" i="0" lang="en-US" sz="1800" u="none" cap="none" strike="noStrike">
                <a:solidFill>
                  <a:srgbClr val="4065C4"/>
                </a:solidFill>
                <a:latin typeface="Open Sans"/>
                <a:ea typeface="Open Sans"/>
                <a:cs typeface="Open Sans"/>
                <a:sym typeface="Open Sans"/>
              </a:rPr>
              <a:t>SKILLS</a:t>
            </a:r>
            <a:endParaRPr/>
          </a:p>
        </p:txBody>
      </p:sp>
      <p:sp>
        <p:nvSpPr>
          <p:cNvPr id="118" name="Google Shape;118;p13"/>
          <p:cNvSpPr txBox="1"/>
          <p:nvPr/>
        </p:nvSpPr>
        <p:spPr>
          <a:xfrm>
            <a:off x="852216" y="4634469"/>
            <a:ext cx="1450200" cy="2401200"/>
          </a:xfrm>
          <a:prstGeom prst="rect">
            <a:avLst/>
          </a:prstGeom>
          <a:noFill/>
          <a:ln>
            <a:noFill/>
          </a:ln>
        </p:spPr>
        <p:txBody>
          <a:bodyPr anchorCtr="0" anchor="t" bIns="0" lIns="0" spcFirstLastPara="1" rIns="0" wrap="square" tIns="0">
            <a:spAutoFit/>
          </a:bodyPr>
          <a:lstStyle/>
          <a:p>
            <a:pPr indent="-129539" lvl="1" marL="259080" marR="0" rtl="0" algn="l">
              <a:lnSpc>
                <a:spcPct val="150000"/>
              </a:lnSpc>
              <a:spcBef>
                <a:spcPts val="0"/>
              </a:spcBef>
              <a:spcAft>
                <a:spcPts val="0"/>
              </a:spcAft>
              <a:buClr>
                <a:srgbClr val="404F74"/>
              </a:buClr>
              <a:buSzPts val="1200"/>
              <a:buFont typeface="Arial"/>
              <a:buChar char="•"/>
            </a:pPr>
            <a:r>
              <a:rPr b="0" i="0" lang="en-US" sz="1200" u="none" cap="none" strike="noStrike">
                <a:solidFill>
                  <a:srgbClr val="404F74"/>
                </a:solidFill>
                <a:latin typeface="Open Sans"/>
                <a:ea typeface="Open Sans"/>
                <a:cs typeface="Open Sans"/>
                <a:sym typeface="Open Sans"/>
              </a:rPr>
              <a:t>Add skills here</a:t>
            </a:r>
            <a:endParaRPr/>
          </a:p>
          <a:p>
            <a:pPr indent="-129539" lvl="1" marL="259080" marR="0" rtl="0" algn="l">
              <a:lnSpc>
                <a:spcPct val="150000"/>
              </a:lnSpc>
              <a:spcBef>
                <a:spcPts val="0"/>
              </a:spcBef>
              <a:spcAft>
                <a:spcPts val="0"/>
              </a:spcAft>
              <a:buClr>
                <a:srgbClr val="404F74"/>
              </a:buClr>
              <a:buSzPts val="1200"/>
              <a:buFont typeface="Arial"/>
              <a:buChar char="•"/>
            </a:pPr>
            <a:r>
              <a:rPr b="0" i="0" lang="en-US" sz="1200" u="none" cap="none" strike="noStrike">
                <a:solidFill>
                  <a:srgbClr val="404F74"/>
                </a:solidFill>
                <a:latin typeface="Open Sans"/>
                <a:ea typeface="Open Sans"/>
                <a:cs typeface="Open Sans"/>
                <a:sym typeface="Open Sans"/>
              </a:rPr>
              <a:t>Add skills here</a:t>
            </a:r>
            <a:endParaRPr/>
          </a:p>
          <a:p>
            <a:pPr indent="-129539" lvl="1" marL="259080" marR="0" rtl="0" algn="l">
              <a:lnSpc>
                <a:spcPct val="150000"/>
              </a:lnSpc>
              <a:spcBef>
                <a:spcPts val="0"/>
              </a:spcBef>
              <a:spcAft>
                <a:spcPts val="0"/>
              </a:spcAft>
              <a:buClr>
                <a:srgbClr val="404F74"/>
              </a:buClr>
              <a:buSzPts val="1200"/>
              <a:buFont typeface="Arial"/>
              <a:buChar char="•"/>
            </a:pPr>
            <a:r>
              <a:rPr b="0" i="0" lang="en-US" sz="1200" u="none" cap="none" strike="noStrike">
                <a:solidFill>
                  <a:srgbClr val="404F74"/>
                </a:solidFill>
                <a:latin typeface="Open Sans"/>
                <a:ea typeface="Open Sans"/>
                <a:cs typeface="Open Sans"/>
                <a:sym typeface="Open Sans"/>
              </a:rPr>
              <a:t>Add skills here</a:t>
            </a:r>
            <a:endParaRPr/>
          </a:p>
          <a:p>
            <a:pPr indent="-129539" lvl="1" marL="259080" marR="0" rtl="0" algn="l">
              <a:lnSpc>
                <a:spcPct val="150000"/>
              </a:lnSpc>
              <a:spcBef>
                <a:spcPts val="0"/>
              </a:spcBef>
              <a:spcAft>
                <a:spcPts val="0"/>
              </a:spcAft>
              <a:buClr>
                <a:srgbClr val="404F74"/>
              </a:buClr>
              <a:buSzPts val="1200"/>
              <a:buFont typeface="Arial"/>
              <a:buChar char="•"/>
            </a:pPr>
            <a:r>
              <a:rPr b="0" i="0" lang="en-US" sz="1200" u="none" cap="none" strike="noStrike">
                <a:solidFill>
                  <a:srgbClr val="404F74"/>
                </a:solidFill>
                <a:latin typeface="Open Sans"/>
                <a:ea typeface="Open Sans"/>
                <a:cs typeface="Open Sans"/>
                <a:sym typeface="Open Sans"/>
              </a:rPr>
              <a:t>Add skills here</a:t>
            </a:r>
            <a:endParaRPr/>
          </a:p>
          <a:p>
            <a:pPr indent="-129539" lvl="1" marL="259080" marR="0" rtl="0" algn="l">
              <a:lnSpc>
                <a:spcPct val="150000"/>
              </a:lnSpc>
              <a:spcBef>
                <a:spcPts val="0"/>
              </a:spcBef>
              <a:spcAft>
                <a:spcPts val="0"/>
              </a:spcAft>
              <a:buClr>
                <a:srgbClr val="404F74"/>
              </a:buClr>
              <a:buSzPts val="1200"/>
              <a:buFont typeface="Arial"/>
              <a:buChar char="•"/>
            </a:pPr>
            <a:r>
              <a:rPr b="0" i="0" lang="en-US" sz="1200" u="none" cap="none" strike="noStrike">
                <a:solidFill>
                  <a:srgbClr val="404F74"/>
                </a:solidFill>
                <a:latin typeface="Open Sans"/>
                <a:ea typeface="Open Sans"/>
                <a:cs typeface="Open Sans"/>
                <a:sym typeface="Open Sans"/>
              </a:rPr>
              <a:t>Add skills here</a:t>
            </a:r>
            <a:endParaRPr/>
          </a:p>
          <a:p>
            <a:pPr indent="-129539" lvl="1" marL="259080" marR="0" rtl="0" algn="l">
              <a:lnSpc>
                <a:spcPct val="150000"/>
              </a:lnSpc>
              <a:spcBef>
                <a:spcPts val="0"/>
              </a:spcBef>
              <a:spcAft>
                <a:spcPts val="0"/>
              </a:spcAft>
              <a:buClr>
                <a:srgbClr val="404F74"/>
              </a:buClr>
              <a:buSzPts val="1200"/>
              <a:buFont typeface="Arial"/>
              <a:buChar char="•"/>
            </a:pPr>
            <a:r>
              <a:rPr b="0" i="0" lang="en-US" sz="1200" u="none" cap="none" strike="noStrike">
                <a:solidFill>
                  <a:srgbClr val="404F74"/>
                </a:solidFill>
                <a:latin typeface="Open Sans"/>
                <a:ea typeface="Open Sans"/>
                <a:cs typeface="Open Sans"/>
                <a:sym typeface="Open Sans"/>
              </a:rPr>
              <a:t>Add skills here</a:t>
            </a:r>
            <a:endParaRPr/>
          </a:p>
          <a:p>
            <a:pPr indent="-129539" lvl="1" marL="259080" marR="0" rtl="0" algn="l">
              <a:lnSpc>
                <a:spcPct val="150000"/>
              </a:lnSpc>
              <a:spcBef>
                <a:spcPts val="0"/>
              </a:spcBef>
              <a:spcAft>
                <a:spcPts val="0"/>
              </a:spcAft>
              <a:buClr>
                <a:srgbClr val="404F74"/>
              </a:buClr>
              <a:buSzPts val="1200"/>
              <a:buFont typeface="Arial"/>
              <a:buChar char="•"/>
            </a:pPr>
            <a:r>
              <a:rPr b="0" i="0" lang="en-US" sz="1200" u="none" cap="none" strike="noStrike">
                <a:solidFill>
                  <a:srgbClr val="404F74"/>
                </a:solidFill>
                <a:latin typeface="Open Sans"/>
                <a:ea typeface="Open Sans"/>
                <a:cs typeface="Open Sans"/>
                <a:sym typeface="Open Sans"/>
              </a:rPr>
              <a:t>Add skills here</a:t>
            </a:r>
            <a:endParaRPr/>
          </a:p>
          <a:p>
            <a:pPr indent="-129539" lvl="1" marL="259080" marR="0" rtl="0" algn="l">
              <a:lnSpc>
                <a:spcPct val="150000"/>
              </a:lnSpc>
              <a:spcBef>
                <a:spcPts val="0"/>
              </a:spcBef>
              <a:spcAft>
                <a:spcPts val="0"/>
              </a:spcAft>
              <a:buClr>
                <a:srgbClr val="404F74"/>
              </a:buClr>
              <a:buSzPts val="1200"/>
              <a:buFont typeface="Arial"/>
              <a:buChar char="•"/>
            </a:pPr>
            <a:r>
              <a:rPr b="0" i="0" lang="en-US" sz="1200" u="none" cap="none" strike="noStrike">
                <a:solidFill>
                  <a:srgbClr val="404F74"/>
                </a:solidFill>
                <a:latin typeface="Open Sans"/>
                <a:ea typeface="Open Sans"/>
                <a:cs typeface="Open Sans"/>
                <a:sym typeface="Open Sans"/>
              </a:rPr>
              <a:t>Add skills here</a:t>
            </a:r>
            <a:endParaRPr/>
          </a:p>
          <a:p>
            <a:pPr indent="-129539" lvl="1" marL="259080" marR="0" rtl="0" algn="l">
              <a:lnSpc>
                <a:spcPct val="150000"/>
              </a:lnSpc>
              <a:spcBef>
                <a:spcPts val="0"/>
              </a:spcBef>
              <a:spcAft>
                <a:spcPts val="0"/>
              </a:spcAft>
              <a:buClr>
                <a:srgbClr val="404F74"/>
              </a:buClr>
              <a:buSzPts val="1200"/>
              <a:buFont typeface="Arial"/>
              <a:buChar char="•"/>
            </a:pPr>
            <a:r>
              <a:rPr b="0" i="0" lang="en-US" sz="1200" u="none" cap="none" strike="noStrike">
                <a:solidFill>
                  <a:srgbClr val="404F74"/>
                </a:solidFill>
                <a:latin typeface="Open Sans"/>
                <a:ea typeface="Open Sans"/>
                <a:cs typeface="Open Sans"/>
                <a:sym typeface="Open Sans"/>
              </a:rPr>
              <a:t>Add skills here</a:t>
            </a:r>
            <a:endParaRPr/>
          </a:p>
        </p:txBody>
      </p:sp>
      <p:sp>
        <p:nvSpPr>
          <p:cNvPr id="119" name="Google Shape;119;p13"/>
          <p:cNvSpPr txBox="1"/>
          <p:nvPr/>
        </p:nvSpPr>
        <p:spPr>
          <a:xfrm>
            <a:off x="3281816" y="9302430"/>
            <a:ext cx="2010300" cy="277200"/>
          </a:xfrm>
          <a:prstGeom prst="rect">
            <a:avLst/>
          </a:prstGeom>
          <a:noFill/>
          <a:ln>
            <a:noFill/>
          </a:ln>
        </p:spPr>
        <p:txBody>
          <a:bodyPr anchorCtr="0" anchor="t" bIns="0" lIns="0" spcFirstLastPara="1" rIns="0" wrap="square" tIns="0">
            <a:spAutoFit/>
          </a:bodyPr>
          <a:lstStyle/>
          <a:p>
            <a:pPr indent="0" lvl="0" marL="0" marR="0" rtl="0" algn="l">
              <a:lnSpc>
                <a:spcPct val="157000"/>
              </a:lnSpc>
              <a:spcBef>
                <a:spcPts val="0"/>
              </a:spcBef>
              <a:spcAft>
                <a:spcPts val="0"/>
              </a:spcAft>
              <a:buNone/>
            </a:pPr>
            <a:r>
              <a:rPr b="1" i="0" lang="en-US" sz="1800" u="none" cap="none" strike="noStrike">
                <a:solidFill>
                  <a:srgbClr val="4065C4"/>
                </a:solidFill>
                <a:latin typeface="Open Sans"/>
                <a:ea typeface="Open Sans"/>
                <a:cs typeface="Open Sans"/>
                <a:sym typeface="Open Sans"/>
              </a:rPr>
              <a:t>EDUCATION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7FBFF"/>
        </a:solidFill>
      </p:bgPr>
    </p:bg>
    <p:spTree>
      <p:nvGrpSpPr>
        <p:cNvPr id="123" name="Shape 123"/>
        <p:cNvGrpSpPr/>
        <p:nvPr/>
      </p:nvGrpSpPr>
      <p:grpSpPr>
        <a:xfrm>
          <a:off x="0" y="0"/>
          <a:ext cx="0" cy="0"/>
          <a:chOff x="0" y="0"/>
          <a:chExt cx="0" cy="0"/>
        </a:xfrm>
      </p:grpSpPr>
      <p:cxnSp>
        <p:nvCxnSpPr>
          <p:cNvPr id="124" name="Google Shape;124;p14"/>
          <p:cNvCxnSpPr/>
          <p:nvPr/>
        </p:nvCxnSpPr>
        <p:spPr>
          <a:xfrm>
            <a:off x="376193" y="3883250"/>
            <a:ext cx="6826664" cy="0"/>
          </a:xfrm>
          <a:prstGeom prst="straightConnector1">
            <a:avLst/>
          </a:prstGeom>
          <a:noFill/>
          <a:ln cap="flat" cmpd="sng" w="19050">
            <a:solidFill>
              <a:srgbClr val="B0BCDB"/>
            </a:solidFill>
            <a:prstDash val="solid"/>
            <a:round/>
            <a:headEnd len="sm" w="sm" type="none"/>
            <a:tailEnd len="sm" w="sm" type="none"/>
          </a:ln>
        </p:spPr>
      </p:cxnSp>
      <p:sp>
        <p:nvSpPr>
          <p:cNvPr id="125" name="Google Shape;125;p14"/>
          <p:cNvSpPr txBox="1"/>
          <p:nvPr/>
        </p:nvSpPr>
        <p:spPr>
          <a:xfrm>
            <a:off x="1043349" y="1163413"/>
            <a:ext cx="5448300" cy="812400"/>
          </a:xfrm>
          <a:prstGeom prst="rect">
            <a:avLst/>
          </a:prstGeom>
          <a:noFill/>
          <a:ln>
            <a:noFill/>
          </a:ln>
        </p:spPr>
        <p:txBody>
          <a:bodyPr anchorCtr="0" anchor="t" bIns="0" lIns="0" spcFirstLastPara="1" rIns="0" wrap="square" tIns="0">
            <a:spAutoFit/>
          </a:bodyPr>
          <a:lstStyle/>
          <a:p>
            <a:pPr indent="0" lvl="0" marL="0" marR="0" rtl="0" algn="l">
              <a:lnSpc>
                <a:spcPct val="156991"/>
              </a:lnSpc>
              <a:spcBef>
                <a:spcPts val="0"/>
              </a:spcBef>
              <a:spcAft>
                <a:spcPts val="0"/>
              </a:spcAft>
              <a:buNone/>
            </a:pPr>
            <a:r>
              <a:rPr b="1" i="0" lang="en-US" sz="5278" u="none" cap="none" strike="noStrike">
                <a:solidFill>
                  <a:srgbClr val="4065C4"/>
                </a:solidFill>
                <a:latin typeface="Open Sans"/>
                <a:ea typeface="Open Sans"/>
                <a:cs typeface="Open Sans"/>
                <a:sym typeface="Open Sans"/>
              </a:rPr>
              <a:t>RACHEL JONES</a:t>
            </a:r>
            <a:endParaRPr/>
          </a:p>
        </p:txBody>
      </p:sp>
      <p:sp>
        <p:nvSpPr>
          <p:cNvPr id="126" name="Google Shape;126;p14"/>
          <p:cNvSpPr txBox="1"/>
          <p:nvPr/>
        </p:nvSpPr>
        <p:spPr>
          <a:xfrm>
            <a:off x="1043349" y="754617"/>
            <a:ext cx="5448300" cy="363600"/>
          </a:xfrm>
          <a:prstGeom prst="rect">
            <a:avLst/>
          </a:prstGeom>
          <a:noFill/>
          <a:ln>
            <a:noFill/>
          </a:ln>
        </p:spPr>
        <p:txBody>
          <a:bodyPr anchorCtr="0" anchor="t" bIns="0" lIns="0" spcFirstLastPara="1" rIns="0" wrap="square" tIns="0">
            <a:spAutoFit/>
          </a:bodyPr>
          <a:lstStyle/>
          <a:p>
            <a:pPr indent="0" lvl="0" marL="0" marR="0" rtl="0" algn="l">
              <a:lnSpc>
                <a:spcPct val="157003"/>
              </a:lnSpc>
              <a:spcBef>
                <a:spcPts val="0"/>
              </a:spcBef>
              <a:spcAft>
                <a:spcPts val="0"/>
              </a:spcAft>
              <a:buNone/>
            </a:pPr>
            <a:r>
              <a:rPr b="1" i="0" lang="en-US" sz="2363" u="none" cap="none" strike="noStrike">
                <a:solidFill>
                  <a:srgbClr val="404F74"/>
                </a:solidFill>
                <a:latin typeface="Open Sans"/>
                <a:ea typeface="Open Sans"/>
                <a:cs typeface="Open Sans"/>
                <a:sym typeface="Open Sans"/>
              </a:rPr>
              <a:t>FLIGHT ATTENDANT </a:t>
            </a:r>
            <a:endParaRPr/>
          </a:p>
        </p:txBody>
      </p:sp>
      <p:sp>
        <p:nvSpPr>
          <p:cNvPr id="127" name="Google Shape;127;p14"/>
          <p:cNvSpPr txBox="1"/>
          <p:nvPr/>
        </p:nvSpPr>
        <p:spPr>
          <a:xfrm>
            <a:off x="966650" y="2304000"/>
            <a:ext cx="5649900" cy="1034400"/>
          </a:xfrm>
          <a:prstGeom prst="rect">
            <a:avLst/>
          </a:prstGeom>
          <a:noFill/>
          <a:ln>
            <a:noFill/>
          </a:ln>
        </p:spPr>
        <p:txBody>
          <a:bodyPr anchorCtr="0" anchor="t" bIns="0" lIns="0" spcFirstLastPara="1" rIns="0" wrap="square" tIns="0">
            <a:spAutoFit/>
          </a:bodyPr>
          <a:lstStyle/>
          <a:p>
            <a:pPr indent="0" lvl="0" marL="0" marR="0" rtl="0" algn="l">
              <a:lnSpc>
                <a:spcPct val="115000"/>
              </a:lnSpc>
              <a:spcBef>
                <a:spcPts val="0"/>
              </a:spcBef>
              <a:spcAft>
                <a:spcPts val="0"/>
              </a:spcAft>
              <a:buNone/>
            </a:pPr>
            <a:r>
              <a:rPr b="1" i="0" lang="en-US" sz="1200" u="none" cap="none" strike="noStrike">
                <a:solidFill>
                  <a:srgbClr val="404F74"/>
                </a:solidFill>
                <a:latin typeface="Open Sans SemiBold"/>
                <a:ea typeface="Open Sans SemiBold"/>
                <a:cs typeface="Open Sans SemiBold"/>
                <a:sym typeface="Open Sans SemiBold"/>
              </a:rPr>
              <a:t>As a seasoned and dedicated female flight attendant, I bring a wealth of experience and a passion for providing exceptional customer service in the aviation industry. With a strong focus on safety, comfort, and efficiency, I am committed to ensuring a pleasant and smooth travel experience for passengers. </a:t>
            </a:r>
            <a:endParaRPr/>
          </a:p>
        </p:txBody>
      </p:sp>
      <p:cxnSp>
        <p:nvCxnSpPr>
          <p:cNvPr id="128" name="Google Shape;128;p14"/>
          <p:cNvCxnSpPr/>
          <p:nvPr/>
        </p:nvCxnSpPr>
        <p:spPr>
          <a:xfrm rot="10800000">
            <a:off x="3053000" y="3883250"/>
            <a:ext cx="0" cy="6544564"/>
          </a:xfrm>
          <a:prstGeom prst="straightConnector1">
            <a:avLst/>
          </a:prstGeom>
          <a:noFill/>
          <a:ln cap="flat" cmpd="sng" w="19050">
            <a:solidFill>
              <a:srgbClr val="B0BCDB"/>
            </a:solidFill>
            <a:prstDash val="solid"/>
            <a:round/>
            <a:headEnd len="sm" w="sm" type="none"/>
            <a:tailEnd len="sm" w="sm" type="none"/>
          </a:ln>
        </p:spPr>
      </p:cxnSp>
      <p:sp>
        <p:nvSpPr>
          <p:cNvPr id="129" name="Google Shape;129;p14"/>
          <p:cNvSpPr txBox="1"/>
          <p:nvPr/>
        </p:nvSpPr>
        <p:spPr>
          <a:xfrm>
            <a:off x="532486" y="7513608"/>
            <a:ext cx="2010156" cy="324993"/>
          </a:xfrm>
          <a:prstGeom prst="rect">
            <a:avLst/>
          </a:prstGeom>
          <a:noFill/>
          <a:ln>
            <a:noFill/>
          </a:ln>
        </p:spPr>
        <p:txBody>
          <a:bodyPr anchorCtr="0" anchor="t" bIns="0" lIns="0" spcFirstLastPara="1" rIns="0" wrap="square" tIns="0">
            <a:spAutoFit/>
          </a:bodyPr>
          <a:lstStyle/>
          <a:p>
            <a:pPr indent="0" lvl="0" marL="0" marR="0" rtl="0" algn="ctr">
              <a:lnSpc>
                <a:spcPct val="157000"/>
              </a:lnSpc>
              <a:spcBef>
                <a:spcPts val="0"/>
              </a:spcBef>
              <a:spcAft>
                <a:spcPts val="0"/>
              </a:spcAft>
              <a:buNone/>
            </a:pPr>
            <a:r>
              <a:rPr b="1" i="0" lang="en-US" sz="1800" u="none" cap="none" strike="noStrike">
                <a:solidFill>
                  <a:srgbClr val="4065C4"/>
                </a:solidFill>
                <a:latin typeface="Open Sans"/>
                <a:ea typeface="Open Sans"/>
                <a:cs typeface="Open Sans"/>
                <a:sym typeface="Open Sans"/>
              </a:rPr>
              <a:t>CONTACTS</a:t>
            </a:r>
            <a:endParaRPr/>
          </a:p>
        </p:txBody>
      </p:sp>
      <p:cxnSp>
        <p:nvCxnSpPr>
          <p:cNvPr id="130" name="Google Shape;130;p14"/>
          <p:cNvCxnSpPr/>
          <p:nvPr/>
        </p:nvCxnSpPr>
        <p:spPr>
          <a:xfrm>
            <a:off x="376193" y="7284540"/>
            <a:ext cx="2487625" cy="0"/>
          </a:xfrm>
          <a:prstGeom prst="straightConnector1">
            <a:avLst/>
          </a:prstGeom>
          <a:noFill/>
          <a:ln cap="flat" cmpd="sng" w="19050">
            <a:solidFill>
              <a:srgbClr val="B0BCDB"/>
            </a:solidFill>
            <a:prstDash val="solid"/>
            <a:round/>
            <a:headEnd len="sm" w="sm" type="none"/>
            <a:tailEnd len="sm" w="sm" type="none"/>
          </a:ln>
        </p:spPr>
      </p:cxnSp>
      <p:cxnSp>
        <p:nvCxnSpPr>
          <p:cNvPr id="131" name="Google Shape;131;p14"/>
          <p:cNvCxnSpPr/>
          <p:nvPr/>
        </p:nvCxnSpPr>
        <p:spPr>
          <a:xfrm>
            <a:off x="3230982" y="8977214"/>
            <a:ext cx="3929981" cy="0"/>
          </a:xfrm>
          <a:prstGeom prst="straightConnector1">
            <a:avLst/>
          </a:prstGeom>
          <a:noFill/>
          <a:ln cap="flat" cmpd="sng" w="19050">
            <a:solidFill>
              <a:srgbClr val="B0BCDB"/>
            </a:solidFill>
            <a:prstDash val="solid"/>
            <a:round/>
            <a:headEnd len="sm" w="sm" type="none"/>
            <a:tailEnd len="sm" w="sm" type="none"/>
          </a:ln>
        </p:spPr>
      </p:cxnSp>
      <p:sp>
        <p:nvSpPr>
          <p:cNvPr id="132" name="Google Shape;132;p14"/>
          <p:cNvSpPr txBox="1"/>
          <p:nvPr/>
        </p:nvSpPr>
        <p:spPr>
          <a:xfrm>
            <a:off x="572240" y="8076726"/>
            <a:ext cx="1970402" cy="156210"/>
          </a:xfrm>
          <a:prstGeom prst="rect">
            <a:avLst/>
          </a:prstGeom>
          <a:noFill/>
          <a:ln>
            <a:noFill/>
          </a:ln>
        </p:spPr>
        <p:txBody>
          <a:bodyPr anchorCtr="0" anchor="t" bIns="0" lIns="0" spcFirstLastPara="1" rIns="0" wrap="square" tIns="0">
            <a:spAutoFit/>
          </a:bodyPr>
          <a:lstStyle/>
          <a:p>
            <a:pPr indent="0" lvl="0" marL="0" marR="0" rtl="0" algn="ctr">
              <a:lnSpc>
                <a:spcPct val="104999"/>
              </a:lnSpc>
              <a:spcBef>
                <a:spcPts val="0"/>
              </a:spcBef>
              <a:spcAft>
                <a:spcPts val="0"/>
              </a:spcAft>
              <a:buNone/>
            </a:pPr>
            <a:r>
              <a:rPr b="1" i="0" lang="en-US" sz="1200" u="none" cap="none" strike="noStrike">
                <a:solidFill>
                  <a:srgbClr val="404F74"/>
                </a:solidFill>
                <a:latin typeface="Open Sans"/>
                <a:ea typeface="Open Sans"/>
                <a:cs typeface="Open Sans"/>
                <a:sym typeface="Open Sans"/>
              </a:rPr>
              <a:t>rjones@email.com</a:t>
            </a:r>
            <a:endParaRPr/>
          </a:p>
        </p:txBody>
      </p:sp>
      <p:sp>
        <p:nvSpPr>
          <p:cNvPr id="133" name="Google Shape;133;p14"/>
          <p:cNvSpPr txBox="1"/>
          <p:nvPr/>
        </p:nvSpPr>
        <p:spPr>
          <a:xfrm>
            <a:off x="572240" y="8470503"/>
            <a:ext cx="1970402" cy="156210"/>
          </a:xfrm>
          <a:prstGeom prst="rect">
            <a:avLst/>
          </a:prstGeom>
          <a:noFill/>
          <a:ln>
            <a:noFill/>
          </a:ln>
        </p:spPr>
        <p:txBody>
          <a:bodyPr anchorCtr="0" anchor="t" bIns="0" lIns="0" spcFirstLastPara="1" rIns="0" wrap="square" tIns="0">
            <a:spAutoFit/>
          </a:bodyPr>
          <a:lstStyle/>
          <a:p>
            <a:pPr indent="0" lvl="0" marL="0" marR="0" rtl="0" algn="ctr">
              <a:lnSpc>
                <a:spcPct val="104999"/>
              </a:lnSpc>
              <a:spcBef>
                <a:spcPts val="0"/>
              </a:spcBef>
              <a:spcAft>
                <a:spcPts val="0"/>
              </a:spcAft>
              <a:buNone/>
            </a:pPr>
            <a:r>
              <a:rPr b="1" i="0" lang="en-US" sz="1200" u="none" cap="none" strike="noStrike">
                <a:solidFill>
                  <a:srgbClr val="404F74"/>
                </a:solidFill>
                <a:latin typeface="Open Sans"/>
                <a:ea typeface="Open Sans"/>
                <a:cs typeface="Open Sans"/>
                <a:sym typeface="Open Sans"/>
              </a:rPr>
              <a:t>123-456-789</a:t>
            </a:r>
            <a:endParaRPr/>
          </a:p>
        </p:txBody>
      </p:sp>
      <p:sp>
        <p:nvSpPr>
          <p:cNvPr id="134" name="Google Shape;134;p14"/>
          <p:cNvSpPr txBox="1"/>
          <p:nvPr/>
        </p:nvSpPr>
        <p:spPr>
          <a:xfrm>
            <a:off x="572240" y="8845230"/>
            <a:ext cx="1970402" cy="361950"/>
          </a:xfrm>
          <a:prstGeom prst="rect">
            <a:avLst/>
          </a:prstGeom>
          <a:noFill/>
          <a:ln>
            <a:noFill/>
          </a:ln>
        </p:spPr>
        <p:txBody>
          <a:bodyPr anchorCtr="0" anchor="t" bIns="0" lIns="0" spcFirstLastPara="1" rIns="0" wrap="square" tIns="0">
            <a:spAutoFit/>
          </a:bodyPr>
          <a:lstStyle/>
          <a:p>
            <a:pPr indent="0" lvl="0" marL="0" marR="0" rtl="0" algn="ctr">
              <a:lnSpc>
                <a:spcPct val="119916"/>
              </a:lnSpc>
              <a:spcBef>
                <a:spcPts val="0"/>
              </a:spcBef>
              <a:spcAft>
                <a:spcPts val="0"/>
              </a:spcAft>
              <a:buNone/>
            </a:pPr>
            <a:r>
              <a:rPr b="1" i="0" lang="en-US" sz="1200" u="none" cap="none" strike="noStrike">
                <a:solidFill>
                  <a:srgbClr val="404F74"/>
                </a:solidFill>
                <a:latin typeface="Open Sans"/>
                <a:ea typeface="Open Sans"/>
                <a:cs typeface="Open Sans"/>
                <a:sym typeface="Open Sans"/>
              </a:rPr>
              <a:t>123 Anywhere Street, Anywhere City</a:t>
            </a:r>
            <a:endParaRPr/>
          </a:p>
        </p:txBody>
      </p:sp>
      <p:sp>
        <p:nvSpPr>
          <p:cNvPr id="135" name="Google Shape;135;p14"/>
          <p:cNvSpPr/>
          <p:nvPr/>
        </p:nvSpPr>
        <p:spPr>
          <a:xfrm>
            <a:off x="1399936" y="9736286"/>
            <a:ext cx="312767" cy="282620"/>
          </a:xfrm>
          <a:custGeom>
            <a:rect b="b" l="l" r="r" t="t"/>
            <a:pathLst>
              <a:path extrusionOk="0" h="282620" w="312767">
                <a:moveTo>
                  <a:pt x="0" y="0"/>
                </a:moveTo>
                <a:lnTo>
                  <a:pt x="312767" y="0"/>
                </a:lnTo>
                <a:lnTo>
                  <a:pt x="312767" y="282620"/>
                </a:lnTo>
                <a:lnTo>
                  <a:pt x="0" y="282620"/>
                </a:lnTo>
                <a:lnTo>
                  <a:pt x="0" y="0"/>
                </a:lnTo>
                <a:close/>
              </a:path>
            </a:pathLst>
          </a:custGeom>
          <a:blipFill rotWithShape="1">
            <a:blip r:embed="rId3">
              <a:alphaModFix/>
            </a:blip>
            <a:stretch>
              <a:fillRect b="0" l="0" r="0" t="0"/>
            </a:stretch>
          </a:blipFill>
          <a:ln>
            <a:noFill/>
          </a:ln>
        </p:spPr>
      </p:sp>
      <p:sp>
        <p:nvSpPr>
          <p:cNvPr id="136" name="Google Shape;136;p14"/>
          <p:cNvSpPr/>
          <p:nvPr/>
        </p:nvSpPr>
        <p:spPr>
          <a:xfrm>
            <a:off x="2048192" y="9736286"/>
            <a:ext cx="338970" cy="286144"/>
          </a:xfrm>
          <a:custGeom>
            <a:rect b="b" l="l" r="r" t="t"/>
            <a:pathLst>
              <a:path extrusionOk="0" h="286144" w="338970">
                <a:moveTo>
                  <a:pt x="0" y="0"/>
                </a:moveTo>
                <a:lnTo>
                  <a:pt x="338970" y="0"/>
                </a:lnTo>
                <a:lnTo>
                  <a:pt x="338970" y="286144"/>
                </a:lnTo>
                <a:lnTo>
                  <a:pt x="0" y="286144"/>
                </a:lnTo>
                <a:lnTo>
                  <a:pt x="0" y="0"/>
                </a:lnTo>
                <a:close/>
              </a:path>
            </a:pathLst>
          </a:custGeom>
          <a:blipFill rotWithShape="1">
            <a:blip r:embed="rId4">
              <a:alphaModFix/>
            </a:blip>
            <a:stretch>
              <a:fillRect b="0" l="0" r="0" t="0"/>
            </a:stretch>
          </a:blipFill>
          <a:ln>
            <a:noFill/>
          </a:ln>
        </p:spPr>
      </p:sp>
      <p:sp>
        <p:nvSpPr>
          <p:cNvPr id="137" name="Google Shape;137;p14"/>
          <p:cNvSpPr/>
          <p:nvPr/>
        </p:nvSpPr>
        <p:spPr>
          <a:xfrm>
            <a:off x="767474" y="9729110"/>
            <a:ext cx="296973" cy="296973"/>
          </a:xfrm>
          <a:custGeom>
            <a:rect b="b" l="l" r="r" t="t"/>
            <a:pathLst>
              <a:path extrusionOk="0" h="296973" w="296973">
                <a:moveTo>
                  <a:pt x="0" y="0"/>
                </a:moveTo>
                <a:lnTo>
                  <a:pt x="296973" y="0"/>
                </a:lnTo>
                <a:lnTo>
                  <a:pt x="296973" y="296973"/>
                </a:lnTo>
                <a:lnTo>
                  <a:pt x="0" y="296973"/>
                </a:lnTo>
                <a:lnTo>
                  <a:pt x="0" y="0"/>
                </a:lnTo>
                <a:close/>
              </a:path>
            </a:pathLst>
          </a:custGeom>
          <a:blipFill rotWithShape="1">
            <a:blip r:embed="rId5">
              <a:alphaModFix/>
            </a:blip>
            <a:stretch>
              <a:fillRect b="0" l="0" r="0" t="0"/>
            </a:stretch>
          </a:blipFill>
          <a:ln>
            <a:noFill/>
          </a:ln>
        </p:spPr>
      </p:sp>
      <p:sp>
        <p:nvSpPr>
          <p:cNvPr id="138" name="Google Shape;138;p14"/>
          <p:cNvSpPr txBox="1"/>
          <p:nvPr/>
        </p:nvSpPr>
        <p:spPr>
          <a:xfrm>
            <a:off x="592117" y="10244465"/>
            <a:ext cx="1970402" cy="156210"/>
          </a:xfrm>
          <a:prstGeom prst="rect">
            <a:avLst/>
          </a:prstGeom>
          <a:noFill/>
          <a:ln>
            <a:noFill/>
          </a:ln>
        </p:spPr>
        <p:txBody>
          <a:bodyPr anchorCtr="0" anchor="t" bIns="0" lIns="0" spcFirstLastPara="1" rIns="0" wrap="square" tIns="0">
            <a:spAutoFit/>
          </a:bodyPr>
          <a:lstStyle/>
          <a:p>
            <a:pPr indent="0" lvl="0" marL="0" marR="0" rtl="0" algn="ctr">
              <a:lnSpc>
                <a:spcPct val="104999"/>
              </a:lnSpc>
              <a:spcBef>
                <a:spcPts val="0"/>
              </a:spcBef>
              <a:spcAft>
                <a:spcPts val="0"/>
              </a:spcAft>
              <a:buNone/>
            </a:pPr>
            <a:r>
              <a:rPr b="1" i="0" lang="en-US" sz="1200" u="none" cap="none" strike="noStrike">
                <a:solidFill>
                  <a:srgbClr val="404F74"/>
                </a:solidFill>
                <a:latin typeface="Open Sans"/>
                <a:ea typeface="Open Sans"/>
                <a:cs typeface="Open Sans"/>
                <a:sym typeface="Open Sans"/>
              </a:rPr>
              <a:t>@rjones_100</a:t>
            </a:r>
            <a:endParaRPr/>
          </a:p>
        </p:txBody>
      </p:sp>
      <p:sp>
        <p:nvSpPr>
          <p:cNvPr id="139" name="Google Shape;139;p14"/>
          <p:cNvSpPr txBox="1"/>
          <p:nvPr/>
        </p:nvSpPr>
        <p:spPr>
          <a:xfrm>
            <a:off x="3281816" y="9302430"/>
            <a:ext cx="2010300" cy="277200"/>
          </a:xfrm>
          <a:prstGeom prst="rect">
            <a:avLst/>
          </a:prstGeom>
          <a:noFill/>
          <a:ln>
            <a:noFill/>
          </a:ln>
        </p:spPr>
        <p:txBody>
          <a:bodyPr anchorCtr="0" anchor="t" bIns="0" lIns="0" spcFirstLastPara="1" rIns="0" wrap="square" tIns="0">
            <a:spAutoFit/>
          </a:bodyPr>
          <a:lstStyle/>
          <a:p>
            <a:pPr indent="0" lvl="0" marL="0" marR="0" rtl="0" algn="l">
              <a:lnSpc>
                <a:spcPct val="157000"/>
              </a:lnSpc>
              <a:spcBef>
                <a:spcPts val="0"/>
              </a:spcBef>
              <a:spcAft>
                <a:spcPts val="0"/>
              </a:spcAft>
              <a:buNone/>
            </a:pPr>
            <a:r>
              <a:rPr b="1" i="0" lang="en-US" sz="1800" u="none" cap="none" strike="noStrike">
                <a:solidFill>
                  <a:srgbClr val="4065C4"/>
                </a:solidFill>
                <a:latin typeface="Open Sans"/>
                <a:ea typeface="Open Sans"/>
                <a:cs typeface="Open Sans"/>
                <a:sym typeface="Open Sans"/>
              </a:rPr>
              <a:t>EDUCATION</a:t>
            </a:r>
            <a:endParaRPr/>
          </a:p>
        </p:txBody>
      </p:sp>
      <p:sp>
        <p:nvSpPr>
          <p:cNvPr id="140" name="Google Shape;140;p14"/>
          <p:cNvSpPr txBox="1"/>
          <p:nvPr/>
        </p:nvSpPr>
        <p:spPr>
          <a:xfrm>
            <a:off x="3281816" y="10046150"/>
            <a:ext cx="1672544" cy="107315"/>
          </a:xfrm>
          <a:prstGeom prst="rect">
            <a:avLst/>
          </a:prstGeom>
          <a:noFill/>
          <a:ln>
            <a:noFill/>
          </a:ln>
        </p:spPr>
        <p:txBody>
          <a:bodyPr anchorCtr="0" anchor="t" bIns="0" lIns="0" spcFirstLastPara="1" rIns="0" wrap="square" tIns="0">
            <a:spAutoFit/>
          </a:bodyPr>
          <a:lstStyle/>
          <a:p>
            <a:pPr indent="0" lvl="0" marL="0" marR="0" rtl="0" algn="l">
              <a:lnSpc>
                <a:spcPct val="104999"/>
              </a:lnSpc>
              <a:spcBef>
                <a:spcPts val="0"/>
              </a:spcBef>
              <a:spcAft>
                <a:spcPts val="0"/>
              </a:spcAft>
              <a:buNone/>
            </a:pPr>
            <a:r>
              <a:rPr b="0" i="0" lang="en-US" sz="800" u="none" cap="none" strike="noStrike">
                <a:solidFill>
                  <a:srgbClr val="404F74"/>
                </a:solidFill>
                <a:latin typeface="Open Sans Medium"/>
                <a:ea typeface="Open Sans Medium"/>
                <a:cs typeface="Open Sans Medium"/>
                <a:sym typeface="Open Sans Medium"/>
              </a:rPr>
              <a:t>UNIVERSITY | LOCATION HERE</a:t>
            </a:r>
            <a:endParaRPr/>
          </a:p>
        </p:txBody>
      </p:sp>
      <p:sp>
        <p:nvSpPr>
          <p:cNvPr id="141" name="Google Shape;141;p14"/>
          <p:cNvSpPr txBox="1"/>
          <p:nvPr/>
        </p:nvSpPr>
        <p:spPr>
          <a:xfrm>
            <a:off x="3281816" y="9790660"/>
            <a:ext cx="1585586" cy="156210"/>
          </a:xfrm>
          <a:prstGeom prst="rect">
            <a:avLst/>
          </a:prstGeom>
          <a:noFill/>
          <a:ln>
            <a:noFill/>
          </a:ln>
        </p:spPr>
        <p:txBody>
          <a:bodyPr anchorCtr="0" anchor="t" bIns="0" lIns="0" spcFirstLastPara="1" rIns="0" wrap="square" tIns="0">
            <a:spAutoFit/>
          </a:bodyPr>
          <a:lstStyle/>
          <a:p>
            <a:pPr indent="0" lvl="0" marL="0" marR="0" rtl="0" algn="l">
              <a:lnSpc>
                <a:spcPct val="104999"/>
              </a:lnSpc>
              <a:spcBef>
                <a:spcPts val="0"/>
              </a:spcBef>
              <a:spcAft>
                <a:spcPts val="0"/>
              </a:spcAft>
              <a:buNone/>
            </a:pPr>
            <a:r>
              <a:rPr b="1" i="0" lang="en-US" sz="1200" u="none" cap="none" strike="noStrike">
                <a:solidFill>
                  <a:srgbClr val="404F74"/>
                </a:solidFill>
                <a:latin typeface="Open Sans"/>
                <a:ea typeface="Open Sans"/>
                <a:cs typeface="Open Sans"/>
                <a:sym typeface="Open Sans"/>
              </a:rPr>
              <a:t>ADD DEGREE HERE</a:t>
            </a:r>
            <a:endParaRPr/>
          </a:p>
        </p:txBody>
      </p:sp>
      <p:sp>
        <p:nvSpPr>
          <p:cNvPr id="142" name="Google Shape;142;p14"/>
          <p:cNvSpPr txBox="1"/>
          <p:nvPr/>
        </p:nvSpPr>
        <p:spPr>
          <a:xfrm>
            <a:off x="3281816" y="10257292"/>
            <a:ext cx="666519" cy="143383"/>
          </a:xfrm>
          <a:prstGeom prst="rect">
            <a:avLst/>
          </a:prstGeom>
          <a:noFill/>
          <a:ln>
            <a:noFill/>
          </a:ln>
        </p:spPr>
        <p:txBody>
          <a:bodyPr anchorCtr="0" anchor="t" bIns="0" lIns="0" spcFirstLastPara="1" rIns="0" wrap="square" tIns="0">
            <a:spAutoFit/>
          </a:bodyPr>
          <a:lstStyle/>
          <a:p>
            <a:pPr indent="0" lvl="0" marL="0" marR="0" rtl="0" algn="l">
              <a:lnSpc>
                <a:spcPct val="157000"/>
              </a:lnSpc>
              <a:spcBef>
                <a:spcPts val="0"/>
              </a:spcBef>
              <a:spcAft>
                <a:spcPts val="0"/>
              </a:spcAft>
              <a:buNone/>
            </a:pPr>
            <a:r>
              <a:rPr b="0" i="0" lang="en-US" sz="800" u="none" cap="none" strike="noStrike">
                <a:solidFill>
                  <a:srgbClr val="404F74"/>
                </a:solidFill>
                <a:latin typeface="Open Sans"/>
                <a:ea typeface="Open Sans"/>
                <a:cs typeface="Open Sans"/>
                <a:sym typeface="Open Sans"/>
              </a:rPr>
              <a:t>2005-2009</a:t>
            </a:r>
            <a:endParaRPr/>
          </a:p>
        </p:txBody>
      </p:sp>
      <p:sp>
        <p:nvSpPr>
          <p:cNvPr id="143" name="Google Shape;143;p14"/>
          <p:cNvSpPr txBox="1"/>
          <p:nvPr/>
        </p:nvSpPr>
        <p:spPr>
          <a:xfrm>
            <a:off x="5530313" y="10046150"/>
            <a:ext cx="1672544" cy="107315"/>
          </a:xfrm>
          <a:prstGeom prst="rect">
            <a:avLst/>
          </a:prstGeom>
          <a:noFill/>
          <a:ln>
            <a:noFill/>
          </a:ln>
        </p:spPr>
        <p:txBody>
          <a:bodyPr anchorCtr="0" anchor="t" bIns="0" lIns="0" spcFirstLastPara="1" rIns="0" wrap="square" tIns="0">
            <a:spAutoFit/>
          </a:bodyPr>
          <a:lstStyle/>
          <a:p>
            <a:pPr indent="0" lvl="0" marL="0" marR="0" rtl="0" algn="l">
              <a:lnSpc>
                <a:spcPct val="104999"/>
              </a:lnSpc>
              <a:spcBef>
                <a:spcPts val="0"/>
              </a:spcBef>
              <a:spcAft>
                <a:spcPts val="0"/>
              </a:spcAft>
              <a:buNone/>
            </a:pPr>
            <a:r>
              <a:rPr b="0" i="0" lang="en-US" sz="800" u="none" cap="none" strike="noStrike">
                <a:solidFill>
                  <a:srgbClr val="404F74"/>
                </a:solidFill>
                <a:latin typeface="Open Sans Medium"/>
                <a:ea typeface="Open Sans Medium"/>
                <a:cs typeface="Open Sans Medium"/>
                <a:sym typeface="Open Sans Medium"/>
              </a:rPr>
              <a:t>UNIVERSITY | LOCATION HERE</a:t>
            </a:r>
            <a:endParaRPr/>
          </a:p>
        </p:txBody>
      </p:sp>
      <p:sp>
        <p:nvSpPr>
          <p:cNvPr id="144" name="Google Shape;144;p14"/>
          <p:cNvSpPr txBox="1"/>
          <p:nvPr/>
        </p:nvSpPr>
        <p:spPr>
          <a:xfrm>
            <a:off x="5530313" y="9790660"/>
            <a:ext cx="1585586" cy="156210"/>
          </a:xfrm>
          <a:prstGeom prst="rect">
            <a:avLst/>
          </a:prstGeom>
          <a:noFill/>
          <a:ln>
            <a:noFill/>
          </a:ln>
        </p:spPr>
        <p:txBody>
          <a:bodyPr anchorCtr="0" anchor="t" bIns="0" lIns="0" spcFirstLastPara="1" rIns="0" wrap="square" tIns="0">
            <a:spAutoFit/>
          </a:bodyPr>
          <a:lstStyle/>
          <a:p>
            <a:pPr indent="0" lvl="0" marL="0" marR="0" rtl="0" algn="l">
              <a:lnSpc>
                <a:spcPct val="104999"/>
              </a:lnSpc>
              <a:spcBef>
                <a:spcPts val="0"/>
              </a:spcBef>
              <a:spcAft>
                <a:spcPts val="0"/>
              </a:spcAft>
              <a:buNone/>
            </a:pPr>
            <a:r>
              <a:rPr b="1" i="0" lang="en-US" sz="1200" u="none" cap="none" strike="noStrike">
                <a:solidFill>
                  <a:srgbClr val="404F74"/>
                </a:solidFill>
                <a:latin typeface="Open Sans"/>
                <a:ea typeface="Open Sans"/>
                <a:cs typeface="Open Sans"/>
                <a:sym typeface="Open Sans"/>
              </a:rPr>
              <a:t>ADD DEGREE HERE</a:t>
            </a:r>
            <a:endParaRPr/>
          </a:p>
        </p:txBody>
      </p:sp>
      <p:sp>
        <p:nvSpPr>
          <p:cNvPr id="145" name="Google Shape;145;p14"/>
          <p:cNvSpPr txBox="1"/>
          <p:nvPr/>
        </p:nvSpPr>
        <p:spPr>
          <a:xfrm>
            <a:off x="5530313" y="10257292"/>
            <a:ext cx="666519" cy="143383"/>
          </a:xfrm>
          <a:prstGeom prst="rect">
            <a:avLst/>
          </a:prstGeom>
          <a:noFill/>
          <a:ln>
            <a:noFill/>
          </a:ln>
        </p:spPr>
        <p:txBody>
          <a:bodyPr anchorCtr="0" anchor="t" bIns="0" lIns="0" spcFirstLastPara="1" rIns="0" wrap="square" tIns="0">
            <a:spAutoFit/>
          </a:bodyPr>
          <a:lstStyle/>
          <a:p>
            <a:pPr indent="0" lvl="0" marL="0" marR="0" rtl="0" algn="l">
              <a:lnSpc>
                <a:spcPct val="157000"/>
              </a:lnSpc>
              <a:spcBef>
                <a:spcPts val="0"/>
              </a:spcBef>
              <a:spcAft>
                <a:spcPts val="0"/>
              </a:spcAft>
              <a:buNone/>
            </a:pPr>
            <a:r>
              <a:rPr b="0" i="0" lang="en-US" sz="800" u="none" cap="none" strike="noStrike">
                <a:solidFill>
                  <a:srgbClr val="404F74"/>
                </a:solidFill>
                <a:latin typeface="Open Sans"/>
                <a:ea typeface="Open Sans"/>
                <a:cs typeface="Open Sans"/>
                <a:sym typeface="Open Sans"/>
              </a:rPr>
              <a:t>2005-2009</a:t>
            </a:r>
            <a:endParaRPr/>
          </a:p>
        </p:txBody>
      </p:sp>
      <p:sp>
        <p:nvSpPr>
          <p:cNvPr id="146" name="Google Shape;146;p14"/>
          <p:cNvSpPr txBox="1"/>
          <p:nvPr/>
        </p:nvSpPr>
        <p:spPr>
          <a:xfrm>
            <a:off x="3272876" y="4190604"/>
            <a:ext cx="3376545" cy="234315"/>
          </a:xfrm>
          <a:prstGeom prst="rect">
            <a:avLst/>
          </a:prstGeom>
          <a:noFill/>
          <a:ln>
            <a:noFill/>
          </a:ln>
        </p:spPr>
        <p:txBody>
          <a:bodyPr anchorCtr="0" anchor="t" bIns="0" lIns="0" spcFirstLastPara="1" rIns="0" wrap="square" tIns="0">
            <a:spAutoFit/>
          </a:bodyPr>
          <a:lstStyle/>
          <a:p>
            <a:pPr indent="0" lvl="0" marL="0" marR="0" rtl="0" algn="l">
              <a:lnSpc>
                <a:spcPct val="104999"/>
              </a:lnSpc>
              <a:spcBef>
                <a:spcPts val="0"/>
              </a:spcBef>
              <a:spcAft>
                <a:spcPts val="0"/>
              </a:spcAft>
              <a:buNone/>
            </a:pPr>
            <a:r>
              <a:rPr b="1" i="0" lang="en-US" sz="1800" u="none" cap="none" strike="noStrike">
                <a:solidFill>
                  <a:srgbClr val="0A66C2"/>
                </a:solidFill>
                <a:latin typeface="Open Sans"/>
                <a:ea typeface="Open Sans"/>
                <a:cs typeface="Open Sans"/>
                <a:sym typeface="Open Sans"/>
              </a:rPr>
              <a:t>WORK EXPERIENCE</a:t>
            </a:r>
            <a:endParaRPr/>
          </a:p>
        </p:txBody>
      </p:sp>
      <p:sp>
        <p:nvSpPr>
          <p:cNvPr id="147" name="Google Shape;147;p14"/>
          <p:cNvSpPr txBox="1"/>
          <p:nvPr/>
        </p:nvSpPr>
        <p:spPr>
          <a:xfrm>
            <a:off x="3268114" y="5014932"/>
            <a:ext cx="2130656" cy="133350"/>
          </a:xfrm>
          <a:prstGeom prst="rect">
            <a:avLst/>
          </a:prstGeom>
          <a:noFill/>
          <a:ln>
            <a:noFill/>
          </a:ln>
        </p:spPr>
        <p:txBody>
          <a:bodyPr anchorCtr="0" anchor="t" bIns="0" lIns="0" spcFirstLastPara="1" rIns="0" wrap="square" tIns="0">
            <a:spAutoFit/>
          </a:bodyPr>
          <a:lstStyle/>
          <a:p>
            <a:pPr indent="0" lvl="0" marL="0" marR="0" rtl="0" algn="l">
              <a:lnSpc>
                <a:spcPct val="105005"/>
              </a:lnSpc>
              <a:spcBef>
                <a:spcPts val="0"/>
              </a:spcBef>
              <a:spcAft>
                <a:spcPts val="0"/>
              </a:spcAft>
              <a:buNone/>
            </a:pPr>
            <a:r>
              <a:rPr b="0" i="0" lang="en-US" sz="999" u="none" cap="none" strike="noStrike">
                <a:solidFill>
                  <a:srgbClr val="404F74"/>
                </a:solidFill>
                <a:latin typeface="Open Sans Medium"/>
                <a:ea typeface="Open Sans Medium"/>
                <a:cs typeface="Open Sans Medium"/>
                <a:sym typeface="Open Sans Medium"/>
              </a:rPr>
              <a:t>2005-2009 | LOCATION HERE</a:t>
            </a:r>
            <a:endParaRPr/>
          </a:p>
        </p:txBody>
      </p:sp>
      <p:sp>
        <p:nvSpPr>
          <p:cNvPr id="148" name="Google Shape;148;p14"/>
          <p:cNvSpPr txBox="1"/>
          <p:nvPr/>
        </p:nvSpPr>
        <p:spPr>
          <a:xfrm>
            <a:off x="3268114" y="4777344"/>
            <a:ext cx="3348485" cy="188595"/>
          </a:xfrm>
          <a:prstGeom prst="rect">
            <a:avLst/>
          </a:prstGeom>
          <a:noFill/>
          <a:ln>
            <a:noFill/>
          </a:ln>
        </p:spPr>
        <p:txBody>
          <a:bodyPr anchorCtr="0" anchor="t" bIns="0" lIns="0" spcFirstLastPara="1" rIns="0" wrap="square" tIns="0">
            <a:spAutoFit/>
          </a:bodyPr>
          <a:lstStyle/>
          <a:p>
            <a:pPr indent="0" lvl="0" marL="0" marR="0" rtl="0" algn="l">
              <a:lnSpc>
                <a:spcPct val="104999"/>
              </a:lnSpc>
              <a:spcBef>
                <a:spcPts val="0"/>
              </a:spcBef>
              <a:spcAft>
                <a:spcPts val="0"/>
              </a:spcAft>
              <a:buNone/>
            </a:pPr>
            <a:r>
              <a:rPr b="1" i="0" lang="en-US" sz="1400" u="none" cap="none" strike="noStrike">
                <a:solidFill>
                  <a:srgbClr val="404F74"/>
                </a:solidFill>
                <a:latin typeface="Open Sans"/>
                <a:ea typeface="Open Sans"/>
                <a:cs typeface="Open Sans"/>
                <a:sym typeface="Open Sans"/>
              </a:rPr>
              <a:t>ADD COMPANY HERE</a:t>
            </a:r>
            <a:endParaRPr/>
          </a:p>
        </p:txBody>
      </p:sp>
      <p:sp>
        <p:nvSpPr>
          <p:cNvPr id="149" name="Google Shape;149;p14"/>
          <p:cNvSpPr txBox="1"/>
          <p:nvPr/>
        </p:nvSpPr>
        <p:spPr>
          <a:xfrm>
            <a:off x="3268114" y="5290589"/>
            <a:ext cx="3930000" cy="406500"/>
          </a:xfrm>
          <a:prstGeom prst="rect">
            <a:avLst/>
          </a:prstGeom>
          <a:noFill/>
          <a:ln>
            <a:noFill/>
          </a:ln>
        </p:spPr>
        <p:txBody>
          <a:bodyPr anchorCtr="0" anchor="t" bIns="0" lIns="0" spcFirstLastPara="1" rIns="0" wrap="square" tIns="0">
            <a:spAutoFit/>
          </a:bodyPr>
          <a:lstStyle/>
          <a:p>
            <a:pPr indent="0" lvl="0" marL="0" marR="0" rtl="0" algn="l">
              <a:lnSpc>
                <a:spcPct val="115000"/>
              </a:lnSpc>
              <a:spcBef>
                <a:spcPts val="0"/>
              </a:spcBef>
              <a:spcAft>
                <a:spcPts val="0"/>
              </a:spcAft>
              <a:buNone/>
            </a:pPr>
            <a:r>
              <a:rPr b="0" i="0" lang="en-US" sz="800" u="none" cap="none" strike="noStrike">
                <a:solidFill>
                  <a:srgbClr val="404F74"/>
                </a:solidFill>
                <a:latin typeface="Open Sans"/>
                <a:ea typeface="Open Sans"/>
                <a:cs typeface="Open Sans"/>
                <a:sym typeface="Open Sans"/>
              </a:rPr>
              <a:t>Lorem ipsum dolor sit amet, consectetur adipiscing elit, sed do eiusmod tempor incididunt ut labore et dolore magna aliqua. Lectus urna duis convallis convallis tellus id. Lorem ipsum dolor sit amet, consectetur adipiscing elit.</a:t>
            </a:r>
            <a:endParaRPr/>
          </a:p>
        </p:txBody>
      </p:sp>
      <p:cxnSp>
        <p:nvCxnSpPr>
          <p:cNvPr id="150" name="Google Shape;150;p14"/>
          <p:cNvCxnSpPr/>
          <p:nvPr/>
        </p:nvCxnSpPr>
        <p:spPr>
          <a:xfrm rot="10800000">
            <a:off x="5242336" y="9840236"/>
            <a:ext cx="0" cy="491814"/>
          </a:xfrm>
          <a:prstGeom prst="straightConnector1">
            <a:avLst/>
          </a:prstGeom>
          <a:noFill/>
          <a:ln cap="flat" cmpd="sng" w="19050">
            <a:solidFill>
              <a:srgbClr val="B0BCDB"/>
            </a:solidFill>
            <a:prstDash val="solid"/>
            <a:round/>
            <a:headEnd len="sm" w="sm" type="none"/>
            <a:tailEnd len="sm" w="sm" type="none"/>
          </a:ln>
        </p:spPr>
      </p:cxnSp>
      <p:sp>
        <p:nvSpPr>
          <p:cNvPr id="151" name="Google Shape;151;p14"/>
          <p:cNvSpPr txBox="1"/>
          <p:nvPr/>
        </p:nvSpPr>
        <p:spPr>
          <a:xfrm>
            <a:off x="3268114" y="6515661"/>
            <a:ext cx="2130656" cy="133350"/>
          </a:xfrm>
          <a:prstGeom prst="rect">
            <a:avLst/>
          </a:prstGeom>
          <a:noFill/>
          <a:ln>
            <a:noFill/>
          </a:ln>
        </p:spPr>
        <p:txBody>
          <a:bodyPr anchorCtr="0" anchor="t" bIns="0" lIns="0" spcFirstLastPara="1" rIns="0" wrap="square" tIns="0">
            <a:spAutoFit/>
          </a:bodyPr>
          <a:lstStyle/>
          <a:p>
            <a:pPr indent="0" lvl="0" marL="0" marR="0" rtl="0" algn="l">
              <a:lnSpc>
                <a:spcPct val="105005"/>
              </a:lnSpc>
              <a:spcBef>
                <a:spcPts val="0"/>
              </a:spcBef>
              <a:spcAft>
                <a:spcPts val="0"/>
              </a:spcAft>
              <a:buNone/>
            </a:pPr>
            <a:r>
              <a:rPr b="0" i="0" lang="en-US" sz="999" u="none" cap="none" strike="noStrike">
                <a:solidFill>
                  <a:srgbClr val="404F74"/>
                </a:solidFill>
                <a:latin typeface="Open Sans Medium"/>
                <a:ea typeface="Open Sans Medium"/>
                <a:cs typeface="Open Sans Medium"/>
                <a:sym typeface="Open Sans Medium"/>
              </a:rPr>
              <a:t>2005-2009 | LOCATION HERE</a:t>
            </a:r>
            <a:endParaRPr/>
          </a:p>
        </p:txBody>
      </p:sp>
      <p:sp>
        <p:nvSpPr>
          <p:cNvPr id="152" name="Google Shape;152;p14"/>
          <p:cNvSpPr txBox="1"/>
          <p:nvPr/>
        </p:nvSpPr>
        <p:spPr>
          <a:xfrm>
            <a:off x="3268114" y="6278073"/>
            <a:ext cx="3348485" cy="188595"/>
          </a:xfrm>
          <a:prstGeom prst="rect">
            <a:avLst/>
          </a:prstGeom>
          <a:noFill/>
          <a:ln>
            <a:noFill/>
          </a:ln>
        </p:spPr>
        <p:txBody>
          <a:bodyPr anchorCtr="0" anchor="t" bIns="0" lIns="0" spcFirstLastPara="1" rIns="0" wrap="square" tIns="0">
            <a:spAutoFit/>
          </a:bodyPr>
          <a:lstStyle/>
          <a:p>
            <a:pPr indent="0" lvl="0" marL="0" marR="0" rtl="0" algn="l">
              <a:lnSpc>
                <a:spcPct val="104999"/>
              </a:lnSpc>
              <a:spcBef>
                <a:spcPts val="0"/>
              </a:spcBef>
              <a:spcAft>
                <a:spcPts val="0"/>
              </a:spcAft>
              <a:buNone/>
            </a:pPr>
            <a:r>
              <a:rPr b="1" i="0" lang="en-US" sz="1400" u="none" cap="none" strike="noStrike">
                <a:solidFill>
                  <a:srgbClr val="404F74"/>
                </a:solidFill>
                <a:latin typeface="Open Sans"/>
                <a:ea typeface="Open Sans"/>
                <a:cs typeface="Open Sans"/>
                <a:sym typeface="Open Sans"/>
              </a:rPr>
              <a:t>ADD COMPANY HERE</a:t>
            </a:r>
            <a:endParaRPr/>
          </a:p>
        </p:txBody>
      </p:sp>
      <p:sp>
        <p:nvSpPr>
          <p:cNvPr id="153" name="Google Shape;153;p14"/>
          <p:cNvSpPr txBox="1"/>
          <p:nvPr/>
        </p:nvSpPr>
        <p:spPr>
          <a:xfrm>
            <a:off x="3268114" y="6791319"/>
            <a:ext cx="3930000" cy="406500"/>
          </a:xfrm>
          <a:prstGeom prst="rect">
            <a:avLst/>
          </a:prstGeom>
          <a:noFill/>
          <a:ln>
            <a:noFill/>
          </a:ln>
        </p:spPr>
        <p:txBody>
          <a:bodyPr anchorCtr="0" anchor="t" bIns="0" lIns="0" spcFirstLastPara="1" rIns="0" wrap="square" tIns="0">
            <a:spAutoFit/>
          </a:bodyPr>
          <a:lstStyle/>
          <a:p>
            <a:pPr indent="0" lvl="0" marL="0" marR="0" rtl="0" algn="l">
              <a:lnSpc>
                <a:spcPct val="115000"/>
              </a:lnSpc>
              <a:spcBef>
                <a:spcPts val="0"/>
              </a:spcBef>
              <a:spcAft>
                <a:spcPts val="0"/>
              </a:spcAft>
              <a:buNone/>
            </a:pPr>
            <a:r>
              <a:rPr b="0" i="0" lang="en-US" sz="800" u="none" cap="none" strike="noStrike">
                <a:solidFill>
                  <a:srgbClr val="404F74"/>
                </a:solidFill>
                <a:latin typeface="Open Sans"/>
                <a:ea typeface="Open Sans"/>
                <a:cs typeface="Open Sans"/>
                <a:sym typeface="Open Sans"/>
              </a:rPr>
              <a:t>Lorem ipsum dolor sit amet, consectetur adipiscing elit, sed do eiusmod tempor incididunt ut labore et dolore magna aliqua. Lectus urna duis convallis convallis tellus id. Lorem ipsum dolor sit amet, consectetur adipiscing elit.</a:t>
            </a:r>
            <a:endParaRPr/>
          </a:p>
        </p:txBody>
      </p:sp>
      <p:sp>
        <p:nvSpPr>
          <p:cNvPr id="154" name="Google Shape;154;p14"/>
          <p:cNvSpPr txBox="1"/>
          <p:nvPr/>
        </p:nvSpPr>
        <p:spPr>
          <a:xfrm>
            <a:off x="3268114" y="8016390"/>
            <a:ext cx="2130656" cy="133350"/>
          </a:xfrm>
          <a:prstGeom prst="rect">
            <a:avLst/>
          </a:prstGeom>
          <a:noFill/>
          <a:ln>
            <a:noFill/>
          </a:ln>
        </p:spPr>
        <p:txBody>
          <a:bodyPr anchorCtr="0" anchor="t" bIns="0" lIns="0" spcFirstLastPara="1" rIns="0" wrap="square" tIns="0">
            <a:spAutoFit/>
          </a:bodyPr>
          <a:lstStyle/>
          <a:p>
            <a:pPr indent="0" lvl="0" marL="0" marR="0" rtl="0" algn="l">
              <a:lnSpc>
                <a:spcPct val="105005"/>
              </a:lnSpc>
              <a:spcBef>
                <a:spcPts val="0"/>
              </a:spcBef>
              <a:spcAft>
                <a:spcPts val="0"/>
              </a:spcAft>
              <a:buNone/>
            </a:pPr>
            <a:r>
              <a:rPr b="0" i="0" lang="en-US" sz="999" u="none" cap="none" strike="noStrike">
                <a:solidFill>
                  <a:srgbClr val="404F74"/>
                </a:solidFill>
                <a:latin typeface="Open Sans Medium"/>
                <a:ea typeface="Open Sans Medium"/>
                <a:cs typeface="Open Sans Medium"/>
                <a:sym typeface="Open Sans Medium"/>
              </a:rPr>
              <a:t>2005-2009 | LOCATION HERE</a:t>
            </a:r>
            <a:endParaRPr/>
          </a:p>
        </p:txBody>
      </p:sp>
      <p:sp>
        <p:nvSpPr>
          <p:cNvPr id="155" name="Google Shape;155;p14"/>
          <p:cNvSpPr txBox="1"/>
          <p:nvPr/>
        </p:nvSpPr>
        <p:spPr>
          <a:xfrm>
            <a:off x="3268114" y="7778802"/>
            <a:ext cx="3348485" cy="188595"/>
          </a:xfrm>
          <a:prstGeom prst="rect">
            <a:avLst/>
          </a:prstGeom>
          <a:noFill/>
          <a:ln>
            <a:noFill/>
          </a:ln>
        </p:spPr>
        <p:txBody>
          <a:bodyPr anchorCtr="0" anchor="t" bIns="0" lIns="0" spcFirstLastPara="1" rIns="0" wrap="square" tIns="0">
            <a:spAutoFit/>
          </a:bodyPr>
          <a:lstStyle/>
          <a:p>
            <a:pPr indent="0" lvl="0" marL="0" marR="0" rtl="0" algn="l">
              <a:lnSpc>
                <a:spcPct val="104999"/>
              </a:lnSpc>
              <a:spcBef>
                <a:spcPts val="0"/>
              </a:spcBef>
              <a:spcAft>
                <a:spcPts val="0"/>
              </a:spcAft>
              <a:buNone/>
            </a:pPr>
            <a:r>
              <a:rPr b="1" i="0" lang="en-US" sz="1400" u="none" cap="none" strike="noStrike">
                <a:solidFill>
                  <a:srgbClr val="404F74"/>
                </a:solidFill>
                <a:latin typeface="Open Sans"/>
                <a:ea typeface="Open Sans"/>
                <a:cs typeface="Open Sans"/>
                <a:sym typeface="Open Sans"/>
              </a:rPr>
              <a:t>ADD COMPANY HERE</a:t>
            </a:r>
            <a:endParaRPr/>
          </a:p>
        </p:txBody>
      </p:sp>
      <p:sp>
        <p:nvSpPr>
          <p:cNvPr id="156" name="Google Shape;156;p14"/>
          <p:cNvSpPr txBox="1"/>
          <p:nvPr/>
        </p:nvSpPr>
        <p:spPr>
          <a:xfrm>
            <a:off x="3268114" y="8292048"/>
            <a:ext cx="3930000" cy="406500"/>
          </a:xfrm>
          <a:prstGeom prst="rect">
            <a:avLst/>
          </a:prstGeom>
          <a:noFill/>
          <a:ln>
            <a:noFill/>
          </a:ln>
        </p:spPr>
        <p:txBody>
          <a:bodyPr anchorCtr="0" anchor="t" bIns="0" lIns="0" spcFirstLastPara="1" rIns="0" wrap="square" tIns="0">
            <a:spAutoFit/>
          </a:bodyPr>
          <a:lstStyle/>
          <a:p>
            <a:pPr indent="0" lvl="0" marL="0" marR="0" rtl="0" algn="l">
              <a:lnSpc>
                <a:spcPct val="115000"/>
              </a:lnSpc>
              <a:spcBef>
                <a:spcPts val="0"/>
              </a:spcBef>
              <a:spcAft>
                <a:spcPts val="0"/>
              </a:spcAft>
              <a:buNone/>
            </a:pPr>
            <a:r>
              <a:rPr b="0" i="0" lang="en-US" sz="800" u="none" cap="none" strike="noStrike">
                <a:solidFill>
                  <a:srgbClr val="404F74"/>
                </a:solidFill>
                <a:latin typeface="Open Sans"/>
                <a:ea typeface="Open Sans"/>
                <a:cs typeface="Open Sans"/>
                <a:sym typeface="Open Sans"/>
              </a:rPr>
              <a:t>Lorem ipsum dolor sit amet, consectetur adipiscing elit, sed do eiusmod tempor incididunt ut labore et dolore magna aliqua. Lectus urna duis convallis convallis tellus id. Lorem ipsum dolor sit amet, consectetur adipiscing elit.</a:t>
            </a:r>
            <a:endParaRPr/>
          </a:p>
        </p:txBody>
      </p:sp>
      <p:sp>
        <p:nvSpPr>
          <p:cNvPr id="157" name="Google Shape;157;p14"/>
          <p:cNvSpPr txBox="1"/>
          <p:nvPr/>
        </p:nvSpPr>
        <p:spPr>
          <a:xfrm>
            <a:off x="552363" y="4099926"/>
            <a:ext cx="2010156" cy="324993"/>
          </a:xfrm>
          <a:prstGeom prst="rect">
            <a:avLst/>
          </a:prstGeom>
          <a:noFill/>
          <a:ln>
            <a:noFill/>
          </a:ln>
        </p:spPr>
        <p:txBody>
          <a:bodyPr anchorCtr="0" anchor="t" bIns="0" lIns="0" spcFirstLastPara="1" rIns="0" wrap="square" tIns="0">
            <a:spAutoFit/>
          </a:bodyPr>
          <a:lstStyle/>
          <a:p>
            <a:pPr indent="0" lvl="0" marL="0" marR="0" rtl="0" algn="ctr">
              <a:lnSpc>
                <a:spcPct val="157000"/>
              </a:lnSpc>
              <a:spcBef>
                <a:spcPts val="0"/>
              </a:spcBef>
              <a:spcAft>
                <a:spcPts val="0"/>
              </a:spcAft>
              <a:buNone/>
            </a:pPr>
            <a:r>
              <a:rPr b="1" i="0" lang="en-US" sz="1800" u="none" cap="none" strike="noStrike">
                <a:solidFill>
                  <a:srgbClr val="4065C4"/>
                </a:solidFill>
                <a:latin typeface="Open Sans"/>
                <a:ea typeface="Open Sans"/>
                <a:cs typeface="Open Sans"/>
                <a:sym typeface="Open Sans"/>
              </a:rPr>
              <a:t>SKILLS</a:t>
            </a:r>
            <a:endParaRPr/>
          </a:p>
        </p:txBody>
      </p:sp>
      <p:sp>
        <p:nvSpPr>
          <p:cNvPr id="158" name="Google Shape;158;p14"/>
          <p:cNvSpPr txBox="1"/>
          <p:nvPr/>
        </p:nvSpPr>
        <p:spPr>
          <a:xfrm>
            <a:off x="852216" y="4634469"/>
            <a:ext cx="1450200" cy="2401200"/>
          </a:xfrm>
          <a:prstGeom prst="rect">
            <a:avLst/>
          </a:prstGeom>
          <a:noFill/>
          <a:ln>
            <a:noFill/>
          </a:ln>
        </p:spPr>
        <p:txBody>
          <a:bodyPr anchorCtr="0" anchor="t" bIns="0" lIns="0" spcFirstLastPara="1" rIns="0" wrap="square" tIns="0">
            <a:spAutoFit/>
          </a:bodyPr>
          <a:lstStyle/>
          <a:p>
            <a:pPr indent="-129539" lvl="1" marL="259080" marR="0" rtl="0" algn="l">
              <a:lnSpc>
                <a:spcPct val="150000"/>
              </a:lnSpc>
              <a:spcBef>
                <a:spcPts val="0"/>
              </a:spcBef>
              <a:spcAft>
                <a:spcPts val="0"/>
              </a:spcAft>
              <a:buClr>
                <a:srgbClr val="404F74"/>
              </a:buClr>
              <a:buSzPts val="1200"/>
              <a:buFont typeface="Arial"/>
              <a:buChar char="•"/>
            </a:pPr>
            <a:r>
              <a:rPr b="0" i="0" lang="en-US" sz="1200" u="none" cap="none" strike="noStrike">
                <a:solidFill>
                  <a:srgbClr val="404F74"/>
                </a:solidFill>
                <a:latin typeface="Open Sans"/>
                <a:ea typeface="Open Sans"/>
                <a:cs typeface="Open Sans"/>
                <a:sym typeface="Open Sans"/>
              </a:rPr>
              <a:t>Add skills here</a:t>
            </a:r>
            <a:endParaRPr/>
          </a:p>
          <a:p>
            <a:pPr indent="-129539" lvl="1" marL="259080" marR="0" rtl="0" algn="l">
              <a:lnSpc>
                <a:spcPct val="150000"/>
              </a:lnSpc>
              <a:spcBef>
                <a:spcPts val="0"/>
              </a:spcBef>
              <a:spcAft>
                <a:spcPts val="0"/>
              </a:spcAft>
              <a:buClr>
                <a:srgbClr val="404F74"/>
              </a:buClr>
              <a:buSzPts val="1200"/>
              <a:buFont typeface="Arial"/>
              <a:buChar char="•"/>
            </a:pPr>
            <a:r>
              <a:rPr b="0" i="0" lang="en-US" sz="1200" u="none" cap="none" strike="noStrike">
                <a:solidFill>
                  <a:srgbClr val="404F74"/>
                </a:solidFill>
                <a:latin typeface="Open Sans"/>
                <a:ea typeface="Open Sans"/>
                <a:cs typeface="Open Sans"/>
                <a:sym typeface="Open Sans"/>
              </a:rPr>
              <a:t>Add skills here</a:t>
            </a:r>
            <a:endParaRPr/>
          </a:p>
          <a:p>
            <a:pPr indent="-129539" lvl="1" marL="259080" marR="0" rtl="0" algn="l">
              <a:lnSpc>
                <a:spcPct val="150000"/>
              </a:lnSpc>
              <a:spcBef>
                <a:spcPts val="0"/>
              </a:spcBef>
              <a:spcAft>
                <a:spcPts val="0"/>
              </a:spcAft>
              <a:buClr>
                <a:srgbClr val="404F74"/>
              </a:buClr>
              <a:buSzPts val="1200"/>
              <a:buFont typeface="Arial"/>
              <a:buChar char="•"/>
            </a:pPr>
            <a:r>
              <a:rPr b="0" i="0" lang="en-US" sz="1200" u="none" cap="none" strike="noStrike">
                <a:solidFill>
                  <a:srgbClr val="404F74"/>
                </a:solidFill>
                <a:latin typeface="Open Sans"/>
                <a:ea typeface="Open Sans"/>
                <a:cs typeface="Open Sans"/>
                <a:sym typeface="Open Sans"/>
              </a:rPr>
              <a:t>Add skills here</a:t>
            </a:r>
            <a:endParaRPr/>
          </a:p>
          <a:p>
            <a:pPr indent="-129539" lvl="1" marL="259080" marR="0" rtl="0" algn="l">
              <a:lnSpc>
                <a:spcPct val="150000"/>
              </a:lnSpc>
              <a:spcBef>
                <a:spcPts val="0"/>
              </a:spcBef>
              <a:spcAft>
                <a:spcPts val="0"/>
              </a:spcAft>
              <a:buClr>
                <a:srgbClr val="404F74"/>
              </a:buClr>
              <a:buSzPts val="1200"/>
              <a:buFont typeface="Arial"/>
              <a:buChar char="•"/>
            </a:pPr>
            <a:r>
              <a:rPr b="0" i="0" lang="en-US" sz="1200" u="none" cap="none" strike="noStrike">
                <a:solidFill>
                  <a:srgbClr val="404F74"/>
                </a:solidFill>
                <a:latin typeface="Open Sans"/>
                <a:ea typeface="Open Sans"/>
                <a:cs typeface="Open Sans"/>
                <a:sym typeface="Open Sans"/>
              </a:rPr>
              <a:t>Add skills here</a:t>
            </a:r>
            <a:endParaRPr/>
          </a:p>
          <a:p>
            <a:pPr indent="-129539" lvl="1" marL="259080" marR="0" rtl="0" algn="l">
              <a:lnSpc>
                <a:spcPct val="150000"/>
              </a:lnSpc>
              <a:spcBef>
                <a:spcPts val="0"/>
              </a:spcBef>
              <a:spcAft>
                <a:spcPts val="0"/>
              </a:spcAft>
              <a:buClr>
                <a:srgbClr val="404F74"/>
              </a:buClr>
              <a:buSzPts val="1200"/>
              <a:buFont typeface="Arial"/>
              <a:buChar char="•"/>
            </a:pPr>
            <a:r>
              <a:rPr b="0" i="0" lang="en-US" sz="1200" u="none" cap="none" strike="noStrike">
                <a:solidFill>
                  <a:srgbClr val="404F74"/>
                </a:solidFill>
                <a:latin typeface="Open Sans"/>
                <a:ea typeface="Open Sans"/>
                <a:cs typeface="Open Sans"/>
                <a:sym typeface="Open Sans"/>
              </a:rPr>
              <a:t>Add skills here</a:t>
            </a:r>
            <a:endParaRPr/>
          </a:p>
          <a:p>
            <a:pPr indent="-129539" lvl="1" marL="259080" marR="0" rtl="0" algn="l">
              <a:lnSpc>
                <a:spcPct val="150000"/>
              </a:lnSpc>
              <a:spcBef>
                <a:spcPts val="0"/>
              </a:spcBef>
              <a:spcAft>
                <a:spcPts val="0"/>
              </a:spcAft>
              <a:buClr>
                <a:srgbClr val="404F74"/>
              </a:buClr>
              <a:buSzPts val="1200"/>
              <a:buFont typeface="Arial"/>
              <a:buChar char="•"/>
            </a:pPr>
            <a:r>
              <a:rPr b="0" i="0" lang="en-US" sz="1200" u="none" cap="none" strike="noStrike">
                <a:solidFill>
                  <a:srgbClr val="404F74"/>
                </a:solidFill>
                <a:latin typeface="Open Sans"/>
                <a:ea typeface="Open Sans"/>
                <a:cs typeface="Open Sans"/>
                <a:sym typeface="Open Sans"/>
              </a:rPr>
              <a:t>Add skills here</a:t>
            </a:r>
            <a:endParaRPr/>
          </a:p>
          <a:p>
            <a:pPr indent="-129539" lvl="1" marL="259080" marR="0" rtl="0" algn="l">
              <a:lnSpc>
                <a:spcPct val="150000"/>
              </a:lnSpc>
              <a:spcBef>
                <a:spcPts val="0"/>
              </a:spcBef>
              <a:spcAft>
                <a:spcPts val="0"/>
              </a:spcAft>
              <a:buClr>
                <a:srgbClr val="404F74"/>
              </a:buClr>
              <a:buSzPts val="1200"/>
              <a:buFont typeface="Arial"/>
              <a:buChar char="•"/>
            </a:pPr>
            <a:r>
              <a:rPr b="0" i="0" lang="en-US" sz="1200" u="none" cap="none" strike="noStrike">
                <a:solidFill>
                  <a:srgbClr val="404F74"/>
                </a:solidFill>
                <a:latin typeface="Open Sans"/>
                <a:ea typeface="Open Sans"/>
                <a:cs typeface="Open Sans"/>
                <a:sym typeface="Open Sans"/>
              </a:rPr>
              <a:t>Add skills here</a:t>
            </a:r>
            <a:endParaRPr/>
          </a:p>
          <a:p>
            <a:pPr indent="-129539" lvl="1" marL="259080" marR="0" rtl="0" algn="l">
              <a:lnSpc>
                <a:spcPct val="150000"/>
              </a:lnSpc>
              <a:spcBef>
                <a:spcPts val="0"/>
              </a:spcBef>
              <a:spcAft>
                <a:spcPts val="0"/>
              </a:spcAft>
              <a:buClr>
                <a:srgbClr val="404F74"/>
              </a:buClr>
              <a:buSzPts val="1200"/>
              <a:buFont typeface="Arial"/>
              <a:buChar char="•"/>
            </a:pPr>
            <a:r>
              <a:rPr b="0" i="0" lang="en-US" sz="1200" u="none" cap="none" strike="noStrike">
                <a:solidFill>
                  <a:srgbClr val="404F74"/>
                </a:solidFill>
                <a:latin typeface="Open Sans"/>
                <a:ea typeface="Open Sans"/>
                <a:cs typeface="Open Sans"/>
                <a:sym typeface="Open Sans"/>
              </a:rPr>
              <a:t>Add skills here</a:t>
            </a:r>
            <a:endParaRPr/>
          </a:p>
          <a:p>
            <a:pPr indent="-129539" lvl="1" marL="259080" marR="0" rtl="0" algn="l">
              <a:lnSpc>
                <a:spcPct val="150000"/>
              </a:lnSpc>
              <a:spcBef>
                <a:spcPts val="0"/>
              </a:spcBef>
              <a:spcAft>
                <a:spcPts val="0"/>
              </a:spcAft>
              <a:buClr>
                <a:srgbClr val="404F74"/>
              </a:buClr>
              <a:buSzPts val="1200"/>
              <a:buFont typeface="Arial"/>
              <a:buChar char="•"/>
            </a:pPr>
            <a:r>
              <a:rPr b="0" i="0" lang="en-US" sz="1200" u="none" cap="none" strike="noStrike">
                <a:solidFill>
                  <a:srgbClr val="404F74"/>
                </a:solidFill>
                <a:latin typeface="Open Sans"/>
                <a:ea typeface="Open Sans"/>
                <a:cs typeface="Open Sans"/>
                <a:sym typeface="Open Sans"/>
              </a:rPr>
              <a:t>Add skills here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7FBFF"/>
        </a:solidFill>
      </p:bgPr>
    </p:bg>
    <p:spTree>
      <p:nvGrpSpPr>
        <p:cNvPr id="162" name="Shape 162"/>
        <p:cNvGrpSpPr/>
        <p:nvPr/>
      </p:nvGrpSpPr>
      <p:grpSpPr>
        <a:xfrm>
          <a:off x="0" y="0"/>
          <a:ext cx="0" cy="0"/>
          <a:chOff x="0" y="0"/>
          <a:chExt cx="0" cy="0"/>
        </a:xfrm>
      </p:grpSpPr>
      <p:grpSp>
        <p:nvGrpSpPr>
          <p:cNvPr id="163" name="Google Shape;163;p15"/>
          <p:cNvGrpSpPr/>
          <p:nvPr/>
        </p:nvGrpSpPr>
        <p:grpSpPr>
          <a:xfrm>
            <a:off x="756000" y="1975180"/>
            <a:ext cx="6048000" cy="3204397"/>
            <a:chOff x="0" y="-9525"/>
            <a:chExt cx="2702632" cy="1431929"/>
          </a:xfrm>
        </p:grpSpPr>
        <p:sp>
          <p:nvSpPr>
            <p:cNvPr id="164" name="Google Shape;164;p15"/>
            <p:cNvSpPr/>
            <p:nvPr/>
          </p:nvSpPr>
          <p:spPr>
            <a:xfrm>
              <a:off x="0" y="0"/>
              <a:ext cx="2702632" cy="1422404"/>
            </a:xfrm>
            <a:custGeom>
              <a:rect b="b" l="l" r="r" t="t"/>
              <a:pathLst>
                <a:path extrusionOk="0" h="1422404" w="2702632">
                  <a:moveTo>
                    <a:pt x="19201" y="0"/>
                  </a:moveTo>
                  <a:lnTo>
                    <a:pt x="2683431" y="0"/>
                  </a:lnTo>
                  <a:cubicBezTo>
                    <a:pt x="2694035" y="0"/>
                    <a:pt x="2702632" y="8597"/>
                    <a:pt x="2702632" y="19201"/>
                  </a:cubicBezTo>
                  <a:lnTo>
                    <a:pt x="2702632" y="1403203"/>
                  </a:lnTo>
                  <a:cubicBezTo>
                    <a:pt x="2702632" y="1408295"/>
                    <a:pt x="2700609" y="1413179"/>
                    <a:pt x="2697008" y="1416780"/>
                  </a:cubicBezTo>
                  <a:cubicBezTo>
                    <a:pt x="2693407" y="1420381"/>
                    <a:pt x="2688523" y="1422404"/>
                    <a:pt x="2683431" y="1422404"/>
                  </a:cubicBezTo>
                  <a:lnTo>
                    <a:pt x="19201" y="1422404"/>
                  </a:lnTo>
                  <a:cubicBezTo>
                    <a:pt x="14109" y="1422404"/>
                    <a:pt x="9225" y="1420381"/>
                    <a:pt x="5624" y="1416780"/>
                  </a:cubicBezTo>
                  <a:cubicBezTo>
                    <a:pt x="2023" y="1413179"/>
                    <a:pt x="0" y="1408295"/>
                    <a:pt x="0" y="1403203"/>
                  </a:cubicBezTo>
                  <a:lnTo>
                    <a:pt x="0" y="19201"/>
                  </a:lnTo>
                  <a:cubicBezTo>
                    <a:pt x="0" y="14109"/>
                    <a:pt x="2023" y="9225"/>
                    <a:pt x="5624" y="5624"/>
                  </a:cubicBezTo>
                  <a:cubicBezTo>
                    <a:pt x="9225" y="2023"/>
                    <a:pt x="14109" y="0"/>
                    <a:pt x="19201" y="0"/>
                  </a:cubicBezTo>
                  <a:close/>
                </a:path>
              </a:pathLst>
            </a:custGeom>
            <a:solidFill>
              <a:srgbClr val="F0F0F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5"/>
            <p:cNvSpPr txBox="1"/>
            <p:nvPr/>
          </p:nvSpPr>
          <p:spPr>
            <a:xfrm>
              <a:off x="0" y="-9525"/>
              <a:ext cx="2702632" cy="1431929"/>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66" name="Google Shape;166;p15"/>
          <p:cNvGrpSpPr/>
          <p:nvPr/>
        </p:nvGrpSpPr>
        <p:grpSpPr>
          <a:xfrm>
            <a:off x="971000" y="2234026"/>
            <a:ext cx="2574470" cy="402786"/>
            <a:chOff x="0" y="-9525"/>
            <a:chExt cx="1150437" cy="179991"/>
          </a:xfrm>
        </p:grpSpPr>
        <p:sp>
          <p:nvSpPr>
            <p:cNvPr id="167" name="Google Shape;167;p15"/>
            <p:cNvSpPr/>
            <p:nvPr/>
          </p:nvSpPr>
          <p:spPr>
            <a:xfrm>
              <a:off x="0" y="0"/>
              <a:ext cx="1150437" cy="170466"/>
            </a:xfrm>
            <a:custGeom>
              <a:rect b="b" l="l" r="r" t="t"/>
              <a:pathLst>
                <a:path extrusionOk="0" h="170466" w="1150437">
                  <a:moveTo>
                    <a:pt x="33079" y="0"/>
                  </a:moveTo>
                  <a:lnTo>
                    <a:pt x="1117358" y="0"/>
                  </a:lnTo>
                  <a:cubicBezTo>
                    <a:pt x="1126131" y="0"/>
                    <a:pt x="1134545" y="3485"/>
                    <a:pt x="1140749" y="9689"/>
                  </a:cubicBezTo>
                  <a:cubicBezTo>
                    <a:pt x="1146952" y="15892"/>
                    <a:pt x="1150437" y="24306"/>
                    <a:pt x="1150437" y="33079"/>
                  </a:cubicBezTo>
                  <a:lnTo>
                    <a:pt x="1150437" y="137387"/>
                  </a:lnTo>
                  <a:cubicBezTo>
                    <a:pt x="1150437" y="146160"/>
                    <a:pt x="1146952" y="154574"/>
                    <a:pt x="1140749" y="160777"/>
                  </a:cubicBezTo>
                  <a:cubicBezTo>
                    <a:pt x="1134545" y="166981"/>
                    <a:pt x="1126131" y="170466"/>
                    <a:pt x="1117358" y="170466"/>
                  </a:cubicBezTo>
                  <a:lnTo>
                    <a:pt x="33079" y="170466"/>
                  </a:lnTo>
                  <a:cubicBezTo>
                    <a:pt x="24306" y="170466"/>
                    <a:pt x="15892" y="166981"/>
                    <a:pt x="9689" y="160777"/>
                  </a:cubicBezTo>
                  <a:cubicBezTo>
                    <a:pt x="3485" y="154574"/>
                    <a:pt x="0" y="146160"/>
                    <a:pt x="0" y="137387"/>
                  </a:cubicBezTo>
                  <a:lnTo>
                    <a:pt x="0" y="33079"/>
                  </a:lnTo>
                  <a:cubicBezTo>
                    <a:pt x="0" y="24306"/>
                    <a:pt x="3485" y="15892"/>
                    <a:pt x="9689" y="9689"/>
                  </a:cubicBezTo>
                  <a:cubicBezTo>
                    <a:pt x="15892" y="3485"/>
                    <a:pt x="24306" y="0"/>
                    <a:pt x="33079" y="0"/>
                  </a:cubicBezTo>
                  <a:close/>
                </a:path>
              </a:pathLst>
            </a:custGeom>
            <a:solidFill>
              <a:srgbClr val="000000">
                <a:alpha val="0"/>
              </a:srgbClr>
            </a:solidFill>
            <a:ln cap="sq" cmpd="sng" w="9525">
              <a:solidFill>
                <a:srgbClr val="0F1A38"/>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5"/>
            <p:cNvSpPr txBox="1"/>
            <p:nvPr/>
          </p:nvSpPr>
          <p:spPr>
            <a:xfrm>
              <a:off x="0" y="-9525"/>
              <a:ext cx="1150437" cy="179991"/>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69" name="Google Shape;169;p15"/>
          <p:cNvGrpSpPr/>
          <p:nvPr/>
        </p:nvGrpSpPr>
        <p:grpSpPr>
          <a:xfrm>
            <a:off x="3821411" y="2234026"/>
            <a:ext cx="2574470" cy="402786"/>
            <a:chOff x="0" y="-9525"/>
            <a:chExt cx="1150437" cy="179991"/>
          </a:xfrm>
        </p:grpSpPr>
        <p:sp>
          <p:nvSpPr>
            <p:cNvPr id="170" name="Google Shape;170;p15"/>
            <p:cNvSpPr/>
            <p:nvPr/>
          </p:nvSpPr>
          <p:spPr>
            <a:xfrm>
              <a:off x="0" y="0"/>
              <a:ext cx="1150437" cy="170466"/>
            </a:xfrm>
            <a:custGeom>
              <a:rect b="b" l="l" r="r" t="t"/>
              <a:pathLst>
                <a:path extrusionOk="0" h="170466" w="1150437">
                  <a:moveTo>
                    <a:pt x="33079" y="0"/>
                  </a:moveTo>
                  <a:lnTo>
                    <a:pt x="1117358" y="0"/>
                  </a:lnTo>
                  <a:cubicBezTo>
                    <a:pt x="1126131" y="0"/>
                    <a:pt x="1134545" y="3485"/>
                    <a:pt x="1140749" y="9689"/>
                  </a:cubicBezTo>
                  <a:cubicBezTo>
                    <a:pt x="1146952" y="15892"/>
                    <a:pt x="1150437" y="24306"/>
                    <a:pt x="1150437" y="33079"/>
                  </a:cubicBezTo>
                  <a:lnTo>
                    <a:pt x="1150437" y="137387"/>
                  </a:lnTo>
                  <a:cubicBezTo>
                    <a:pt x="1150437" y="146160"/>
                    <a:pt x="1146952" y="154574"/>
                    <a:pt x="1140749" y="160777"/>
                  </a:cubicBezTo>
                  <a:cubicBezTo>
                    <a:pt x="1134545" y="166981"/>
                    <a:pt x="1126131" y="170466"/>
                    <a:pt x="1117358" y="170466"/>
                  </a:cubicBezTo>
                  <a:lnTo>
                    <a:pt x="33079" y="170466"/>
                  </a:lnTo>
                  <a:cubicBezTo>
                    <a:pt x="24306" y="170466"/>
                    <a:pt x="15892" y="166981"/>
                    <a:pt x="9689" y="160777"/>
                  </a:cubicBezTo>
                  <a:cubicBezTo>
                    <a:pt x="3485" y="154574"/>
                    <a:pt x="0" y="146160"/>
                    <a:pt x="0" y="137387"/>
                  </a:cubicBezTo>
                  <a:lnTo>
                    <a:pt x="0" y="33079"/>
                  </a:lnTo>
                  <a:cubicBezTo>
                    <a:pt x="0" y="24306"/>
                    <a:pt x="3485" y="15892"/>
                    <a:pt x="9689" y="9689"/>
                  </a:cubicBezTo>
                  <a:cubicBezTo>
                    <a:pt x="15892" y="3485"/>
                    <a:pt x="24306" y="0"/>
                    <a:pt x="33079" y="0"/>
                  </a:cubicBezTo>
                  <a:close/>
                </a:path>
              </a:pathLst>
            </a:custGeom>
            <a:solidFill>
              <a:srgbClr val="000000">
                <a:alpha val="0"/>
              </a:srgbClr>
            </a:solidFill>
            <a:ln cap="sq" cmpd="sng" w="9525">
              <a:solidFill>
                <a:srgbClr val="0F1A38"/>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5"/>
            <p:cNvSpPr txBox="1"/>
            <p:nvPr/>
          </p:nvSpPr>
          <p:spPr>
            <a:xfrm>
              <a:off x="0" y="-9525"/>
              <a:ext cx="1150437" cy="179991"/>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72" name="Google Shape;172;p15"/>
          <p:cNvGrpSpPr/>
          <p:nvPr/>
        </p:nvGrpSpPr>
        <p:grpSpPr>
          <a:xfrm>
            <a:off x="5225556" y="3810227"/>
            <a:ext cx="719858" cy="608904"/>
            <a:chOff x="0" y="-6946"/>
            <a:chExt cx="959811" cy="811873"/>
          </a:xfrm>
        </p:grpSpPr>
        <p:grpSp>
          <p:nvGrpSpPr>
            <p:cNvPr id="173" name="Google Shape;173;p15"/>
            <p:cNvGrpSpPr/>
            <p:nvPr/>
          </p:nvGrpSpPr>
          <p:grpSpPr>
            <a:xfrm>
              <a:off x="183561" y="-6946"/>
              <a:ext cx="592688" cy="599634"/>
              <a:chOff x="0" y="-9525"/>
              <a:chExt cx="812800" cy="822325"/>
            </a:xfrm>
          </p:grpSpPr>
          <p:sp>
            <p:nvSpPr>
              <p:cNvPr id="174" name="Google Shape;174;p15"/>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B0BCD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15"/>
              <p:cNvSpPr txBox="1"/>
              <p:nvPr/>
            </p:nvSpPr>
            <p:spPr>
              <a:xfrm>
                <a:off x="0" y="-9525"/>
                <a:ext cx="812800" cy="822325"/>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76" name="Google Shape;176;p15"/>
            <p:cNvSpPr txBox="1"/>
            <p:nvPr/>
          </p:nvSpPr>
          <p:spPr>
            <a:xfrm>
              <a:off x="0" y="674673"/>
              <a:ext cx="959811" cy="130254"/>
            </a:xfrm>
            <a:prstGeom prst="rect">
              <a:avLst/>
            </a:prstGeom>
            <a:noFill/>
            <a:ln>
              <a:noFill/>
            </a:ln>
          </p:spPr>
          <p:txBody>
            <a:bodyPr anchorCtr="0" anchor="t" bIns="0" lIns="0" spcFirstLastPara="1" rIns="0" wrap="square" tIns="0">
              <a:spAutoFit/>
            </a:bodyPr>
            <a:lstStyle/>
            <a:p>
              <a:pPr indent="0" lvl="0" marL="0" marR="0" rtl="0" algn="ctr">
                <a:lnSpc>
                  <a:spcPct val="103002"/>
                </a:lnSpc>
                <a:spcBef>
                  <a:spcPts val="0"/>
                </a:spcBef>
                <a:spcAft>
                  <a:spcPts val="0"/>
                </a:spcAft>
                <a:buNone/>
              </a:pPr>
              <a:r>
                <a:rPr b="0" i="0" lang="en-US" sz="766" u="none" cap="none" strike="noStrike">
                  <a:solidFill>
                    <a:srgbClr val="000000"/>
                  </a:solidFill>
                  <a:latin typeface="Arial"/>
                  <a:ea typeface="Arial"/>
                  <a:cs typeface="Arial"/>
                  <a:sym typeface="Arial"/>
                </a:rPr>
                <a:t>#B0BCDB</a:t>
              </a:r>
              <a:endParaRPr/>
            </a:p>
          </p:txBody>
        </p:sp>
      </p:grpSp>
      <p:grpSp>
        <p:nvGrpSpPr>
          <p:cNvPr id="177" name="Google Shape;177;p15"/>
          <p:cNvGrpSpPr/>
          <p:nvPr/>
        </p:nvGrpSpPr>
        <p:grpSpPr>
          <a:xfrm>
            <a:off x="797411" y="5567837"/>
            <a:ext cx="6048000" cy="3700495"/>
            <a:chOff x="0" y="-9525"/>
            <a:chExt cx="2702632" cy="1653617"/>
          </a:xfrm>
        </p:grpSpPr>
        <p:sp>
          <p:nvSpPr>
            <p:cNvPr id="178" name="Google Shape;178;p15"/>
            <p:cNvSpPr/>
            <p:nvPr/>
          </p:nvSpPr>
          <p:spPr>
            <a:xfrm>
              <a:off x="0" y="0"/>
              <a:ext cx="2702632" cy="1644092"/>
            </a:xfrm>
            <a:custGeom>
              <a:rect b="b" l="l" r="r" t="t"/>
              <a:pathLst>
                <a:path extrusionOk="0" h="1644092" w="2702632">
                  <a:moveTo>
                    <a:pt x="19201" y="0"/>
                  </a:moveTo>
                  <a:lnTo>
                    <a:pt x="2683431" y="0"/>
                  </a:lnTo>
                  <a:cubicBezTo>
                    <a:pt x="2694035" y="0"/>
                    <a:pt x="2702632" y="8597"/>
                    <a:pt x="2702632" y="19201"/>
                  </a:cubicBezTo>
                  <a:lnTo>
                    <a:pt x="2702632" y="1624891"/>
                  </a:lnTo>
                  <a:cubicBezTo>
                    <a:pt x="2702632" y="1629983"/>
                    <a:pt x="2700609" y="1634867"/>
                    <a:pt x="2697008" y="1638468"/>
                  </a:cubicBezTo>
                  <a:cubicBezTo>
                    <a:pt x="2693407" y="1642069"/>
                    <a:pt x="2688523" y="1644092"/>
                    <a:pt x="2683431" y="1644092"/>
                  </a:cubicBezTo>
                  <a:lnTo>
                    <a:pt x="19201" y="1644092"/>
                  </a:lnTo>
                  <a:cubicBezTo>
                    <a:pt x="14109" y="1644092"/>
                    <a:pt x="9225" y="1642069"/>
                    <a:pt x="5624" y="1638468"/>
                  </a:cubicBezTo>
                  <a:cubicBezTo>
                    <a:pt x="2023" y="1634867"/>
                    <a:pt x="0" y="1629983"/>
                    <a:pt x="0" y="1624891"/>
                  </a:cubicBezTo>
                  <a:lnTo>
                    <a:pt x="0" y="19201"/>
                  </a:lnTo>
                  <a:cubicBezTo>
                    <a:pt x="0" y="14109"/>
                    <a:pt x="2023" y="9225"/>
                    <a:pt x="5624" y="5624"/>
                  </a:cubicBezTo>
                  <a:cubicBezTo>
                    <a:pt x="9225" y="2023"/>
                    <a:pt x="14109" y="0"/>
                    <a:pt x="19201" y="0"/>
                  </a:cubicBezTo>
                  <a:close/>
                </a:path>
              </a:pathLst>
            </a:custGeom>
            <a:solidFill>
              <a:srgbClr val="F0F0F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15"/>
            <p:cNvSpPr txBox="1"/>
            <p:nvPr/>
          </p:nvSpPr>
          <p:spPr>
            <a:xfrm>
              <a:off x="0" y="-9525"/>
              <a:ext cx="2702632" cy="1653617"/>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80" name="Google Shape;180;p15"/>
          <p:cNvGrpSpPr/>
          <p:nvPr/>
        </p:nvGrpSpPr>
        <p:grpSpPr>
          <a:xfrm>
            <a:off x="2534176" y="5777387"/>
            <a:ext cx="2574470" cy="402786"/>
            <a:chOff x="0" y="-9525"/>
            <a:chExt cx="1150437" cy="179991"/>
          </a:xfrm>
        </p:grpSpPr>
        <p:sp>
          <p:nvSpPr>
            <p:cNvPr id="181" name="Google Shape;181;p15"/>
            <p:cNvSpPr/>
            <p:nvPr/>
          </p:nvSpPr>
          <p:spPr>
            <a:xfrm>
              <a:off x="0" y="0"/>
              <a:ext cx="1150437" cy="170466"/>
            </a:xfrm>
            <a:custGeom>
              <a:rect b="b" l="l" r="r" t="t"/>
              <a:pathLst>
                <a:path extrusionOk="0" h="170466" w="1150437">
                  <a:moveTo>
                    <a:pt x="33079" y="0"/>
                  </a:moveTo>
                  <a:lnTo>
                    <a:pt x="1117358" y="0"/>
                  </a:lnTo>
                  <a:cubicBezTo>
                    <a:pt x="1126131" y="0"/>
                    <a:pt x="1134545" y="3485"/>
                    <a:pt x="1140749" y="9689"/>
                  </a:cubicBezTo>
                  <a:cubicBezTo>
                    <a:pt x="1146952" y="15892"/>
                    <a:pt x="1150437" y="24306"/>
                    <a:pt x="1150437" y="33079"/>
                  </a:cubicBezTo>
                  <a:lnTo>
                    <a:pt x="1150437" y="137387"/>
                  </a:lnTo>
                  <a:cubicBezTo>
                    <a:pt x="1150437" y="146160"/>
                    <a:pt x="1146952" y="154574"/>
                    <a:pt x="1140749" y="160777"/>
                  </a:cubicBezTo>
                  <a:cubicBezTo>
                    <a:pt x="1134545" y="166981"/>
                    <a:pt x="1126131" y="170466"/>
                    <a:pt x="1117358" y="170466"/>
                  </a:cubicBezTo>
                  <a:lnTo>
                    <a:pt x="33079" y="170466"/>
                  </a:lnTo>
                  <a:cubicBezTo>
                    <a:pt x="24306" y="170466"/>
                    <a:pt x="15892" y="166981"/>
                    <a:pt x="9689" y="160777"/>
                  </a:cubicBezTo>
                  <a:cubicBezTo>
                    <a:pt x="3485" y="154574"/>
                    <a:pt x="0" y="146160"/>
                    <a:pt x="0" y="137387"/>
                  </a:cubicBezTo>
                  <a:lnTo>
                    <a:pt x="0" y="33079"/>
                  </a:lnTo>
                  <a:cubicBezTo>
                    <a:pt x="0" y="24306"/>
                    <a:pt x="3485" y="15892"/>
                    <a:pt x="9689" y="9689"/>
                  </a:cubicBezTo>
                  <a:cubicBezTo>
                    <a:pt x="15892" y="3485"/>
                    <a:pt x="24306" y="0"/>
                    <a:pt x="33079" y="0"/>
                  </a:cubicBezTo>
                  <a:close/>
                </a:path>
              </a:pathLst>
            </a:custGeom>
            <a:solidFill>
              <a:srgbClr val="000000">
                <a:alpha val="0"/>
              </a:srgbClr>
            </a:solidFill>
            <a:ln cap="sq" cmpd="sng" w="9525">
              <a:solidFill>
                <a:srgbClr val="0F1A38"/>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5"/>
            <p:cNvSpPr txBox="1"/>
            <p:nvPr/>
          </p:nvSpPr>
          <p:spPr>
            <a:xfrm>
              <a:off x="0" y="-9525"/>
              <a:ext cx="1150437" cy="179991"/>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83" name="Google Shape;183;p15"/>
          <p:cNvGrpSpPr/>
          <p:nvPr/>
        </p:nvGrpSpPr>
        <p:grpSpPr>
          <a:xfrm>
            <a:off x="5271260" y="2920782"/>
            <a:ext cx="719858" cy="608904"/>
            <a:chOff x="0" y="-6946"/>
            <a:chExt cx="959811" cy="811873"/>
          </a:xfrm>
        </p:grpSpPr>
        <p:grpSp>
          <p:nvGrpSpPr>
            <p:cNvPr id="184" name="Google Shape;184;p15"/>
            <p:cNvGrpSpPr/>
            <p:nvPr/>
          </p:nvGrpSpPr>
          <p:grpSpPr>
            <a:xfrm>
              <a:off x="183561" y="-6946"/>
              <a:ext cx="592688" cy="599634"/>
              <a:chOff x="0" y="-9525"/>
              <a:chExt cx="812800" cy="822325"/>
            </a:xfrm>
          </p:grpSpPr>
          <p:sp>
            <p:nvSpPr>
              <p:cNvPr id="185" name="Google Shape;185;p15"/>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F7FB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5"/>
              <p:cNvSpPr txBox="1"/>
              <p:nvPr/>
            </p:nvSpPr>
            <p:spPr>
              <a:xfrm>
                <a:off x="0" y="-9525"/>
                <a:ext cx="812800" cy="822325"/>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87" name="Google Shape;187;p15"/>
            <p:cNvSpPr txBox="1"/>
            <p:nvPr/>
          </p:nvSpPr>
          <p:spPr>
            <a:xfrm>
              <a:off x="0" y="674673"/>
              <a:ext cx="959811" cy="130254"/>
            </a:xfrm>
            <a:prstGeom prst="rect">
              <a:avLst/>
            </a:prstGeom>
            <a:noFill/>
            <a:ln>
              <a:noFill/>
            </a:ln>
          </p:spPr>
          <p:txBody>
            <a:bodyPr anchorCtr="0" anchor="t" bIns="0" lIns="0" spcFirstLastPara="1" rIns="0" wrap="square" tIns="0">
              <a:spAutoFit/>
            </a:bodyPr>
            <a:lstStyle/>
            <a:p>
              <a:pPr indent="0" lvl="0" marL="0" marR="0" rtl="0" algn="ctr">
                <a:lnSpc>
                  <a:spcPct val="103002"/>
                </a:lnSpc>
                <a:spcBef>
                  <a:spcPts val="0"/>
                </a:spcBef>
                <a:spcAft>
                  <a:spcPts val="0"/>
                </a:spcAft>
                <a:buNone/>
              </a:pPr>
              <a:r>
                <a:rPr b="0" i="0" lang="en-US" sz="766" u="none" cap="none" strike="noStrike">
                  <a:solidFill>
                    <a:srgbClr val="000000"/>
                  </a:solidFill>
                  <a:latin typeface="Arial"/>
                  <a:ea typeface="Arial"/>
                  <a:cs typeface="Arial"/>
                  <a:sym typeface="Arial"/>
                </a:rPr>
                <a:t>#F7FBFF</a:t>
              </a:r>
              <a:endParaRPr/>
            </a:p>
          </p:txBody>
        </p:sp>
      </p:grpSp>
      <p:grpSp>
        <p:nvGrpSpPr>
          <p:cNvPr id="188" name="Google Shape;188;p15"/>
          <p:cNvGrpSpPr/>
          <p:nvPr/>
        </p:nvGrpSpPr>
        <p:grpSpPr>
          <a:xfrm>
            <a:off x="4271477" y="3810227"/>
            <a:ext cx="719858" cy="608904"/>
            <a:chOff x="0" y="-6946"/>
            <a:chExt cx="959811" cy="811873"/>
          </a:xfrm>
        </p:grpSpPr>
        <p:grpSp>
          <p:nvGrpSpPr>
            <p:cNvPr id="189" name="Google Shape;189;p15"/>
            <p:cNvGrpSpPr/>
            <p:nvPr/>
          </p:nvGrpSpPr>
          <p:grpSpPr>
            <a:xfrm>
              <a:off x="183561" y="-6946"/>
              <a:ext cx="592688" cy="599634"/>
              <a:chOff x="0" y="-9525"/>
              <a:chExt cx="812800" cy="822325"/>
            </a:xfrm>
          </p:grpSpPr>
          <p:sp>
            <p:nvSpPr>
              <p:cNvPr id="190" name="Google Shape;190;p15"/>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404F7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5"/>
              <p:cNvSpPr txBox="1"/>
              <p:nvPr/>
            </p:nvSpPr>
            <p:spPr>
              <a:xfrm>
                <a:off x="0" y="-9525"/>
                <a:ext cx="812800" cy="822325"/>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92" name="Google Shape;192;p15"/>
            <p:cNvSpPr txBox="1"/>
            <p:nvPr/>
          </p:nvSpPr>
          <p:spPr>
            <a:xfrm>
              <a:off x="0" y="674673"/>
              <a:ext cx="959811" cy="130254"/>
            </a:xfrm>
            <a:prstGeom prst="rect">
              <a:avLst/>
            </a:prstGeom>
            <a:noFill/>
            <a:ln>
              <a:noFill/>
            </a:ln>
          </p:spPr>
          <p:txBody>
            <a:bodyPr anchorCtr="0" anchor="t" bIns="0" lIns="0" spcFirstLastPara="1" rIns="0" wrap="square" tIns="0">
              <a:spAutoFit/>
            </a:bodyPr>
            <a:lstStyle/>
            <a:p>
              <a:pPr indent="0" lvl="0" marL="0" marR="0" rtl="0" algn="ctr">
                <a:lnSpc>
                  <a:spcPct val="103002"/>
                </a:lnSpc>
                <a:spcBef>
                  <a:spcPts val="0"/>
                </a:spcBef>
                <a:spcAft>
                  <a:spcPts val="0"/>
                </a:spcAft>
                <a:buNone/>
              </a:pPr>
              <a:r>
                <a:rPr b="0" i="0" lang="en-US" sz="766" u="none" cap="none" strike="noStrike">
                  <a:solidFill>
                    <a:srgbClr val="000000"/>
                  </a:solidFill>
                  <a:latin typeface="Arial"/>
                  <a:ea typeface="Arial"/>
                  <a:cs typeface="Arial"/>
                  <a:sym typeface="Arial"/>
                </a:rPr>
                <a:t>#404F74</a:t>
              </a:r>
              <a:endParaRPr/>
            </a:p>
          </p:txBody>
        </p:sp>
      </p:grpSp>
      <p:grpSp>
        <p:nvGrpSpPr>
          <p:cNvPr id="193" name="Google Shape;193;p15"/>
          <p:cNvGrpSpPr/>
          <p:nvPr/>
        </p:nvGrpSpPr>
        <p:grpSpPr>
          <a:xfrm>
            <a:off x="4317181" y="2920782"/>
            <a:ext cx="719858" cy="608904"/>
            <a:chOff x="0" y="-6946"/>
            <a:chExt cx="959811" cy="811873"/>
          </a:xfrm>
        </p:grpSpPr>
        <p:grpSp>
          <p:nvGrpSpPr>
            <p:cNvPr id="194" name="Google Shape;194;p15"/>
            <p:cNvGrpSpPr/>
            <p:nvPr/>
          </p:nvGrpSpPr>
          <p:grpSpPr>
            <a:xfrm>
              <a:off x="183561" y="-6946"/>
              <a:ext cx="592688" cy="599634"/>
              <a:chOff x="0" y="-9525"/>
              <a:chExt cx="812800" cy="822325"/>
            </a:xfrm>
          </p:grpSpPr>
          <p:sp>
            <p:nvSpPr>
              <p:cNvPr id="195" name="Google Shape;195;p15"/>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0A66C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5"/>
              <p:cNvSpPr txBox="1"/>
              <p:nvPr/>
            </p:nvSpPr>
            <p:spPr>
              <a:xfrm>
                <a:off x="0" y="-9525"/>
                <a:ext cx="812800" cy="822325"/>
              </a:xfrm>
              <a:prstGeom prst="rect">
                <a:avLst/>
              </a:prstGeom>
              <a:noFill/>
              <a:ln>
                <a:noFill/>
              </a:ln>
            </p:spPr>
            <p:txBody>
              <a:bodyPr anchorCtr="0" anchor="ctr" bIns="32200" lIns="32200" spcFirstLastPara="1" rIns="32200" wrap="square" tIns="32200">
                <a:noAutofit/>
              </a:bodyPr>
              <a:lstStyle/>
              <a:p>
                <a:pPr indent="0" lvl="0" marL="0" marR="0" rtl="0" algn="ctr">
                  <a:lnSpc>
                    <a:spcPct val="86833"/>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97" name="Google Shape;197;p15"/>
            <p:cNvSpPr txBox="1"/>
            <p:nvPr/>
          </p:nvSpPr>
          <p:spPr>
            <a:xfrm>
              <a:off x="0" y="674673"/>
              <a:ext cx="959811" cy="130254"/>
            </a:xfrm>
            <a:prstGeom prst="rect">
              <a:avLst/>
            </a:prstGeom>
            <a:noFill/>
            <a:ln>
              <a:noFill/>
            </a:ln>
          </p:spPr>
          <p:txBody>
            <a:bodyPr anchorCtr="0" anchor="t" bIns="0" lIns="0" spcFirstLastPara="1" rIns="0" wrap="square" tIns="0">
              <a:spAutoFit/>
            </a:bodyPr>
            <a:lstStyle/>
            <a:p>
              <a:pPr indent="0" lvl="0" marL="0" marR="0" rtl="0" algn="ctr">
                <a:lnSpc>
                  <a:spcPct val="103002"/>
                </a:lnSpc>
                <a:spcBef>
                  <a:spcPts val="0"/>
                </a:spcBef>
                <a:spcAft>
                  <a:spcPts val="0"/>
                </a:spcAft>
                <a:buNone/>
              </a:pPr>
              <a:r>
                <a:rPr b="0" i="0" lang="en-US" sz="766" u="none" cap="none" strike="noStrike">
                  <a:solidFill>
                    <a:srgbClr val="000000"/>
                  </a:solidFill>
                  <a:latin typeface="Arial"/>
                  <a:ea typeface="Arial"/>
                  <a:cs typeface="Arial"/>
                  <a:sym typeface="Arial"/>
                </a:rPr>
                <a:t>#0A66C2</a:t>
              </a:r>
              <a:endParaRPr/>
            </a:p>
          </p:txBody>
        </p:sp>
      </p:grpSp>
      <p:sp>
        <p:nvSpPr>
          <p:cNvPr id="198" name="Google Shape;198;p15"/>
          <p:cNvSpPr txBox="1"/>
          <p:nvPr/>
        </p:nvSpPr>
        <p:spPr>
          <a:xfrm>
            <a:off x="871981" y="1343847"/>
            <a:ext cx="5816038" cy="243586"/>
          </a:xfrm>
          <a:prstGeom prst="rect">
            <a:avLst/>
          </a:prstGeom>
          <a:noFill/>
          <a:ln>
            <a:noFill/>
          </a:ln>
        </p:spPr>
        <p:txBody>
          <a:bodyPr anchorCtr="0" anchor="t" bIns="0" lIns="0" spcFirstLastPara="1" rIns="0" wrap="square" tIns="0">
            <a:spAutoFit/>
          </a:bodyPr>
          <a:lstStyle/>
          <a:p>
            <a:pPr indent="0" lvl="1" marL="0" marR="0" rtl="0" algn="ctr">
              <a:lnSpc>
                <a:spcPct val="122013"/>
              </a:lnSpc>
              <a:spcBef>
                <a:spcPts val="0"/>
              </a:spcBef>
              <a:spcAft>
                <a:spcPts val="0"/>
              </a:spcAft>
              <a:buNone/>
            </a:pPr>
            <a:r>
              <a:rPr b="0" i="0" lang="en-US" sz="1599" u="none" cap="none" strike="noStrike">
                <a:solidFill>
                  <a:srgbClr val="404F74"/>
                </a:solidFill>
                <a:latin typeface="Arial"/>
                <a:ea typeface="Arial"/>
                <a:cs typeface="Arial"/>
                <a:sym typeface="Arial"/>
              </a:rPr>
              <a:t>Use these design resources in your Canva Presentation.</a:t>
            </a:r>
            <a:endParaRPr/>
          </a:p>
        </p:txBody>
      </p:sp>
      <p:sp>
        <p:nvSpPr>
          <p:cNvPr id="199" name="Google Shape;199;p15"/>
          <p:cNvSpPr txBox="1"/>
          <p:nvPr/>
        </p:nvSpPr>
        <p:spPr>
          <a:xfrm>
            <a:off x="1614586" y="822675"/>
            <a:ext cx="4330800" cy="5541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3600" u="none" cap="none" strike="noStrike">
                <a:solidFill>
                  <a:srgbClr val="4065C4"/>
                </a:solidFill>
              </a:rPr>
              <a:t>RESOURCE PAGE</a:t>
            </a:r>
            <a:endParaRPr b="1"/>
          </a:p>
        </p:txBody>
      </p:sp>
      <p:sp>
        <p:nvSpPr>
          <p:cNvPr id="200" name="Google Shape;200;p15"/>
          <p:cNvSpPr txBox="1"/>
          <p:nvPr/>
        </p:nvSpPr>
        <p:spPr>
          <a:xfrm>
            <a:off x="1026043" y="2769591"/>
            <a:ext cx="2464384" cy="310130"/>
          </a:xfrm>
          <a:prstGeom prst="rect">
            <a:avLst/>
          </a:prstGeom>
          <a:noFill/>
          <a:ln>
            <a:noFill/>
          </a:ln>
        </p:spPr>
        <p:txBody>
          <a:bodyPr anchorCtr="0" anchor="t" bIns="0" lIns="0" spcFirstLastPara="1" rIns="0" wrap="square" tIns="0">
            <a:spAutoFit/>
          </a:bodyPr>
          <a:lstStyle/>
          <a:p>
            <a:pPr indent="0" lvl="0" marL="0" marR="0" rtl="0" algn="ctr">
              <a:lnSpc>
                <a:spcPct val="122077"/>
              </a:lnSpc>
              <a:spcBef>
                <a:spcPts val="0"/>
              </a:spcBef>
              <a:spcAft>
                <a:spcPts val="0"/>
              </a:spcAft>
              <a:buNone/>
            </a:pPr>
            <a:r>
              <a:rPr b="0" i="0" lang="en-US" sz="1001" u="none" cap="none" strike="noStrike">
                <a:solidFill>
                  <a:srgbClr val="000000"/>
                </a:solidFill>
                <a:latin typeface="Arial"/>
                <a:ea typeface="Arial"/>
                <a:cs typeface="Arial"/>
                <a:sym typeface="Arial"/>
              </a:rPr>
              <a:t>This presentation template</a:t>
            </a:r>
            <a:endParaRPr/>
          </a:p>
          <a:p>
            <a:pPr indent="0" lvl="0" marL="0" marR="0" rtl="0" algn="ctr">
              <a:lnSpc>
                <a:spcPct val="122077"/>
              </a:lnSpc>
              <a:spcBef>
                <a:spcPts val="0"/>
              </a:spcBef>
              <a:spcAft>
                <a:spcPts val="0"/>
              </a:spcAft>
              <a:buNone/>
            </a:pPr>
            <a:r>
              <a:rPr b="0" i="0" lang="en-US" sz="1001" u="none" cap="none" strike="noStrike">
                <a:solidFill>
                  <a:srgbClr val="000000"/>
                </a:solidFill>
                <a:latin typeface="Arial"/>
                <a:ea typeface="Arial"/>
                <a:cs typeface="Arial"/>
                <a:sym typeface="Arial"/>
              </a:rPr>
              <a:t>uses the following free fonts:</a:t>
            </a:r>
            <a:endParaRPr/>
          </a:p>
        </p:txBody>
      </p:sp>
      <p:sp>
        <p:nvSpPr>
          <p:cNvPr id="201" name="Google Shape;201;p15"/>
          <p:cNvSpPr txBox="1"/>
          <p:nvPr/>
        </p:nvSpPr>
        <p:spPr>
          <a:xfrm>
            <a:off x="1067859" y="4712817"/>
            <a:ext cx="2574470" cy="156684"/>
          </a:xfrm>
          <a:prstGeom prst="rect">
            <a:avLst/>
          </a:prstGeom>
          <a:noFill/>
          <a:ln>
            <a:noFill/>
          </a:ln>
        </p:spPr>
        <p:txBody>
          <a:bodyPr anchorCtr="0" anchor="t" bIns="0" lIns="0" spcFirstLastPara="1" rIns="0" wrap="square" tIns="0">
            <a:spAutoFit/>
          </a:bodyPr>
          <a:lstStyle/>
          <a:p>
            <a:pPr indent="0" lvl="0" marL="0" marR="0" rtl="0" algn="ctr">
              <a:lnSpc>
                <a:spcPct val="122077"/>
              </a:lnSpc>
              <a:spcBef>
                <a:spcPts val="0"/>
              </a:spcBef>
              <a:spcAft>
                <a:spcPts val="0"/>
              </a:spcAft>
              <a:buNone/>
            </a:pPr>
            <a:r>
              <a:rPr b="0" i="0" lang="en-US" sz="1001" u="none" cap="none" strike="noStrike">
                <a:solidFill>
                  <a:srgbClr val="000000"/>
                </a:solidFill>
                <a:latin typeface="Arial"/>
                <a:ea typeface="Arial"/>
                <a:cs typeface="Arial"/>
                <a:sym typeface="Arial"/>
              </a:rPr>
              <a:t>You can find these fonts online too.</a:t>
            </a:r>
            <a:endParaRPr/>
          </a:p>
        </p:txBody>
      </p:sp>
      <p:sp>
        <p:nvSpPr>
          <p:cNvPr id="202" name="Google Shape;202;p15"/>
          <p:cNvSpPr txBox="1"/>
          <p:nvPr/>
        </p:nvSpPr>
        <p:spPr>
          <a:xfrm>
            <a:off x="1329797" y="3324544"/>
            <a:ext cx="1856876" cy="1162499"/>
          </a:xfrm>
          <a:prstGeom prst="rect">
            <a:avLst/>
          </a:prstGeom>
          <a:noFill/>
          <a:ln>
            <a:noFill/>
          </a:ln>
        </p:spPr>
        <p:txBody>
          <a:bodyPr anchorCtr="0" anchor="t" bIns="0" lIns="0" spcFirstLastPara="1" rIns="0" wrap="square" tIns="0">
            <a:spAutoFit/>
          </a:bodyPr>
          <a:lstStyle/>
          <a:p>
            <a:pPr indent="0" lvl="0" marL="0" marR="0" rtl="0" algn="ctr">
              <a:lnSpc>
                <a:spcPct val="103061"/>
              </a:lnSpc>
              <a:spcBef>
                <a:spcPts val="0"/>
              </a:spcBef>
              <a:spcAft>
                <a:spcPts val="0"/>
              </a:spcAft>
              <a:buNone/>
            </a:pPr>
            <a:r>
              <a:rPr b="0" i="0" lang="en-US" sz="882" u="none" cap="none" strike="noStrike">
                <a:solidFill>
                  <a:srgbClr val="000000"/>
                </a:solidFill>
                <a:latin typeface="Arial"/>
                <a:ea typeface="Arial"/>
                <a:cs typeface="Arial"/>
                <a:sym typeface="Arial"/>
              </a:rPr>
              <a:t>TITLES:</a:t>
            </a:r>
            <a:endParaRPr/>
          </a:p>
          <a:p>
            <a:pPr indent="0" lvl="0" marL="0" marR="0" rtl="0" algn="ctr">
              <a:lnSpc>
                <a:spcPct val="103057"/>
              </a:lnSpc>
              <a:spcBef>
                <a:spcPts val="0"/>
              </a:spcBef>
              <a:spcAft>
                <a:spcPts val="0"/>
              </a:spcAft>
              <a:buNone/>
            </a:pPr>
            <a:r>
              <a:rPr b="0" i="0" lang="en-US" sz="1243" u="none" cap="none" strike="noStrike">
                <a:solidFill>
                  <a:srgbClr val="000000"/>
                </a:solidFill>
                <a:latin typeface="Arial"/>
                <a:ea typeface="Arial"/>
                <a:cs typeface="Arial"/>
                <a:sym typeface="Arial"/>
              </a:rPr>
              <a:t>OPEN SANS</a:t>
            </a:r>
            <a:endParaRPr/>
          </a:p>
          <a:p>
            <a:pPr indent="0" lvl="0" marL="0" marR="0" rtl="0" algn="ctr">
              <a:lnSpc>
                <a:spcPct val="103057"/>
              </a:lnSpc>
              <a:spcBef>
                <a:spcPts val="0"/>
              </a:spcBef>
              <a:spcAft>
                <a:spcPts val="0"/>
              </a:spcAft>
              <a:buNone/>
            </a:pPr>
            <a:r>
              <a:t/>
            </a:r>
            <a:endParaRPr b="0" i="0" sz="1243" u="none" cap="none" strike="noStrike">
              <a:solidFill>
                <a:srgbClr val="000000"/>
              </a:solidFill>
              <a:latin typeface="Arial"/>
              <a:ea typeface="Arial"/>
              <a:cs typeface="Arial"/>
              <a:sym typeface="Arial"/>
            </a:endParaRPr>
          </a:p>
          <a:p>
            <a:pPr indent="0" lvl="0" marL="0" marR="0" rtl="0" algn="ctr">
              <a:lnSpc>
                <a:spcPct val="103061"/>
              </a:lnSpc>
              <a:spcBef>
                <a:spcPts val="0"/>
              </a:spcBef>
              <a:spcAft>
                <a:spcPts val="0"/>
              </a:spcAft>
              <a:buNone/>
            </a:pPr>
            <a:r>
              <a:rPr b="0" i="0" lang="en-US" sz="882" u="none" cap="none" strike="noStrike">
                <a:solidFill>
                  <a:srgbClr val="000000"/>
                </a:solidFill>
                <a:latin typeface="Arial"/>
                <a:ea typeface="Arial"/>
                <a:cs typeface="Arial"/>
                <a:sym typeface="Arial"/>
              </a:rPr>
              <a:t>HEADERS:</a:t>
            </a:r>
            <a:endParaRPr/>
          </a:p>
          <a:p>
            <a:pPr indent="0" lvl="0" marL="0" marR="0" rtl="0" algn="ctr">
              <a:lnSpc>
                <a:spcPct val="103057"/>
              </a:lnSpc>
              <a:spcBef>
                <a:spcPts val="0"/>
              </a:spcBef>
              <a:spcAft>
                <a:spcPts val="0"/>
              </a:spcAft>
              <a:buNone/>
            </a:pPr>
            <a:r>
              <a:rPr b="0" i="0" lang="en-US" sz="1243" u="none" cap="none" strike="noStrike">
                <a:solidFill>
                  <a:srgbClr val="000000"/>
                </a:solidFill>
                <a:latin typeface="Arial"/>
                <a:ea typeface="Arial"/>
                <a:cs typeface="Arial"/>
                <a:sym typeface="Arial"/>
              </a:rPr>
              <a:t>OPEN SANS</a:t>
            </a:r>
            <a:endParaRPr/>
          </a:p>
          <a:p>
            <a:pPr indent="0" lvl="0" marL="0" marR="0" rtl="0" algn="ctr">
              <a:lnSpc>
                <a:spcPct val="103057"/>
              </a:lnSpc>
              <a:spcBef>
                <a:spcPts val="0"/>
              </a:spcBef>
              <a:spcAft>
                <a:spcPts val="0"/>
              </a:spcAft>
              <a:buNone/>
            </a:pPr>
            <a:r>
              <a:t/>
            </a:r>
            <a:endParaRPr b="0" i="0" sz="1243" u="none" cap="none" strike="noStrike">
              <a:solidFill>
                <a:srgbClr val="000000"/>
              </a:solidFill>
              <a:latin typeface="Arial"/>
              <a:ea typeface="Arial"/>
              <a:cs typeface="Arial"/>
              <a:sym typeface="Arial"/>
            </a:endParaRPr>
          </a:p>
          <a:p>
            <a:pPr indent="0" lvl="0" marL="0" marR="0" rtl="0" algn="ctr">
              <a:lnSpc>
                <a:spcPct val="103061"/>
              </a:lnSpc>
              <a:spcBef>
                <a:spcPts val="0"/>
              </a:spcBef>
              <a:spcAft>
                <a:spcPts val="0"/>
              </a:spcAft>
              <a:buNone/>
            </a:pPr>
            <a:r>
              <a:rPr b="0" i="0" lang="en-US" sz="882" u="none" cap="none" strike="noStrike">
                <a:solidFill>
                  <a:srgbClr val="000000"/>
                </a:solidFill>
                <a:latin typeface="Arial"/>
                <a:ea typeface="Arial"/>
                <a:cs typeface="Arial"/>
                <a:sym typeface="Arial"/>
              </a:rPr>
              <a:t>BODY COPY:</a:t>
            </a:r>
            <a:endParaRPr/>
          </a:p>
          <a:p>
            <a:pPr indent="0" lvl="0" marL="0" marR="0" rtl="0" algn="ctr">
              <a:lnSpc>
                <a:spcPct val="103057"/>
              </a:lnSpc>
              <a:spcBef>
                <a:spcPts val="0"/>
              </a:spcBef>
              <a:spcAft>
                <a:spcPts val="0"/>
              </a:spcAft>
              <a:buNone/>
            </a:pPr>
            <a:r>
              <a:rPr b="0" i="0" lang="en-US" sz="1243" u="none" cap="none" strike="noStrike">
                <a:solidFill>
                  <a:srgbClr val="000000"/>
                </a:solidFill>
                <a:latin typeface="Arial"/>
                <a:ea typeface="Arial"/>
                <a:cs typeface="Arial"/>
                <a:sym typeface="Arial"/>
              </a:rPr>
              <a:t>OPEN SANS</a:t>
            </a:r>
            <a:endParaRPr/>
          </a:p>
        </p:txBody>
      </p:sp>
      <p:sp>
        <p:nvSpPr>
          <p:cNvPr id="203" name="Google Shape;203;p15"/>
          <p:cNvSpPr txBox="1"/>
          <p:nvPr/>
        </p:nvSpPr>
        <p:spPr>
          <a:xfrm>
            <a:off x="1329797" y="2335670"/>
            <a:ext cx="1856876" cy="220813"/>
          </a:xfrm>
          <a:prstGeom prst="rect">
            <a:avLst/>
          </a:prstGeom>
          <a:noFill/>
          <a:ln>
            <a:noFill/>
          </a:ln>
        </p:spPr>
        <p:txBody>
          <a:bodyPr anchorCtr="0" anchor="t" bIns="0" lIns="0" spcFirstLastPara="1" rIns="0" wrap="square" tIns="0">
            <a:spAutoFit/>
          </a:bodyPr>
          <a:lstStyle/>
          <a:p>
            <a:pPr indent="0" lvl="0" marL="0" marR="0" rtl="0" algn="ctr">
              <a:lnSpc>
                <a:spcPct val="121995"/>
              </a:lnSpc>
              <a:spcBef>
                <a:spcPts val="0"/>
              </a:spcBef>
              <a:spcAft>
                <a:spcPts val="0"/>
              </a:spcAft>
              <a:buNone/>
            </a:pPr>
            <a:r>
              <a:rPr b="0" i="0" lang="en-US" sz="1473" u="none" cap="none" strike="noStrike">
                <a:solidFill>
                  <a:srgbClr val="0F1A38"/>
                </a:solidFill>
                <a:latin typeface="Arial"/>
                <a:ea typeface="Arial"/>
                <a:cs typeface="Arial"/>
                <a:sym typeface="Arial"/>
              </a:rPr>
              <a:t>Fonts</a:t>
            </a:r>
            <a:endParaRPr/>
          </a:p>
        </p:txBody>
      </p:sp>
      <p:sp>
        <p:nvSpPr>
          <p:cNvPr id="204" name="Google Shape;204;p15"/>
          <p:cNvSpPr txBox="1"/>
          <p:nvPr/>
        </p:nvSpPr>
        <p:spPr>
          <a:xfrm>
            <a:off x="4180208" y="2317247"/>
            <a:ext cx="1856876" cy="220813"/>
          </a:xfrm>
          <a:prstGeom prst="rect">
            <a:avLst/>
          </a:prstGeom>
          <a:noFill/>
          <a:ln>
            <a:noFill/>
          </a:ln>
        </p:spPr>
        <p:txBody>
          <a:bodyPr anchorCtr="0" anchor="t" bIns="0" lIns="0" spcFirstLastPara="1" rIns="0" wrap="square" tIns="0">
            <a:spAutoFit/>
          </a:bodyPr>
          <a:lstStyle/>
          <a:p>
            <a:pPr indent="0" lvl="0" marL="0" marR="0" rtl="0" algn="ctr">
              <a:lnSpc>
                <a:spcPct val="121995"/>
              </a:lnSpc>
              <a:spcBef>
                <a:spcPts val="0"/>
              </a:spcBef>
              <a:spcAft>
                <a:spcPts val="0"/>
              </a:spcAft>
              <a:buNone/>
            </a:pPr>
            <a:r>
              <a:rPr b="0" i="0" lang="en-US" sz="1473" u="none" cap="none" strike="noStrike">
                <a:solidFill>
                  <a:srgbClr val="0F1A38"/>
                </a:solidFill>
                <a:latin typeface="Arial"/>
                <a:ea typeface="Arial"/>
                <a:cs typeface="Arial"/>
                <a:sym typeface="Arial"/>
              </a:rPr>
              <a:t>Colors</a:t>
            </a:r>
            <a:endParaRPr/>
          </a:p>
        </p:txBody>
      </p:sp>
      <p:sp>
        <p:nvSpPr>
          <p:cNvPr id="205" name="Google Shape;205;p15"/>
          <p:cNvSpPr txBox="1"/>
          <p:nvPr/>
        </p:nvSpPr>
        <p:spPr>
          <a:xfrm>
            <a:off x="2892973" y="5879031"/>
            <a:ext cx="1856876" cy="220813"/>
          </a:xfrm>
          <a:prstGeom prst="rect">
            <a:avLst/>
          </a:prstGeom>
          <a:noFill/>
          <a:ln>
            <a:noFill/>
          </a:ln>
        </p:spPr>
        <p:txBody>
          <a:bodyPr anchorCtr="0" anchor="t" bIns="0" lIns="0" spcFirstLastPara="1" rIns="0" wrap="square" tIns="0">
            <a:spAutoFit/>
          </a:bodyPr>
          <a:lstStyle/>
          <a:p>
            <a:pPr indent="0" lvl="0" marL="0" marR="0" rtl="0" algn="ctr">
              <a:lnSpc>
                <a:spcPct val="121995"/>
              </a:lnSpc>
              <a:spcBef>
                <a:spcPts val="0"/>
              </a:spcBef>
              <a:spcAft>
                <a:spcPts val="0"/>
              </a:spcAft>
              <a:buNone/>
            </a:pPr>
            <a:r>
              <a:rPr b="0" i="0" lang="en-US" sz="1473" u="none" cap="none" strike="noStrike">
                <a:solidFill>
                  <a:srgbClr val="0F1A38"/>
                </a:solidFill>
                <a:latin typeface="Arial"/>
                <a:ea typeface="Arial"/>
                <a:cs typeface="Arial"/>
                <a:sym typeface="Arial"/>
              </a:rPr>
              <a:t>Design Elements</a:t>
            </a:r>
            <a:endParaRPr/>
          </a:p>
        </p:txBody>
      </p:sp>
      <p:sp>
        <p:nvSpPr>
          <p:cNvPr id="206" name="Google Shape;206;p15"/>
          <p:cNvSpPr txBox="1"/>
          <p:nvPr/>
        </p:nvSpPr>
        <p:spPr>
          <a:xfrm>
            <a:off x="1267951" y="9656575"/>
            <a:ext cx="5024100" cy="184800"/>
          </a:xfrm>
          <a:prstGeom prst="rect">
            <a:avLst/>
          </a:prstGeom>
          <a:noFill/>
          <a:ln>
            <a:noFill/>
          </a:ln>
        </p:spPr>
        <p:txBody>
          <a:bodyPr anchorCtr="0" anchor="t" bIns="0" lIns="0" spcFirstLastPara="1" rIns="0" wrap="square" tIns="0">
            <a:spAutoFit/>
          </a:bodyPr>
          <a:lstStyle/>
          <a:p>
            <a:pPr indent="0" lvl="1" marL="0" marR="0" rtl="0" algn="ctr">
              <a:lnSpc>
                <a:spcPct val="122000"/>
              </a:lnSpc>
              <a:spcBef>
                <a:spcPts val="0"/>
              </a:spcBef>
              <a:spcAft>
                <a:spcPts val="0"/>
              </a:spcAft>
              <a:buNone/>
            </a:pPr>
            <a:r>
              <a:rPr b="1" i="0" lang="en-US" sz="1200" u="none" cap="none" strike="noStrike">
                <a:solidFill>
                  <a:srgbClr val="4065C4"/>
                </a:solidFill>
              </a:rPr>
              <a:t>DON'T FORGET TO DELETE THIS PAGE BEFORE PRESENTING. </a:t>
            </a:r>
            <a:endParaRPr b="1"/>
          </a:p>
        </p:txBody>
      </p:sp>
      <p:sp>
        <p:nvSpPr>
          <p:cNvPr id="207" name="Google Shape;207;p15"/>
          <p:cNvSpPr/>
          <p:nvPr/>
        </p:nvSpPr>
        <p:spPr>
          <a:xfrm>
            <a:off x="3244373" y="7228840"/>
            <a:ext cx="870206" cy="786331"/>
          </a:xfrm>
          <a:custGeom>
            <a:rect b="b" l="l" r="r" t="t"/>
            <a:pathLst>
              <a:path extrusionOk="0" h="786331" w="870206">
                <a:moveTo>
                  <a:pt x="0" y="0"/>
                </a:moveTo>
                <a:lnTo>
                  <a:pt x="870206" y="0"/>
                </a:lnTo>
                <a:lnTo>
                  <a:pt x="870206" y="786331"/>
                </a:lnTo>
                <a:lnTo>
                  <a:pt x="0" y="786331"/>
                </a:lnTo>
                <a:lnTo>
                  <a:pt x="0" y="0"/>
                </a:lnTo>
                <a:close/>
              </a:path>
            </a:pathLst>
          </a:custGeom>
          <a:blipFill rotWithShape="1">
            <a:blip r:embed="rId3">
              <a:alphaModFix/>
            </a:blip>
            <a:stretch>
              <a:fillRect b="0" l="0" r="0" t="0"/>
            </a:stretch>
          </a:blipFill>
          <a:ln>
            <a:noFill/>
          </a:ln>
        </p:spPr>
      </p:sp>
      <p:sp>
        <p:nvSpPr>
          <p:cNvPr id="208" name="Google Shape;208;p15"/>
          <p:cNvSpPr/>
          <p:nvPr/>
        </p:nvSpPr>
        <p:spPr>
          <a:xfrm>
            <a:off x="5048006" y="7228840"/>
            <a:ext cx="943112" cy="796133"/>
          </a:xfrm>
          <a:custGeom>
            <a:rect b="b" l="l" r="r" t="t"/>
            <a:pathLst>
              <a:path extrusionOk="0" h="796133" w="943112">
                <a:moveTo>
                  <a:pt x="0" y="0"/>
                </a:moveTo>
                <a:lnTo>
                  <a:pt x="943112" y="0"/>
                </a:lnTo>
                <a:lnTo>
                  <a:pt x="943112" y="796133"/>
                </a:lnTo>
                <a:lnTo>
                  <a:pt x="0" y="796133"/>
                </a:lnTo>
                <a:lnTo>
                  <a:pt x="0" y="0"/>
                </a:lnTo>
                <a:close/>
              </a:path>
            </a:pathLst>
          </a:custGeom>
          <a:blipFill rotWithShape="1">
            <a:blip r:embed="rId4">
              <a:alphaModFix/>
            </a:blip>
            <a:stretch>
              <a:fillRect b="0" l="0" r="0" t="0"/>
            </a:stretch>
          </a:blipFill>
          <a:ln>
            <a:noFill/>
          </a:ln>
        </p:spPr>
      </p:sp>
      <p:sp>
        <p:nvSpPr>
          <p:cNvPr id="209" name="Google Shape;209;p15"/>
          <p:cNvSpPr/>
          <p:nvPr/>
        </p:nvSpPr>
        <p:spPr>
          <a:xfrm>
            <a:off x="1484682" y="7208873"/>
            <a:ext cx="826264" cy="826264"/>
          </a:xfrm>
          <a:custGeom>
            <a:rect b="b" l="l" r="r" t="t"/>
            <a:pathLst>
              <a:path extrusionOk="0" h="826264" w="826264">
                <a:moveTo>
                  <a:pt x="0" y="0"/>
                </a:moveTo>
                <a:lnTo>
                  <a:pt x="826264" y="0"/>
                </a:lnTo>
                <a:lnTo>
                  <a:pt x="826264" y="826264"/>
                </a:lnTo>
                <a:lnTo>
                  <a:pt x="0" y="826264"/>
                </a:lnTo>
                <a:lnTo>
                  <a:pt x="0" y="0"/>
                </a:lnTo>
                <a:close/>
              </a:path>
            </a:pathLst>
          </a:custGeom>
          <a:blipFill rotWithShape="1">
            <a:blip r:embed="rId5">
              <a:alphaModFix/>
            </a:blip>
            <a:stretch>
              <a:fillRect b="0" l="0" r="0" t="0"/>
            </a:stretch>
          </a:blipFill>
          <a:ln>
            <a:noFill/>
          </a:ln>
        </p:spPr>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7FBFF"/>
        </a:solidFill>
      </p:bgPr>
    </p:bg>
    <p:spTree>
      <p:nvGrpSpPr>
        <p:cNvPr id="213" name="Shape 213"/>
        <p:cNvGrpSpPr/>
        <p:nvPr/>
      </p:nvGrpSpPr>
      <p:grpSpPr>
        <a:xfrm>
          <a:off x="0" y="0"/>
          <a:ext cx="0" cy="0"/>
          <a:chOff x="0" y="0"/>
          <a:chExt cx="0" cy="0"/>
        </a:xfrm>
      </p:grpSpPr>
      <p:sp>
        <p:nvSpPr>
          <p:cNvPr id="214" name="Google Shape;214;p16"/>
          <p:cNvSpPr txBox="1"/>
          <p:nvPr/>
        </p:nvSpPr>
        <p:spPr>
          <a:xfrm>
            <a:off x="1271913" y="3165607"/>
            <a:ext cx="4989101" cy="471670"/>
          </a:xfrm>
          <a:prstGeom prst="rect">
            <a:avLst/>
          </a:prstGeom>
          <a:noFill/>
          <a:ln>
            <a:noFill/>
          </a:ln>
        </p:spPr>
        <p:txBody>
          <a:bodyPr anchorCtr="0" anchor="t" bIns="0" lIns="0" spcFirstLastPara="1" rIns="0" wrap="square" tIns="0">
            <a:spAutoFit/>
          </a:bodyPr>
          <a:lstStyle/>
          <a:p>
            <a:pPr indent="0" lvl="1" marL="0" marR="0" rtl="0" algn="ctr">
              <a:lnSpc>
                <a:spcPct val="122005"/>
              </a:lnSpc>
              <a:spcBef>
                <a:spcPts val="0"/>
              </a:spcBef>
              <a:spcAft>
                <a:spcPts val="0"/>
              </a:spcAft>
              <a:buNone/>
            </a:pPr>
            <a:r>
              <a:rPr b="0" i="0" lang="en-US" sz="1536" u="none" cap="none" strike="noStrike">
                <a:solidFill>
                  <a:srgbClr val="404F74"/>
                </a:solidFill>
                <a:latin typeface="Arial"/>
                <a:ea typeface="Arial"/>
                <a:cs typeface="Arial"/>
                <a:sym typeface="Arial"/>
              </a:rPr>
              <a:t>This presentation template is free for everyone to use thanks to the following:</a:t>
            </a:r>
            <a:endParaRPr/>
          </a:p>
        </p:txBody>
      </p:sp>
      <p:sp>
        <p:nvSpPr>
          <p:cNvPr id="215" name="Google Shape;215;p16"/>
          <p:cNvSpPr txBox="1"/>
          <p:nvPr/>
        </p:nvSpPr>
        <p:spPr>
          <a:xfrm>
            <a:off x="2524934" y="7854963"/>
            <a:ext cx="2483100" cy="266100"/>
          </a:xfrm>
          <a:prstGeom prst="rect">
            <a:avLst/>
          </a:prstGeom>
          <a:noFill/>
          <a:ln>
            <a:noFill/>
          </a:ln>
        </p:spPr>
        <p:txBody>
          <a:bodyPr anchorCtr="0" anchor="t" bIns="0" lIns="0" spcFirstLastPara="1" rIns="0" wrap="square" tIns="0">
            <a:spAutoFit/>
          </a:bodyPr>
          <a:lstStyle/>
          <a:p>
            <a:pPr indent="0" lvl="1" marL="0" marR="0" rtl="0" algn="ctr">
              <a:lnSpc>
                <a:spcPct val="121990"/>
              </a:lnSpc>
              <a:spcBef>
                <a:spcPts val="0"/>
              </a:spcBef>
              <a:spcAft>
                <a:spcPts val="0"/>
              </a:spcAft>
              <a:buNone/>
            </a:pPr>
            <a:r>
              <a:rPr b="1" i="1" lang="en-US" sz="1728" u="none" cap="none" strike="noStrike">
                <a:solidFill>
                  <a:srgbClr val="0A66C2"/>
                </a:solidFill>
              </a:rPr>
              <a:t>Happy designing!</a:t>
            </a:r>
            <a:endParaRPr b="1" i="1"/>
          </a:p>
        </p:txBody>
      </p:sp>
      <p:sp>
        <p:nvSpPr>
          <p:cNvPr id="216" name="Google Shape;216;p16"/>
          <p:cNvSpPr txBox="1"/>
          <p:nvPr/>
        </p:nvSpPr>
        <p:spPr>
          <a:xfrm>
            <a:off x="756685" y="5126452"/>
            <a:ext cx="6019557" cy="173307"/>
          </a:xfrm>
          <a:prstGeom prst="rect">
            <a:avLst/>
          </a:prstGeom>
          <a:noFill/>
          <a:ln>
            <a:noFill/>
          </a:ln>
        </p:spPr>
        <p:txBody>
          <a:bodyPr anchorCtr="0" anchor="t" bIns="0" lIns="0" spcFirstLastPara="1" rIns="0" wrap="square" tIns="0">
            <a:spAutoFit/>
          </a:bodyPr>
          <a:lstStyle/>
          <a:p>
            <a:pPr indent="0" lvl="1" marL="0" marR="0" rtl="0" algn="ctr">
              <a:lnSpc>
                <a:spcPct val="121967"/>
              </a:lnSpc>
              <a:spcBef>
                <a:spcPts val="0"/>
              </a:spcBef>
              <a:spcAft>
                <a:spcPts val="0"/>
              </a:spcAft>
              <a:buNone/>
            </a:pPr>
            <a:r>
              <a:rPr b="0" i="0" lang="en-US" sz="1220" u="none" cap="none" strike="noStrike">
                <a:solidFill>
                  <a:srgbClr val="404F74"/>
                </a:solidFill>
                <a:latin typeface="Arial"/>
                <a:ea typeface="Arial"/>
                <a:cs typeface="Arial"/>
                <a:sym typeface="Arial"/>
              </a:rPr>
              <a:t>for the presentation template</a:t>
            </a:r>
            <a:endParaRPr/>
          </a:p>
        </p:txBody>
      </p:sp>
      <p:sp>
        <p:nvSpPr>
          <p:cNvPr id="217" name="Google Shape;217;p16"/>
          <p:cNvSpPr txBox="1"/>
          <p:nvPr/>
        </p:nvSpPr>
        <p:spPr>
          <a:xfrm>
            <a:off x="756685" y="6776225"/>
            <a:ext cx="6019557" cy="173307"/>
          </a:xfrm>
          <a:prstGeom prst="rect">
            <a:avLst/>
          </a:prstGeom>
          <a:noFill/>
          <a:ln>
            <a:noFill/>
          </a:ln>
        </p:spPr>
        <p:txBody>
          <a:bodyPr anchorCtr="0" anchor="t" bIns="0" lIns="0" spcFirstLastPara="1" rIns="0" wrap="square" tIns="0">
            <a:spAutoFit/>
          </a:bodyPr>
          <a:lstStyle/>
          <a:p>
            <a:pPr indent="0" lvl="1" marL="0" marR="0" rtl="0" algn="ctr">
              <a:lnSpc>
                <a:spcPct val="121967"/>
              </a:lnSpc>
              <a:spcBef>
                <a:spcPts val="0"/>
              </a:spcBef>
              <a:spcAft>
                <a:spcPts val="0"/>
              </a:spcAft>
              <a:buNone/>
            </a:pPr>
            <a:r>
              <a:rPr b="0" i="0" lang="en-US" sz="1220" u="none" cap="none" strike="noStrike">
                <a:solidFill>
                  <a:srgbClr val="404F74"/>
                </a:solidFill>
                <a:latin typeface="Arial"/>
                <a:ea typeface="Arial"/>
                <a:cs typeface="Arial"/>
                <a:sym typeface="Arial"/>
              </a:rPr>
              <a:t>for the photos</a:t>
            </a:r>
            <a:endParaRPr/>
          </a:p>
        </p:txBody>
      </p:sp>
      <p:sp>
        <p:nvSpPr>
          <p:cNvPr id="218" name="Google Shape;218;p16"/>
          <p:cNvSpPr txBox="1"/>
          <p:nvPr/>
        </p:nvSpPr>
        <p:spPr>
          <a:xfrm>
            <a:off x="1525276" y="2642879"/>
            <a:ext cx="4482300" cy="5319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3456" u="none" cap="none" strike="noStrike">
                <a:solidFill>
                  <a:srgbClr val="0A66C2"/>
                </a:solidFill>
              </a:rPr>
              <a:t>CREDITS</a:t>
            </a:r>
            <a:endParaRPr b="1"/>
          </a:p>
        </p:txBody>
      </p:sp>
      <p:sp>
        <p:nvSpPr>
          <p:cNvPr id="219" name="Google Shape;219;p16"/>
          <p:cNvSpPr txBox="1"/>
          <p:nvPr/>
        </p:nvSpPr>
        <p:spPr>
          <a:xfrm>
            <a:off x="1915715" y="6318935"/>
            <a:ext cx="3701498" cy="37223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2874" u="none" cap="none" strike="noStrike">
                <a:solidFill>
                  <a:srgbClr val="0F1A38"/>
                </a:solidFill>
                <a:latin typeface="Arial"/>
                <a:ea typeface="Arial"/>
                <a:cs typeface="Arial"/>
                <a:sym typeface="Arial"/>
              </a:rPr>
              <a:t>Pexels, Pixabay</a:t>
            </a:r>
            <a:endParaRPr/>
          </a:p>
        </p:txBody>
      </p:sp>
      <p:sp>
        <p:nvSpPr>
          <p:cNvPr id="220" name="Google Shape;220;p16"/>
          <p:cNvSpPr/>
          <p:nvPr/>
        </p:nvSpPr>
        <p:spPr>
          <a:xfrm>
            <a:off x="2294989" y="4253034"/>
            <a:ext cx="2942951" cy="735738"/>
          </a:xfrm>
          <a:custGeom>
            <a:rect b="b" l="l" r="r" t="t"/>
            <a:pathLst>
              <a:path extrusionOk="0" h="735738" w="2942951">
                <a:moveTo>
                  <a:pt x="0" y="0"/>
                </a:moveTo>
                <a:lnTo>
                  <a:pt x="2942950" y="0"/>
                </a:lnTo>
                <a:lnTo>
                  <a:pt x="2942950" y="735738"/>
                </a:lnTo>
                <a:lnTo>
                  <a:pt x="0" y="735738"/>
                </a:lnTo>
                <a:lnTo>
                  <a:pt x="0" y="0"/>
                </a:lnTo>
                <a:close/>
              </a:path>
            </a:pathLst>
          </a:custGeom>
          <a:blipFill rotWithShape="1">
            <a:blip r:embed="rId3">
              <a:alphaModFix/>
            </a:blip>
            <a:stretch>
              <a:fillRect b="0" l="0" r="0" t="0"/>
            </a:stretch>
          </a:blipFill>
          <a:ln>
            <a:noFill/>
          </a:ln>
        </p:spPr>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