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3400" cx="7556500"/>
  <p:notesSz cx="6858000" cy="9144000"/>
  <p:embeddedFontLst>
    <p:embeddedFont>
      <p:font typeface="Inter"/>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Inter-bold.fnt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pSp>
        <p:nvGrpSpPr>
          <p:cNvPr id="84" name="Google Shape;84;p13"/>
          <p:cNvGrpSpPr/>
          <p:nvPr/>
        </p:nvGrpSpPr>
        <p:grpSpPr>
          <a:xfrm>
            <a:off x="360000" y="360000"/>
            <a:ext cx="6840000" cy="9972000"/>
            <a:chOff x="0" y="0"/>
            <a:chExt cx="9120000" cy="13296000"/>
          </a:xfrm>
        </p:grpSpPr>
        <p:grpSp>
          <p:nvGrpSpPr>
            <p:cNvPr id="85" name="Google Shape;85;p13"/>
            <p:cNvGrpSpPr/>
            <p:nvPr/>
          </p:nvGrpSpPr>
          <p:grpSpPr>
            <a:xfrm>
              <a:off x="0" y="0"/>
              <a:ext cx="9120000" cy="13296000"/>
              <a:chOff x="0" y="0"/>
              <a:chExt cx="2451302" cy="3573740"/>
            </a:xfrm>
          </p:grpSpPr>
          <p:sp>
            <p:nvSpPr>
              <p:cNvPr id="86" name="Google Shape;86;p13"/>
              <p:cNvSpPr/>
              <p:nvPr/>
            </p:nvSpPr>
            <p:spPr>
              <a:xfrm>
                <a:off x="0" y="0"/>
                <a:ext cx="2451302" cy="3573740"/>
              </a:xfrm>
              <a:custGeom>
                <a:rect b="b" l="l" r="r" t="t"/>
                <a:pathLst>
                  <a:path extrusionOk="0" h="3573740" w="2451302">
                    <a:moveTo>
                      <a:pt x="0" y="0"/>
                    </a:moveTo>
                    <a:lnTo>
                      <a:pt x="2451302" y="0"/>
                    </a:lnTo>
                    <a:lnTo>
                      <a:pt x="2451302" y="3573740"/>
                    </a:lnTo>
                    <a:lnTo>
                      <a:pt x="0" y="3573740"/>
                    </a:lnTo>
                    <a:close/>
                  </a:path>
                </a:pathLst>
              </a:custGeom>
              <a:solidFill>
                <a:srgbClr val="000000">
                  <a:alpha val="0"/>
                </a:srgbClr>
              </a:solidFill>
              <a:ln cap="sq" cmpd="sng" w="9525">
                <a:solidFill>
                  <a:srgbClr val="101010">
                    <a:alpha val="37254"/>
                  </a:srgbClr>
                </a:solidFill>
                <a:prstDash val="solid"/>
                <a:miter lim="8000"/>
                <a:headEnd len="sm" w="sm" type="none"/>
                <a:tailEnd len="sm" w="sm" type="none"/>
              </a:ln>
            </p:spPr>
          </p:sp>
          <p:sp>
            <p:nvSpPr>
              <p:cNvPr id="87" name="Google Shape;87;p13"/>
              <p:cNvSpPr txBox="1"/>
              <p:nvPr/>
            </p:nvSpPr>
            <p:spPr>
              <a:xfrm>
                <a:off x="0" y="38100"/>
                <a:ext cx="2451302" cy="3535640"/>
              </a:xfrm>
              <a:prstGeom prst="rect">
                <a:avLst/>
              </a:prstGeom>
              <a:noFill/>
              <a:ln>
                <a:noFill/>
              </a:ln>
            </p:spPr>
            <p:txBody>
              <a:bodyPr anchorCtr="0" anchor="ctr" bIns="50800" lIns="50800" spcFirstLastPara="1" rIns="50800" wrap="square" tIns="50800">
                <a:noAutofit/>
              </a:bodyPr>
              <a:lstStyle/>
              <a:p>
                <a:pPr indent="0" lvl="0" marL="0" marR="0" rtl="0" algn="ctr">
                  <a:lnSpc>
                    <a:spcPct val="7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88" name="Google Shape;88;p13"/>
            <p:cNvCxnSpPr/>
            <p:nvPr/>
          </p:nvCxnSpPr>
          <p:spPr>
            <a:xfrm rot="10800000">
              <a:off x="2184648" y="3217671"/>
              <a:ext cx="0" cy="8532729"/>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89" name="Google Shape;89;p13"/>
            <p:cNvCxnSpPr/>
            <p:nvPr/>
          </p:nvCxnSpPr>
          <p:spPr>
            <a:xfrm rot="10800000">
              <a:off x="2318890" y="3217671"/>
              <a:ext cx="0" cy="8532729"/>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0" name="Google Shape;90;p13"/>
            <p:cNvCxnSpPr/>
            <p:nvPr/>
          </p:nvCxnSpPr>
          <p:spPr>
            <a:xfrm rot="10800000">
              <a:off x="4492879" y="9928403"/>
              <a:ext cx="0" cy="3359377"/>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1" name="Google Shape;91;p13"/>
            <p:cNvCxnSpPr/>
            <p:nvPr/>
          </p:nvCxnSpPr>
          <p:spPr>
            <a:xfrm rot="10800000">
              <a:off x="4627121" y="9928403"/>
              <a:ext cx="0" cy="3359377"/>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2" name="Google Shape;92;p13"/>
            <p:cNvCxnSpPr/>
            <p:nvPr/>
          </p:nvCxnSpPr>
          <p:spPr>
            <a:xfrm rot="10800000">
              <a:off x="6802879" y="9936623"/>
              <a:ext cx="0" cy="3359377"/>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3" name="Google Shape;93;p13"/>
            <p:cNvCxnSpPr/>
            <p:nvPr/>
          </p:nvCxnSpPr>
          <p:spPr>
            <a:xfrm rot="10800000">
              <a:off x="6937121" y="9936623"/>
              <a:ext cx="0" cy="3359377"/>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4" name="Google Shape;94;p13"/>
            <p:cNvCxnSpPr/>
            <p:nvPr/>
          </p:nvCxnSpPr>
          <p:spPr>
            <a:xfrm rot="10800000">
              <a:off x="4627121" y="0"/>
              <a:ext cx="0" cy="3213408"/>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5" name="Google Shape;95;p13"/>
            <p:cNvCxnSpPr/>
            <p:nvPr/>
          </p:nvCxnSpPr>
          <p:spPr>
            <a:xfrm rot="10800000">
              <a:off x="0" y="3347650"/>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6" name="Google Shape;96;p13"/>
            <p:cNvCxnSpPr/>
            <p:nvPr/>
          </p:nvCxnSpPr>
          <p:spPr>
            <a:xfrm rot="10800000">
              <a:off x="0" y="3213408"/>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7" name="Google Shape;97;p13"/>
            <p:cNvCxnSpPr/>
            <p:nvPr/>
          </p:nvCxnSpPr>
          <p:spPr>
            <a:xfrm rot="10800000">
              <a:off x="0" y="5046286"/>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8" name="Google Shape;98;p13"/>
            <p:cNvCxnSpPr/>
            <p:nvPr/>
          </p:nvCxnSpPr>
          <p:spPr>
            <a:xfrm rot="10800000">
              <a:off x="0" y="4912044"/>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99" name="Google Shape;99;p13"/>
            <p:cNvCxnSpPr/>
            <p:nvPr/>
          </p:nvCxnSpPr>
          <p:spPr>
            <a:xfrm rot="10800000">
              <a:off x="0" y="6715121"/>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0" name="Google Shape;100;p13"/>
            <p:cNvCxnSpPr/>
            <p:nvPr/>
          </p:nvCxnSpPr>
          <p:spPr>
            <a:xfrm rot="10800000">
              <a:off x="0" y="6580879"/>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1" name="Google Shape;101;p13"/>
            <p:cNvCxnSpPr/>
            <p:nvPr/>
          </p:nvCxnSpPr>
          <p:spPr>
            <a:xfrm rot="10800000">
              <a:off x="0" y="8423463"/>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2" name="Google Shape;102;p13"/>
            <p:cNvCxnSpPr/>
            <p:nvPr/>
          </p:nvCxnSpPr>
          <p:spPr>
            <a:xfrm rot="10800000">
              <a:off x="0" y="8289221"/>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3" name="Google Shape;103;p13"/>
            <p:cNvCxnSpPr/>
            <p:nvPr/>
          </p:nvCxnSpPr>
          <p:spPr>
            <a:xfrm rot="10800000">
              <a:off x="0" y="10063689"/>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4" name="Google Shape;104;p13"/>
            <p:cNvCxnSpPr/>
            <p:nvPr/>
          </p:nvCxnSpPr>
          <p:spPr>
            <a:xfrm rot="10800000">
              <a:off x="0" y="9929447"/>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5" name="Google Shape;105;p13"/>
            <p:cNvCxnSpPr/>
            <p:nvPr/>
          </p:nvCxnSpPr>
          <p:spPr>
            <a:xfrm rot="10800000">
              <a:off x="0" y="11753637"/>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6" name="Google Shape;106;p13"/>
            <p:cNvCxnSpPr/>
            <p:nvPr/>
          </p:nvCxnSpPr>
          <p:spPr>
            <a:xfrm rot="10800000">
              <a:off x="0" y="11619394"/>
              <a:ext cx="9120000"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7" name="Google Shape;107;p13"/>
            <p:cNvCxnSpPr/>
            <p:nvPr/>
          </p:nvCxnSpPr>
          <p:spPr>
            <a:xfrm rot="10800000">
              <a:off x="4627121" y="1670650"/>
              <a:ext cx="4492879"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8" name="Google Shape;108;p13"/>
            <p:cNvCxnSpPr/>
            <p:nvPr/>
          </p:nvCxnSpPr>
          <p:spPr>
            <a:xfrm rot="10800000">
              <a:off x="4627121" y="1536408"/>
              <a:ext cx="4492879" cy="0"/>
            </a:xfrm>
            <a:prstGeom prst="straightConnector1">
              <a:avLst/>
            </a:prstGeom>
            <a:noFill/>
            <a:ln cap="flat" cmpd="sng" w="12700">
              <a:solidFill>
                <a:srgbClr val="000000">
                  <a:alpha val="37254"/>
                </a:srgbClr>
              </a:solidFill>
              <a:prstDash val="solid"/>
              <a:round/>
              <a:headEnd len="sm" w="sm" type="none"/>
              <a:tailEnd len="sm" w="sm" type="none"/>
            </a:ln>
          </p:spPr>
        </p:cxnSp>
        <p:cxnSp>
          <p:nvCxnSpPr>
            <p:cNvPr id="109" name="Google Shape;109;p13"/>
            <p:cNvCxnSpPr/>
            <p:nvPr/>
          </p:nvCxnSpPr>
          <p:spPr>
            <a:xfrm rot="10800000">
              <a:off x="4506350" y="0"/>
              <a:ext cx="0" cy="3213408"/>
            </a:xfrm>
            <a:prstGeom prst="straightConnector1">
              <a:avLst/>
            </a:prstGeom>
            <a:noFill/>
            <a:ln cap="flat" cmpd="sng" w="12700">
              <a:solidFill>
                <a:srgbClr val="000000">
                  <a:alpha val="37254"/>
                </a:srgbClr>
              </a:solidFill>
              <a:prstDash val="solid"/>
              <a:round/>
              <a:headEnd len="sm" w="sm" type="none"/>
              <a:tailEnd len="sm" w="sm" type="none"/>
            </a:ln>
          </p:spPr>
        </p:cxnSp>
      </p:grpSp>
      <p:pic>
        <p:nvPicPr>
          <p:cNvPr id="110" name="Google Shape;110;p13"/>
          <p:cNvPicPr preferRelativeResize="0"/>
          <p:nvPr/>
        </p:nvPicPr>
        <p:blipFill>
          <a:blip r:embed="rId3">
            <a:alphaModFix/>
          </a:blip>
          <a:stretch>
            <a:fillRect/>
          </a:stretch>
        </p:blipFill>
        <p:spPr>
          <a:xfrm>
            <a:off x="360000" y="351975"/>
            <a:ext cx="3402589" cy="2426750"/>
          </a:xfrm>
          <a:prstGeom prst="rect">
            <a:avLst/>
          </a:prstGeom>
          <a:noFill/>
          <a:ln>
            <a:noFill/>
          </a:ln>
        </p:spPr>
      </p:pic>
      <p:sp>
        <p:nvSpPr>
          <p:cNvPr id="111" name="Google Shape;111;p13"/>
          <p:cNvSpPr txBox="1"/>
          <p:nvPr/>
        </p:nvSpPr>
        <p:spPr>
          <a:xfrm>
            <a:off x="3825517" y="310285"/>
            <a:ext cx="3512100" cy="13023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4700" u="none" cap="none" strike="noStrike">
                <a:solidFill>
                  <a:srgbClr val="101010"/>
                </a:solidFill>
                <a:latin typeface="Inter"/>
                <a:ea typeface="Inter"/>
                <a:cs typeface="Inter"/>
                <a:sym typeface="Inter"/>
              </a:rPr>
              <a:t>DANIEL</a:t>
            </a:r>
            <a:endParaRPr/>
          </a:p>
          <a:p>
            <a:pPr indent="0" lvl="0" marL="0" marR="0" rtl="0" algn="l">
              <a:lnSpc>
                <a:spcPct val="90000"/>
              </a:lnSpc>
              <a:spcBef>
                <a:spcPts val="0"/>
              </a:spcBef>
              <a:spcAft>
                <a:spcPts val="0"/>
              </a:spcAft>
              <a:buNone/>
            </a:pPr>
            <a:r>
              <a:rPr b="1" i="0" lang="en-US" sz="4700" u="none" cap="none" strike="noStrike">
                <a:solidFill>
                  <a:srgbClr val="101010"/>
                </a:solidFill>
                <a:latin typeface="Inter"/>
                <a:ea typeface="Inter"/>
                <a:cs typeface="Inter"/>
                <a:sym typeface="Inter"/>
              </a:rPr>
              <a:t>JOHNSTON</a:t>
            </a:r>
            <a:endParaRPr/>
          </a:p>
        </p:txBody>
      </p:sp>
      <p:sp>
        <p:nvSpPr>
          <p:cNvPr id="112" name="Google Shape;112;p13"/>
          <p:cNvSpPr txBox="1"/>
          <p:nvPr/>
        </p:nvSpPr>
        <p:spPr>
          <a:xfrm>
            <a:off x="3825000" y="1781216"/>
            <a:ext cx="3375000" cy="9975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Anywhere Street, Anywhere City</a:t>
            </a:r>
            <a:endParaRPr/>
          </a:p>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+123-456-7890</a:t>
            </a:r>
            <a:endParaRPr/>
          </a:p>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hello@reallygreatsite.com</a:t>
            </a:r>
            <a:endParaRPr/>
          </a:p>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behance.com/daniel</a:t>
            </a:r>
            <a:endParaRPr/>
          </a:p>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instagram.com/daniel</a:t>
            </a:r>
            <a:endParaRPr/>
          </a:p>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reallygreatsite.com</a:t>
            </a:r>
            <a:endParaRPr/>
          </a:p>
        </p:txBody>
      </p:sp>
      <p:sp>
        <p:nvSpPr>
          <p:cNvPr id="113" name="Google Shape;113;p13"/>
          <p:cNvSpPr txBox="1"/>
          <p:nvPr/>
        </p:nvSpPr>
        <p:spPr>
          <a:xfrm>
            <a:off x="3825000" y="1636800"/>
            <a:ext cx="33750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GRAPHIC DESIGNER</a:t>
            </a:r>
            <a:endParaRPr/>
          </a:p>
        </p:txBody>
      </p:sp>
      <p:sp>
        <p:nvSpPr>
          <p:cNvPr id="114" name="Google Shape;114;p13"/>
          <p:cNvSpPr txBox="1"/>
          <p:nvPr/>
        </p:nvSpPr>
        <p:spPr>
          <a:xfrm>
            <a:off x="360000" y="2923125"/>
            <a:ext cx="16299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101010"/>
                </a:solidFill>
                <a:latin typeface="Inter"/>
                <a:ea typeface="Inter"/>
                <a:cs typeface="Inter"/>
                <a:sym typeface="Inter"/>
              </a:rPr>
              <a:t>EXPERIENCE</a:t>
            </a:r>
            <a:endParaRPr/>
          </a:p>
        </p:txBody>
      </p:sp>
      <p:sp>
        <p:nvSpPr>
          <p:cNvPr id="115" name="Google Shape;115;p13"/>
          <p:cNvSpPr txBox="1"/>
          <p:nvPr/>
        </p:nvSpPr>
        <p:spPr>
          <a:xfrm>
            <a:off x="360000" y="3192947"/>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101010"/>
                </a:solidFill>
                <a:latin typeface="Inter"/>
                <a:ea typeface="Inter"/>
                <a:cs typeface="Inter"/>
                <a:sym typeface="Inter"/>
              </a:rPr>
              <a:t>2021 - present</a:t>
            </a:r>
            <a:endParaRPr/>
          </a:p>
        </p:txBody>
      </p:sp>
      <p:sp>
        <p:nvSpPr>
          <p:cNvPr id="116" name="Google Shape;116;p13"/>
          <p:cNvSpPr txBox="1"/>
          <p:nvPr/>
        </p:nvSpPr>
        <p:spPr>
          <a:xfrm>
            <a:off x="2092500" y="319294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COMPANY NAME</a:t>
            </a:r>
            <a:endParaRPr/>
          </a:p>
        </p:txBody>
      </p:sp>
      <p:sp>
        <p:nvSpPr>
          <p:cNvPr id="117" name="Google Shape;117;p13"/>
          <p:cNvSpPr txBox="1"/>
          <p:nvPr/>
        </p:nvSpPr>
        <p:spPr>
          <a:xfrm>
            <a:off x="2092500" y="339868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Graphic Designer</a:t>
            </a:r>
            <a:endParaRPr/>
          </a:p>
        </p:txBody>
      </p:sp>
      <p:sp>
        <p:nvSpPr>
          <p:cNvPr id="118" name="Google Shape;118;p13"/>
          <p:cNvSpPr txBox="1"/>
          <p:nvPr/>
        </p:nvSpPr>
        <p:spPr>
          <a:xfrm>
            <a:off x="2092500" y="3565095"/>
            <a:ext cx="5107500" cy="4986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Write a brief description of your tasks and responsibilities here. Lorem ipsum dolor sit amet, consectetur adipiscing elit, sed do eiusmod tempor incididunt ut labore et dolore magna aliqua. </a:t>
            </a:r>
            <a:endParaRPr/>
          </a:p>
        </p:txBody>
      </p:sp>
      <p:sp>
        <p:nvSpPr>
          <p:cNvPr id="119" name="Google Shape;119;p13"/>
          <p:cNvSpPr txBox="1"/>
          <p:nvPr/>
        </p:nvSpPr>
        <p:spPr>
          <a:xfrm>
            <a:off x="371430" y="7954125"/>
            <a:ext cx="16311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101010"/>
                </a:solidFill>
                <a:latin typeface="Inter"/>
                <a:ea typeface="Inter"/>
                <a:cs typeface="Inter"/>
                <a:sym typeface="Inter"/>
              </a:rPr>
              <a:t>SKILLS</a:t>
            </a:r>
            <a:endParaRPr/>
          </a:p>
        </p:txBody>
      </p:sp>
      <p:sp>
        <p:nvSpPr>
          <p:cNvPr id="120" name="Google Shape;120;p13"/>
          <p:cNvSpPr txBox="1"/>
          <p:nvPr/>
        </p:nvSpPr>
        <p:spPr>
          <a:xfrm>
            <a:off x="365730" y="8209353"/>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one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two</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three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four</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five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six</a:t>
            </a:r>
            <a:endParaRPr/>
          </a:p>
        </p:txBody>
      </p:sp>
      <p:sp>
        <p:nvSpPr>
          <p:cNvPr id="121" name="Google Shape;121;p13"/>
          <p:cNvSpPr txBox="1"/>
          <p:nvPr/>
        </p:nvSpPr>
        <p:spPr>
          <a:xfrm>
            <a:off x="360000" y="4171350"/>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101010"/>
                </a:solidFill>
                <a:latin typeface="Inter"/>
                <a:ea typeface="Inter"/>
                <a:cs typeface="Inter"/>
                <a:sym typeface="Inter"/>
              </a:rPr>
              <a:t>2019-2020</a:t>
            </a:r>
            <a:endParaRPr/>
          </a:p>
        </p:txBody>
      </p:sp>
      <p:sp>
        <p:nvSpPr>
          <p:cNvPr id="122" name="Google Shape;122;p13"/>
          <p:cNvSpPr txBox="1"/>
          <p:nvPr/>
        </p:nvSpPr>
        <p:spPr>
          <a:xfrm>
            <a:off x="2092500" y="4171350"/>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FREELANCE</a:t>
            </a:r>
            <a:endParaRPr/>
          </a:p>
        </p:txBody>
      </p:sp>
      <p:sp>
        <p:nvSpPr>
          <p:cNvPr id="123" name="Google Shape;123;p13"/>
          <p:cNvSpPr txBox="1"/>
          <p:nvPr/>
        </p:nvSpPr>
        <p:spPr>
          <a:xfrm>
            <a:off x="2092500" y="4343863"/>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Brand Designer</a:t>
            </a:r>
            <a:endParaRPr/>
          </a:p>
        </p:txBody>
      </p:sp>
      <p:sp>
        <p:nvSpPr>
          <p:cNvPr id="124" name="Google Shape;124;p13"/>
          <p:cNvSpPr txBox="1"/>
          <p:nvPr/>
        </p:nvSpPr>
        <p:spPr>
          <a:xfrm>
            <a:off x="2092500" y="4510271"/>
            <a:ext cx="5107500" cy="8313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Write a brief description of your tasks and responsibilities here. Lorem ipsum dolor sit amet, consectetur adipiscing elit, sed do eiusmod tempor incididunt ut labore et dolore magna aliqua. Duis aute irure dolor in reprehenderit in voluptate velit esse cillum dolore eu fugiat nulla pariatur.</a:t>
            </a:r>
            <a:endParaRPr/>
          </a:p>
        </p:txBody>
      </p:sp>
      <p:sp>
        <p:nvSpPr>
          <p:cNvPr id="125" name="Google Shape;125;p13"/>
          <p:cNvSpPr txBox="1"/>
          <p:nvPr/>
        </p:nvSpPr>
        <p:spPr>
          <a:xfrm>
            <a:off x="371430" y="5431228"/>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101010"/>
                </a:solidFill>
                <a:latin typeface="Inter"/>
                <a:ea typeface="Inter"/>
                <a:cs typeface="Inter"/>
                <a:sym typeface="Inter"/>
              </a:rPr>
              <a:t>2016-2019</a:t>
            </a:r>
            <a:endParaRPr/>
          </a:p>
        </p:txBody>
      </p:sp>
      <p:sp>
        <p:nvSpPr>
          <p:cNvPr id="126" name="Google Shape;126;p13"/>
          <p:cNvSpPr txBox="1"/>
          <p:nvPr/>
        </p:nvSpPr>
        <p:spPr>
          <a:xfrm>
            <a:off x="2103930" y="5431228"/>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COMPANY NAME</a:t>
            </a:r>
            <a:endParaRPr/>
          </a:p>
        </p:txBody>
      </p:sp>
      <p:sp>
        <p:nvSpPr>
          <p:cNvPr id="127" name="Google Shape;127;p13"/>
          <p:cNvSpPr txBox="1"/>
          <p:nvPr/>
        </p:nvSpPr>
        <p:spPr>
          <a:xfrm>
            <a:off x="2103930" y="5614817"/>
            <a:ext cx="5107500" cy="193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1400" u="none" cap="none" strike="noStrike">
                <a:solidFill>
                  <a:srgbClr val="101010"/>
                </a:solidFill>
                <a:latin typeface="Inter"/>
                <a:ea typeface="Inter"/>
                <a:cs typeface="Inter"/>
                <a:sym typeface="Inter"/>
              </a:rPr>
              <a:t>Junior Graphic Designer</a:t>
            </a:r>
            <a:endParaRPr/>
          </a:p>
        </p:txBody>
      </p:sp>
      <p:sp>
        <p:nvSpPr>
          <p:cNvPr id="128" name="Google Shape;128;p13"/>
          <p:cNvSpPr txBox="1"/>
          <p:nvPr/>
        </p:nvSpPr>
        <p:spPr>
          <a:xfrm>
            <a:off x="2103930" y="5781224"/>
            <a:ext cx="5107500" cy="8313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101010"/>
                </a:solidFill>
                <a:latin typeface="Inter"/>
                <a:ea typeface="Inter"/>
                <a:cs typeface="Inter"/>
                <a:sym typeface="Inter"/>
              </a:rPr>
              <a:t>Write a brief description of your tasks and responsibilities here. Lorem ipsum dolor sit amet, consectetur adipiscing elit, sed do eiusmod tempor incididunt ut labore et dolore magna aliqua. Duis aute irure dolor in reprehenderit in voluptate velit esse cillum dolore eu fugiat nulla pariatur.</a:t>
            </a:r>
            <a:endParaRPr/>
          </a:p>
        </p:txBody>
      </p:sp>
      <p:sp>
        <p:nvSpPr>
          <p:cNvPr id="129" name="Google Shape;129;p13"/>
          <p:cNvSpPr txBox="1"/>
          <p:nvPr/>
        </p:nvSpPr>
        <p:spPr>
          <a:xfrm>
            <a:off x="371430" y="6696375"/>
            <a:ext cx="16299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101010"/>
                </a:solidFill>
                <a:latin typeface="Inter"/>
                <a:ea typeface="Inter"/>
                <a:cs typeface="Inter"/>
                <a:sym typeface="Inter"/>
              </a:rPr>
              <a:t>EDUCATION</a:t>
            </a:r>
            <a:endParaRPr/>
          </a:p>
        </p:txBody>
      </p:sp>
      <p:sp>
        <p:nvSpPr>
          <p:cNvPr id="130" name="Google Shape;130;p13"/>
          <p:cNvSpPr txBox="1"/>
          <p:nvPr/>
        </p:nvSpPr>
        <p:spPr>
          <a:xfrm>
            <a:off x="371430" y="6966197"/>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101010"/>
                </a:solidFill>
                <a:latin typeface="Inter"/>
                <a:ea typeface="Inter"/>
                <a:cs typeface="Inter"/>
                <a:sym typeface="Inter"/>
              </a:rPr>
              <a:t>2011-2016</a:t>
            </a:r>
            <a:endParaRPr/>
          </a:p>
        </p:txBody>
      </p:sp>
      <p:sp>
        <p:nvSpPr>
          <p:cNvPr id="131" name="Google Shape;131;p13"/>
          <p:cNvSpPr txBox="1"/>
          <p:nvPr/>
        </p:nvSpPr>
        <p:spPr>
          <a:xfrm>
            <a:off x="2103930" y="696619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BACHELOR OF FINE ARTS</a:t>
            </a:r>
            <a:endParaRPr/>
          </a:p>
        </p:txBody>
      </p:sp>
      <p:sp>
        <p:nvSpPr>
          <p:cNvPr id="132" name="Google Shape;132;p13"/>
          <p:cNvSpPr txBox="1"/>
          <p:nvPr/>
        </p:nvSpPr>
        <p:spPr>
          <a:xfrm>
            <a:off x="2103930" y="717193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101010"/>
                </a:solidFill>
                <a:latin typeface="Inter"/>
                <a:ea typeface="Inter"/>
                <a:cs typeface="Inter"/>
                <a:sym typeface="Inter"/>
              </a:rPr>
              <a:t>University Name</a:t>
            </a:r>
            <a:endParaRPr/>
          </a:p>
        </p:txBody>
      </p:sp>
      <p:sp>
        <p:nvSpPr>
          <p:cNvPr id="133" name="Google Shape;133;p13"/>
          <p:cNvSpPr txBox="1"/>
          <p:nvPr/>
        </p:nvSpPr>
        <p:spPr>
          <a:xfrm>
            <a:off x="2103930" y="7338345"/>
            <a:ext cx="5107500" cy="498600"/>
          </a:xfrm>
          <a:prstGeom prst="rect">
            <a:avLst/>
          </a:prstGeom>
          <a:noFill/>
          <a:ln>
            <a:noFill/>
          </a:ln>
        </p:spPr>
        <p:txBody>
          <a:bodyPr anchorCtr="0" anchor="t" bIns="0" lIns="0" spcFirstLastPara="1" rIns="0" wrap="square" tIns="0">
            <a:spAutoFit/>
          </a:bodyPr>
          <a:lstStyle/>
          <a:p>
            <a:pPr indent="-129539" lvl="1" marL="259080" marR="0" rtl="0" algn="l">
              <a:lnSpc>
                <a:spcPct val="9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Achievement one</a:t>
            </a:r>
            <a:endParaRPr/>
          </a:p>
          <a:p>
            <a:pPr indent="-129539" lvl="1" marL="259080" marR="0" rtl="0" algn="l">
              <a:lnSpc>
                <a:spcPct val="9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Achievement two</a:t>
            </a:r>
            <a:endParaRPr/>
          </a:p>
          <a:p>
            <a:pPr indent="-129539" lvl="1" marL="259080" marR="0" rtl="0" algn="l">
              <a:lnSpc>
                <a:spcPct val="9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Achievement three</a:t>
            </a:r>
            <a:endParaRPr/>
          </a:p>
        </p:txBody>
      </p:sp>
      <p:sp>
        <p:nvSpPr>
          <p:cNvPr id="134" name="Google Shape;134;p13"/>
          <p:cNvSpPr txBox="1"/>
          <p:nvPr/>
        </p:nvSpPr>
        <p:spPr>
          <a:xfrm>
            <a:off x="2110824" y="8199341"/>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seven</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eight</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nine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ten</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eleven</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Skill twelve</a:t>
            </a:r>
            <a:endParaRPr/>
          </a:p>
        </p:txBody>
      </p:sp>
      <p:sp>
        <p:nvSpPr>
          <p:cNvPr id="135" name="Google Shape;135;p13"/>
          <p:cNvSpPr txBox="1"/>
          <p:nvPr/>
        </p:nvSpPr>
        <p:spPr>
          <a:xfrm>
            <a:off x="3836430" y="7963104"/>
            <a:ext cx="16311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101010"/>
                </a:solidFill>
                <a:latin typeface="Inter"/>
                <a:ea typeface="Inter"/>
                <a:cs typeface="Inter"/>
                <a:sym typeface="Inter"/>
              </a:rPr>
              <a:t>SOFTWARE</a:t>
            </a:r>
            <a:endParaRPr/>
          </a:p>
        </p:txBody>
      </p:sp>
      <p:sp>
        <p:nvSpPr>
          <p:cNvPr id="136" name="Google Shape;136;p13"/>
          <p:cNvSpPr txBox="1"/>
          <p:nvPr/>
        </p:nvSpPr>
        <p:spPr>
          <a:xfrm>
            <a:off x="3843324" y="8209353"/>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one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two</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three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four</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five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six</a:t>
            </a:r>
            <a:endParaRPr/>
          </a:p>
        </p:txBody>
      </p:sp>
      <p:sp>
        <p:nvSpPr>
          <p:cNvPr id="137" name="Google Shape;137;p13"/>
          <p:cNvSpPr txBox="1"/>
          <p:nvPr/>
        </p:nvSpPr>
        <p:spPr>
          <a:xfrm>
            <a:off x="5575824" y="8209353"/>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one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two</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three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four</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five</a:t>
            </a:r>
            <a:endParaRPr/>
          </a:p>
          <a:p>
            <a:pPr indent="-129539" lvl="1" marL="259080" marR="0" rtl="0" algn="l">
              <a:lnSpc>
                <a:spcPct val="80000"/>
              </a:lnSpc>
              <a:spcBef>
                <a:spcPts val="0"/>
              </a:spcBef>
              <a:spcAft>
                <a:spcPts val="0"/>
              </a:spcAft>
              <a:buClr>
                <a:srgbClr val="101010"/>
              </a:buClr>
              <a:buSzPts val="1200"/>
              <a:buFont typeface="Arial"/>
              <a:buChar char="•"/>
            </a:pPr>
            <a:r>
              <a:rPr b="0" i="0" lang="en-US" sz="1200" u="none" cap="none" strike="noStrike">
                <a:solidFill>
                  <a:srgbClr val="101010"/>
                </a:solidFill>
                <a:latin typeface="Inter"/>
                <a:ea typeface="Inter"/>
                <a:cs typeface="Inter"/>
                <a:sym typeface="Inter"/>
              </a:rPr>
              <a:t>Software six</a:t>
            </a:r>
            <a:endParaRPr/>
          </a:p>
        </p:txBody>
      </p:sp>
      <p:sp>
        <p:nvSpPr>
          <p:cNvPr id="138" name="Google Shape;138;p13"/>
          <p:cNvSpPr txBox="1"/>
          <p:nvPr/>
        </p:nvSpPr>
        <p:spPr>
          <a:xfrm>
            <a:off x="371430" y="9864825"/>
            <a:ext cx="1631070" cy="22098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1800" u="none" cap="none" strike="noStrike">
                <a:solidFill>
                  <a:srgbClr val="101010"/>
                </a:solidFill>
                <a:latin typeface="Inter"/>
                <a:ea typeface="Inter"/>
                <a:cs typeface="Inter"/>
                <a:sym typeface="Inter"/>
              </a:rPr>
              <a:t>REFERENCES</a:t>
            </a:r>
            <a:endParaRPr/>
          </a:p>
        </p:txBody>
      </p:sp>
      <p:sp>
        <p:nvSpPr>
          <p:cNvPr id="139" name="Google Shape;139;p13"/>
          <p:cNvSpPr txBox="1"/>
          <p:nvPr/>
        </p:nvSpPr>
        <p:spPr>
          <a:xfrm>
            <a:off x="371430" y="10152480"/>
            <a:ext cx="3363570" cy="17335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1200" u="none" cap="none" strike="noStrike">
                <a:solidFill>
                  <a:srgbClr val="101010"/>
                </a:solidFill>
                <a:latin typeface="Inter"/>
                <a:ea typeface="Inter"/>
                <a:cs typeface="Inter"/>
                <a:sym typeface="Inter"/>
              </a:rPr>
              <a:t>References available upon request.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01010"/>
        </a:solidFill>
      </p:bgPr>
    </p:bg>
    <p:spTree>
      <p:nvGrpSpPr>
        <p:cNvPr id="143" name="Shape 143"/>
        <p:cNvGrpSpPr/>
        <p:nvPr/>
      </p:nvGrpSpPr>
      <p:grpSpPr>
        <a:xfrm>
          <a:off x="0" y="0"/>
          <a:ext cx="0" cy="0"/>
          <a:chOff x="0" y="0"/>
          <a:chExt cx="0" cy="0"/>
        </a:xfrm>
      </p:grpSpPr>
      <p:grpSp>
        <p:nvGrpSpPr>
          <p:cNvPr id="144" name="Google Shape;144;p14"/>
          <p:cNvGrpSpPr/>
          <p:nvPr/>
        </p:nvGrpSpPr>
        <p:grpSpPr>
          <a:xfrm>
            <a:off x="360000" y="360000"/>
            <a:ext cx="6840000" cy="9972000"/>
            <a:chOff x="0" y="0"/>
            <a:chExt cx="9120000" cy="13296000"/>
          </a:xfrm>
        </p:grpSpPr>
        <p:grpSp>
          <p:nvGrpSpPr>
            <p:cNvPr id="145" name="Google Shape;145;p14"/>
            <p:cNvGrpSpPr/>
            <p:nvPr/>
          </p:nvGrpSpPr>
          <p:grpSpPr>
            <a:xfrm>
              <a:off x="0" y="0"/>
              <a:ext cx="9120000" cy="13296000"/>
              <a:chOff x="0" y="0"/>
              <a:chExt cx="2451302" cy="3573740"/>
            </a:xfrm>
          </p:grpSpPr>
          <p:sp>
            <p:nvSpPr>
              <p:cNvPr id="146" name="Google Shape;146;p14"/>
              <p:cNvSpPr/>
              <p:nvPr/>
            </p:nvSpPr>
            <p:spPr>
              <a:xfrm>
                <a:off x="0" y="0"/>
                <a:ext cx="2451302" cy="3573740"/>
              </a:xfrm>
              <a:custGeom>
                <a:rect b="b" l="l" r="r" t="t"/>
                <a:pathLst>
                  <a:path extrusionOk="0" h="3573740" w="2451302">
                    <a:moveTo>
                      <a:pt x="0" y="0"/>
                    </a:moveTo>
                    <a:lnTo>
                      <a:pt x="2451302" y="0"/>
                    </a:lnTo>
                    <a:lnTo>
                      <a:pt x="2451302" y="3573740"/>
                    </a:lnTo>
                    <a:lnTo>
                      <a:pt x="0" y="3573740"/>
                    </a:lnTo>
                    <a:close/>
                  </a:path>
                </a:pathLst>
              </a:custGeom>
              <a:solidFill>
                <a:srgbClr val="000000">
                  <a:alpha val="0"/>
                </a:srgbClr>
              </a:solidFill>
              <a:ln cap="sq" cmpd="sng" w="9525">
                <a:solidFill>
                  <a:srgbClr val="FFFFFF">
                    <a:alpha val="37254"/>
                  </a:srgbClr>
                </a:solidFill>
                <a:prstDash val="solid"/>
                <a:miter lim="8000"/>
                <a:headEnd len="sm" w="sm" type="none"/>
                <a:tailEnd len="sm" w="sm" type="none"/>
              </a:ln>
            </p:spPr>
          </p:sp>
          <p:sp>
            <p:nvSpPr>
              <p:cNvPr id="147" name="Google Shape;147;p14"/>
              <p:cNvSpPr txBox="1"/>
              <p:nvPr/>
            </p:nvSpPr>
            <p:spPr>
              <a:xfrm>
                <a:off x="0" y="38100"/>
                <a:ext cx="2451302" cy="3535640"/>
              </a:xfrm>
              <a:prstGeom prst="rect">
                <a:avLst/>
              </a:prstGeom>
              <a:noFill/>
              <a:ln>
                <a:noFill/>
              </a:ln>
            </p:spPr>
            <p:txBody>
              <a:bodyPr anchorCtr="0" anchor="ctr" bIns="50800" lIns="50800" spcFirstLastPara="1" rIns="50800" wrap="square" tIns="50800">
                <a:noAutofit/>
              </a:bodyPr>
              <a:lstStyle/>
              <a:p>
                <a:pPr indent="0" lvl="0" marL="0" marR="0" rtl="0" algn="ctr">
                  <a:lnSpc>
                    <a:spcPct val="7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148" name="Google Shape;148;p14"/>
            <p:cNvCxnSpPr/>
            <p:nvPr/>
          </p:nvCxnSpPr>
          <p:spPr>
            <a:xfrm rot="10800000">
              <a:off x="2184648" y="3217671"/>
              <a:ext cx="0" cy="8532729"/>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49" name="Google Shape;149;p14"/>
            <p:cNvCxnSpPr/>
            <p:nvPr/>
          </p:nvCxnSpPr>
          <p:spPr>
            <a:xfrm rot="10800000">
              <a:off x="2318890" y="3217671"/>
              <a:ext cx="0" cy="8532729"/>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0" name="Google Shape;150;p14"/>
            <p:cNvCxnSpPr/>
            <p:nvPr/>
          </p:nvCxnSpPr>
          <p:spPr>
            <a:xfrm rot="10800000">
              <a:off x="4492879" y="9928403"/>
              <a:ext cx="0" cy="3359377"/>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1" name="Google Shape;151;p14"/>
            <p:cNvCxnSpPr/>
            <p:nvPr/>
          </p:nvCxnSpPr>
          <p:spPr>
            <a:xfrm rot="10800000">
              <a:off x="4627121" y="9928403"/>
              <a:ext cx="0" cy="3359377"/>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2" name="Google Shape;152;p14"/>
            <p:cNvCxnSpPr/>
            <p:nvPr/>
          </p:nvCxnSpPr>
          <p:spPr>
            <a:xfrm rot="10800000">
              <a:off x="6802879" y="9936623"/>
              <a:ext cx="0" cy="3359377"/>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3" name="Google Shape;153;p14"/>
            <p:cNvCxnSpPr/>
            <p:nvPr/>
          </p:nvCxnSpPr>
          <p:spPr>
            <a:xfrm rot="10800000">
              <a:off x="6937121" y="9936623"/>
              <a:ext cx="0" cy="3359377"/>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4" name="Google Shape;154;p14"/>
            <p:cNvCxnSpPr/>
            <p:nvPr/>
          </p:nvCxnSpPr>
          <p:spPr>
            <a:xfrm rot="10800000">
              <a:off x="4627121" y="0"/>
              <a:ext cx="0" cy="3213408"/>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5" name="Google Shape;155;p14"/>
            <p:cNvCxnSpPr/>
            <p:nvPr/>
          </p:nvCxnSpPr>
          <p:spPr>
            <a:xfrm rot="10800000">
              <a:off x="0" y="3347650"/>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6" name="Google Shape;156;p14"/>
            <p:cNvCxnSpPr/>
            <p:nvPr/>
          </p:nvCxnSpPr>
          <p:spPr>
            <a:xfrm rot="10800000">
              <a:off x="0" y="3213408"/>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7" name="Google Shape;157;p14"/>
            <p:cNvCxnSpPr/>
            <p:nvPr/>
          </p:nvCxnSpPr>
          <p:spPr>
            <a:xfrm rot="10800000">
              <a:off x="0" y="5046286"/>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8" name="Google Shape;158;p14"/>
            <p:cNvCxnSpPr/>
            <p:nvPr/>
          </p:nvCxnSpPr>
          <p:spPr>
            <a:xfrm rot="10800000">
              <a:off x="0" y="4912044"/>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59" name="Google Shape;159;p14"/>
            <p:cNvCxnSpPr/>
            <p:nvPr/>
          </p:nvCxnSpPr>
          <p:spPr>
            <a:xfrm rot="10800000">
              <a:off x="0" y="6715121"/>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0" name="Google Shape;160;p14"/>
            <p:cNvCxnSpPr/>
            <p:nvPr/>
          </p:nvCxnSpPr>
          <p:spPr>
            <a:xfrm rot="10800000">
              <a:off x="0" y="6580879"/>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1" name="Google Shape;161;p14"/>
            <p:cNvCxnSpPr/>
            <p:nvPr/>
          </p:nvCxnSpPr>
          <p:spPr>
            <a:xfrm rot="10800000">
              <a:off x="0" y="8423463"/>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2" name="Google Shape;162;p14"/>
            <p:cNvCxnSpPr/>
            <p:nvPr/>
          </p:nvCxnSpPr>
          <p:spPr>
            <a:xfrm rot="10800000">
              <a:off x="0" y="8289221"/>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3" name="Google Shape;163;p14"/>
            <p:cNvCxnSpPr/>
            <p:nvPr/>
          </p:nvCxnSpPr>
          <p:spPr>
            <a:xfrm rot="10800000">
              <a:off x="0" y="10063689"/>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4" name="Google Shape;164;p14"/>
            <p:cNvCxnSpPr/>
            <p:nvPr/>
          </p:nvCxnSpPr>
          <p:spPr>
            <a:xfrm rot="10800000">
              <a:off x="0" y="9929447"/>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5" name="Google Shape;165;p14"/>
            <p:cNvCxnSpPr/>
            <p:nvPr/>
          </p:nvCxnSpPr>
          <p:spPr>
            <a:xfrm rot="10800000">
              <a:off x="0" y="11753637"/>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6" name="Google Shape;166;p14"/>
            <p:cNvCxnSpPr/>
            <p:nvPr/>
          </p:nvCxnSpPr>
          <p:spPr>
            <a:xfrm rot="10800000">
              <a:off x="0" y="11619394"/>
              <a:ext cx="9120000"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7" name="Google Shape;167;p14"/>
            <p:cNvCxnSpPr/>
            <p:nvPr/>
          </p:nvCxnSpPr>
          <p:spPr>
            <a:xfrm rot="10800000">
              <a:off x="4627121" y="1670650"/>
              <a:ext cx="4492879"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8" name="Google Shape;168;p14"/>
            <p:cNvCxnSpPr/>
            <p:nvPr/>
          </p:nvCxnSpPr>
          <p:spPr>
            <a:xfrm rot="10800000">
              <a:off x="4627121" y="1536408"/>
              <a:ext cx="4492879" cy="0"/>
            </a:xfrm>
            <a:prstGeom prst="straightConnector1">
              <a:avLst/>
            </a:prstGeom>
            <a:noFill/>
            <a:ln cap="flat" cmpd="sng" w="12700">
              <a:solidFill>
                <a:srgbClr val="FFFFFF">
                  <a:alpha val="37254"/>
                </a:srgbClr>
              </a:solidFill>
              <a:prstDash val="solid"/>
              <a:round/>
              <a:headEnd len="sm" w="sm" type="none"/>
              <a:tailEnd len="sm" w="sm" type="none"/>
            </a:ln>
          </p:spPr>
        </p:cxnSp>
        <p:cxnSp>
          <p:nvCxnSpPr>
            <p:cNvPr id="169" name="Google Shape;169;p14"/>
            <p:cNvCxnSpPr/>
            <p:nvPr/>
          </p:nvCxnSpPr>
          <p:spPr>
            <a:xfrm rot="10800000">
              <a:off x="4506350" y="0"/>
              <a:ext cx="0" cy="3213408"/>
            </a:xfrm>
            <a:prstGeom prst="straightConnector1">
              <a:avLst/>
            </a:prstGeom>
            <a:noFill/>
            <a:ln cap="flat" cmpd="sng" w="12700">
              <a:solidFill>
                <a:srgbClr val="FFFFFF">
                  <a:alpha val="37254"/>
                </a:srgbClr>
              </a:solidFill>
              <a:prstDash val="solid"/>
              <a:round/>
              <a:headEnd len="sm" w="sm" type="none"/>
              <a:tailEnd len="sm" w="sm" type="none"/>
            </a:ln>
          </p:spPr>
        </p:cxnSp>
      </p:grpSp>
      <p:pic>
        <p:nvPicPr>
          <p:cNvPr id="170" name="Google Shape;170;p14"/>
          <p:cNvPicPr preferRelativeResize="0"/>
          <p:nvPr/>
        </p:nvPicPr>
        <p:blipFill>
          <a:blip r:embed="rId3">
            <a:alphaModFix/>
          </a:blip>
          <a:stretch>
            <a:fillRect/>
          </a:stretch>
        </p:blipFill>
        <p:spPr>
          <a:xfrm>
            <a:off x="360000" y="351975"/>
            <a:ext cx="3402589" cy="2426750"/>
          </a:xfrm>
          <a:prstGeom prst="rect">
            <a:avLst/>
          </a:prstGeom>
          <a:noFill/>
          <a:ln>
            <a:noFill/>
          </a:ln>
        </p:spPr>
      </p:pic>
      <p:sp>
        <p:nvSpPr>
          <p:cNvPr id="171" name="Google Shape;171;p14"/>
          <p:cNvSpPr txBox="1"/>
          <p:nvPr/>
        </p:nvSpPr>
        <p:spPr>
          <a:xfrm>
            <a:off x="3825517" y="310285"/>
            <a:ext cx="3512100" cy="13023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4700" u="none" cap="none" strike="noStrike">
                <a:solidFill>
                  <a:srgbClr val="FFFFFF"/>
                </a:solidFill>
                <a:latin typeface="Inter"/>
                <a:ea typeface="Inter"/>
                <a:cs typeface="Inter"/>
                <a:sym typeface="Inter"/>
              </a:rPr>
              <a:t>DANIEL</a:t>
            </a:r>
            <a:endParaRPr/>
          </a:p>
          <a:p>
            <a:pPr indent="0" lvl="0" marL="0" marR="0" rtl="0" algn="l">
              <a:lnSpc>
                <a:spcPct val="90000"/>
              </a:lnSpc>
              <a:spcBef>
                <a:spcPts val="0"/>
              </a:spcBef>
              <a:spcAft>
                <a:spcPts val="0"/>
              </a:spcAft>
              <a:buNone/>
            </a:pPr>
            <a:r>
              <a:rPr b="1" i="0" lang="en-US" sz="4700" u="none" cap="none" strike="noStrike">
                <a:solidFill>
                  <a:srgbClr val="FFFFFF"/>
                </a:solidFill>
                <a:latin typeface="Inter"/>
                <a:ea typeface="Inter"/>
                <a:cs typeface="Inter"/>
                <a:sym typeface="Inter"/>
              </a:rPr>
              <a:t>JOHNSTON</a:t>
            </a:r>
            <a:endParaRPr/>
          </a:p>
        </p:txBody>
      </p:sp>
      <p:sp>
        <p:nvSpPr>
          <p:cNvPr id="172" name="Google Shape;172;p14"/>
          <p:cNvSpPr txBox="1"/>
          <p:nvPr/>
        </p:nvSpPr>
        <p:spPr>
          <a:xfrm>
            <a:off x="3825000" y="1815297"/>
            <a:ext cx="3375000" cy="9975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Anywhere Street, Anywhere City</a:t>
            </a:r>
            <a:endParaRPr/>
          </a:p>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+123-456-7890</a:t>
            </a:r>
            <a:endParaRPr/>
          </a:p>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hello@reallygreatsite.com</a:t>
            </a:r>
            <a:endParaRPr/>
          </a:p>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behance.com/daniel</a:t>
            </a:r>
            <a:endParaRPr/>
          </a:p>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instagram.com/daniel</a:t>
            </a:r>
            <a:endParaRPr/>
          </a:p>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reallygreatsite.com</a:t>
            </a:r>
            <a:endParaRPr/>
          </a:p>
        </p:txBody>
      </p:sp>
      <p:sp>
        <p:nvSpPr>
          <p:cNvPr id="173" name="Google Shape;173;p14"/>
          <p:cNvSpPr txBox="1"/>
          <p:nvPr/>
        </p:nvSpPr>
        <p:spPr>
          <a:xfrm>
            <a:off x="3825000" y="1636800"/>
            <a:ext cx="33750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GRAPHIC DESIGNER</a:t>
            </a:r>
            <a:endParaRPr/>
          </a:p>
        </p:txBody>
      </p:sp>
      <p:sp>
        <p:nvSpPr>
          <p:cNvPr id="174" name="Google Shape;174;p14"/>
          <p:cNvSpPr txBox="1"/>
          <p:nvPr/>
        </p:nvSpPr>
        <p:spPr>
          <a:xfrm>
            <a:off x="360000" y="2923125"/>
            <a:ext cx="16299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FFFFFF"/>
                </a:solidFill>
                <a:latin typeface="Inter"/>
                <a:ea typeface="Inter"/>
                <a:cs typeface="Inter"/>
                <a:sym typeface="Inter"/>
              </a:rPr>
              <a:t>EXPERIENCE</a:t>
            </a:r>
            <a:endParaRPr/>
          </a:p>
        </p:txBody>
      </p:sp>
      <p:sp>
        <p:nvSpPr>
          <p:cNvPr id="175" name="Google Shape;175;p14"/>
          <p:cNvSpPr txBox="1"/>
          <p:nvPr/>
        </p:nvSpPr>
        <p:spPr>
          <a:xfrm>
            <a:off x="360000" y="3192947"/>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FFFFFF"/>
                </a:solidFill>
                <a:latin typeface="Inter"/>
                <a:ea typeface="Inter"/>
                <a:cs typeface="Inter"/>
                <a:sym typeface="Inter"/>
              </a:rPr>
              <a:t>2021 - present</a:t>
            </a:r>
            <a:endParaRPr/>
          </a:p>
        </p:txBody>
      </p:sp>
      <p:sp>
        <p:nvSpPr>
          <p:cNvPr id="176" name="Google Shape;176;p14"/>
          <p:cNvSpPr txBox="1"/>
          <p:nvPr/>
        </p:nvSpPr>
        <p:spPr>
          <a:xfrm>
            <a:off x="2092500" y="319294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COMPANY NAME</a:t>
            </a:r>
            <a:endParaRPr/>
          </a:p>
        </p:txBody>
      </p:sp>
      <p:sp>
        <p:nvSpPr>
          <p:cNvPr id="177" name="Google Shape;177;p14"/>
          <p:cNvSpPr txBox="1"/>
          <p:nvPr/>
        </p:nvSpPr>
        <p:spPr>
          <a:xfrm>
            <a:off x="2092500" y="339868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Graphic Designer</a:t>
            </a:r>
            <a:endParaRPr/>
          </a:p>
        </p:txBody>
      </p:sp>
      <p:sp>
        <p:nvSpPr>
          <p:cNvPr id="178" name="Google Shape;178;p14"/>
          <p:cNvSpPr txBox="1"/>
          <p:nvPr/>
        </p:nvSpPr>
        <p:spPr>
          <a:xfrm>
            <a:off x="2092500" y="3565095"/>
            <a:ext cx="5107500" cy="4986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Write a brief description of your tasks and responsibilities here. Lorem ipsum dolor sit amet, consectetur adipiscing elit, sed do eiusmod tempor incididunt ut labore et dolore magna aliqua. </a:t>
            </a:r>
            <a:endParaRPr/>
          </a:p>
        </p:txBody>
      </p:sp>
      <p:sp>
        <p:nvSpPr>
          <p:cNvPr id="179" name="Google Shape;179;p14"/>
          <p:cNvSpPr txBox="1"/>
          <p:nvPr/>
        </p:nvSpPr>
        <p:spPr>
          <a:xfrm>
            <a:off x="371430" y="7954125"/>
            <a:ext cx="16311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FFFFFF"/>
                </a:solidFill>
                <a:latin typeface="Inter"/>
                <a:ea typeface="Inter"/>
                <a:cs typeface="Inter"/>
                <a:sym typeface="Inter"/>
              </a:rPr>
              <a:t>SKILLS</a:t>
            </a:r>
            <a:endParaRPr/>
          </a:p>
        </p:txBody>
      </p:sp>
      <p:sp>
        <p:nvSpPr>
          <p:cNvPr id="180" name="Google Shape;180;p14"/>
          <p:cNvSpPr txBox="1"/>
          <p:nvPr/>
        </p:nvSpPr>
        <p:spPr>
          <a:xfrm>
            <a:off x="371430" y="8210542"/>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one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two</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three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four</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five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six</a:t>
            </a:r>
            <a:endParaRPr/>
          </a:p>
        </p:txBody>
      </p:sp>
      <p:sp>
        <p:nvSpPr>
          <p:cNvPr id="181" name="Google Shape;181;p14"/>
          <p:cNvSpPr txBox="1"/>
          <p:nvPr/>
        </p:nvSpPr>
        <p:spPr>
          <a:xfrm>
            <a:off x="360000" y="4171350"/>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FFFFFF"/>
                </a:solidFill>
                <a:latin typeface="Inter"/>
                <a:ea typeface="Inter"/>
                <a:cs typeface="Inter"/>
                <a:sym typeface="Inter"/>
              </a:rPr>
              <a:t>2019-2020</a:t>
            </a:r>
            <a:endParaRPr/>
          </a:p>
        </p:txBody>
      </p:sp>
      <p:sp>
        <p:nvSpPr>
          <p:cNvPr id="182" name="Google Shape;182;p14"/>
          <p:cNvSpPr txBox="1"/>
          <p:nvPr/>
        </p:nvSpPr>
        <p:spPr>
          <a:xfrm>
            <a:off x="2092500" y="4171350"/>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FREELANCE</a:t>
            </a:r>
            <a:endParaRPr/>
          </a:p>
        </p:txBody>
      </p:sp>
      <p:sp>
        <p:nvSpPr>
          <p:cNvPr id="183" name="Google Shape;183;p14"/>
          <p:cNvSpPr txBox="1"/>
          <p:nvPr/>
        </p:nvSpPr>
        <p:spPr>
          <a:xfrm>
            <a:off x="2092500" y="433062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Brand Designer</a:t>
            </a:r>
            <a:endParaRPr/>
          </a:p>
        </p:txBody>
      </p:sp>
      <p:sp>
        <p:nvSpPr>
          <p:cNvPr id="184" name="Google Shape;184;p14"/>
          <p:cNvSpPr txBox="1"/>
          <p:nvPr/>
        </p:nvSpPr>
        <p:spPr>
          <a:xfrm>
            <a:off x="2092500" y="4497035"/>
            <a:ext cx="5107500" cy="8313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Write a brief description of your tasks and responsibilities here. Lorem ipsum dolor sit amet, consectetur adipiscing elit, sed do eiusmod tempor incididunt ut labore et dolore magna aliqua. Duis aute irure dolor in reprehenderit in voluptate velit esse cillum dolore eu fugiat nulla pariatur.</a:t>
            </a:r>
            <a:endParaRPr/>
          </a:p>
        </p:txBody>
      </p:sp>
      <p:sp>
        <p:nvSpPr>
          <p:cNvPr id="185" name="Google Shape;185;p14"/>
          <p:cNvSpPr txBox="1"/>
          <p:nvPr/>
        </p:nvSpPr>
        <p:spPr>
          <a:xfrm>
            <a:off x="371430" y="5431228"/>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FFFFFF"/>
                </a:solidFill>
                <a:latin typeface="Inter"/>
                <a:ea typeface="Inter"/>
                <a:cs typeface="Inter"/>
                <a:sym typeface="Inter"/>
              </a:rPr>
              <a:t>2016-2019</a:t>
            </a:r>
            <a:endParaRPr/>
          </a:p>
        </p:txBody>
      </p:sp>
      <p:sp>
        <p:nvSpPr>
          <p:cNvPr id="186" name="Google Shape;186;p14"/>
          <p:cNvSpPr txBox="1"/>
          <p:nvPr/>
        </p:nvSpPr>
        <p:spPr>
          <a:xfrm>
            <a:off x="2103930" y="5431228"/>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COMPANY NAME</a:t>
            </a:r>
            <a:endParaRPr/>
          </a:p>
        </p:txBody>
      </p:sp>
      <p:sp>
        <p:nvSpPr>
          <p:cNvPr id="187" name="Google Shape;187;p14"/>
          <p:cNvSpPr txBox="1"/>
          <p:nvPr/>
        </p:nvSpPr>
        <p:spPr>
          <a:xfrm>
            <a:off x="2103930" y="5602120"/>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Junior Graphic Designer</a:t>
            </a:r>
            <a:endParaRPr/>
          </a:p>
        </p:txBody>
      </p:sp>
      <p:sp>
        <p:nvSpPr>
          <p:cNvPr id="188" name="Google Shape;188;p14"/>
          <p:cNvSpPr txBox="1"/>
          <p:nvPr/>
        </p:nvSpPr>
        <p:spPr>
          <a:xfrm>
            <a:off x="2103930" y="5768527"/>
            <a:ext cx="5107500" cy="8313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0" i="0" lang="en-US" sz="1200" u="none" cap="none" strike="noStrike">
                <a:solidFill>
                  <a:srgbClr val="FFFFFF"/>
                </a:solidFill>
                <a:latin typeface="Inter"/>
                <a:ea typeface="Inter"/>
                <a:cs typeface="Inter"/>
                <a:sym typeface="Inter"/>
              </a:rPr>
              <a:t>Write a brief description of your tasks and responsibilities here. Lorem ipsum dolor sit amet, consectetur adipiscing elit, sed do eiusmod tempor incididunt ut labore et dolore magna aliqua. Duis aute irure dolor in reprehenderit in voluptate velit esse cillum dolore eu fugiat nulla pariatur.</a:t>
            </a:r>
            <a:endParaRPr/>
          </a:p>
        </p:txBody>
      </p:sp>
      <p:sp>
        <p:nvSpPr>
          <p:cNvPr id="189" name="Google Shape;189;p14"/>
          <p:cNvSpPr txBox="1"/>
          <p:nvPr/>
        </p:nvSpPr>
        <p:spPr>
          <a:xfrm>
            <a:off x="371430" y="6696375"/>
            <a:ext cx="16299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FFFFFF"/>
                </a:solidFill>
                <a:latin typeface="Inter"/>
                <a:ea typeface="Inter"/>
                <a:cs typeface="Inter"/>
                <a:sym typeface="Inter"/>
              </a:rPr>
              <a:t>EDUCATION</a:t>
            </a:r>
            <a:endParaRPr/>
          </a:p>
        </p:txBody>
      </p:sp>
      <p:sp>
        <p:nvSpPr>
          <p:cNvPr id="190" name="Google Shape;190;p14"/>
          <p:cNvSpPr txBox="1"/>
          <p:nvPr/>
        </p:nvSpPr>
        <p:spPr>
          <a:xfrm>
            <a:off x="371430" y="6966197"/>
            <a:ext cx="12873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0" i="0" lang="en-US" sz="1400" u="none" cap="none" strike="noStrike">
                <a:solidFill>
                  <a:srgbClr val="FFFFFF"/>
                </a:solidFill>
                <a:latin typeface="Inter"/>
                <a:ea typeface="Inter"/>
                <a:cs typeface="Inter"/>
                <a:sym typeface="Inter"/>
              </a:rPr>
              <a:t>2011-2016</a:t>
            </a:r>
            <a:endParaRPr/>
          </a:p>
        </p:txBody>
      </p:sp>
      <p:sp>
        <p:nvSpPr>
          <p:cNvPr id="191" name="Google Shape;191;p14"/>
          <p:cNvSpPr txBox="1"/>
          <p:nvPr/>
        </p:nvSpPr>
        <p:spPr>
          <a:xfrm>
            <a:off x="2103930" y="696619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BACHELOR OF FINE ARTS</a:t>
            </a:r>
            <a:endParaRPr/>
          </a:p>
        </p:txBody>
      </p:sp>
      <p:sp>
        <p:nvSpPr>
          <p:cNvPr id="192" name="Google Shape;192;p14"/>
          <p:cNvSpPr txBox="1"/>
          <p:nvPr/>
        </p:nvSpPr>
        <p:spPr>
          <a:xfrm>
            <a:off x="2103930" y="7171937"/>
            <a:ext cx="5107500" cy="1725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400" u="none" cap="none" strike="noStrike">
                <a:solidFill>
                  <a:srgbClr val="FFFFFF"/>
                </a:solidFill>
                <a:latin typeface="Inter"/>
                <a:ea typeface="Inter"/>
                <a:cs typeface="Inter"/>
                <a:sym typeface="Inter"/>
              </a:rPr>
              <a:t>University Name</a:t>
            </a:r>
            <a:endParaRPr/>
          </a:p>
        </p:txBody>
      </p:sp>
      <p:sp>
        <p:nvSpPr>
          <p:cNvPr id="193" name="Google Shape;193;p14"/>
          <p:cNvSpPr txBox="1"/>
          <p:nvPr/>
        </p:nvSpPr>
        <p:spPr>
          <a:xfrm>
            <a:off x="2103930" y="7338345"/>
            <a:ext cx="5107500" cy="498600"/>
          </a:xfrm>
          <a:prstGeom prst="rect">
            <a:avLst/>
          </a:prstGeom>
          <a:noFill/>
          <a:ln>
            <a:noFill/>
          </a:ln>
        </p:spPr>
        <p:txBody>
          <a:bodyPr anchorCtr="0" anchor="t" bIns="0" lIns="0" spcFirstLastPara="1" rIns="0" wrap="square" tIns="0">
            <a:spAutoFit/>
          </a:bodyPr>
          <a:lstStyle/>
          <a:p>
            <a:pPr indent="-129539" lvl="1" marL="259080" marR="0" rtl="0" algn="l">
              <a:lnSpc>
                <a:spcPct val="9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Achievement one</a:t>
            </a:r>
            <a:endParaRPr/>
          </a:p>
          <a:p>
            <a:pPr indent="-129539" lvl="1" marL="259080" marR="0" rtl="0" algn="l">
              <a:lnSpc>
                <a:spcPct val="9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Achievement two</a:t>
            </a:r>
            <a:endParaRPr/>
          </a:p>
          <a:p>
            <a:pPr indent="-129539" lvl="1" marL="259080" marR="0" rtl="0" algn="l">
              <a:lnSpc>
                <a:spcPct val="9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Achievement three</a:t>
            </a:r>
            <a:endParaRPr/>
          </a:p>
        </p:txBody>
      </p:sp>
      <p:sp>
        <p:nvSpPr>
          <p:cNvPr id="194" name="Google Shape;194;p14"/>
          <p:cNvSpPr txBox="1"/>
          <p:nvPr/>
        </p:nvSpPr>
        <p:spPr>
          <a:xfrm>
            <a:off x="2116524" y="8200530"/>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seven</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eight</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nine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ten</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eleven</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Skill twelve</a:t>
            </a:r>
            <a:endParaRPr/>
          </a:p>
        </p:txBody>
      </p:sp>
      <p:sp>
        <p:nvSpPr>
          <p:cNvPr id="195" name="Google Shape;195;p14"/>
          <p:cNvSpPr txBox="1"/>
          <p:nvPr/>
        </p:nvSpPr>
        <p:spPr>
          <a:xfrm>
            <a:off x="3836430" y="7963104"/>
            <a:ext cx="1631100" cy="221700"/>
          </a:xfrm>
          <a:prstGeom prst="rect">
            <a:avLst/>
          </a:prstGeom>
          <a:noFill/>
          <a:ln>
            <a:noFill/>
          </a:ln>
        </p:spPr>
        <p:txBody>
          <a:bodyPr anchorCtr="0" anchor="t" bIns="0" lIns="0" spcFirstLastPara="1" rIns="0" wrap="square" tIns="0">
            <a:spAutoFit/>
          </a:bodyPr>
          <a:lstStyle/>
          <a:p>
            <a:pPr indent="0" lvl="0" marL="0" marR="0" rtl="0" algn="l">
              <a:lnSpc>
                <a:spcPct val="80000"/>
              </a:lnSpc>
              <a:spcBef>
                <a:spcPts val="0"/>
              </a:spcBef>
              <a:spcAft>
                <a:spcPts val="0"/>
              </a:spcAft>
              <a:buNone/>
            </a:pPr>
            <a:r>
              <a:rPr b="1" i="0" lang="en-US" sz="1800" u="none" cap="none" strike="noStrike">
                <a:solidFill>
                  <a:srgbClr val="FFFFFF"/>
                </a:solidFill>
                <a:latin typeface="Inter"/>
                <a:ea typeface="Inter"/>
                <a:cs typeface="Inter"/>
                <a:sym typeface="Inter"/>
              </a:rPr>
              <a:t>SOFTWARE</a:t>
            </a:r>
            <a:endParaRPr/>
          </a:p>
        </p:txBody>
      </p:sp>
      <p:sp>
        <p:nvSpPr>
          <p:cNvPr id="196" name="Google Shape;196;p14"/>
          <p:cNvSpPr txBox="1"/>
          <p:nvPr/>
        </p:nvSpPr>
        <p:spPr>
          <a:xfrm>
            <a:off x="3849024" y="8210542"/>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one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two</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three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four</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five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six</a:t>
            </a:r>
            <a:endParaRPr/>
          </a:p>
        </p:txBody>
      </p:sp>
      <p:sp>
        <p:nvSpPr>
          <p:cNvPr id="197" name="Google Shape;197;p14"/>
          <p:cNvSpPr txBox="1"/>
          <p:nvPr/>
        </p:nvSpPr>
        <p:spPr>
          <a:xfrm>
            <a:off x="5581524" y="8210542"/>
            <a:ext cx="1618500" cy="886500"/>
          </a:xfrm>
          <a:prstGeom prst="rect">
            <a:avLst/>
          </a:prstGeom>
          <a:noFill/>
          <a:ln>
            <a:noFill/>
          </a:ln>
        </p:spPr>
        <p:txBody>
          <a:bodyPr anchorCtr="0" anchor="t" bIns="0" lIns="0" spcFirstLastPara="1" rIns="0" wrap="square" tIns="0">
            <a:spAutoFit/>
          </a:bodyPr>
          <a:lstStyle/>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one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two</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three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four</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five</a:t>
            </a:r>
            <a:endParaRPr/>
          </a:p>
          <a:p>
            <a:pPr indent="-129539" lvl="1" marL="259080" marR="0" rtl="0" algn="l">
              <a:lnSpc>
                <a:spcPct val="80000"/>
              </a:lnSpc>
              <a:spcBef>
                <a:spcPts val="0"/>
              </a:spcBef>
              <a:spcAft>
                <a:spcPts val="0"/>
              </a:spcAft>
              <a:buClr>
                <a:srgbClr val="FFFFFF"/>
              </a:buClr>
              <a:buSzPts val="1200"/>
              <a:buFont typeface="Arial"/>
              <a:buChar char="•"/>
            </a:pPr>
            <a:r>
              <a:rPr b="0" i="0" lang="en-US" sz="1200" u="none" cap="none" strike="noStrike">
                <a:solidFill>
                  <a:srgbClr val="FFFFFF"/>
                </a:solidFill>
                <a:latin typeface="Inter"/>
                <a:ea typeface="Inter"/>
                <a:cs typeface="Inter"/>
                <a:sym typeface="Inter"/>
              </a:rPr>
              <a:t>Software six</a:t>
            </a:r>
            <a:endParaRPr/>
          </a:p>
        </p:txBody>
      </p:sp>
      <p:sp>
        <p:nvSpPr>
          <p:cNvPr id="198" name="Google Shape;198;p14"/>
          <p:cNvSpPr txBox="1"/>
          <p:nvPr/>
        </p:nvSpPr>
        <p:spPr>
          <a:xfrm>
            <a:off x="371430" y="9864825"/>
            <a:ext cx="1631070" cy="22098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US" sz="1800" u="none" cap="none" strike="noStrike">
                <a:solidFill>
                  <a:srgbClr val="FFFFFF"/>
                </a:solidFill>
                <a:latin typeface="Inter"/>
                <a:ea typeface="Inter"/>
                <a:cs typeface="Inter"/>
                <a:sym typeface="Inter"/>
              </a:rPr>
              <a:t>REFERENCES</a:t>
            </a:r>
            <a:endParaRPr/>
          </a:p>
        </p:txBody>
      </p:sp>
      <p:sp>
        <p:nvSpPr>
          <p:cNvPr id="199" name="Google Shape;199;p14"/>
          <p:cNvSpPr txBox="1"/>
          <p:nvPr/>
        </p:nvSpPr>
        <p:spPr>
          <a:xfrm>
            <a:off x="371430" y="10152480"/>
            <a:ext cx="3363570" cy="17335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1200" u="none" cap="none" strike="noStrike">
                <a:solidFill>
                  <a:srgbClr val="FFFFFF"/>
                </a:solidFill>
                <a:latin typeface="Inter"/>
                <a:ea typeface="Inter"/>
                <a:cs typeface="Inter"/>
                <a:sym typeface="Inter"/>
              </a:rPr>
              <a:t>References available upon request.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pSp>
        <p:nvGrpSpPr>
          <p:cNvPr id="204" name="Google Shape;204;p15"/>
          <p:cNvGrpSpPr/>
          <p:nvPr/>
        </p:nvGrpSpPr>
        <p:grpSpPr>
          <a:xfrm>
            <a:off x="1231180" y="2167566"/>
            <a:ext cx="5097641" cy="7508818"/>
            <a:chOff x="0" y="-28575"/>
            <a:chExt cx="1342589" cy="1977631"/>
          </a:xfrm>
        </p:grpSpPr>
        <p:sp>
          <p:nvSpPr>
            <p:cNvPr id="205" name="Google Shape;205;p15"/>
            <p:cNvSpPr/>
            <p:nvPr/>
          </p:nvSpPr>
          <p:spPr>
            <a:xfrm>
              <a:off x="0" y="0"/>
              <a:ext cx="1342589" cy="1949056"/>
            </a:xfrm>
            <a:custGeom>
              <a:rect b="b" l="l" r="r" t="t"/>
              <a:pathLst>
                <a:path extrusionOk="0" h="1949056" w="1342589">
                  <a:moveTo>
                    <a:pt x="36449" y="0"/>
                  </a:moveTo>
                  <a:lnTo>
                    <a:pt x="1306139" y="0"/>
                  </a:lnTo>
                  <a:cubicBezTo>
                    <a:pt x="1315806" y="0"/>
                    <a:pt x="1325077" y="3840"/>
                    <a:pt x="1331913" y="10676"/>
                  </a:cubicBezTo>
                  <a:cubicBezTo>
                    <a:pt x="1338748" y="17511"/>
                    <a:pt x="1342589" y="26782"/>
                    <a:pt x="1342589" y="36449"/>
                  </a:cubicBezTo>
                  <a:lnTo>
                    <a:pt x="1342589" y="1912607"/>
                  </a:lnTo>
                  <a:cubicBezTo>
                    <a:pt x="1342589" y="1932737"/>
                    <a:pt x="1326270" y="1949056"/>
                    <a:pt x="1306139" y="1949056"/>
                  </a:cubicBezTo>
                  <a:lnTo>
                    <a:pt x="36449" y="1949056"/>
                  </a:lnTo>
                  <a:cubicBezTo>
                    <a:pt x="16319" y="1949056"/>
                    <a:pt x="0" y="1932737"/>
                    <a:pt x="0" y="1912607"/>
                  </a:cubicBezTo>
                  <a:lnTo>
                    <a:pt x="0" y="36449"/>
                  </a:lnTo>
                  <a:cubicBezTo>
                    <a:pt x="0" y="16319"/>
                    <a:pt x="16319" y="0"/>
                    <a:pt x="36449" y="0"/>
                  </a:cubicBezTo>
                  <a:close/>
                </a:path>
              </a:pathLst>
            </a:custGeom>
            <a:solidFill>
              <a:srgbClr val="000000">
                <a:alpha val="0"/>
              </a:srgbClr>
            </a:solidFill>
            <a:ln cap="rnd" cmpd="sng" w="19050">
              <a:solidFill>
                <a:srgbClr val="10101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5"/>
            <p:cNvSpPr txBox="1"/>
            <p:nvPr/>
          </p:nvSpPr>
          <p:spPr>
            <a:xfrm>
              <a:off x="0" y="-28575"/>
              <a:ext cx="1342589" cy="1977631"/>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7" name="Google Shape;207;p15"/>
          <p:cNvGrpSpPr/>
          <p:nvPr/>
        </p:nvGrpSpPr>
        <p:grpSpPr>
          <a:xfrm>
            <a:off x="1595967" y="2448284"/>
            <a:ext cx="4368067" cy="755733"/>
            <a:chOff x="0" y="-28575"/>
            <a:chExt cx="1150437" cy="199041"/>
          </a:xfrm>
        </p:grpSpPr>
        <p:sp>
          <p:nvSpPr>
            <p:cNvPr id="208" name="Google Shape;208;p15"/>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10101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5"/>
            <p:cNvSpPr txBox="1"/>
            <p:nvPr/>
          </p:nvSpPr>
          <p:spPr>
            <a:xfrm>
              <a:off x="0" y="-28575"/>
              <a:ext cx="1150437" cy="199041"/>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0" name="Google Shape;210;p15"/>
          <p:cNvGrpSpPr/>
          <p:nvPr/>
        </p:nvGrpSpPr>
        <p:grpSpPr>
          <a:xfrm>
            <a:off x="1595967" y="7082684"/>
            <a:ext cx="4368067" cy="755733"/>
            <a:chOff x="0" y="-28575"/>
            <a:chExt cx="1150437" cy="199041"/>
          </a:xfrm>
        </p:grpSpPr>
        <p:sp>
          <p:nvSpPr>
            <p:cNvPr id="211" name="Google Shape;211;p15"/>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10101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5"/>
            <p:cNvSpPr txBox="1"/>
            <p:nvPr/>
          </p:nvSpPr>
          <p:spPr>
            <a:xfrm>
              <a:off x="0" y="-28575"/>
              <a:ext cx="1150437" cy="199041"/>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3" name="Google Shape;213;p15"/>
          <p:cNvGrpSpPr/>
          <p:nvPr/>
        </p:nvGrpSpPr>
        <p:grpSpPr>
          <a:xfrm>
            <a:off x="2936116" y="8069077"/>
            <a:ext cx="754204" cy="780719"/>
            <a:chOff x="0" y="-28575"/>
            <a:chExt cx="812800" cy="841375"/>
          </a:xfrm>
        </p:grpSpPr>
        <p:sp>
          <p:nvSpPr>
            <p:cNvPr id="214" name="Google Shape;214;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FFFF"/>
            </a:solidFill>
            <a:ln cap="rnd" cmpd="sng" w="38100">
              <a:solidFill>
                <a:srgbClr val="10101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5"/>
            <p:cNvSpPr txBox="1"/>
            <p:nvPr/>
          </p:nvSpPr>
          <p:spPr>
            <a:xfrm>
              <a:off x="0" y="-28575"/>
              <a:ext cx="812800" cy="841375"/>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6" name="Google Shape;216;p15"/>
          <p:cNvGrpSpPr/>
          <p:nvPr/>
        </p:nvGrpSpPr>
        <p:grpSpPr>
          <a:xfrm>
            <a:off x="3869679" y="8069077"/>
            <a:ext cx="754204" cy="780719"/>
            <a:chOff x="0" y="-28575"/>
            <a:chExt cx="812800" cy="841375"/>
          </a:xfrm>
        </p:grpSpPr>
        <p:sp>
          <p:nvSpPr>
            <p:cNvPr id="217" name="Google Shape;217;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101010"/>
            </a:solidFill>
            <a:ln cap="rnd" cmpd="sng" w="38100">
              <a:solidFill>
                <a:srgbClr val="10101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5"/>
            <p:cNvSpPr txBox="1"/>
            <p:nvPr/>
          </p:nvSpPr>
          <p:spPr>
            <a:xfrm>
              <a:off x="0" y="-28575"/>
              <a:ext cx="812800" cy="841375"/>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19" name="Google Shape;219;p15"/>
          <p:cNvSpPr txBox="1"/>
          <p:nvPr/>
        </p:nvSpPr>
        <p:spPr>
          <a:xfrm>
            <a:off x="1689357" y="3407616"/>
            <a:ext cx="4181285" cy="547878"/>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This presentation template</a:t>
            </a:r>
            <a:endParaRPr/>
          </a:p>
          <a:p>
            <a:pPr indent="0" lvl="0"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uses the following free fonts:</a:t>
            </a:r>
            <a:endParaRPr/>
          </a:p>
        </p:txBody>
      </p:sp>
      <p:sp>
        <p:nvSpPr>
          <p:cNvPr id="220" name="Google Shape;220;p15"/>
          <p:cNvSpPr txBox="1"/>
          <p:nvPr/>
        </p:nvSpPr>
        <p:spPr>
          <a:xfrm>
            <a:off x="1632416" y="6519477"/>
            <a:ext cx="4368067" cy="271653"/>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You can find these fonts online too.</a:t>
            </a:r>
            <a:endParaRPr/>
          </a:p>
        </p:txBody>
      </p:sp>
      <p:sp>
        <p:nvSpPr>
          <p:cNvPr id="221" name="Google Shape;221;p15"/>
          <p:cNvSpPr txBox="1"/>
          <p:nvPr/>
        </p:nvSpPr>
        <p:spPr>
          <a:xfrm>
            <a:off x="2204732" y="4182648"/>
            <a:ext cx="3150600" cy="2274600"/>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800" u="none" cap="none" strike="noStrike">
                <a:solidFill>
                  <a:srgbClr val="101010"/>
                </a:solidFill>
                <a:latin typeface="Inter"/>
                <a:ea typeface="Inter"/>
                <a:cs typeface="Inter"/>
                <a:sym typeface="Inter"/>
              </a:rPr>
              <a:t>TITLES:</a:t>
            </a:r>
            <a:endParaRPr/>
          </a:p>
          <a:p>
            <a:pPr indent="0" lvl="0" marL="0" marR="0" rtl="0" algn="ctr">
              <a:lnSpc>
                <a:spcPct val="103000"/>
              </a:lnSpc>
              <a:spcBef>
                <a:spcPts val="0"/>
              </a:spcBef>
              <a:spcAft>
                <a:spcPts val="0"/>
              </a:spcAft>
              <a:buNone/>
            </a:pPr>
            <a:r>
              <a:rPr b="0" i="0" lang="en-US" sz="1800" u="none" cap="none" strike="noStrike">
                <a:solidFill>
                  <a:srgbClr val="101010"/>
                </a:solidFill>
                <a:latin typeface="Inter"/>
                <a:ea typeface="Inter"/>
                <a:cs typeface="Inter"/>
                <a:sym typeface="Inter"/>
              </a:rPr>
              <a:t>INTER</a:t>
            </a:r>
            <a:endParaRPr/>
          </a:p>
          <a:p>
            <a:pPr indent="0" lvl="0" marL="0" marR="0" rtl="0" algn="ctr">
              <a:lnSpc>
                <a:spcPct val="103000"/>
              </a:lnSpc>
              <a:spcBef>
                <a:spcPts val="0"/>
              </a:spcBef>
              <a:spcAft>
                <a:spcPts val="0"/>
              </a:spcAft>
              <a:buNone/>
            </a:pPr>
            <a:r>
              <a:t/>
            </a:r>
            <a:endParaRPr b="0" i="0" sz="1800" u="none" cap="none" strike="noStrike">
              <a:solidFill>
                <a:srgbClr val="101010"/>
              </a:solidFill>
              <a:latin typeface="Inter"/>
              <a:ea typeface="Inter"/>
              <a:cs typeface="Inter"/>
              <a:sym typeface="Inter"/>
            </a:endParaRPr>
          </a:p>
          <a:p>
            <a:pPr indent="0" lvl="0" marL="0" marR="0" rtl="0" algn="ctr">
              <a:lnSpc>
                <a:spcPct val="103000"/>
              </a:lnSpc>
              <a:spcBef>
                <a:spcPts val="0"/>
              </a:spcBef>
              <a:spcAft>
                <a:spcPts val="0"/>
              </a:spcAft>
              <a:buNone/>
            </a:pPr>
            <a:r>
              <a:rPr b="1" i="0" lang="en-US" sz="1800" u="none" cap="none" strike="noStrike">
                <a:solidFill>
                  <a:srgbClr val="101010"/>
                </a:solidFill>
                <a:latin typeface="Inter"/>
                <a:ea typeface="Inter"/>
                <a:cs typeface="Inter"/>
                <a:sym typeface="Inter"/>
              </a:rPr>
              <a:t>HEADERS:</a:t>
            </a:r>
            <a:endParaRPr/>
          </a:p>
          <a:p>
            <a:pPr indent="0" lvl="0" marL="0" marR="0" rtl="0" algn="ctr">
              <a:lnSpc>
                <a:spcPct val="103000"/>
              </a:lnSpc>
              <a:spcBef>
                <a:spcPts val="0"/>
              </a:spcBef>
              <a:spcAft>
                <a:spcPts val="0"/>
              </a:spcAft>
              <a:buNone/>
            </a:pPr>
            <a:r>
              <a:rPr b="0" i="0" lang="en-US" sz="1800" u="none" cap="none" strike="noStrike">
                <a:solidFill>
                  <a:srgbClr val="101010"/>
                </a:solidFill>
                <a:latin typeface="Inter"/>
                <a:ea typeface="Inter"/>
                <a:cs typeface="Inter"/>
                <a:sym typeface="Inter"/>
              </a:rPr>
              <a:t>INTER</a:t>
            </a:r>
            <a:endParaRPr/>
          </a:p>
          <a:p>
            <a:pPr indent="0" lvl="0" marL="0" marR="0" rtl="0" algn="ctr">
              <a:lnSpc>
                <a:spcPct val="103000"/>
              </a:lnSpc>
              <a:spcBef>
                <a:spcPts val="0"/>
              </a:spcBef>
              <a:spcAft>
                <a:spcPts val="0"/>
              </a:spcAft>
              <a:buNone/>
            </a:pPr>
            <a:r>
              <a:t/>
            </a:r>
            <a:endParaRPr b="0" i="0" sz="1800" u="none" cap="none" strike="noStrike">
              <a:solidFill>
                <a:srgbClr val="101010"/>
              </a:solidFill>
              <a:latin typeface="Inter"/>
              <a:ea typeface="Inter"/>
              <a:cs typeface="Inter"/>
              <a:sym typeface="Inter"/>
            </a:endParaRPr>
          </a:p>
          <a:p>
            <a:pPr indent="0" lvl="0" marL="0" marR="0" rtl="0" algn="ctr">
              <a:lnSpc>
                <a:spcPct val="103000"/>
              </a:lnSpc>
              <a:spcBef>
                <a:spcPts val="0"/>
              </a:spcBef>
              <a:spcAft>
                <a:spcPts val="0"/>
              </a:spcAft>
              <a:buNone/>
            </a:pPr>
            <a:r>
              <a:rPr b="1" i="0" lang="en-US" sz="1800" u="none" cap="none" strike="noStrike">
                <a:solidFill>
                  <a:srgbClr val="101010"/>
                </a:solidFill>
                <a:latin typeface="Inter"/>
                <a:ea typeface="Inter"/>
                <a:cs typeface="Inter"/>
                <a:sym typeface="Inter"/>
              </a:rPr>
              <a:t>BODY COPY:</a:t>
            </a:r>
            <a:endParaRPr/>
          </a:p>
          <a:p>
            <a:pPr indent="0" lvl="0" marL="0" marR="0" rtl="0" algn="ctr">
              <a:lnSpc>
                <a:spcPct val="103000"/>
              </a:lnSpc>
              <a:spcBef>
                <a:spcPts val="0"/>
              </a:spcBef>
              <a:spcAft>
                <a:spcPts val="0"/>
              </a:spcAft>
              <a:buNone/>
            </a:pPr>
            <a:r>
              <a:rPr b="0" i="0" lang="en-US" sz="1800" u="none" cap="none" strike="noStrike">
                <a:solidFill>
                  <a:srgbClr val="101010"/>
                </a:solidFill>
                <a:latin typeface="Inter"/>
                <a:ea typeface="Inter"/>
                <a:cs typeface="Inter"/>
                <a:sym typeface="Inter"/>
              </a:rPr>
              <a:t>INTER</a:t>
            </a:r>
            <a:endParaRPr/>
          </a:p>
        </p:txBody>
      </p:sp>
      <p:sp>
        <p:nvSpPr>
          <p:cNvPr id="222" name="Google Shape;222;p15"/>
          <p:cNvSpPr txBox="1"/>
          <p:nvPr/>
        </p:nvSpPr>
        <p:spPr>
          <a:xfrm>
            <a:off x="2702532" y="8982768"/>
            <a:ext cx="1221374" cy="170942"/>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101010"/>
                </a:solidFill>
                <a:latin typeface="Inter"/>
                <a:ea typeface="Inter"/>
                <a:cs typeface="Inter"/>
                <a:sym typeface="Inter"/>
              </a:rPr>
              <a:t>#FFFFFF</a:t>
            </a:r>
            <a:endParaRPr/>
          </a:p>
        </p:txBody>
      </p:sp>
      <p:sp>
        <p:nvSpPr>
          <p:cNvPr id="223" name="Google Shape;223;p15"/>
          <p:cNvSpPr txBox="1"/>
          <p:nvPr/>
        </p:nvSpPr>
        <p:spPr>
          <a:xfrm>
            <a:off x="3636095" y="8982768"/>
            <a:ext cx="1221374" cy="170942"/>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101010"/>
                </a:solidFill>
                <a:latin typeface="Inter"/>
                <a:ea typeface="Inter"/>
                <a:cs typeface="Inter"/>
                <a:sym typeface="Inter"/>
              </a:rPr>
              <a:t>#101010</a:t>
            </a:r>
            <a:endParaRPr/>
          </a:p>
        </p:txBody>
      </p:sp>
      <p:sp>
        <p:nvSpPr>
          <p:cNvPr id="224" name="Google Shape;224;p15"/>
          <p:cNvSpPr txBox="1"/>
          <p:nvPr/>
        </p:nvSpPr>
        <p:spPr>
          <a:xfrm>
            <a:off x="2204732" y="2683549"/>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101010"/>
                </a:solidFill>
                <a:latin typeface="Inter"/>
                <a:ea typeface="Inter"/>
                <a:cs typeface="Inter"/>
                <a:sym typeface="Inter"/>
              </a:rPr>
              <a:t>FONTS</a:t>
            </a:r>
            <a:endParaRPr/>
          </a:p>
        </p:txBody>
      </p:sp>
      <p:sp>
        <p:nvSpPr>
          <p:cNvPr id="225" name="Google Shape;225;p15"/>
          <p:cNvSpPr txBox="1"/>
          <p:nvPr/>
        </p:nvSpPr>
        <p:spPr>
          <a:xfrm>
            <a:off x="2204732" y="7286689"/>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101010"/>
                </a:solidFill>
                <a:latin typeface="Inter"/>
                <a:ea typeface="Inter"/>
                <a:cs typeface="Inter"/>
                <a:sym typeface="Inter"/>
              </a:rPr>
              <a:t>COLORS</a:t>
            </a:r>
            <a:endParaRPr/>
          </a:p>
        </p:txBody>
      </p:sp>
      <p:sp>
        <p:nvSpPr>
          <p:cNvPr id="226" name="Google Shape;226;p15"/>
          <p:cNvSpPr txBox="1"/>
          <p:nvPr/>
        </p:nvSpPr>
        <p:spPr>
          <a:xfrm>
            <a:off x="0" y="1520115"/>
            <a:ext cx="7560000" cy="27165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Use these design resources in your Canva Presentation.</a:t>
            </a:r>
            <a:endParaRPr/>
          </a:p>
        </p:txBody>
      </p:sp>
      <p:sp>
        <p:nvSpPr>
          <p:cNvPr id="227" name="Google Shape;227;p15"/>
          <p:cNvSpPr txBox="1"/>
          <p:nvPr/>
        </p:nvSpPr>
        <p:spPr>
          <a:xfrm>
            <a:off x="965278" y="841725"/>
            <a:ext cx="5629444" cy="64579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800" u="none" cap="none" strike="noStrike">
                <a:solidFill>
                  <a:srgbClr val="101010"/>
                </a:solidFill>
                <a:latin typeface="Inter"/>
                <a:ea typeface="Inter"/>
                <a:cs typeface="Inter"/>
                <a:sym typeface="Inter"/>
              </a:rPr>
              <a:t>Resource Page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grpSp>
        <p:nvGrpSpPr>
          <p:cNvPr id="232" name="Google Shape;232;p16"/>
          <p:cNvGrpSpPr/>
          <p:nvPr/>
        </p:nvGrpSpPr>
        <p:grpSpPr>
          <a:xfrm>
            <a:off x="791050" y="2819900"/>
            <a:ext cx="5977899" cy="2479089"/>
            <a:chOff x="0" y="-28575"/>
            <a:chExt cx="1658589" cy="687832"/>
          </a:xfrm>
        </p:grpSpPr>
        <p:sp>
          <p:nvSpPr>
            <p:cNvPr id="233" name="Google Shape;233;p16"/>
            <p:cNvSpPr/>
            <p:nvPr/>
          </p:nvSpPr>
          <p:spPr>
            <a:xfrm>
              <a:off x="0" y="0"/>
              <a:ext cx="1658589" cy="659257"/>
            </a:xfrm>
            <a:custGeom>
              <a:rect b="b" l="l" r="r" t="t"/>
              <a:pathLst>
                <a:path extrusionOk="0" h="659257" w="1658589">
                  <a:moveTo>
                    <a:pt x="20721" y="0"/>
                  </a:moveTo>
                  <a:lnTo>
                    <a:pt x="1637868" y="0"/>
                  </a:lnTo>
                  <a:cubicBezTo>
                    <a:pt x="1643363" y="0"/>
                    <a:pt x="1648634" y="2183"/>
                    <a:pt x="1652520" y="6069"/>
                  </a:cubicBezTo>
                  <a:cubicBezTo>
                    <a:pt x="1656406" y="9955"/>
                    <a:pt x="1658589" y="15226"/>
                    <a:pt x="1658589" y="20721"/>
                  </a:cubicBezTo>
                  <a:lnTo>
                    <a:pt x="1658589" y="638536"/>
                  </a:lnTo>
                  <a:cubicBezTo>
                    <a:pt x="1658589" y="649980"/>
                    <a:pt x="1649312" y="659257"/>
                    <a:pt x="1637868" y="659257"/>
                  </a:cubicBezTo>
                  <a:lnTo>
                    <a:pt x="20721" y="659257"/>
                  </a:lnTo>
                  <a:cubicBezTo>
                    <a:pt x="9277" y="659257"/>
                    <a:pt x="0" y="649980"/>
                    <a:pt x="0" y="638536"/>
                  </a:cubicBezTo>
                  <a:lnTo>
                    <a:pt x="0" y="20721"/>
                  </a:lnTo>
                  <a:cubicBezTo>
                    <a:pt x="0" y="9277"/>
                    <a:pt x="9277" y="0"/>
                    <a:pt x="20721" y="0"/>
                  </a:cubicBezTo>
                  <a:close/>
                </a:path>
              </a:pathLst>
            </a:custGeom>
            <a:solidFill>
              <a:srgbClr val="000000">
                <a:alpha val="0"/>
              </a:srgbClr>
            </a:solidFill>
            <a:ln cap="sq" cmpd="sng" w="9525">
              <a:solidFill>
                <a:srgbClr val="10101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6"/>
            <p:cNvSpPr txBox="1"/>
            <p:nvPr/>
          </p:nvSpPr>
          <p:spPr>
            <a:xfrm>
              <a:off x="0" y="-28575"/>
              <a:ext cx="1658589" cy="687832"/>
            </a:xfrm>
            <a:prstGeom prst="rect">
              <a:avLst/>
            </a:prstGeom>
            <a:noFill/>
            <a:ln>
              <a:noFill/>
            </a:ln>
          </p:spPr>
          <p:txBody>
            <a:bodyPr anchorCtr="0" anchor="ctr" bIns="33300" lIns="33300" spcFirstLastPara="1" rIns="33300" wrap="square" tIns="33300">
              <a:noAutofit/>
            </a:bodyPr>
            <a:lstStyle/>
            <a:p>
              <a:pPr indent="0" lvl="0" marL="0" marR="0" rtl="0" algn="ctr">
                <a:lnSpc>
                  <a:spcPct val="8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35" name="Google Shape;235;p16"/>
          <p:cNvGrpSpPr/>
          <p:nvPr/>
        </p:nvGrpSpPr>
        <p:grpSpPr>
          <a:xfrm>
            <a:off x="791050" y="5738499"/>
            <a:ext cx="5977899" cy="2479089"/>
            <a:chOff x="0" y="-28575"/>
            <a:chExt cx="1658589" cy="687832"/>
          </a:xfrm>
        </p:grpSpPr>
        <p:sp>
          <p:nvSpPr>
            <p:cNvPr id="236" name="Google Shape;236;p16"/>
            <p:cNvSpPr/>
            <p:nvPr/>
          </p:nvSpPr>
          <p:spPr>
            <a:xfrm>
              <a:off x="0" y="0"/>
              <a:ext cx="1658589" cy="659257"/>
            </a:xfrm>
            <a:custGeom>
              <a:rect b="b" l="l" r="r" t="t"/>
              <a:pathLst>
                <a:path extrusionOk="0" h="659257" w="1658589">
                  <a:moveTo>
                    <a:pt x="20721" y="0"/>
                  </a:moveTo>
                  <a:lnTo>
                    <a:pt x="1637868" y="0"/>
                  </a:lnTo>
                  <a:cubicBezTo>
                    <a:pt x="1643363" y="0"/>
                    <a:pt x="1648634" y="2183"/>
                    <a:pt x="1652520" y="6069"/>
                  </a:cubicBezTo>
                  <a:cubicBezTo>
                    <a:pt x="1656406" y="9955"/>
                    <a:pt x="1658589" y="15226"/>
                    <a:pt x="1658589" y="20721"/>
                  </a:cubicBezTo>
                  <a:lnTo>
                    <a:pt x="1658589" y="638536"/>
                  </a:lnTo>
                  <a:cubicBezTo>
                    <a:pt x="1658589" y="649980"/>
                    <a:pt x="1649312" y="659257"/>
                    <a:pt x="1637868" y="659257"/>
                  </a:cubicBezTo>
                  <a:lnTo>
                    <a:pt x="20721" y="659257"/>
                  </a:lnTo>
                  <a:cubicBezTo>
                    <a:pt x="9277" y="659257"/>
                    <a:pt x="0" y="649980"/>
                    <a:pt x="0" y="638536"/>
                  </a:cubicBezTo>
                  <a:lnTo>
                    <a:pt x="0" y="20721"/>
                  </a:lnTo>
                  <a:cubicBezTo>
                    <a:pt x="0" y="9277"/>
                    <a:pt x="9277" y="0"/>
                    <a:pt x="20721" y="0"/>
                  </a:cubicBezTo>
                  <a:close/>
                </a:path>
              </a:pathLst>
            </a:custGeom>
            <a:solidFill>
              <a:srgbClr val="000000">
                <a:alpha val="0"/>
              </a:srgbClr>
            </a:solidFill>
            <a:ln cap="sq" cmpd="sng" w="9525">
              <a:solidFill>
                <a:srgbClr val="10101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6"/>
            <p:cNvSpPr txBox="1"/>
            <p:nvPr/>
          </p:nvSpPr>
          <p:spPr>
            <a:xfrm>
              <a:off x="0" y="-28575"/>
              <a:ext cx="1658589" cy="687832"/>
            </a:xfrm>
            <a:prstGeom prst="rect">
              <a:avLst/>
            </a:prstGeom>
            <a:noFill/>
            <a:ln>
              <a:noFill/>
            </a:ln>
          </p:spPr>
          <p:txBody>
            <a:bodyPr anchorCtr="0" anchor="ctr" bIns="33300" lIns="33300" spcFirstLastPara="1" rIns="33300" wrap="square" tIns="33300">
              <a:noAutofit/>
            </a:bodyPr>
            <a:lstStyle/>
            <a:p>
              <a:pPr indent="0" lvl="0" marL="0" marR="0" rtl="0" algn="ctr">
                <a:lnSpc>
                  <a:spcPct val="89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38" name="Google Shape;238;p16"/>
          <p:cNvSpPr txBox="1"/>
          <p:nvPr/>
        </p:nvSpPr>
        <p:spPr>
          <a:xfrm>
            <a:off x="756000" y="1869267"/>
            <a:ext cx="6048000" cy="547878"/>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This presentation template is free for everyone to use thanks to the following:</a:t>
            </a:r>
            <a:endParaRPr/>
          </a:p>
        </p:txBody>
      </p:sp>
      <p:sp>
        <p:nvSpPr>
          <p:cNvPr id="239" name="Google Shape;239;p16"/>
          <p:cNvSpPr txBox="1"/>
          <p:nvPr/>
        </p:nvSpPr>
        <p:spPr>
          <a:xfrm>
            <a:off x="2445866" y="8760514"/>
            <a:ext cx="2668269" cy="27165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1" i="0" lang="en-US" sz="1800" u="none" cap="none" strike="noStrike">
                <a:solidFill>
                  <a:srgbClr val="101010"/>
                </a:solidFill>
                <a:latin typeface="Inter"/>
                <a:ea typeface="Inter"/>
                <a:cs typeface="Inter"/>
                <a:sym typeface="Inter"/>
              </a:rPr>
              <a:t>Happy designing!</a:t>
            </a:r>
            <a:endParaRPr/>
          </a:p>
        </p:txBody>
      </p:sp>
      <p:sp>
        <p:nvSpPr>
          <p:cNvPr id="240" name="Google Shape;240;p16"/>
          <p:cNvSpPr txBox="1"/>
          <p:nvPr/>
        </p:nvSpPr>
        <p:spPr>
          <a:xfrm>
            <a:off x="-903625" y="4677006"/>
            <a:ext cx="9367250" cy="27165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for the presentation template</a:t>
            </a:r>
            <a:endParaRPr/>
          </a:p>
        </p:txBody>
      </p:sp>
      <p:sp>
        <p:nvSpPr>
          <p:cNvPr id="241" name="Google Shape;241;p16"/>
          <p:cNvSpPr txBox="1"/>
          <p:nvPr/>
        </p:nvSpPr>
        <p:spPr>
          <a:xfrm>
            <a:off x="-903625" y="7244278"/>
            <a:ext cx="9367250" cy="271653"/>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1800" u="none" cap="none" strike="noStrike">
                <a:solidFill>
                  <a:srgbClr val="101010"/>
                </a:solidFill>
                <a:latin typeface="Inter"/>
                <a:ea typeface="Inter"/>
                <a:cs typeface="Inter"/>
                <a:sym typeface="Inter"/>
              </a:rPr>
              <a:t>for the photos</a:t>
            </a:r>
            <a:endParaRPr/>
          </a:p>
        </p:txBody>
      </p:sp>
      <p:sp>
        <p:nvSpPr>
          <p:cNvPr id="242" name="Google Shape;242;p16"/>
          <p:cNvSpPr txBox="1"/>
          <p:nvPr/>
        </p:nvSpPr>
        <p:spPr>
          <a:xfrm>
            <a:off x="317556" y="841725"/>
            <a:ext cx="6924888" cy="64579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800" u="none" cap="none" strike="noStrike">
                <a:solidFill>
                  <a:srgbClr val="101010"/>
                </a:solidFill>
                <a:latin typeface="Inter"/>
                <a:ea typeface="Inter"/>
                <a:cs typeface="Inter"/>
                <a:sym typeface="Inter"/>
              </a:rPr>
              <a:t>Credits</a:t>
            </a:r>
            <a:endParaRPr/>
          </a:p>
        </p:txBody>
      </p:sp>
      <p:sp>
        <p:nvSpPr>
          <p:cNvPr id="243" name="Google Shape;243;p16"/>
          <p:cNvSpPr txBox="1"/>
          <p:nvPr/>
        </p:nvSpPr>
        <p:spPr>
          <a:xfrm>
            <a:off x="899983" y="6544287"/>
            <a:ext cx="5760034" cy="589868"/>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473" u="none" cap="none" strike="noStrike">
                <a:solidFill>
                  <a:srgbClr val="101010"/>
                </a:solidFill>
                <a:latin typeface="Inter"/>
                <a:ea typeface="Inter"/>
                <a:cs typeface="Inter"/>
                <a:sym typeface="Inter"/>
              </a:rPr>
              <a:t>Pexels, Pixabay</a:t>
            </a:r>
            <a:endParaRPr/>
          </a:p>
        </p:txBody>
      </p:sp>
      <p:pic>
        <p:nvPicPr>
          <p:cNvPr id="244" name="Google Shape;244;p16"/>
          <p:cNvPicPr preferRelativeResize="0"/>
          <p:nvPr/>
        </p:nvPicPr>
        <p:blipFill>
          <a:blip r:embed="rId3">
            <a:alphaModFix/>
          </a:blip>
          <a:stretch>
            <a:fillRect/>
          </a:stretch>
        </p:blipFill>
        <p:spPr>
          <a:xfrm>
            <a:off x="1490175" y="3332675"/>
            <a:ext cx="4579650" cy="11544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