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3400" cx="7556500"/>
  <p:notesSz cx="6858000" cy="9144000"/>
  <p:embeddedFontLst>
    <p:embeddedFont>
      <p:font typeface="Inter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Inter-bold.fntdata"/><Relationship Id="rId10" Type="http://schemas.openxmlformats.org/officeDocument/2006/relationships/font" Target="fonts/Inter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050" y="-11950"/>
            <a:ext cx="2176875" cy="277171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2927149" y="2322801"/>
            <a:ext cx="4141802" cy="1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+123-456-7890 / hello@reallygreatsite.com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2927149" y="1486946"/>
            <a:ext cx="4141802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JANE DOE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2927149" y="2115791"/>
            <a:ext cx="4141802" cy="1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606060"/>
                </a:solidFill>
                <a:latin typeface="Inter"/>
                <a:ea typeface="Inter"/>
                <a:cs typeface="Inter"/>
                <a:sym typeface="Inter"/>
              </a:rPr>
              <a:t>BUSINESS DEVELOPMENT MANAGER</a:t>
            </a:r>
            <a:endParaRPr/>
          </a:p>
        </p:txBody>
      </p:sp>
      <p:cxnSp>
        <p:nvCxnSpPr>
          <p:cNvPr id="88" name="Google Shape;88;p13"/>
          <p:cNvCxnSpPr/>
          <p:nvPr/>
        </p:nvCxnSpPr>
        <p:spPr>
          <a:xfrm>
            <a:off x="2927149" y="2625061"/>
            <a:ext cx="41418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13"/>
          <p:cNvSpPr txBox="1"/>
          <p:nvPr/>
        </p:nvSpPr>
        <p:spPr>
          <a:xfrm>
            <a:off x="491049" y="3276660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EXPERIENCE</a:t>
            </a:r>
            <a:endParaRPr/>
          </a:p>
        </p:txBody>
      </p:sp>
      <p:cxnSp>
        <p:nvCxnSpPr>
          <p:cNvPr id="90" name="Google Shape;90;p13"/>
          <p:cNvCxnSpPr/>
          <p:nvPr/>
        </p:nvCxnSpPr>
        <p:spPr>
          <a:xfrm>
            <a:off x="491049" y="3615165"/>
            <a:ext cx="65779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1" name="Google Shape;91;p13"/>
          <p:cNvSpPr txBox="1"/>
          <p:nvPr/>
        </p:nvSpPr>
        <p:spPr>
          <a:xfrm>
            <a:off x="491049" y="3767565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2021 - present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2283446" y="376756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2283446" y="397330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Business Development Manager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2283446" y="4179045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491049" y="5070585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2016-2021</a:t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2283446" y="507058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2283446" y="527632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Project Manager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2283446" y="5482066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491049" y="6354556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2014-2016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2283446" y="635455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2283446" y="656029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Project Assistant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2283446" y="6766036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491049" y="766710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EDUCATION</a:t>
            </a:r>
            <a:endParaRPr/>
          </a:p>
        </p:txBody>
      </p:sp>
      <p:cxnSp>
        <p:nvCxnSpPr>
          <p:cNvPr id="104" name="Google Shape;104;p13"/>
          <p:cNvCxnSpPr/>
          <p:nvPr/>
        </p:nvCxnSpPr>
        <p:spPr>
          <a:xfrm>
            <a:off x="491049" y="8005606"/>
            <a:ext cx="65779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13"/>
          <p:cNvSpPr txBox="1"/>
          <p:nvPr/>
        </p:nvSpPr>
        <p:spPr>
          <a:xfrm>
            <a:off x="491049" y="8158006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2011-2016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2283446" y="815800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BS BUSINESS ADMINISTRATION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2283446" y="836374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University Name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2283446" y="856948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Brief description here.</a:t>
            </a:r>
            <a:endParaRPr/>
          </a:p>
        </p:txBody>
      </p:sp>
      <p:sp>
        <p:nvSpPr>
          <p:cNvPr id="109" name="Google Shape;109;p13"/>
          <p:cNvSpPr txBox="1"/>
          <p:nvPr/>
        </p:nvSpPr>
        <p:spPr>
          <a:xfrm>
            <a:off x="491049" y="901335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SKILLS</a:t>
            </a:r>
            <a:endParaRPr/>
          </a:p>
        </p:txBody>
      </p:sp>
      <p:cxnSp>
        <p:nvCxnSpPr>
          <p:cNvPr id="110" name="Google Shape;110;p13"/>
          <p:cNvCxnSpPr/>
          <p:nvPr/>
        </p:nvCxnSpPr>
        <p:spPr>
          <a:xfrm>
            <a:off x="491049" y="9351856"/>
            <a:ext cx="3051276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p13"/>
          <p:cNvSpPr txBox="1"/>
          <p:nvPr/>
        </p:nvSpPr>
        <p:spPr>
          <a:xfrm>
            <a:off x="491049" y="9504256"/>
            <a:ext cx="1498857" cy="472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one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two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three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1989906" y="9504256"/>
            <a:ext cx="1552418" cy="472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four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five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six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4017675" y="901335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REFERENCES</a:t>
            </a:r>
            <a:endParaRPr/>
          </a:p>
        </p:txBody>
      </p:sp>
      <p:cxnSp>
        <p:nvCxnSpPr>
          <p:cNvPr id="114" name="Google Shape;114;p13"/>
          <p:cNvCxnSpPr/>
          <p:nvPr/>
        </p:nvCxnSpPr>
        <p:spPr>
          <a:xfrm>
            <a:off x="4017675" y="9351856"/>
            <a:ext cx="3051276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13"/>
          <p:cNvSpPr txBox="1"/>
          <p:nvPr/>
        </p:nvSpPr>
        <p:spPr>
          <a:xfrm>
            <a:off x="4017675" y="9504256"/>
            <a:ext cx="3051276" cy="32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References are available upon request.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2075" y="-11950"/>
            <a:ext cx="2176875" cy="277171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4"/>
          <p:cNvSpPr txBox="1"/>
          <p:nvPr/>
        </p:nvSpPr>
        <p:spPr>
          <a:xfrm>
            <a:off x="491049" y="2322801"/>
            <a:ext cx="4141802" cy="1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+123-456-7890 / hello@reallygreatsite.com</a:t>
            </a: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491049" y="1486946"/>
            <a:ext cx="4141802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JOHN DOE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491049" y="2115791"/>
            <a:ext cx="4141802" cy="1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606060"/>
                </a:solidFill>
                <a:latin typeface="Inter"/>
                <a:ea typeface="Inter"/>
                <a:cs typeface="Inter"/>
                <a:sym typeface="Inter"/>
              </a:rPr>
              <a:t>BUSINESS DEVELOPMENT MANAGER</a:t>
            </a:r>
            <a:endParaRPr/>
          </a:p>
        </p:txBody>
      </p:sp>
      <p:cxnSp>
        <p:nvCxnSpPr>
          <p:cNvPr id="124" name="Google Shape;124;p14"/>
          <p:cNvCxnSpPr/>
          <p:nvPr/>
        </p:nvCxnSpPr>
        <p:spPr>
          <a:xfrm>
            <a:off x="491049" y="2625061"/>
            <a:ext cx="41418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5" name="Google Shape;125;p14"/>
          <p:cNvSpPr txBox="1"/>
          <p:nvPr/>
        </p:nvSpPr>
        <p:spPr>
          <a:xfrm>
            <a:off x="491049" y="3276660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EXPERIENCE</a:t>
            </a:r>
            <a:endParaRPr/>
          </a:p>
        </p:txBody>
      </p:sp>
      <p:cxnSp>
        <p:nvCxnSpPr>
          <p:cNvPr id="126" name="Google Shape;126;p14"/>
          <p:cNvCxnSpPr/>
          <p:nvPr/>
        </p:nvCxnSpPr>
        <p:spPr>
          <a:xfrm>
            <a:off x="491049" y="3615165"/>
            <a:ext cx="65779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14"/>
          <p:cNvSpPr txBox="1"/>
          <p:nvPr/>
        </p:nvSpPr>
        <p:spPr>
          <a:xfrm>
            <a:off x="491049" y="3767565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2021 - present</a:t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2283446" y="376756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2283446" y="397330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Business Development Manager</a:t>
            </a:r>
            <a:endParaRPr/>
          </a:p>
        </p:txBody>
      </p:sp>
      <p:sp>
        <p:nvSpPr>
          <p:cNvPr id="130" name="Google Shape;130;p14"/>
          <p:cNvSpPr txBox="1"/>
          <p:nvPr/>
        </p:nvSpPr>
        <p:spPr>
          <a:xfrm>
            <a:off x="2283446" y="4179045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31" name="Google Shape;131;p14"/>
          <p:cNvSpPr txBox="1"/>
          <p:nvPr/>
        </p:nvSpPr>
        <p:spPr>
          <a:xfrm>
            <a:off x="491049" y="5070585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2016-2021</a:t>
            </a:r>
            <a:endParaRPr/>
          </a:p>
        </p:txBody>
      </p:sp>
      <p:sp>
        <p:nvSpPr>
          <p:cNvPr id="132" name="Google Shape;132;p14"/>
          <p:cNvSpPr txBox="1"/>
          <p:nvPr/>
        </p:nvSpPr>
        <p:spPr>
          <a:xfrm>
            <a:off x="2283446" y="507058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133" name="Google Shape;133;p14"/>
          <p:cNvSpPr txBox="1"/>
          <p:nvPr/>
        </p:nvSpPr>
        <p:spPr>
          <a:xfrm>
            <a:off x="2283446" y="5276325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Project Manager</a:t>
            </a:r>
            <a:endParaRPr/>
          </a:p>
        </p:txBody>
      </p:sp>
      <p:sp>
        <p:nvSpPr>
          <p:cNvPr id="134" name="Google Shape;134;p14"/>
          <p:cNvSpPr txBox="1"/>
          <p:nvPr/>
        </p:nvSpPr>
        <p:spPr>
          <a:xfrm>
            <a:off x="2283446" y="5482066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491049" y="6354556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2014-2016</a:t>
            </a:r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2283446" y="635455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COMPANY NAME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2283446" y="656029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Project Assistant</a:t>
            </a:r>
            <a:endParaRPr/>
          </a:p>
        </p:txBody>
      </p:sp>
      <p:sp>
        <p:nvSpPr>
          <p:cNvPr id="138" name="Google Shape;138;p14"/>
          <p:cNvSpPr txBox="1"/>
          <p:nvPr/>
        </p:nvSpPr>
        <p:spPr>
          <a:xfrm>
            <a:off x="2283446" y="6766036"/>
            <a:ext cx="4785505" cy="624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Write a brief description of your tasks and responsibilities here. 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491049" y="766710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EDUCATION</a:t>
            </a:r>
            <a:endParaRPr/>
          </a:p>
        </p:txBody>
      </p:sp>
      <p:cxnSp>
        <p:nvCxnSpPr>
          <p:cNvPr id="140" name="Google Shape;140;p14"/>
          <p:cNvCxnSpPr/>
          <p:nvPr/>
        </p:nvCxnSpPr>
        <p:spPr>
          <a:xfrm>
            <a:off x="491049" y="8005606"/>
            <a:ext cx="6577902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14"/>
          <p:cNvSpPr txBox="1"/>
          <p:nvPr/>
        </p:nvSpPr>
        <p:spPr>
          <a:xfrm>
            <a:off x="491049" y="8158006"/>
            <a:ext cx="12874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2011-2016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2283446" y="815800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BS BUSINESS ADMINISTRATION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2283446" y="836374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University Name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2283446" y="8569486"/>
            <a:ext cx="4785505" cy="16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Brief description here.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491049" y="901335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SKILLS</a:t>
            </a:r>
            <a:endParaRPr/>
          </a:p>
        </p:txBody>
      </p:sp>
      <p:cxnSp>
        <p:nvCxnSpPr>
          <p:cNvPr id="146" name="Google Shape;146;p14"/>
          <p:cNvCxnSpPr/>
          <p:nvPr/>
        </p:nvCxnSpPr>
        <p:spPr>
          <a:xfrm>
            <a:off x="491049" y="9351856"/>
            <a:ext cx="3051276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" name="Google Shape;147;p14"/>
          <p:cNvSpPr txBox="1"/>
          <p:nvPr/>
        </p:nvSpPr>
        <p:spPr>
          <a:xfrm>
            <a:off x="491049" y="9504256"/>
            <a:ext cx="1498857" cy="472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one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two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three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989906" y="9504256"/>
            <a:ext cx="1552418" cy="472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four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five</a:t>
            </a:r>
            <a:endParaRPr/>
          </a:p>
          <a:p>
            <a:pPr indent="-151130" lvl="1" marL="30226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101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Skill six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4017675" y="9013351"/>
            <a:ext cx="1792398" cy="220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REFERENCES</a:t>
            </a:r>
            <a:endParaRPr/>
          </a:p>
        </p:txBody>
      </p:sp>
      <p:cxnSp>
        <p:nvCxnSpPr>
          <p:cNvPr id="150" name="Google Shape;150;p14"/>
          <p:cNvCxnSpPr/>
          <p:nvPr/>
        </p:nvCxnSpPr>
        <p:spPr>
          <a:xfrm>
            <a:off x="4017675" y="9351856"/>
            <a:ext cx="3051276" cy="0"/>
          </a:xfrm>
          <a:prstGeom prst="straightConnector1">
            <a:avLst/>
          </a:prstGeom>
          <a:noFill/>
          <a:ln cap="flat" cmpd="sng" w="19050">
            <a:solidFill>
              <a:srgbClr val="10101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1" name="Google Shape;151;p14"/>
          <p:cNvSpPr txBox="1"/>
          <p:nvPr/>
        </p:nvSpPr>
        <p:spPr>
          <a:xfrm>
            <a:off x="4017675" y="9504256"/>
            <a:ext cx="3051276" cy="32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References are available upon request.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oogle Shape;156;p15"/>
          <p:cNvGrpSpPr/>
          <p:nvPr/>
        </p:nvGrpSpPr>
        <p:grpSpPr>
          <a:xfrm>
            <a:off x="1231180" y="2167566"/>
            <a:ext cx="5097641" cy="7508818"/>
            <a:chOff x="0" y="-28575"/>
            <a:chExt cx="1342589" cy="1977631"/>
          </a:xfrm>
        </p:grpSpPr>
        <p:sp>
          <p:nvSpPr>
            <p:cNvPr id="157" name="Google Shape;157;p15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19050">
              <a:solidFill>
                <a:srgbClr val="10101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5"/>
            <p:cNvSpPr txBox="1"/>
            <p:nvPr/>
          </p:nvSpPr>
          <p:spPr>
            <a:xfrm>
              <a:off x="0" y="-28575"/>
              <a:ext cx="1342589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5"/>
          <p:cNvGrpSpPr/>
          <p:nvPr/>
        </p:nvGrpSpPr>
        <p:grpSpPr>
          <a:xfrm>
            <a:off x="1595967" y="2448284"/>
            <a:ext cx="4368067" cy="755733"/>
            <a:chOff x="0" y="-28575"/>
            <a:chExt cx="1150437" cy="199041"/>
          </a:xfrm>
        </p:grpSpPr>
        <p:sp>
          <p:nvSpPr>
            <p:cNvPr id="160" name="Google Shape;160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10101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5"/>
            <p:cNvSpPr txBox="1"/>
            <p:nvPr/>
          </p:nvSpPr>
          <p:spPr>
            <a:xfrm>
              <a:off x="0" y="-28575"/>
              <a:ext cx="1150437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15"/>
          <p:cNvGrpSpPr/>
          <p:nvPr/>
        </p:nvGrpSpPr>
        <p:grpSpPr>
          <a:xfrm>
            <a:off x="1595967" y="7082684"/>
            <a:ext cx="4368067" cy="755733"/>
            <a:chOff x="0" y="-28575"/>
            <a:chExt cx="1150437" cy="199041"/>
          </a:xfrm>
        </p:grpSpPr>
        <p:sp>
          <p:nvSpPr>
            <p:cNvPr id="163" name="Google Shape;163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10101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5"/>
            <p:cNvSpPr txBox="1"/>
            <p:nvPr/>
          </p:nvSpPr>
          <p:spPr>
            <a:xfrm>
              <a:off x="0" y="-28575"/>
              <a:ext cx="1150437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15"/>
          <p:cNvGrpSpPr/>
          <p:nvPr/>
        </p:nvGrpSpPr>
        <p:grpSpPr>
          <a:xfrm>
            <a:off x="2936116" y="8069077"/>
            <a:ext cx="754204" cy="780719"/>
            <a:chOff x="0" y="-28575"/>
            <a:chExt cx="812800" cy="841375"/>
          </a:xfrm>
        </p:grpSpPr>
        <p:sp>
          <p:nvSpPr>
            <p:cNvPr id="166" name="Google Shape;166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10101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5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" name="Google Shape;168;p15"/>
          <p:cNvGrpSpPr/>
          <p:nvPr/>
        </p:nvGrpSpPr>
        <p:grpSpPr>
          <a:xfrm>
            <a:off x="3869679" y="8069077"/>
            <a:ext cx="754204" cy="780719"/>
            <a:chOff x="0" y="-28575"/>
            <a:chExt cx="812800" cy="841375"/>
          </a:xfrm>
        </p:grpSpPr>
        <p:sp>
          <p:nvSpPr>
            <p:cNvPr id="169" name="Google Shape;169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01010"/>
            </a:solidFill>
            <a:ln cap="rnd" cmpd="sng" w="38100">
              <a:solidFill>
                <a:srgbClr val="10101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5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1" name="Google Shape;171;p15"/>
          <p:cNvSpPr txBox="1"/>
          <p:nvPr/>
        </p:nvSpPr>
        <p:spPr>
          <a:xfrm>
            <a:off x="1689357" y="3407616"/>
            <a:ext cx="4181285" cy="5478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uses the following free fonts: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1632416" y="6519477"/>
            <a:ext cx="4368067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You can find these fonts online too.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2204732" y="4204140"/>
            <a:ext cx="31506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TITLES: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INTER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10101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HEADERS: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INTER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10101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BODY COPY: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INTER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2702532" y="8982768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#FFFFFF</a:t>
            </a:r>
            <a:endParaRPr/>
          </a:p>
        </p:txBody>
      </p:sp>
      <p:sp>
        <p:nvSpPr>
          <p:cNvPr id="175" name="Google Shape;175;p15"/>
          <p:cNvSpPr txBox="1"/>
          <p:nvPr/>
        </p:nvSpPr>
        <p:spPr>
          <a:xfrm>
            <a:off x="3636095" y="8982768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#101010</a:t>
            </a: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2204732" y="2693074"/>
            <a:ext cx="3150536" cy="374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FONTS</a:t>
            </a:r>
            <a:endParaRPr/>
          </a:p>
        </p:txBody>
      </p:sp>
      <p:sp>
        <p:nvSpPr>
          <p:cNvPr id="177" name="Google Shape;177;p15"/>
          <p:cNvSpPr txBox="1"/>
          <p:nvPr/>
        </p:nvSpPr>
        <p:spPr>
          <a:xfrm>
            <a:off x="2204732" y="7296214"/>
            <a:ext cx="3150536" cy="3746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COLORS</a:t>
            </a:r>
            <a:endParaRPr/>
          </a:p>
        </p:txBody>
      </p:sp>
      <p:sp>
        <p:nvSpPr>
          <p:cNvPr id="178" name="Google Shape;178;p15"/>
          <p:cNvSpPr txBox="1"/>
          <p:nvPr/>
        </p:nvSpPr>
        <p:spPr>
          <a:xfrm>
            <a:off x="0" y="1520115"/>
            <a:ext cx="756000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Use these design resources in your Canva Presentation.</a:t>
            </a:r>
            <a:endParaRPr/>
          </a:p>
        </p:txBody>
      </p:sp>
      <p:sp>
        <p:nvSpPr>
          <p:cNvPr id="179" name="Google Shape;179;p15"/>
          <p:cNvSpPr txBox="1"/>
          <p:nvPr/>
        </p:nvSpPr>
        <p:spPr>
          <a:xfrm>
            <a:off x="965278" y="841725"/>
            <a:ext cx="5629444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" name="Google Shape;184;p16"/>
          <p:cNvGrpSpPr/>
          <p:nvPr/>
        </p:nvGrpSpPr>
        <p:grpSpPr>
          <a:xfrm>
            <a:off x="791050" y="2819900"/>
            <a:ext cx="5977899" cy="2479089"/>
            <a:chOff x="0" y="-28575"/>
            <a:chExt cx="1658589" cy="687832"/>
          </a:xfrm>
        </p:grpSpPr>
        <p:sp>
          <p:nvSpPr>
            <p:cNvPr id="185" name="Google Shape;185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0721" y="0"/>
                  </a:moveTo>
                  <a:lnTo>
                    <a:pt x="1637868" y="0"/>
                  </a:lnTo>
                  <a:cubicBezTo>
                    <a:pt x="1643363" y="0"/>
                    <a:pt x="1648634" y="2183"/>
                    <a:pt x="1652520" y="6069"/>
                  </a:cubicBezTo>
                  <a:cubicBezTo>
                    <a:pt x="1656406" y="9955"/>
                    <a:pt x="1658589" y="15226"/>
                    <a:pt x="1658589" y="20721"/>
                  </a:cubicBezTo>
                  <a:lnTo>
                    <a:pt x="1658589" y="638536"/>
                  </a:lnTo>
                  <a:cubicBezTo>
                    <a:pt x="1658589" y="649980"/>
                    <a:pt x="1649312" y="659257"/>
                    <a:pt x="1637868" y="659257"/>
                  </a:cubicBezTo>
                  <a:lnTo>
                    <a:pt x="20721" y="659257"/>
                  </a:lnTo>
                  <a:cubicBezTo>
                    <a:pt x="9277" y="659257"/>
                    <a:pt x="0" y="649980"/>
                    <a:pt x="0" y="638536"/>
                  </a:cubicBezTo>
                  <a:lnTo>
                    <a:pt x="0" y="20721"/>
                  </a:lnTo>
                  <a:cubicBezTo>
                    <a:pt x="0" y="9277"/>
                    <a:pt x="9277" y="0"/>
                    <a:pt x="2072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10101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300" lIns="33300" spcFirstLastPara="1" rIns="33300" wrap="square" tIns="33300">
              <a:noAutofit/>
            </a:bodyPr>
            <a:lstStyle/>
            <a:p>
              <a:pPr indent="0" lvl="0" marL="0" marR="0" rtl="0" algn="ctr">
                <a:lnSpc>
                  <a:spcPct val="89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6"/>
          <p:cNvGrpSpPr/>
          <p:nvPr/>
        </p:nvGrpSpPr>
        <p:grpSpPr>
          <a:xfrm>
            <a:off x="791050" y="5738499"/>
            <a:ext cx="5977899" cy="2479089"/>
            <a:chOff x="0" y="-28575"/>
            <a:chExt cx="1658589" cy="687832"/>
          </a:xfrm>
        </p:grpSpPr>
        <p:sp>
          <p:nvSpPr>
            <p:cNvPr id="188" name="Google Shape;188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0721" y="0"/>
                  </a:moveTo>
                  <a:lnTo>
                    <a:pt x="1637868" y="0"/>
                  </a:lnTo>
                  <a:cubicBezTo>
                    <a:pt x="1643363" y="0"/>
                    <a:pt x="1648634" y="2183"/>
                    <a:pt x="1652520" y="6069"/>
                  </a:cubicBezTo>
                  <a:cubicBezTo>
                    <a:pt x="1656406" y="9955"/>
                    <a:pt x="1658589" y="15226"/>
                    <a:pt x="1658589" y="20721"/>
                  </a:cubicBezTo>
                  <a:lnTo>
                    <a:pt x="1658589" y="638536"/>
                  </a:lnTo>
                  <a:cubicBezTo>
                    <a:pt x="1658589" y="649980"/>
                    <a:pt x="1649312" y="659257"/>
                    <a:pt x="1637868" y="659257"/>
                  </a:cubicBezTo>
                  <a:lnTo>
                    <a:pt x="20721" y="659257"/>
                  </a:lnTo>
                  <a:cubicBezTo>
                    <a:pt x="9277" y="659257"/>
                    <a:pt x="0" y="649980"/>
                    <a:pt x="0" y="638536"/>
                  </a:cubicBezTo>
                  <a:lnTo>
                    <a:pt x="0" y="20721"/>
                  </a:lnTo>
                  <a:cubicBezTo>
                    <a:pt x="0" y="9277"/>
                    <a:pt x="9277" y="0"/>
                    <a:pt x="2072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10101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300" lIns="33300" spcFirstLastPara="1" rIns="33300" wrap="square" tIns="33300">
              <a:noAutofit/>
            </a:bodyPr>
            <a:lstStyle/>
            <a:p>
              <a:pPr indent="0" lvl="0" marL="0" marR="0" rtl="0" algn="ctr">
                <a:lnSpc>
                  <a:spcPct val="89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0" name="Google Shape;190;p16"/>
          <p:cNvSpPr txBox="1"/>
          <p:nvPr/>
        </p:nvSpPr>
        <p:spPr>
          <a:xfrm>
            <a:off x="756000" y="1869267"/>
            <a:ext cx="6048000" cy="5478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91" name="Google Shape;191;p16"/>
          <p:cNvSpPr txBox="1"/>
          <p:nvPr/>
        </p:nvSpPr>
        <p:spPr>
          <a:xfrm>
            <a:off x="2445866" y="8760514"/>
            <a:ext cx="2668269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Happy designing!</a:t>
            </a:r>
            <a:endParaRPr/>
          </a:p>
        </p:txBody>
      </p:sp>
      <p:sp>
        <p:nvSpPr>
          <p:cNvPr id="192" name="Google Shape;192;p16"/>
          <p:cNvSpPr txBox="1"/>
          <p:nvPr/>
        </p:nvSpPr>
        <p:spPr>
          <a:xfrm>
            <a:off x="-903625" y="4677006"/>
            <a:ext cx="936725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for the presentation template</a:t>
            </a:r>
            <a:endParaRPr/>
          </a:p>
        </p:txBody>
      </p:sp>
      <p:sp>
        <p:nvSpPr>
          <p:cNvPr id="193" name="Google Shape;193;p16"/>
          <p:cNvSpPr txBox="1"/>
          <p:nvPr/>
        </p:nvSpPr>
        <p:spPr>
          <a:xfrm>
            <a:off x="-903625" y="7244278"/>
            <a:ext cx="936725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for the photos</a:t>
            </a:r>
            <a:endParaRPr/>
          </a:p>
        </p:txBody>
      </p:sp>
      <p:sp>
        <p:nvSpPr>
          <p:cNvPr id="194" name="Google Shape;194;p16"/>
          <p:cNvSpPr txBox="1"/>
          <p:nvPr/>
        </p:nvSpPr>
        <p:spPr>
          <a:xfrm>
            <a:off x="317556" y="841725"/>
            <a:ext cx="6924888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Credits</a:t>
            </a:r>
            <a:endParaRPr/>
          </a:p>
        </p:txBody>
      </p:sp>
      <p:sp>
        <p:nvSpPr>
          <p:cNvPr id="195" name="Google Shape;195;p16"/>
          <p:cNvSpPr txBox="1"/>
          <p:nvPr/>
        </p:nvSpPr>
        <p:spPr>
          <a:xfrm>
            <a:off x="899983" y="6544287"/>
            <a:ext cx="5760034" cy="5898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73" u="none" cap="none" strike="noStrike">
                <a:solidFill>
                  <a:srgbClr val="101010"/>
                </a:solidFill>
                <a:latin typeface="Inter"/>
                <a:ea typeface="Inter"/>
                <a:cs typeface="Inter"/>
                <a:sym typeface="Inter"/>
              </a:rPr>
              <a:t>Pexels, Pixabay</a:t>
            </a:r>
            <a:endParaRPr/>
          </a:p>
        </p:txBody>
      </p:sp>
      <p:pic>
        <p:nvPicPr>
          <p:cNvPr id="196" name="Google Shape;1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0175" y="3332675"/>
            <a:ext cx="4579650" cy="1154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