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 Black"/>
      <p:bold r:id="rId14"/>
      <p:boldItalic r:id="rId15"/>
    </p:embeddedFont>
    <p:embeddedFont>
      <p:font typeface="Montserrat"/>
      <p:bold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21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5" Type="http://schemas.openxmlformats.org/officeDocument/2006/relationships/font" Target="fonts/MontserratBlack-boldItalic.fntdata"/><Relationship Id="rId14" Type="http://schemas.openxmlformats.org/officeDocument/2006/relationships/font" Target="fonts/MontserratBlack-bold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Medium-bold.fntdata"/><Relationship Id="rId18" Type="http://schemas.openxmlformats.org/officeDocument/2006/relationships/font" Target="fonts/Montserrat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9.png"/><Relationship Id="rId4" Type="http://schemas.openxmlformats.org/officeDocument/2006/relationships/image" Target="../media/image19.png"/><Relationship Id="rId5" Type="http://schemas.openxmlformats.org/officeDocument/2006/relationships/image" Target="../media/image30.png"/><Relationship Id="rId6" Type="http://schemas.openxmlformats.org/officeDocument/2006/relationships/image" Target="../media/image35.png"/><Relationship Id="rId7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9.png"/><Relationship Id="rId4" Type="http://schemas.openxmlformats.org/officeDocument/2006/relationships/image" Target="../media/image19.png"/><Relationship Id="rId5" Type="http://schemas.openxmlformats.org/officeDocument/2006/relationships/image" Target="../media/image30.png"/><Relationship Id="rId6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41.png"/><Relationship Id="rId20" Type="http://schemas.openxmlformats.org/officeDocument/2006/relationships/image" Target="../media/image13.png"/><Relationship Id="rId41" Type="http://schemas.openxmlformats.org/officeDocument/2006/relationships/image" Target="../media/image43.png"/><Relationship Id="rId22" Type="http://schemas.openxmlformats.org/officeDocument/2006/relationships/image" Target="../media/image18.png"/><Relationship Id="rId21" Type="http://schemas.openxmlformats.org/officeDocument/2006/relationships/image" Target="../media/image17.png"/><Relationship Id="rId24" Type="http://schemas.openxmlformats.org/officeDocument/2006/relationships/image" Target="../media/image20.png"/><Relationship Id="rId23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26" Type="http://schemas.openxmlformats.org/officeDocument/2006/relationships/image" Target="../media/image22.png"/><Relationship Id="rId25" Type="http://schemas.openxmlformats.org/officeDocument/2006/relationships/image" Target="../media/image46.png"/><Relationship Id="rId28" Type="http://schemas.openxmlformats.org/officeDocument/2006/relationships/image" Target="../media/image26.png"/><Relationship Id="rId27" Type="http://schemas.openxmlformats.org/officeDocument/2006/relationships/image" Target="../media/image27.png"/><Relationship Id="rId5" Type="http://schemas.openxmlformats.org/officeDocument/2006/relationships/image" Target="../media/image21.png"/><Relationship Id="rId6" Type="http://schemas.openxmlformats.org/officeDocument/2006/relationships/image" Target="../media/image11.png"/><Relationship Id="rId29" Type="http://schemas.openxmlformats.org/officeDocument/2006/relationships/image" Target="../media/image28.png"/><Relationship Id="rId7" Type="http://schemas.openxmlformats.org/officeDocument/2006/relationships/image" Target="../media/image10.png"/><Relationship Id="rId8" Type="http://schemas.openxmlformats.org/officeDocument/2006/relationships/image" Target="../media/image14.png"/><Relationship Id="rId31" Type="http://schemas.openxmlformats.org/officeDocument/2006/relationships/image" Target="../media/image24.png"/><Relationship Id="rId30" Type="http://schemas.openxmlformats.org/officeDocument/2006/relationships/image" Target="../media/image25.png"/><Relationship Id="rId11" Type="http://schemas.openxmlformats.org/officeDocument/2006/relationships/image" Target="../media/image2.png"/><Relationship Id="rId33" Type="http://schemas.openxmlformats.org/officeDocument/2006/relationships/image" Target="../media/image31.png"/><Relationship Id="rId10" Type="http://schemas.openxmlformats.org/officeDocument/2006/relationships/image" Target="../media/image5.png"/><Relationship Id="rId32" Type="http://schemas.openxmlformats.org/officeDocument/2006/relationships/image" Target="../media/image29.png"/><Relationship Id="rId13" Type="http://schemas.openxmlformats.org/officeDocument/2006/relationships/image" Target="../media/image3.png"/><Relationship Id="rId35" Type="http://schemas.openxmlformats.org/officeDocument/2006/relationships/image" Target="../media/image40.png"/><Relationship Id="rId12" Type="http://schemas.openxmlformats.org/officeDocument/2006/relationships/image" Target="../media/image1.png"/><Relationship Id="rId34" Type="http://schemas.openxmlformats.org/officeDocument/2006/relationships/image" Target="../media/image45.png"/><Relationship Id="rId15" Type="http://schemas.openxmlformats.org/officeDocument/2006/relationships/image" Target="../media/image8.png"/><Relationship Id="rId37" Type="http://schemas.openxmlformats.org/officeDocument/2006/relationships/image" Target="../media/image36.png"/><Relationship Id="rId14" Type="http://schemas.openxmlformats.org/officeDocument/2006/relationships/image" Target="../media/image9.png"/><Relationship Id="rId36" Type="http://schemas.openxmlformats.org/officeDocument/2006/relationships/image" Target="../media/image38.png"/><Relationship Id="rId17" Type="http://schemas.openxmlformats.org/officeDocument/2006/relationships/image" Target="../media/image44.png"/><Relationship Id="rId39" Type="http://schemas.openxmlformats.org/officeDocument/2006/relationships/image" Target="../media/image39.png"/><Relationship Id="rId16" Type="http://schemas.openxmlformats.org/officeDocument/2006/relationships/image" Target="../media/image12.png"/><Relationship Id="rId38" Type="http://schemas.openxmlformats.org/officeDocument/2006/relationships/image" Target="../media/image37.png"/><Relationship Id="rId19" Type="http://schemas.openxmlformats.org/officeDocument/2006/relationships/image" Target="../media/image23.png"/><Relationship Id="rId1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5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0" y="0"/>
            <a:ext cx="3186316" cy="10692003"/>
            <a:chOff x="0" y="0"/>
            <a:chExt cx="1141904" cy="3831772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1141904" cy="3831772"/>
            </a:xfrm>
            <a:custGeom>
              <a:rect b="b" l="l" r="r" t="t"/>
              <a:pathLst>
                <a:path extrusionOk="0" h="3831772" w="1141904">
                  <a:moveTo>
                    <a:pt x="0" y="0"/>
                  </a:moveTo>
                  <a:lnTo>
                    <a:pt x="1141904" y="0"/>
                  </a:lnTo>
                  <a:lnTo>
                    <a:pt x="1141904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4D8C5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19050"/>
              <a:ext cx="1141904" cy="3812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 rot="-5400000">
            <a:off x="2461208" y="-1340458"/>
            <a:ext cx="3338750" cy="6839615"/>
            <a:chOff x="0" y="0"/>
            <a:chExt cx="570951" cy="1277096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570951" cy="1277096"/>
            </a:xfrm>
            <a:custGeom>
              <a:rect b="b" l="l" r="r" t="t"/>
              <a:pathLst>
                <a:path extrusionOk="0" h="1277096" w="570951">
                  <a:moveTo>
                    <a:pt x="190420" y="19070"/>
                  </a:moveTo>
                  <a:cubicBezTo>
                    <a:pt x="219596" y="7556"/>
                    <a:pt x="252969" y="0"/>
                    <a:pt x="285629" y="0"/>
                  </a:cubicBezTo>
                  <a:cubicBezTo>
                    <a:pt x="318291" y="0"/>
                    <a:pt x="349719" y="6476"/>
                    <a:pt x="378682" y="17990"/>
                  </a:cubicBezTo>
                  <a:cubicBezTo>
                    <a:pt x="379299" y="18350"/>
                    <a:pt x="379915" y="18350"/>
                    <a:pt x="380531" y="18710"/>
                  </a:cubicBezTo>
                  <a:cubicBezTo>
                    <a:pt x="489298" y="64765"/>
                    <a:pt x="569410" y="186379"/>
                    <a:pt x="570951" y="338815"/>
                  </a:cubicBezTo>
                  <a:lnTo>
                    <a:pt x="570951" y="1277096"/>
                  </a:lnTo>
                  <a:lnTo>
                    <a:pt x="0" y="1277096"/>
                  </a:lnTo>
                  <a:lnTo>
                    <a:pt x="0" y="339512"/>
                  </a:lnTo>
                  <a:cubicBezTo>
                    <a:pt x="1541" y="185660"/>
                    <a:pt x="80420" y="64045"/>
                    <a:pt x="190420" y="19070"/>
                  </a:cubicBezTo>
                  <a:close/>
                </a:path>
              </a:pathLst>
            </a:custGeom>
            <a:solidFill>
              <a:srgbClr val="D68C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146050"/>
              <a:ext cx="570951" cy="1131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3"/>
          <p:cNvSpPr/>
          <p:nvPr/>
        </p:nvSpPr>
        <p:spPr>
          <a:xfrm>
            <a:off x="557934" y="8575940"/>
            <a:ext cx="360433" cy="241818"/>
          </a:xfrm>
          <a:custGeom>
            <a:rect b="b" l="l" r="r" t="t"/>
            <a:pathLst>
              <a:path extrusionOk="0" h="241818" w="360433">
                <a:moveTo>
                  <a:pt x="0" y="0"/>
                </a:moveTo>
                <a:lnTo>
                  <a:pt x="360434" y="0"/>
                </a:lnTo>
                <a:lnTo>
                  <a:pt x="360434" y="241818"/>
                </a:lnTo>
                <a:lnTo>
                  <a:pt x="0" y="2418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>
            <a:off x="562161" y="9018565"/>
            <a:ext cx="351980" cy="294383"/>
          </a:xfrm>
          <a:custGeom>
            <a:rect b="b" l="l" r="r" t="t"/>
            <a:pathLst>
              <a:path extrusionOk="0" h="294383" w="351980">
                <a:moveTo>
                  <a:pt x="0" y="0"/>
                </a:moveTo>
                <a:lnTo>
                  <a:pt x="351980" y="0"/>
                </a:lnTo>
                <a:lnTo>
                  <a:pt x="351980" y="294384"/>
                </a:lnTo>
                <a:lnTo>
                  <a:pt x="0" y="294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557934" y="9513756"/>
            <a:ext cx="360433" cy="330943"/>
          </a:xfrm>
          <a:custGeom>
            <a:rect b="b" l="l" r="r" t="t"/>
            <a:pathLst>
              <a:path extrusionOk="0" h="330943" w="360433">
                <a:moveTo>
                  <a:pt x="0" y="0"/>
                </a:moveTo>
                <a:lnTo>
                  <a:pt x="360434" y="0"/>
                </a:lnTo>
                <a:lnTo>
                  <a:pt x="360434" y="330943"/>
                </a:lnTo>
                <a:lnTo>
                  <a:pt x="0" y="330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>
            <a:off x="571553" y="10045506"/>
            <a:ext cx="333195" cy="333195"/>
          </a:xfrm>
          <a:custGeom>
            <a:rect b="b" l="l" r="r" t="t"/>
            <a:pathLst>
              <a:path extrusionOk="0" h="333195" w="333195">
                <a:moveTo>
                  <a:pt x="0" y="0"/>
                </a:moveTo>
                <a:lnTo>
                  <a:pt x="333196" y="0"/>
                </a:lnTo>
                <a:lnTo>
                  <a:pt x="333196" y="333195"/>
                </a:lnTo>
                <a:lnTo>
                  <a:pt x="0" y="333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94" name="Google Shape;94;p13"/>
          <p:cNvCxnSpPr/>
          <p:nvPr/>
        </p:nvCxnSpPr>
        <p:spPr>
          <a:xfrm>
            <a:off x="557934" y="5487495"/>
            <a:ext cx="1279618" cy="0"/>
          </a:xfrm>
          <a:prstGeom prst="straightConnector1">
            <a:avLst/>
          </a:prstGeom>
          <a:noFill/>
          <a:ln cap="flat" cmpd="sng" w="38100">
            <a:solidFill>
              <a:srgbClr val="D68C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p13"/>
          <p:cNvCxnSpPr/>
          <p:nvPr/>
        </p:nvCxnSpPr>
        <p:spPr>
          <a:xfrm>
            <a:off x="557934" y="6616551"/>
            <a:ext cx="1279618" cy="0"/>
          </a:xfrm>
          <a:prstGeom prst="straightConnector1">
            <a:avLst/>
          </a:prstGeom>
          <a:noFill/>
          <a:ln cap="flat" cmpd="sng" w="38100">
            <a:solidFill>
              <a:srgbClr val="D68C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" name="Google Shape;96;p13"/>
          <p:cNvCxnSpPr/>
          <p:nvPr/>
        </p:nvCxnSpPr>
        <p:spPr>
          <a:xfrm>
            <a:off x="3444844" y="7893552"/>
            <a:ext cx="3485163" cy="0"/>
          </a:xfrm>
          <a:prstGeom prst="straightConnector1">
            <a:avLst/>
          </a:prstGeom>
          <a:noFill/>
          <a:ln cap="flat" cmpd="sng" w="38100">
            <a:solidFill>
              <a:srgbClr val="D68C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13"/>
          <p:cNvCxnSpPr/>
          <p:nvPr/>
        </p:nvCxnSpPr>
        <p:spPr>
          <a:xfrm>
            <a:off x="3444844" y="9334977"/>
            <a:ext cx="3485163" cy="0"/>
          </a:xfrm>
          <a:prstGeom prst="straightConnector1">
            <a:avLst/>
          </a:prstGeom>
          <a:noFill/>
          <a:ln cap="flat" cmpd="sng" w="38100">
            <a:solidFill>
              <a:srgbClr val="D68C6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13"/>
          <p:cNvSpPr txBox="1"/>
          <p:nvPr/>
        </p:nvSpPr>
        <p:spPr>
          <a:xfrm>
            <a:off x="3859283" y="934969"/>
            <a:ext cx="2360042" cy="211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FFFDF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REAL ESTATE AGENT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3859283" y="1213099"/>
            <a:ext cx="2656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241B1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ERIKA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241B1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SANTOS</a:t>
            </a:r>
            <a:endParaRPr sz="4000"/>
          </a:p>
        </p:txBody>
      </p:sp>
      <p:sp>
        <p:nvSpPr>
          <p:cNvPr id="100" name="Google Shape;100;p13"/>
          <p:cNvSpPr txBox="1"/>
          <p:nvPr/>
        </p:nvSpPr>
        <p:spPr>
          <a:xfrm>
            <a:off x="3859283" y="2615179"/>
            <a:ext cx="29622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DF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Hi, I am Erika Santos, a dedicated and experienced real estate agent with a passion for helping clients find their dream homes. With a strong background in sales, I am committed to delivering exceptional results in the competitive real estate market.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557934" y="4125846"/>
            <a:ext cx="1580785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68C62"/>
                </a:solidFill>
                <a:latin typeface="Montserrat"/>
                <a:ea typeface="Montserrat"/>
                <a:cs typeface="Montserrat"/>
                <a:sym typeface="Montserrat"/>
              </a:rPr>
              <a:t>EDUCATION</a:t>
            </a:r>
            <a:endParaRPr/>
          </a:p>
        </p:txBody>
      </p:sp>
      <p:grpSp>
        <p:nvGrpSpPr>
          <p:cNvPr id="102" name="Google Shape;102;p13"/>
          <p:cNvGrpSpPr/>
          <p:nvPr/>
        </p:nvGrpSpPr>
        <p:grpSpPr>
          <a:xfrm>
            <a:off x="557926" y="4641150"/>
            <a:ext cx="2090475" cy="595871"/>
            <a:chOff x="0" y="19050"/>
            <a:chExt cx="3018300" cy="794494"/>
          </a:xfrm>
        </p:grpSpPr>
        <p:sp>
          <p:nvSpPr>
            <p:cNvPr id="103" name="Google Shape;103;p13"/>
            <p:cNvSpPr txBox="1"/>
            <p:nvPr/>
          </p:nvSpPr>
          <p:spPr>
            <a:xfrm>
              <a:off x="0" y="608644"/>
              <a:ext cx="28410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5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241B1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2005-2009 | LOCATION HERE</a:t>
              </a: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0" y="19050"/>
              <a:ext cx="3018300" cy="58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241B1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EDUCATION TITLE HERE</a:t>
              </a:r>
              <a:endParaRPr/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557926" y="5770200"/>
            <a:ext cx="2090475" cy="595871"/>
            <a:chOff x="0" y="19050"/>
            <a:chExt cx="3018300" cy="794494"/>
          </a:xfrm>
        </p:grpSpPr>
        <p:sp>
          <p:nvSpPr>
            <p:cNvPr id="106" name="Google Shape;106;p13"/>
            <p:cNvSpPr txBox="1"/>
            <p:nvPr/>
          </p:nvSpPr>
          <p:spPr>
            <a:xfrm>
              <a:off x="0" y="608644"/>
              <a:ext cx="28410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5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241B1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2005-2009 | LOCATION HERE</a:t>
              </a:r>
              <a:endParaRPr/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0" y="19050"/>
              <a:ext cx="3018300" cy="58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241B1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EDUCATION TITLE HERE</a:t>
              </a:r>
              <a:endParaRPr/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557926" y="6899251"/>
            <a:ext cx="2090475" cy="595871"/>
            <a:chOff x="0" y="19050"/>
            <a:chExt cx="3018300" cy="794494"/>
          </a:xfrm>
        </p:grpSpPr>
        <p:sp>
          <p:nvSpPr>
            <p:cNvPr id="109" name="Google Shape;109;p13"/>
            <p:cNvSpPr txBox="1"/>
            <p:nvPr/>
          </p:nvSpPr>
          <p:spPr>
            <a:xfrm>
              <a:off x="0" y="608644"/>
              <a:ext cx="28410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5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241B1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2005-2009 | LOCATION HERE</a:t>
              </a:r>
              <a:endParaRPr/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0" y="19050"/>
              <a:ext cx="3018300" cy="58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241B1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EDUCATION TITLE HERE</a:t>
              </a:r>
              <a:endParaRPr/>
            </a:p>
          </p:txBody>
        </p:sp>
      </p:grpSp>
      <p:sp>
        <p:nvSpPr>
          <p:cNvPr id="111" name="Google Shape;111;p13"/>
          <p:cNvSpPr txBox="1"/>
          <p:nvPr/>
        </p:nvSpPr>
        <p:spPr>
          <a:xfrm>
            <a:off x="557934" y="8121598"/>
            <a:ext cx="2090372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68C62"/>
                </a:solidFill>
                <a:latin typeface="Montserrat"/>
                <a:ea typeface="Montserrat"/>
                <a:cs typeface="Montserrat"/>
                <a:sym typeface="Montserrat"/>
              </a:rPr>
              <a:t>CONTACT ME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1080768" y="8618744"/>
            <a:ext cx="1970402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41B1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esantos@email.com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1080768" y="9087652"/>
            <a:ext cx="1970402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41B1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123-456-789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1080768" y="9515397"/>
            <a:ext cx="1970402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41B1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123 Anywhere Street, Anywhere City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1080768" y="10153572"/>
            <a:ext cx="1970402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41B1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@esantos.realestate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3444844" y="4125846"/>
            <a:ext cx="3376545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68C62"/>
                </a:solidFill>
                <a:latin typeface="Montserrat"/>
                <a:ea typeface="Montserrat"/>
                <a:cs typeface="Montserrat"/>
                <a:sym typeface="Montserrat"/>
              </a:rPr>
              <a:t>WORK EXPERIENCE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3444844" y="4858674"/>
            <a:ext cx="2130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41B1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2005-2009 | LOCATION HERE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3444844" y="4641149"/>
            <a:ext cx="3348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COMPANY HERE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3444844" y="5101562"/>
            <a:ext cx="34851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 Lectus urna duis convallis convallis tellus id. </a:t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3444844" y="5968534"/>
            <a:ext cx="2130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41B1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2005-2009 | LOCATION HERE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3444844" y="5751009"/>
            <a:ext cx="3348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COMPANY HERE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3444844" y="6211422"/>
            <a:ext cx="34851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 Lectus urna duis convallis convallis tellus id. </a:t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3444844" y="7078395"/>
            <a:ext cx="2130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41B1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2005-2009 | LOCATION HERE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3444844" y="6860870"/>
            <a:ext cx="3348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COMPANY HERE</a:t>
            </a: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3444844" y="7321283"/>
            <a:ext cx="34851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 Lectus urna duis convallis convallis tellus id. </a:t>
            </a:r>
            <a:endParaRPr/>
          </a:p>
        </p:txBody>
      </p:sp>
      <p:grpSp>
        <p:nvGrpSpPr>
          <p:cNvPr id="126" name="Google Shape;126;p13"/>
          <p:cNvGrpSpPr/>
          <p:nvPr/>
        </p:nvGrpSpPr>
        <p:grpSpPr>
          <a:xfrm>
            <a:off x="3444844" y="10046495"/>
            <a:ext cx="1911822" cy="332207"/>
            <a:chOff x="0" y="19050"/>
            <a:chExt cx="2549096" cy="442942"/>
          </a:xfrm>
        </p:grpSpPr>
        <p:sp>
          <p:nvSpPr>
            <p:cNvPr id="127" name="Google Shape;127;p13"/>
            <p:cNvSpPr txBox="1"/>
            <p:nvPr/>
          </p:nvSpPr>
          <p:spPr>
            <a:xfrm>
              <a:off x="0" y="315730"/>
              <a:ext cx="2323442" cy="146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241B1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2005-2009 | LOCATION HERE</a:t>
              </a:r>
              <a:endParaRPr/>
            </a:p>
          </p:txBody>
        </p:sp>
        <p:sp>
          <p:nvSpPr>
            <p:cNvPr id="128" name="Google Shape;128;p13"/>
            <p:cNvSpPr txBox="1"/>
            <p:nvPr/>
          </p:nvSpPr>
          <p:spPr>
            <a:xfrm>
              <a:off x="0" y="19050"/>
              <a:ext cx="2549096" cy="2146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241B1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TITLE HERE</a:t>
              </a:r>
              <a:endParaRPr/>
            </a:p>
          </p:txBody>
        </p:sp>
      </p:grpSp>
      <p:sp>
        <p:nvSpPr>
          <p:cNvPr id="129" name="Google Shape;129;p13"/>
          <p:cNvSpPr txBox="1"/>
          <p:nvPr/>
        </p:nvSpPr>
        <p:spPr>
          <a:xfrm>
            <a:off x="3444844" y="9572373"/>
            <a:ext cx="2090372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68C62"/>
                </a:solidFill>
                <a:latin typeface="Montserrat"/>
                <a:ea typeface="Montserrat"/>
                <a:cs typeface="Montserrat"/>
                <a:sym typeface="Montserrat"/>
              </a:rPr>
              <a:t>ACHIEVEMENTS</a:t>
            </a:r>
            <a:endParaRPr/>
          </a:p>
        </p:txBody>
      </p:sp>
      <p:grpSp>
        <p:nvGrpSpPr>
          <p:cNvPr id="130" name="Google Shape;130;p13"/>
          <p:cNvGrpSpPr/>
          <p:nvPr/>
        </p:nvGrpSpPr>
        <p:grpSpPr>
          <a:xfrm>
            <a:off x="5432624" y="10046495"/>
            <a:ext cx="1911822" cy="332207"/>
            <a:chOff x="0" y="19050"/>
            <a:chExt cx="2549096" cy="442942"/>
          </a:xfrm>
        </p:grpSpPr>
        <p:sp>
          <p:nvSpPr>
            <p:cNvPr id="131" name="Google Shape;131;p13"/>
            <p:cNvSpPr txBox="1"/>
            <p:nvPr/>
          </p:nvSpPr>
          <p:spPr>
            <a:xfrm>
              <a:off x="0" y="315730"/>
              <a:ext cx="2323442" cy="146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241B1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2005-2009 | LOCATION HERE</a:t>
              </a:r>
              <a:endParaRPr/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0" y="19050"/>
              <a:ext cx="2549096" cy="2146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241B1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TITLE HERE</a:t>
              </a:r>
              <a:endParaRPr/>
            </a:p>
          </p:txBody>
        </p:sp>
      </p:grpSp>
      <p:sp>
        <p:nvSpPr>
          <p:cNvPr id="133" name="Google Shape;133;p13"/>
          <p:cNvSpPr txBox="1"/>
          <p:nvPr/>
        </p:nvSpPr>
        <p:spPr>
          <a:xfrm>
            <a:off x="3444844" y="8396455"/>
            <a:ext cx="15945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6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skill here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6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skill here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6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skill here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6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skill here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5133116" y="8391692"/>
            <a:ext cx="1382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6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skill here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6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skill here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6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skill here</a:t>
            </a:r>
            <a:endParaRPr/>
          </a:p>
          <a:p>
            <a:pPr indent="-107950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6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skill here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3444844" y="8004630"/>
            <a:ext cx="2090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68C62"/>
                </a:solidFill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0775" y="789675"/>
            <a:ext cx="2553900" cy="2566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5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4"/>
          <p:cNvGrpSpPr/>
          <p:nvPr/>
        </p:nvGrpSpPr>
        <p:grpSpPr>
          <a:xfrm>
            <a:off x="0" y="0"/>
            <a:ext cx="3186316" cy="10692003"/>
            <a:chOff x="0" y="0"/>
            <a:chExt cx="1141904" cy="3831772"/>
          </a:xfrm>
        </p:grpSpPr>
        <p:sp>
          <p:nvSpPr>
            <p:cNvPr id="142" name="Google Shape;142;p14"/>
            <p:cNvSpPr/>
            <p:nvPr/>
          </p:nvSpPr>
          <p:spPr>
            <a:xfrm>
              <a:off x="0" y="0"/>
              <a:ext cx="1141904" cy="3831772"/>
            </a:xfrm>
            <a:custGeom>
              <a:rect b="b" l="l" r="r" t="t"/>
              <a:pathLst>
                <a:path extrusionOk="0" h="3831772" w="1141904">
                  <a:moveTo>
                    <a:pt x="0" y="0"/>
                  </a:moveTo>
                  <a:lnTo>
                    <a:pt x="1141904" y="0"/>
                  </a:lnTo>
                  <a:lnTo>
                    <a:pt x="1141904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4D8C5"/>
            </a:solidFill>
            <a:ln>
              <a:noFill/>
            </a:ln>
          </p:spPr>
        </p:sp>
        <p:sp>
          <p:nvSpPr>
            <p:cNvPr id="143" name="Google Shape;143;p14"/>
            <p:cNvSpPr txBox="1"/>
            <p:nvPr/>
          </p:nvSpPr>
          <p:spPr>
            <a:xfrm>
              <a:off x="0" y="19050"/>
              <a:ext cx="1141904" cy="3812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14"/>
          <p:cNvSpPr/>
          <p:nvPr/>
        </p:nvSpPr>
        <p:spPr>
          <a:xfrm>
            <a:off x="557934" y="8575940"/>
            <a:ext cx="360433" cy="241818"/>
          </a:xfrm>
          <a:custGeom>
            <a:rect b="b" l="l" r="r" t="t"/>
            <a:pathLst>
              <a:path extrusionOk="0" h="241818" w="360433">
                <a:moveTo>
                  <a:pt x="0" y="0"/>
                </a:moveTo>
                <a:lnTo>
                  <a:pt x="360434" y="0"/>
                </a:lnTo>
                <a:lnTo>
                  <a:pt x="360434" y="241818"/>
                </a:lnTo>
                <a:lnTo>
                  <a:pt x="0" y="2418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4"/>
          <p:cNvSpPr/>
          <p:nvPr/>
        </p:nvSpPr>
        <p:spPr>
          <a:xfrm>
            <a:off x="562161" y="9018565"/>
            <a:ext cx="351980" cy="294383"/>
          </a:xfrm>
          <a:custGeom>
            <a:rect b="b" l="l" r="r" t="t"/>
            <a:pathLst>
              <a:path extrusionOk="0" h="294383" w="351980">
                <a:moveTo>
                  <a:pt x="0" y="0"/>
                </a:moveTo>
                <a:lnTo>
                  <a:pt x="351980" y="0"/>
                </a:lnTo>
                <a:lnTo>
                  <a:pt x="351980" y="294384"/>
                </a:lnTo>
                <a:lnTo>
                  <a:pt x="0" y="294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4"/>
          <p:cNvSpPr/>
          <p:nvPr/>
        </p:nvSpPr>
        <p:spPr>
          <a:xfrm>
            <a:off x="557934" y="9513756"/>
            <a:ext cx="360433" cy="330943"/>
          </a:xfrm>
          <a:custGeom>
            <a:rect b="b" l="l" r="r" t="t"/>
            <a:pathLst>
              <a:path extrusionOk="0" h="330943" w="360433">
                <a:moveTo>
                  <a:pt x="0" y="0"/>
                </a:moveTo>
                <a:lnTo>
                  <a:pt x="360434" y="0"/>
                </a:lnTo>
                <a:lnTo>
                  <a:pt x="360434" y="330943"/>
                </a:lnTo>
                <a:lnTo>
                  <a:pt x="0" y="330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4"/>
          <p:cNvSpPr/>
          <p:nvPr/>
        </p:nvSpPr>
        <p:spPr>
          <a:xfrm>
            <a:off x="571553" y="10045506"/>
            <a:ext cx="333195" cy="333195"/>
          </a:xfrm>
          <a:custGeom>
            <a:rect b="b" l="l" r="r" t="t"/>
            <a:pathLst>
              <a:path extrusionOk="0" h="333195" w="333195">
                <a:moveTo>
                  <a:pt x="0" y="0"/>
                </a:moveTo>
                <a:lnTo>
                  <a:pt x="333196" y="0"/>
                </a:lnTo>
                <a:lnTo>
                  <a:pt x="333196" y="333195"/>
                </a:lnTo>
                <a:lnTo>
                  <a:pt x="0" y="333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4"/>
          <p:cNvSpPr txBox="1"/>
          <p:nvPr/>
        </p:nvSpPr>
        <p:spPr>
          <a:xfrm>
            <a:off x="557934" y="4125846"/>
            <a:ext cx="1580785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68C62"/>
                </a:solidFill>
                <a:latin typeface="Montserrat"/>
                <a:ea typeface="Montserrat"/>
                <a:cs typeface="Montserrat"/>
                <a:sym typeface="Montserrat"/>
              </a:rPr>
              <a:t>EDUCATION</a:t>
            </a:r>
            <a:endParaRPr/>
          </a:p>
        </p:txBody>
      </p:sp>
      <p:grpSp>
        <p:nvGrpSpPr>
          <p:cNvPr id="149" name="Google Shape;149;p14"/>
          <p:cNvGrpSpPr/>
          <p:nvPr/>
        </p:nvGrpSpPr>
        <p:grpSpPr>
          <a:xfrm>
            <a:off x="557926" y="4641150"/>
            <a:ext cx="2090475" cy="595871"/>
            <a:chOff x="0" y="19050"/>
            <a:chExt cx="3018300" cy="794494"/>
          </a:xfrm>
        </p:grpSpPr>
        <p:sp>
          <p:nvSpPr>
            <p:cNvPr id="150" name="Google Shape;150;p14"/>
            <p:cNvSpPr txBox="1"/>
            <p:nvPr/>
          </p:nvSpPr>
          <p:spPr>
            <a:xfrm>
              <a:off x="0" y="608644"/>
              <a:ext cx="28410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5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241B1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2005-2009 | LOCATION HERE</a:t>
              </a:r>
              <a:endParaRPr/>
            </a:p>
          </p:txBody>
        </p:sp>
        <p:sp>
          <p:nvSpPr>
            <p:cNvPr id="151" name="Google Shape;151;p14"/>
            <p:cNvSpPr txBox="1"/>
            <p:nvPr/>
          </p:nvSpPr>
          <p:spPr>
            <a:xfrm>
              <a:off x="0" y="19050"/>
              <a:ext cx="3018300" cy="58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241B1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EDUCATION TITLE HERE</a:t>
              </a:r>
              <a:endParaRPr/>
            </a:p>
          </p:txBody>
        </p:sp>
      </p:grpSp>
      <p:grpSp>
        <p:nvGrpSpPr>
          <p:cNvPr id="152" name="Google Shape;152;p14"/>
          <p:cNvGrpSpPr/>
          <p:nvPr/>
        </p:nvGrpSpPr>
        <p:grpSpPr>
          <a:xfrm>
            <a:off x="557926" y="5770200"/>
            <a:ext cx="2090475" cy="595871"/>
            <a:chOff x="0" y="19050"/>
            <a:chExt cx="3018300" cy="794494"/>
          </a:xfrm>
        </p:grpSpPr>
        <p:sp>
          <p:nvSpPr>
            <p:cNvPr id="153" name="Google Shape;153;p14"/>
            <p:cNvSpPr txBox="1"/>
            <p:nvPr/>
          </p:nvSpPr>
          <p:spPr>
            <a:xfrm>
              <a:off x="0" y="608644"/>
              <a:ext cx="28410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5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241B1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2005-2009 | LOCATION HERE</a:t>
              </a:r>
              <a:endParaRPr/>
            </a:p>
          </p:txBody>
        </p:sp>
        <p:sp>
          <p:nvSpPr>
            <p:cNvPr id="154" name="Google Shape;154;p14"/>
            <p:cNvSpPr txBox="1"/>
            <p:nvPr/>
          </p:nvSpPr>
          <p:spPr>
            <a:xfrm>
              <a:off x="0" y="19050"/>
              <a:ext cx="3018300" cy="58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241B1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EDUCATION TITLE HERE</a:t>
              </a:r>
              <a:endParaRPr/>
            </a:p>
          </p:txBody>
        </p:sp>
      </p:grpSp>
      <p:grpSp>
        <p:nvGrpSpPr>
          <p:cNvPr id="155" name="Google Shape;155;p14"/>
          <p:cNvGrpSpPr/>
          <p:nvPr/>
        </p:nvGrpSpPr>
        <p:grpSpPr>
          <a:xfrm>
            <a:off x="557926" y="6899251"/>
            <a:ext cx="2090475" cy="595871"/>
            <a:chOff x="0" y="19050"/>
            <a:chExt cx="3018300" cy="794494"/>
          </a:xfrm>
        </p:grpSpPr>
        <p:sp>
          <p:nvSpPr>
            <p:cNvPr id="156" name="Google Shape;156;p14"/>
            <p:cNvSpPr txBox="1"/>
            <p:nvPr/>
          </p:nvSpPr>
          <p:spPr>
            <a:xfrm>
              <a:off x="0" y="608644"/>
              <a:ext cx="28410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5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241B1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2005-2009 | LOCATION HERE</a:t>
              </a:r>
              <a:endParaRPr/>
            </a:p>
          </p:txBody>
        </p:sp>
        <p:sp>
          <p:nvSpPr>
            <p:cNvPr id="157" name="Google Shape;157;p14"/>
            <p:cNvSpPr txBox="1"/>
            <p:nvPr/>
          </p:nvSpPr>
          <p:spPr>
            <a:xfrm>
              <a:off x="0" y="19050"/>
              <a:ext cx="3018300" cy="58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241B1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EDUCATION TITLE HERE</a:t>
              </a:r>
              <a:endParaRPr/>
            </a:p>
          </p:txBody>
        </p:sp>
      </p:grpSp>
      <p:cxnSp>
        <p:nvCxnSpPr>
          <p:cNvPr id="158" name="Google Shape;158;p14"/>
          <p:cNvCxnSpPr/>
          <p:nvPr/>
        </p:nvCxnSpPr>
        <p:spPr>
          <a:xfrm>
            <a:off x="557934" y="5487495"/>
            <a:ext cx="1279618" cy="0"/>
          </a:xfrm>
          <a:prstGeom prst="straightConnector1">
            <a:avLst/>
          </a:prstGeom>
          <a:noFill/>
          <a:ln cap="flat" cmpd="sng" w="38100">
            <a:solidFill>
              <a:srgbClr val="D68C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14"/>
          <p:cNvCxnSpPr/>
          <p:nvPr/>
        </p:nvCxnSpPr>
        <p:spPr>
          <a:xfrm>
            <a:off x="557934" y="6616551"/>
            <a:ext cx="1279618" cy="0"/>
          </a:xfrm>
          <a:prstGeom prst="straightConnector1">
            <a:avLst/>
          </a:prstGeom>
          <a:noFill/>
          <a:ln cap="flat" cmpd="sng" w="38100">
            <a:solidFill>
              <a:srgbClr val="D68C6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p14"/>
          <p:cNvSpPr txBox="1"/>
          <p:nvPr/>
        </p:nvSpPr>
        <p:spPr>
          <a:xfrm>
            <a:off x="557934" y="8121598"/>
            <a:ext cx="2090372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68C62"/>
                </a:solidFill>
                <a:latin typeface="Montserrat"/>
                <a:ea typeface="Montserrat"/>
                <a:cs typeface="Montserrat"/>
                <a:sym typeface="Montserrat"/>
              </a:rPr>
              <a:t>CONTACT ME</a:t>
            </a:r>
            <a:endParaRPr/>
          </a:p>
        </p:txBody>
      </p:sp>
      <p:sp>
        <p:nvSpPr>
          <p:cNvPr id="161" name="Google Shape;161;p14"/>
          <p:cNvSpPr txBox="1"/>
          <p:nvPr/>
        </p:nvSpPr>
        <p:spPr>
          <a:xfrm>
            <a:off x="1080768" y="8618744"/>
            <a:ext cx="1970402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41B1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esantos@email.com</a:t>
            </a:r>
            <a:endParaRPr/>
          </a:p>
        </p:txBody>
      </p:sp>
      <p:sp>
        <p:nvSpPr>
          <p:cNvPr id="162" name="Google Shape;162;p14"/>
          <p:cNvSpPr txBox="1"/>
          <p:nvPr/>
        </p:nvSpPr>
        <p:spPr>
          <a:xfrm>
            <a:off x="1080768" y="9087652"/>
            <a:ext cx="1970402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41B1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123-456-789</a:t>
            </a:r>
            <a:endParaRPr/>
          </a:p>
        </p:txBody>
      </p:sp>
      <p:sp>
        <p:nvSpPr>
          <p:cNvPr id="163" name="Google Shape;163;p14"/>
          <p:cNvSpPr txBox="1"/>
          <p:nvPr/>
        </p:nvSpPr>
        <p:spPr>
          <a:xfrm>
            <a:off x="1080768" y="9515397"/>
            <a:ext cx="1970402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41B1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123 Anywhere Street, Anywhere City</a:t>
            </a:r>
            <a:endParaRPr/>
          </a:p>
        </p:txBody>
      </p:sp>
      <p:sp>
        <p:nvSpPr>
          <p:cNvPr id="164" name="Google Shape;164;p14"/>
          <p:cNvSpPr txBox="1"/>
          <p:nvPr/>
        </p:nvSpPr>
        <p:spPr>
          <a:xfrm>
            <a:off x="1080768" y="10153572"/>
            <a:ext cx="1970402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41B1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@esantos.realestate</a:t>
            </a:r>
            <a:endParaRPr/>
          </a:p>
        </p:txBody>
      </p:sp>
      <p:sp>
        <p:nvSpPr>
          <p:cNvPr id="165" name="Google Shape;165;p14"/>
          <p:cNvSpPr txBox="1"/>
          <p:nvPr/>
        </p:nvSpPr>
        <p:spPr>
          <a:xfrm>
            <a:off x="3444844" y="4125846"/>
            <a:ext cx="3376545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68C62"/>
                </a:solidFill>
                <a:latin typeface="Montserrat"/>
                <a:ea typeface="Montserrat"/>
                <a:cs typeface="Montserrat"/>
                <a:sym typeface="Montserrat"/>
              </a:rPr>
              <a:t>WORK EXPERIENCE</a:t>
            </a:r>
            <a:endParaRPr/>
          </a:p>
        </p:txBody>
      </p:sp>
      <p:sp>
        <p:nvSpPr>
          <p:cNvPr id="166" name="Google Shape;166;p14"/>
          <p:cNvSpPr txBox="1"/>
          <p:nvPr/>
        </p:nvSpPr>
        <p:spPr>
          <a:xfrm>
            <a:off x="3444844" y="4858674"/>
            <a:ext cx="2130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41B1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2005-2009 | LOCATION HERE</a:t>
            </a:r>
            <a:endParaRPr/>
          </a:p>
        </p:txBody>
      </p:sp>
      <p:sp>
        <p:nvSpPr>
          <p:cNvPr id="167" name="Google Shape;167;p14"/>
          <p:cNvSpPr txBox="1"/>
          <p:nvPr/>
        </p:nvSpPr>
        <p:spPr>
          <a:xfrm>
            <a:off x="3444844" y="4641149"/>
            <a:ext cx="3348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COMPANY HERE</a:t>
            </a:r>
            <a:endParaRPr/>
          </a:p>
        </p:txBody>
      </p:sp>
      <p:sp>
        <p:nvSpPr>
          <p:cNvPr id="168" name="Google Shape;168;p14"/>
          <p:cNvSpPr txBox="1"/>
          <p:nvPr/>
        </p:nvSpPr>
        <p:spPr>
          <a:xfrm>
            <a:off x="3444844" y="5101562"/>
            <a:ext cx="34851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 Lectus urna duis convallis convallis tellus id. </a:t>
            </a:r>
            <a:endParaRPr/>
          </a:p>
        </p:txBody>
      </p:sp>
      <p:sp>
        <p:nvSpPr>
          <p:cNvPr id="169" name="Google Shape;169;p14"/>
          <p:cNvSpPr txBox="1"/>
          <p:nvPr/>
        </p:nvSpPr>
        <p:spPr>
          <a:xfrm>
            <a:off x="3444844" y="5968534"/>
            <a:ext cx="2130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41B1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2005-2009 | LOCATION HERE</a:t>
            </a:r>
            <a:endParaRPr/>
          </a:p>
        </p:txBody>
      </p:sp>
      <p:sp>
        <p:nvSpPr>
          <p:cNvPr id="170" name="Google Shape;170;p14"/>
          <p:cNvSpPr txBox="1"/>
          <p:nvPr/>
        </p:nvSpPr>
        <p:spPr>
          <a:xfrm>
            <a:off x="3444844" y="5751009"/>
            <a:ext cx="3348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COMPANY HERE</a:t>
            </a:r>
            <a:endParaRPr/>
          </a:p>
        </p:txBody>
      </p:sp>
      <p:sp>
        <p:nvSpPr>
          <p:cNvPr id="171" name="Google Shape;171;p14"/>
          <p:cNvSpPr txBox="1"/>
          <p:nvPr/>
        </p:nvSpPr>
        <p:spPr>
          <a:xfrm>
            <a:off x="3444844" y="6211422"/>
            <a:ext cx="34851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 Lectus urna duis convallis convallis tellus id. </a:t>
            </a:r>
            <a:endParaRPr/>
          </a:p>
        </p:txBody>
      </p:sp>
      <p:sp>
        <p:nvSpPr>
          <p:cNvPr id="172" name="Google Shape;172;p14"/>
          <p:cNvSpPr txBox="1"/>
          <p:nvPr/>
        </p:nvSpPr>
        <p:spPr>
          <a:xfrm>
            <a:off x="3444844" y="7078395"/>
            <a:ext cx="2130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41B1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2005-2009 | LOCATION HERE</a:t>
            </a:r>
            <a:endParaRPr/>
          </a:p>
        </p:txBody>
      </p:sp>
      <p:sp>
        <p:nvSpPr>
          <p:cNvPr id="173" name="Google Shape;173;p14"/>
          <p:cNvSpPr txBox="1"/>
          <p:nvPr/>
        </p:nvSpPr>
        <p:spPr>
          <a:xfrm>
            <a:off x="3444844" y="6860870"/>
            <a:ext cx="3348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COMPANY HERE</a:t>
            </a:r>
            <a:endParaRPr/>
          </a:p>
        </p:txBody>
      </p:sp>
      <p:sp>
        <p:nvSpPr>
          <p:cNvPr id="174" name="Google Shape;174;p14"/>
          <p:cNvSpPr txBox="1"/>
          <p:nvPr/>
        </p:nvSpPr>
        <p:spPr>
          <a:xfrm>
            <a:off x="3444844" y="7321283"/>
            <a:ext cx="34851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 Lectus urna duis convallis convallis tellus id. </a:t>
            </a:r>
            <a:endParaRPr/>
          </a:p>
        </p:txBody>
      </p:sp>
      <p:grpSp>
        <p:nvGrpSpPr>
          <p:cNvPr id="175" name="Google Shape;175;p14"/>
          <p:cNvGrpSpPr/>
          <p:nvPr/>
        </p:nvGrpSpPr>
        <p:grpSpPr>
          <a:xfrm>
            <a:off x="3444844" y="10046495"/>
            <a:ext cx="1911822" cy="332207"/>
            <a:chOff x="0" y="19050"/>
            <a:chExt cx="2549096" cy="442942"/>
          </a:xfrm>
        </p:grpSpPr>
        <p:sp>
          <p:nvSpPr>
            <p:cNvPr id="176" name="Google Shape;176;p14"/>
            <p:cNvSpPr txBox="1"/>
            <p:nvPr/>
          </p:nvSpPr>
          <p:spPr>
            <a:xfrm>
              <a:off x="0" y="315730"/>
              <a:ext cx="2323442" cy="146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241B1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2005-2009 | LOCATION HERE</a:t>
              </a:r>
              <a:endParaRPr/>
            </a:p>
          </p:txBody>
        </p:sp>
        <p:sp>
          <p:nvSpPr>
            <p:cNvPr id="177" name="Google Shape;177;p14"/>
            <p:cNvSpPr txBox="1"/>
            <p:nvPr/>
          </p:nvSpPr>
          <p:spPr>
            <a:xfrm>
              <a:off x="0" y="19050"/>
              <a:ext cx="2549096" cy="2146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241B1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TITLE HERE</a:t>
              </a:r>
              <a:endParaRPr/>
            </a:p>
          </p:txBody>
        </p:sp>
      </p:grpSp>
      <p:cxnSp>
        <p:nvCxnSpPr>
          <p:cNvPr id="178" name="Google Shape;178;p14"/>
          <p:cNvCxnSpPr/>
          <p:nvPr/>
        </p:nvCxnSpPr>
        <p:spPr>
          <a:xfrm>
            <a:off x="3444844" y="7893552"/>
            <a:ext cx="3485163" cy="0"/>
          </a:xfrm>
          <a:prstGeom prst="straightConnector1">
            <a:avLst/>
          </a:prstGeom>
          <a:noFill/>
          <a:ln cap="flat" cmpd="sng" w="38100">
            <a:solidFill>
              <a:srgbClr val="D68C6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14"/>
          <p:cNvSpPr txBox="1"/>
          <p:nvPr/>
        </p:nvSpPr>
        <p:spPr>
          <a:xfrm>
            <a:off x="3444844" y="9572373"/>
            <a:ext cx="2090372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68C62"/>
                </a:solidFill>
                <a:latin typeface="Montserrat"/>
                <a:ea typeface="Montserrat"/>
                <a:cs typeface="Montserrat"/>
                <a:sym typeface="Montserrat"/>
              </a:rPr>
              <a:t>ACHIEVEMENTS</a:t>
            </a:r>
            <a:endParaRPr/>
          </a:p>
        </p:txBody>
      </p:sp>
      <p:cxnSp>
        <p:nvCxnSpPr>
          <p:cNvPr id="180" name="Google Shape;180;p14"/>
          <p:cNvCxnSpPr/>
          <p:nvPr/>
        </p:nvCxnSpPr>
        <p:spPr>
          <a:xfrm>
            <a:off x="3444844" y="9334977"/>
            <a:ext cx="3485163" cy="0"/>
          </a:xfrm>
          <a:prstGeom prst="straightConnector1">
            <a:avLst/>
          </a:prstGeom>
          <a:noFill/>
          <a:ln cap="flat" cmpd="sng" w="38100">
            <a:solidFill>
              <a:srgbClr val="D68C6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1" name="Google Shape;181;p14"/>
          <p:cNvGrpSpPr/>
          <p:nvPr/>
        </p:nvGrpSpPr>
        <p:grpSpPr>
          <a:xfrm>
            <a:off x="5432624" y="10046495"/>
            <a:ext cx="1911822" cy="332207"/>
            <a:chOff x="0" y="19050"/>
            <a:chExt cx="2549096" cy="442942"/>
          </a:xfrm>
        </p:grpSpPr>
        <p:sp>
          <p:nvSpPr>
            <p:cNvPr id="182" name="Google Shape;182;p14"/>
            <p:cNvSpPr txBox="1"/>
            <p:nvPr/>
          </p:nvSpPr>
          <p:spPr>
            <a:xfrm>
              <a:off x="0" y="315730"/>
              <a:ext cx="2323442" cy="146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241B1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2005-2009 | LOCATION HERE</a:t>
              </a:r>
              <a:endParaRPr/>
            </a:p>
          </p:txBody>
        </p:sp>
        <p:sp>
          <p:nvSpPr>
            <p:cNvPr id="183" name="Google Shape;183;p14"/>
            <p:cNvSpPr txBox="1"/>
            <p:nvPr/>
          </p:nvSpPr>
          <p:spPr>
            <a:xfrm>
              <a:off x="0" y="19050"/>
              <a:ext cx="2549096" cy="2146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241B1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 TITLE HERE</a:t>
              </a:r>
              <a:endParaRPr/>
            </a:p>
          </p:txBody>
        </p:sp>
      </p:grpSp>
      <p:grpSp>
        <p:nvGrpSpPr>
          <p:cNvPr id="184" name="Google Shape;184;p14"/>
          <p:cNvGrpSpPr/>
          <p:nvPr/>
        </p:nvGrpSpPr>
        <p:grpSpPr>
          <a:xfrm rot="-5400000">
            <a:off x="2467210" y="-1346460"/>
            <a:ext cx="3338750" cy="6851620"/>
            <a:chOff x="0" y="0"/>
            <a:chExt cx="570951" cy="1277096"/>
          </a:xfrm>
        </p:grpSpPr>
        <p:sp>
          <p:nvSpPr>
            <p:cNvPr id="185" name="Google Shape;185;p14"/>
            <p:cNvSpPr/>
            <p:nvPr/>
          </p:nvSpPr>
          <p:spPr>
            <a:xfrm>
              <a:off x="0" y="0"/>
              <a:ext cx="570951" cy="1277096"/>
            </a:xfrm>
            <a:custGeom>
              <a:rect b="b" l="l" r="r" t="t"/>
              <a:pathLst>
                <a:path extrusionOk="0" h="1277096" w="570951">
                  <a:moveTo>
                    <a:pt x="190420" y="19070"/>
                  </a:moveTo>
                  <a:cubicBezTo>
                    <a:pt x="219596" y="7556"/>
                    <a:pt x="252969" y="0"/>
                    <a:pt x="285629" y="0"/>
                  </a:cubicBezTo>
                  <a:cubicBezTo>
                    <a:pt x="318291" y="0"/>
                    <a:pt x="349719" y="6476"/>
                    <a:pt x="378682" y="17990"/>
                  </a:cubicBezTo>
                  <a:cubicBezTo>
                    <a:pt x="379299" y="18350"/>
                    <a:pt x="379915" y="18350"/>
                    <a:pt x="380531" y="18710"/>
                  </a:cubicBezTo>
                  <a:cubicBezTo>
                    <a:pt x="489298" y="64765"/>
                    <a:pt x="569410" y="186379"/>
                    <a:pt x="570951" y="338815"/>
                  </a:cubicBezTo>
                  <a:lnTo>
                    <a:pt x="570951" y="1277096"/>
                  </a:lnTo>
                  <a:lnTo>
                    <a:pt x="0" y="1277096"/>
                  </a:lnTo>
                  <a:lnTo>
                    <a:pt x="0" y="339512"/>
                  </a:lnTo>
                  <a:cubicBezTo>
                    <a:pt x="1541" y="185660"/>
                    <a:pt x="80420" y="64045"/>
                    <a:pt x="190420" y="19070"/>
                  </a:cubicBezTo>
                  <a:close/>
                </a:path>
              </a:pathLst>
            </a:custGeom>
            <a:solidFill>
              <a:srgbClr val="D68C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 txBox="1"/>
            <p:nvPr/>
          </p:nvSpPr>
          <p:spPr>
            <a:xfrm>
              <a:off x="0" y="146050"/>
              <a:ext cx="570951" cy="11310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14"/>
          <p:cNvSpPr txBox="1"/>
          <p:nvPr/>
        </p:nvSpPr>
        <p:spPr>
          <a:xfrm>
            <a:off x="1611246" y="1240522"/>
            <a:ext cx="2360042" cy="211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FFFDF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REAL ESTATE AGENT</a:t>
            </a:r>
            <a:endParaRPr/>
          </a:p>
        </p:txBody>
      </p:sp>
      <p:sp>
        <p:nvSpPr>
          <p:cNvPr id="188" name="Google Shape;188;p14"/>
          <p:cNvSpPr txBox="1"/>
          <p:nvPr/>
        </p:nvSpPr>
        <p:spPr>
          <a:xfrm>
            <a:off x="1611246" y="1526272"/>
            <a:ext cx="5579018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241B1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ERIKA SANTOS</a:t>
            </a:r>
            <a:endParaRPr/>
          </a:p>
        </p:txBody>
      </p:sp>
      <p:sp>
        <p:nvSpPr>
          <p:cNvPr id="189" name="Google Shape;189;p14"/>
          <p:cNvSpPr txBox="1"/>
          <p:nvPr/>
        </p:nvSpPr>
        <p:spPr>
          <a:xfrm>
            <a:off x="1611246" y="2414002"/>
            <a:ext cx="47772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DF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Hi, I am Erika Santos, a dedicated and experienced real estate agent with a passion for helping clients find their dream homes. With a strong background in sales, I am committed to delivering exceptional results in the competitive real estate market.</a:t>
            </a:r>
            <a:endParaRPr/>
          </a:p>
        </p:txBody>
      </p:sp>
      <p:sp>
        <p:nvSpPr>
          <p:cNvPr id="190" name="Google Shape;190;p14"/>
          <p:cNvSpPr txBox="1"/>
          <p:nvPr/>
        </p:nvSpPr>
        <p:spPr>
          <a:xfrm>
            <a:off x="3444844" y="8396455"/>
            <a:ext cx="15945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07951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6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skill here</a:t>
            </a:r>
            <a:endParaRPr/>
          </a:p>
          <a:p>
            <a:pPr indent="-107951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6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skill here</a:t>
            </a:r>
            <a:endParaRPr/>
          </a:p>
          <a:p>
            <a:pPr indent="-107951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6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skill here</a:t>
            </a:r>
            <a:endParaRPr/>
          </a:p>
          <a:p>
            <a:pPr indent="-107951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6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skill here</a:t>
            </a:r>
            <a:endParaRPr/>
          </a:p>
        </p:txBody>
      </p:sp>
      <p:sp>
        <p:nvSpPr>
          <p:cNvPr id="191" name="Google Shape;191;p14"/>
          <p:cNvSpPr txBox="1"/>
          <p:nvPr/>
        </p:nvSpPr>
        <p:spPr>
          <a:xfrm>
            <a:off x="5133116" y="8391692"/>
            <a:ext cx="1382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07951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6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skill here</a:t>
            </a:r>
            <a:endParaRPr/>
          </a:p>
          <a:p>
            <a:pPr indent="-107951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6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skill here</a:t>
            </a:r>
            <a:endParaRPr/>
          </a:p>
          <a:p>
            <a:pPr indent="-107951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6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skill here</a:t>
            </a:r>
            <a:endParaRPr/>
          </a:p>
          <a:p>
            <a:pPr indent="-107951" lvl="1" marL="21590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1B16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241B16"/>
                </a:solidFill>
                <a:latin typeface="Montserrat"/>
                <a:ea typeface="Montserrat"/>
                <a:cs typeface="Montserrat"/>
                <a:sym typeface="Montserrat"/>
              </a:rPr>
              <a:t>Add skill here</a:t>
            </a:r>
            <a:endParaRPr/>
          </a:p>
        </p:txBody>
      </p:sp>
      <p:sp>
        <p:nvSpPr>
          <p:cNvPr id="192" name="Google Shape;192;p14"/>
          <p:cNvSpPr txBox="1"/>
          <p:nvPr/>
        </p:nvSpPr>
        <p:spPr>
          <a:xfrm>
            <a:off x="3444844" y="8004630"/>
            <a:ext cx="2090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68C62"/>
                </a:solidFill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5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15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98" name="Google Shape;198;p15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5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5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201" name="Google Shape;201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5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204" name="Google Shape;204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5"/>
          <p:cNvGrpSpPr/>
          <p:nvPr/>
        </p:nvGrpSpPr>
        <p:grpSpPr>
          <a:xfrm>
            <a:off x="5225556" y="3810227"/>
            <a:ext cx="719858" cy="608904"/>
            <a:chOff x="0" y="-6946"/>
            <a:chExt cx="959811" cy="811873"/>
          </a:xfrm>
        </p:grpSpPr>
        <p:grpSp>
          <p:nvGrpSpPr>
            <p:cNvPr id="207" name="Google Shape;207;p15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208" name="Google Shape;208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241B1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0" name="Google Shape;210;p15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241B16"/>
                  </a:solidFill>
                  <a:latin typeface="Arial"/>
                  <a:ea typeface="Arial"/>
                  <a:cs typeface="Arial"/>
                  <a:sym typeface="Arial"/>
                </a:rPr>
                <a:t>#241B16</a:t>
              </a:r>
              <a:endParaRPr/>
            </a:p>
          </p:txBody>
        </p:sp>
      </p:grpSp>
      <p:grpSp>
        <p:nvGrpSpPr>
          <p:cNvPr id="211" name="Google Shape;211;p15"/>
          <p:cNvGrpSpPr/>
          <p:nvPr/>
        </p:nvGrpSpPr>
        <p:grpSpPr>
          <a:xfrm>
            <a:off x="797411" y="5567837"/>
            <a:ext cx="6048000" cy="3812017"/>
            <a:chOff x="0" y="-9525"/>
            <a:chExt cx="2702632" cy="1703452"/>
          </a:xfrm>
        </p:grpSpPr>
        <p:sp>
          <p:nvSpPr>
            <p:cNvPr id="212" name="Google Shape;212;p15"/>
            <p:cNvSpPr/>
            <p:nvPr/>
          </p:nvSpPr>
          <p:spPr>
            <a:xfrm>
              <a:off x="0" y="0"/>
              <a:ext cx="2702632" cy="1693927"/>
            </a:xfrm>
            <a:custGeom>
              <a:rect b="b" l="l" r="r" t="t"/>
              <a:pathLst>
                <a:path extrusionOk="0" h="1693927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674726"/>
                  </a:lnTo>
                  <a:cubicBezTo>
                    <a:pt x="2702632" y="1679819"/>
                    <a:pt x="2700609" y="1684703"/>
                    <a:pt x="2697008" y="1688304"/>
                  </a:cubicBezTo>
                  <a:cubicBezTo>
                    <a:pt x="2693407" y="1691904"/>
                    <a:pt x="2688523" y="1693927"/>
                    <a:pt x="2683431" y="1693927"/>
                  </a:cubicBezTo>
                  <a:lnTo>
                    <a:pt x="19201" y="1693927"/>
                  </a:lnTo>
                  <a:cubicBezTo>
                    <a:pt x="14109" y="1693927"/>
                    <a:pt x="9225" y="1691904"/>
                    <a:pt x="5624" y="1688304"/>
                  </a:cubicBezTo>
                  <a:cubicBezTo>
                    <a:pt x="2023" y="1684703"/>
                    <a:pt x="0" y="1679819"/>
                    <a:pt x="0" y="1674726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5"/>
            <p:cNvSpPr txBox="1"/>
            <p:nvPr/>
          </p:nvSpPr>
          <p:spPr>
            <a:xfrm>
              <a:off x="0" y="-9525"/>
              <a:ext cx="2702632" cy="1703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5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215" name="Google Shape;215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5"/>
          <p:cNvGrpSpPr/>
          <p:nvPr/>
        </p:nvGrpSpPr>
        <p:grpSpPr>
          <a:xfrm>
            <a:off x="5271260" y="2920782"/>
            <a:ext cx="719858" cy="608904"/>
            <a:chOff x="0" y="-6946"/>
            <a:chExt cx="959811" cy="811873"/>
          </a:xfrm>
        </p:grpSpPr>
        <p:grpSp>
          <p:nvGrpSpPr>
            <p:cNvPr id="218" name="Google Shape;218;p15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219" name="Google Shape;219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4D8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1" name="Google Shape;221;p15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241B16"/>
                  </a:solidFill>
                  <a:latin typeface="Arial"/>
                  <a:ea typeface="Arial"/>
                  <a:cs typeface="Arial"/>
                  <a:sym typeface="Arial"/>
                </a:rPr>
                <a:t>#F4D8C5</a:t>
              </a:r>
              <a:endParaRPr/>
            </a:p>
          </p:txBody>
        </p:sp>
      </p:grpSp>
      <p:grpSp>
        <p:nvGrpSpPr>
          <p:cNvPr id="222" name="Google Shape;222;p15"/>
          <p:cNvGrpSpPr/>
          <p:nvPr/>
        </p:nvGrpSpPr>
        <p:grpSpPr>
          <a:xfrm>
            <a:off x="4271477" y="3810227"/>
            <a:ext cx="719858" cy="608904"/>
            <a:chOff x="0" y="-6946"/>
            <a:chExt cx="959811" cy="811873"/>
          </a:xfrm>
        </p:grpSpPr>
        <p:grpSp>
          <p:nvGrpSpPr>
            <p:cNvPr id="223" name="Google Shape;223;p15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224" name="Google Shape;224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FD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15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241B16"/>
                  </a:solidFill>
                  <a:latin typeface="Arial"/>
                  <a:ea typeface="Arial"/>
                  <a:cs typeface="Arial"/>
                  <a:sym typeface="Arial"/>
                </a:rPr>
                <a:t>#FFFDF5</a:t>
              </a:r>
              <a:endParaRPr/>
            </a:p>
          </p:txBody>
        </p:sp>
      </p:grpSp>
      <p:grpSp>
        <p:nvGrpSpPr>
          <p:cNvPr id="227" name="Google Shape;227;p15"/>
          <p:cNvGrpSpPr/>
          <p:nvPr/>
        </p:nvGrpSpPr>
        <p:grpSpPr>
          <a:xfrm>
            <a:off x="4317181" y="2920782"/>
            <a:ext cx="719858" cy="608904"/>
            <a:chOff x="0" y="-6946"/>
            <a:chExt cx="959811" cy="811873"/>
          </a:xfrm>
        </p:grpSpPr>
        <p:grpSp>
          <p:nvGrpSpPr>
            <p:cNvPr id="228" name="Google Shape;228;p15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229" name="Google Shape;229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D68C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" name="Google Shape;231;p15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241B16"/>
                  </a:solidFill>
                  <a:latin typeface="Arial"/>
                  <a:ea typeface="Arial"/>
                  <a:cs typeface="Arial"/>
                  <a:sym typeface="Arial"/>
                </a:rPr>
                <a:t>#D68C62</a:t>
              </a:r>
              <a:endParaRPr/>
            </a:p>
          </p:txBody>
        </p:sp>
      </p:grpSp>
      <p:sp>
        <p:nvSpPr>
          <p:cNvPr id="232" name="Google Shape;232;p15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41B16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33" name="Google Shape;233;p15"/>
          <p:cNvSpPr txBox="1"/>
          <p:nvPr/>
        </p:nvSpPr>
        <p:spPr>
          <a:xfrm>
            <a:off x="1614586" y="822675"/>
            <a:ext cx="433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68C62"/>
                </a:solidFill>
              </a:rPr>
              <a:t>RESOURCE PAGE</a:t>
            </a:r>
            <a:endParaRPr b="1"/>
          </a:p>
        </p:txBody>
      </p:sp>
      <p:sp>
        <p:nvSpPr>
          <p:cNvPr id="234" name="Google Shape;234;p15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241B16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241B16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35" name="Google Shape;235;p15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241B16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36" name="Google Shape;236;p15"/>
          <p:cNvSpPr txBox="1"/>
          <p:nvPr/>
        </p:nvSpPr>
        <p:spPr>
          <a:xfrm>
            <a:off x="1329797" y="32483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241B16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241B16"/>
                </a:solidFill>
                <a:latin typeface="Arial"/>
                <a:ea typeface="Arial"/>
                <a:cs typeface="Arial"/>
                <a:sym typeface="Arial"/>
              </a:rPr>
              <a:t>MONTSERRAT 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241B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241B16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241B16"/>
                </a:solidFill>
                <a:latin typeface="Arial"/>
                <a:ea typeface="Arial"/>
                <a:cs typeface="Arial"/>
                <a:sym typeface="Arial"/>
              </a:rPr>
              <a:t>MONTSERRAT 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241B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241B16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241B16"/>
                </a:solidFill>
                <a:latin typeface="Arial"/>
                <a:ea typeface="Arial"/>
                <a:cs typeface="Arial"/>
                <a:sym typeface="Arial"/>
              </a:rPr>
              <a:t>MONTSERRAT </a:t>
            </a:r>
            <a:endParaRPr/>
          </a:p>
        </p:txBody>
      </p:sp>
      <p:sp>
        <p:nvSpPr>
          <p:cNvPr id="237" name="Google Shape;237;p15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38" name="Google Shape;238;p15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39" name="Google Shape;239;p15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40" name="Google Shape;240;p15"/>
          <p:cNvSpPr txBox="1"/>
          <p:nvPr/>
        </p:nvSpPr>
        <p:spPr>
          <a:xfrm>
            <a:off x="1232326" y="9708075"/>
            <a:ext cx="5024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D68C62"/>
                </a:solidFill>
              </a:rPr>
              <a:t>DON'T FORGET TO DELETE THIS PAGE BEFORE PRESENTING. </a:t>
            </a:r>
            <a:endParaRPr b="1"/>
          </a:p>
        </p:txBody>
      </p:sp>
      <p:sp>
        <p:nvSpPr>
          <p:cNvPr id="241" name="Google Shape;241;p15"/>
          <p:cNvSpPr/>
          <p:nvPr/>
        </p:nvSpPr>
        <p:spPr>
          <a:xfrm>
            <a:off x="1976276" y="6418298"/>
            <a:ext cx="327640" cy="281770"/>
          </a:xfrm>
          <a:custGeom>
            <a:rect b="b" l="l" r="r" t="t"/>
            <a:pathLst>
              <a:path extrusionOk="0" h="281770" w="327640">
                <a:moveTo>
                  <a:pt x="0" y="0"/>
                </a:moveTo>
                <a:lnTo>
                  <a:pt x="327640" y="0"/>
                </a:lnTo>
                <a:lnTo>
                  <a:pt x="327640" y="281771"/>
                </a:lnTo>
                <a:lnTo>
                  <a:pt x="0" y="2817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5"/>
          <p:cNvSpPr/>
          <p:nvPr/>
        </p:nvSpPr>
        <p:spPr>
          <a:xfrm>
            <a:off x="5319941" y="6418298"/>
            <a:ext cx="232867" cy="321801"/>
          </a:xfrm>
          <a:custGeom>
            <a:rect b="b" l="l" r="r" t="t"/>
            <a:pathLst>
              <a:path extrusionOk="0" h="321801" w="232867">
                <a:moveTo>
                  <a:pt x="0" y="0"/>
                </a:moveTo>
                <a:lnTo>
                  <a:pt x="232867" y="0"/>
                </a:lnTo>
                <a:lnTo>
                  <a:pt x="232867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5"/>
          <p:cNvSpPr/>
          <p:nvPr/>
        </p:nvSpPr>
        <p:spPr>
          <a:xfrm>
            <a:off x="4943885" y="6435441"/>
            <a:ext cx="191852" cy="287517"/>
          </a:xfrm>
          <a:custGeom>
            <a:rect b="b" l="l" r="r" t="t"/>
            <a:pathLst>
              <a:path extrusionOk="0" h="287517" w="191852">
                <a:moveTo>
                  <a:pt x="0" y="0"/>
                </a:moveTo>
                <a:lnTo>
                  <a:pt x="191852" y="0"/>
                </a:lnTo>
                <a:lnTo>
                  <a:pt x="191852" y="287516"/>
                </a:lnTo>
                <a:lnTo>
                  <a:pt x="0" y="287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5"/>
          <p:cNvSpPr/>
          <p:nvPr/>
        </p:nvSpPr>
        <p:spPr>
          <a:xfrm>
            <a:off x="4443204" y="6435441"/>
            <a:ext cx="318177" cy="287517"/>
          </a:xfrm>
          <a:custGeom>
            <a:rect b="b" l="l" r="r" t="t"/>
            <a:pathLst>
              <a:path extrusionOk="0" h="287517" w="318177">
                <a:moveTo>
                  <a:pt x="0" y="0"/>
                </a:moveTo>
                <a:lnTo>
                  <a:pt x="318178" y="0"/>
                </a:lnTo>
                <a:lnTo>
                  <a:pt x="318178" y="287516"/>
                </a:lnTo>
                <a:lnTo>
                  <a:pt x="0" y="287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15"/>
          <p:cNvSpPr/>
          <p:nvPr/>
        </p:nvSpPr>
        <p:spPr>
          <a:xfrm>
            <a:off x="3973184" y="6435441"/>
            <a:ext cx="287517" cy="287517"/>
          </a:xfrm>
          <a:custGeom>
            <a:rect b="b" l="l" r="r" t="t"/>
            <a:pathLst>
              <a:path extrusionOk="0" h="287517" w="287517">
                <a:moveTo>
                  <a:pt x="0" y="0"/>
                </a:moveTo>
                <a:lnTo>
                  <a:pt x="287517" y="0"/>
                </a:lnTo>
                <a:lnTo>
                  <a:pt x="287517" y="287516"/>
                </a:lnTo>
                <a:lnTo>
                  <a:pt x="0" y="287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15"/>
          <p:cNvSpPr/>
          <p:nvPr/>
        </p:nvSpPr>
        <p:spPr>
          <a:xfrm>
            <a:off x="3397318" y="6438314"/>
            <a:ext cx="393363" cy="241739"/>
          </a:xfrm>
          <a:custGeom>
            <a:rect b="b" l="l" r="r" t="t"/>
            <a:pathLst>
              <a:path extrusionOk="0" h="241739" w="393363">
                <a:moveTo>
                  <a:pt x="0" y="0"/>
                </a:moveTo>
                <a:lnTo>
                  <a:pt x="393363" y="0"/>
                </a:lnTo>
                <a:lnTo>
                  <a:pt x="393363" y="241739"/>
                </a:lnTo>
                <a:lnTo>
                  <a:pt x="0" y="241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15"/>
          <p:cNvSpPr/>
          <p:nvPr/>
        </p:nvSpPr>
        <p:spPr>
          <a:xfrm>
            <a:off x="2486419" y="6418298"/>
            <a:ext cx="321801" cy="321801"/>
          </a:xfrm>
          <a:custGeom>
            <a:rect b="b" l="l" r="r" t="t"/>
            <a:pathLst>
              <a:path extrusionOk="0" h="321801" w="321801">
                <a:moveTo>
                  <a:pt x="0" y="0"/>
                </a:moveTo>
                <a:lnTo>
                  <a:pt x="321801" y="0"/>
                </a:lnTo>
                <a:lnTo>
                  <a:pt x="321801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15"/>
          <p:cNvSpPr/>
          <p:nvPr/>
        </p:nvSpPr>
        <p:spPr>
          <a:xfrm>
            <a:off x="2990724" y="6418298"/>
            <a:ext cx="224091" cy="321801"/>
          </a:xfrm>
          <a:custGeom>
            <a:rect b="b" l="l" r="r" t="t"/>
            <a:pathLst>
              <a:path extrusionOk="0" h="321801" w="224091">
                <a:moveTo>
                  <a:pt x="0" y="0"/>
                </a:moveTo>
                <a:lnTo>
                  <a:pt x="224090" y="0"/>
                </a:lnTo>
                <a:lnTo>
                  <a:pt x="224090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5"/>
          <p:cNvSpPr/>
          <p:nvPr/>
        </p:nvSpPr>
        <p:spPr>
          <a:xfrm>
            <a:off x="4276811" y="7017204"/>
            <a:ext cx="282600" cy="321801"/>
          </a:xfrm>
          <a:custGeom>
            <a:rect b="b" l="l" r="r" t="t"/>
            <a:pathLst>
              <a:path extrusionOk="0" h="321801" w="282600">
                <a:moveTo>
                  <a:pt x="0" y="0"/>
                </a:moveTo>
                <a:lnTo>
                  <a:pt x="282600" y="0"/>
                </a:lnTo>
                <a:lnTo>
                  <a:pt x="282600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15"/>
          <p:cNvSpPr/>
          <p:nvPr/>
        </p:nvSpPr>
        <p:spPr>
          <a:xfrm>
            <a:off x="5210373" y="7075589"/>
            <a:ext cx="373107" cy="221829"/>
          </a:xfrm>
          <a:custGeom>
            <a:rect b="b" l="l" r="r" t="t"/>
            <a:pathLst>
              <a:path extrusionOk="0" h="221829" w="373107">
                <a:moveTo>
                  <a:pt x="0" y="0"/>
                </a:moveTo>
                <a:lnTo>
                  <a:pt x="373106" y="0"/>
                </a:lnTo>
                <a:lnTo>
                  <a:pt x="373106" y="221829"/>
                </a:lnTo>
                <a:lnTo>
                  <a:pt x="0" y="221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5"/>
          <p:cNvSpPr/>
          <p:nvPr/>
        </p:nvSpPr>
        <p:spPr>
          <a:xfrm>
            <a:off x="2421549" y="7034346"/>
            <a:ext cx="287517" cy="287517"/>
          </a:xfrm>
          <a:custGeom>
            <a:rect b="b" l="l" r="r" t="t"/>
            <a:pathLst>
              <a:path extrusionOk="0" h="287517" w="287517">
                <a:moveTo>
                  <a:pt x="0" y="0"/>
                </a:moveTo>
                <a:lnTo>
                  <a:pt x="287516" y="0"/>
                </a:lnTo>
                <a:lnTo>
                  <a:pt x="287516" y="287516"/>
                </a:lnTo>
                <a:lnTo>
                  <a:pt x="0" y="287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5"/>
          <p:cNvSpPr/>
          <p:nvPr/>
        </p:nvSpPr>
        <p:spPr>
          <a:xfrm>
            <a:off x="1976276" y="7034346"/>
            <a:ext cx="287517" cy="287517"/>
          </a:xfrm>
          <a:custGeom>
            <a:rect b="b" l="l" r="r" t="t"/>
            <a:pathLst>
              <a:path extrusionOk="0" h="287517" w="287517">
                <a:moveTo>
                  <a:pt x="0" y="0"/>
                </a:moveTo>
                <a:lnTo>
                  <a:pt x="287516" y="0"/>
                </a:lnTo>
                <a:lnTo>
                  <a:pt x="287516" y="287516"/>
                </a:lnTo>
                <a:lnTo>
                  <a:pt x="0" y="287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15"/>
          <p:cNvSpPr/>
          <p:nvPr/>
        </p:nvSpPr>
        <p:spPr>
          <a:xfrm>
            <a:off x="3786046" y="7025820"/>
            <a:ext cx="319072" cy="304569"/>
          </a:xfrm>
          <a:custGeom>
            <a:rect b="b" l="l" r="r" t="t"/>
            <a:pathLst>
              <a:path extrusionOk="0" h="304569" w="319072">
                <a:moveTo>
                  <a:pt x="0" y="0"/>
                </a:moveTo>
                <a:lnTo>
                  <a:pt x="319073" y="0"/>
                </a:lnTo>
                <a:lnTo>
                  <a:pt x="319073" y="304569"/>
                </a:lnTo>
                <a:lnTo>
                  <a:pt x="0" y="30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15"/>
          <p:cNvSpPr/>
          <p:nvPr/>
        </p:nvSpPr>
        <p:spPr>
          <a:xfrm>
            <a:off x="2873325" y="7017204"/>
            <a:ext cx="319461" cy="321801"/>
          </a:xfrm>
          <a:custGeom>
            <a:rect b="b" l="l" r="r" t="t"/>
            <a:pathLst>
              <a:path extrusionOk="0" h="321801" w="319461">
                <a:moveTo>
                  <a:pt x="0" y="0"/>
                </a:moveTo>
                <a:lnTo>
                  <a:pt x="319460" y="0"/>
                </a:lnTo>
                <a:lnTo>
                  <a:pt x="319460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15"/>
          <p:cNvSpPr/>
          <p:nvPr/>
        </p:nvSpPr>
        <p:spPr>
          <a:xfrm>
            <a:off x="3353793" y="7014042"/>
            <a:ext cx="266470" cy="324963"/>
          </a:xfrm>
          <a:custGeom>
            <a:rect b="b" l="l" r="r" t="t"/>
            <a:pathLst>
              <a:path extrusionOk="0" h="324963" w="266470">
                <a:moveTo>
                  <a:pt x="0" y="0"/>
                </a:moveTo>
                <a:lnTo>
                  <a:pt x="266470" y="0"/>
                </a:lnTo>
                <a:lnTo>
                  <a:pt x="266470" y="324963"/>
                </a:lnTo>
                <a:lnTo>
                  <a:pt x="0" y="324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15"/>
          <p:cNvSpPr/>
          <p:nvPr/>
        </p:nvSpPr>
        <p:spPr>
          <a:xfrm>
            <a:off x="4738671" y="7034346"/>
            <a:ext cx="302655" cy="304315"/>
          </a:xfrm>
          <a:custGeom>
            <a:rect b="b" l="l" r="r" t="t"/>
            <a:pathLst>
              <a:path extrusionOk="0" h="304315" w="302655">
                <a:moveTo>
                  <a:pt x="0" y="0"/>
                </a:moveTo>
                <a:lnTo>
                  <a:pt x="302655" y="0"/>
                </a:lnTo>
                <a:lnTo>
                  <a:pt x="302655" y="304315"/>
                </a:lnTo>
                <a:lnTo>
                  <a:pt x="0" y="304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15"/>
          <p:cNvSpPr/>
          <p:nvPr/>
        </p:nvSpPr>
        <p:spPr>
          <a:xfrm>
            <a:off x="4706321" y="7608603"/>
            <a:ext cx="259781" cy="321801"/>
          </a:xfrm>
          <a:custGeom>
            <a:rect b="b" l="l" r="r" t="t"/>
            <a:pathLst>
              <a:path extrusionOk="0" h="321801" w="259781">
                <a:moveTo>
                  <a:pt x="0" y="0"/>
                </a:moveTo>
                <a:lnTo>
                  <a:pt x="259781" y="0"/>
                </a:lnTo>
                <a:lnTo>
                  <a:pt x="259781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15"/>
          <p:cNvSpPr/>
          <p:nvPr/>
        </p:nvSpPr>
        <p:spPr>
          <a:xfrm>
            <a:off x="4146545" y="7608603"/>
            <a:ext cx="349784" cy="321801"/>
          </a:xfrm>
          <a:custGeom>
            <a:rect b="b" l="l" r="r" t="t"/>
            <a:pathLst>
              <a:path extrusionOk="0" h="321801" w="349784">
                <a:moveTo>
                  <a:pt x="0" y="0"/>
                </a:moveTo>
                <a:lnTo>
                  <a:pt x="349784" y="0"/>
                </a:lnTo>
                <a:lnTo>
                  <a:pt x="349784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15"/>
          <p:cNvSpPr/>
          <p:nvPr/>
        </p:nvSpPr>
        <p:spPr>
          <a:xfrm>
            <a:off x="5197698" y="7681580"/>
            <a:ext cx="367749" cy="211288"/>
          </a:xfrm>
          <a:custGeom>
            <a:rect b="b" l="l" r="r" t="t"/>
            <a:pathLst>
              <a:path extrusionOk="0" h="211288" w="367749">
                <a:moveTo>
                  <a:pt x="0" y="0"/>
                </a:moveTo>
                <a:lnTo>
                  <a:pt x="367749" y="0"/>
                </a:lnTo>
                <a:lnTo>
                  <a:pt x="367749" y="211288"/>
                </a:lnTo>
                <a:lnTo>
                  <a:pt x="0" y="211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15"/>
          <p:cNvSpPr/>
          <p:nvPr/>
        </p:nvSpPr>
        <p:spPr>
          <a:xfrm>
            <a:off x="3090028" y="7608603"/>
            <a:ext cx="321801" cy="321801"/>
          </a:xfrm>
          <a:custGeom>
            <a:rect b="b" l="l" r="r" t="t"/>
            <a:pathLst>
              <a:path extrusionOk="0" h="321801" w="321801">
                <a:moveTo>
                  <a:pt x="0" y="0"/>
                </a:moveTo>
                <a:lnTo>
                  <a:pt x="321802" y="0"/>
                </a:lnTo>
                <a:lnTo>
                  <a:pt x="321802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15"/>
          <p:cNvSpPr/>
          <p:nvPr/>
        </p:nvSpPr>
        <p:spPr>
          <a:xfrm>
            <a:off x="1976276" y="7608603"/>
            <a:ext cx="374187" cy="321801"/>
          </a:xfrm>
          <a:custGeom>
            <a:rect b="b" l="l" r="r" t="t"/>
            <a:pathLst>
              <a:path extrusionOk="0" h="321801" w="374187">
                <a:moveTo>
                  <a:pt x="0" y="0"/>
                </a:moveTo>
                <a:lnTo>
                  <a:pt x="374187" y="0"/>
                </a:lnTo>
                <a:lnTo>
                  <a:pt x="374187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15"/>
          <p:cNvSpPr/>
          <p:nvPr/>
        </p:nvSpPr>
        <p:spPr>
          <a:xfrm>
            <a:off x="3583780" y="7608603"/>
            <a:ext cx="321216" cy="321801"/>
          </a:xfrm>
          <a:custGeom>
            <a:rect b="b" l="l" r="r" t="t"/>
            <a:pathLst>
              <a:path extrusionOk="0" h="321801" w="321216">
                <a:moveTo>
                  <a:pt x="0" y="0"/>
                </a:moveTo>
                <a:lnTo>
                  <a:pt x="321216" y="0"/>
                </a:lnTo>
                <a:lnTo>
                  <a:pt x="321216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15"/>
          <p:cNvSpPr/>
          <p:nvPr/>
        </p:nvSpPr>
        <p:spPr>
          <a:xfrm>
            <a:off x="2559345" y="7608603"/>
            <a:ext cx="321801" cy="321801"/>
          </a:xfrm>
          <a:custGeom>
            <a:rect b="b" l="l" r="r" t="t"/>
            <a:pathLst>
              <a:path extrusionOk="0" h="321801" w="321801">
                <a:moveTo>
                  <a:pt x="0" y="0"/>
                </a:moveTo>
                <a:lnTo>
                  <a:pt x="321801" y="0"/>
                </a:lnTo>
                <a:lnTo>
                  <a:pt x="321801" y="321801"/>
                </a:lnTo>
                <a:lnTo>
                  <a:pt x="0" y="321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15"/>
          <p:cNvSpPr/>
          <p:nvPr/>
        </p:nvSpPr>
        <p:spPr>
          <a:xfrm>
            <a:off x="4321299" y="8208848"/>
            <a:ext cx="352678" cy="278295"/>
          </a:xfrm>
          <a:custGeom>
            <a:rect b="b" l="l" r="r" t="t"/>
            <a:pathLst>
              <a:path extrusionOk="0" h="278295" w="352678">
                <a:moveTo>
                  <a:pt x="0" y="0"/>
                </a:moveTo>
                <a:lnTo>
                  <a:pt x="352678" y="0"/>
                </a:lnTo>
                <a:lnTo>
                  <a:pt x="352678" y="278295"/>
                </a:lnTo>
                <a:lnTo>
                  <a:pt x="0" y="278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15"/>
          <p:cNvSpPr/>
          <p:nvPr/>
        </p:nvSpPr>
        <p:spPr>
          <a:xfrm>
            <a:off x="3780742" y="8221927"/>
            <a:ext cx="363722" cy="218894"/>
          </a:xfrm>
          <a:custGeom>
            <a:rect b="b" l="l" r="r" t="t"/>
            <a:pathLst>
              <a:path extrusionOk="0" h="218894" w="363722">
                <a:moveTo>
                  <a:pt x="0" y="0"/>
                </a:moveTo>
                <a:lnTo>
                  <a:pt x="363722" y="0"/>
                </a:lnTo>
                <a:lnTo>
                  <a:pt x="363722" y="218894"/>
                </a:lnTo>
                <a:lnTo>
                  <a:pt x="0" y="218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15"/>
          <p:cNvSpPr/>
          <p:nvPr/>
        </p:nvSpPr>
        <p:spPr>
          <a:xfrm>
            <a:off x="2924372" y="8188490"/>
            <a:ext cx="299291" cy="319012"/>
          </a:xfrm>
          <a:custGeom>
            <a:rect b="b" l="l" r="r" t="t"/>
            <a:pathLst>
              <a:path extrusionOk="0" h="319012" w="299291">
                <a:moveTo>
                  <a:pt x="0" y="0"/>
                </a:moveTo>
                <a:lnTo>
                  <a:pt x="299291" y="0"/>
                </a:lnTo>
                <a:lnTo>
                  <a:pt x="299291" y="319011"/>
                </a:lnTo>
                <a:lnTo>
                  <a:pt x="0" y="319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15"/>
          <p:cNvSpPr/>
          <p:nvPr/>
        </p:nvSpPr>
        <p:spPr>
          <a:xfrm>
            <a:off x="3400498" y="8192227"/>
            <a:ext cx="203408" cy="278295"/>
          </a:xfrm>
          <a:custGeom>
            <a:rect b="b" l="l" r="r" t="t"/>
            <a:pathLst>
              <a:path extrusionOk="0" h="278295" w="203408">
                <a:moveTo>
                  <a:pt x="0" y="0"/>
                </a:moveTo>
                <a:lnTo>
                  <a:pt x="203409" y="0"/>
                </a:lnTo>
                <a:lnTo>
                  <a:pt x="203409" y="278294"/>
                </a:lnTo>
                <a:lnTo>
                  <a:pt x="0" y="2782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15"/>
          <p:cNvSpPr/>
          <p:nvPr/>
        </p:nvSpPr>
        <p:spPr>
          <a:xfrm>
            <a:off x="2514037" y="8188490"/>
            <a:ext cx="232588" cy="319012"/>
          </a:xfrm>
          <a:custGeom>
            <a:rect b="b" l="l" r="r" t="t"/>
            <a:pathLst>
              <a:path extrusionOk="0" h="319012" w="232588">
                <a:moveTo>
                  <a:pt x="0" y="0"/>
                </a:moveTo>
                <a:lnTo>
                  <a:pt x="232588" y="0"/>
                </a:lnTo>
                <a:lnTo>
                  <a:pt x="232588" y="319011"/>
                </a:lnTo>
                <a:lnTo>
                  <a:pt x="0" y="319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15"/>
          <p:cNvSpPr/>
          <p:nvPr/>
        </p:nvSpPr>
        <p:spPr>
          <a:xfrm>
            <a:off x="5307765" y="8208848"/>
            <a:ext cx="278295" cy="278295"/>
          </a:xfrm>
          <a:custGeom>
            <a:rect b="b" l="l" r="r" t="t"/>
            <a:pathLst>
              <a:path extrusionOk="0" h="278295" w="278295">
                <a:moveTo>
                  <a:pt x="0" y="0"/>
                </a:moveTo>
                <a:lnTo>
                  <a:pt x="278295" y="0"/>
                </a:lnTo>
                <a:lnTo>
                  <a:pt x="278295" y="278295"/>
                </a:lnTo>
                <a:lnTo>
                  <a:pt x="0" y="278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15"/>
          <p:cNvSpPr/>
          <p:nvPr/>
        </p:nvSpPr>
        <p:spPr>
          <a:xfrm>
            <a:off x="4852179" y="8208848"/>
            <a:ext cx="278295" cy="278295"/>
          </a:xfrm>
          <a:custGeom>
            <a:rect b="b" l="l" r="r" t="t"/>
            <a:pathLst>
              <a:path extrusionOk="0" h="278295" w="278295">
                <a:moveTo>
                  <a:pt x="0" y="0"/>
                </a:moveTo>
                <a:lnTo>
                  <a:pt x="278295" y="0"/>
                </a:lnTo>
                <a:lnTo>
                  <a:pt x="278295" y="278295"/>
                </a:lnTo>
                <a:lnTo>
                  <a:pt x="0" y="278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5"/>
          <p:cNvSpPr/>
          <p:nvPr/>
        </p:nvSpPr>
        <p:spPr>
          <a:xfrm>
            <a:off x="1976276" y="8170473"/>
            <a:ext cx="360470" cy="321801"/>
          </a:xfrm>
          <a:custGeom>
            <a:rect b="b" l="l" r="r" t="t"/>
            <a:pathLst>
              <a:path extrusionOk="0" h="321801" w="360470">
                <a:moveTo>
                  <a:pt x="0" y="0"/>
                </a:moveTo>
                <a:lnTo>
                  <a:pt x="360470" y="0"/>
                </a:lnTo>
                <a:lnTo>
                  <a:pt x="360470" y="321802"/>
                </a:lnTo>
                <a:lnTo>
                  <a:pt x="0" y="321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5"/>
          <p:cNvSpPr/>
          <p:nvPr/>
        </p:nvSpPr>
        <p:spPr>
          <a:xfrm>
            <a:off x="5239337" y="8804735"/>
            <a:ext cx="275499" cy="315019"/>
          </a:xfrm>
          <a:custGeom>
            <a:rect b="b" l="l" r="r" t="t"/>
            <a:pathLst>
              <a:path extrusionOk="0" h="315019" w="275499">
                <a:moveTo>
                  <a:pt x="0" y="0"/>
                </a:moveTo>
                <a:lnTo>
                  <a:pt x="275499" y="0"/>
                </a:lnTo>
                <a:lnTo>
                  <a:pt x="275499" y="315019"/>
                </a:lnTo>
                <a:lnTo>
                  <a:pt x="0" y="315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5"/>
          <p:cNvSpPr/>
          <p:nvPr/>
        </p:nvSpPr>
        <p:spPr>
          <a:xfrm>
            <a:off x="4693981" y="8846157"/>
            <a:ext cx="331679" cy="232176"/>
          </a:xfrm>
          <a:custGeom>
            <a:rect b="b" l="l" r="r" t="t"/>
            <a:pathLst>
              <a:path extrusionOk="0" h="232176" w="331679">
                <a:moveTo>
                  <a:pt x="0" y="0"/>
                </a:moveTo>
                <a:lnTo>
                  <a:pt x="331680" y="0"/>
                </a:lnTo>
                <a:lnTo>
                  <a:pt x="331680" y="232176"/>
                </a:lnTo>
                <a:lnTo>
                  <a:pt x="0" y="232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5"/>
          <p:cNvSpPr/>
          <p:nvPr/>
        </p:nvSpPr>
        <p:spPr>
          <a:xfrm>
            <a:off x="4193623" y="8846157"/>
            <a:ext cx="283770" cy="232176"/>
          </a:xfrm>
          <a:custGeom>
            <a:rect b="b" l="l" r="r" t="t"/>
            <a:pathLst>
              <a:path extrusionOk="0" h="232176" w="283770">
                <a:moveTo>
                  <a:pt x="0" y="0"/>
                </a:moveTo>
                <a:lnTo>
                  <a:pt x="283770" y="0"/>
                </a:lnTo>
                <a:lnTo>
                  <a:pt x="283770" y="232176"/>
                </a:lnTo>
                <a:lnTo>
                  <a:pt x="0" y="232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15"/>
          <p:cNvSpPr/>
          <p:nvPr/>
        </p:nvSpPr>
        <p:spPr>
          <a:xfrm>
            <a:off x="3375439" y="8804735"/>
            <a:ext cx="158655" cy="315019"/>
          </a:xfrm>
          <a:custGeom>
            <a:rect b="b" l="l" r="r" t="t"/>
            <a:pathLst>
              <a:path extrusionOk="0" h="315019" w="158655">
                <a:moveTo>
                  <a:pt x="0" y="0"/>
                </a:moveTo>
                <a:lnTo>
                  <a:pt x="158656" y="0"/>
                </a:lnTo>
                <a:lnTo>
                  <a:pt x="158656" y="315019"/>
                </a:lnTo>
                <a:lnTo>
                  <a:pt x="0" y="315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15"/>
          <p:cNvSpPr/>
          <p:nvPr/>
        </p:nvSpPr>
        <p:spPr>
          <a:xfrm>
            <a:off x="3747771" y="8846157"/>
            <a:ext cx="232176" cy="232176"/>
          </a:xfrm>
          <a:custGeom>
            <a:rect b="b" l="l" r="r" t="t"/>
            <a:pathLst>
              <a:path extrusionOk="0" h="232176" w="232176">
                <a:moveTo>
                  <a:pt x="0" y="0"/>
                </a:moveTo>
                <a:lnTo>
                  <a:pt x="232176" y="0"/>
                </a:lnTo>
                <a:lnTo>
                  <a:pt x="232176" y="232176"/>
                </a:lnTo>
                <a:lnTo>
                  <a:pt x="0" y="232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5"/>
          <p:cNvSpPr/>
          <p:nvPr/>
        </p:nvSpPr>
        <p:spPr>
          <a:xfrm>
            <a:off x="1973940" y="8776439"/>
            <a:ext cx="199995" cy="371612"/>
          </a:xfrm>
          <a:custGeom>
            <a:rect b="b" l="l" r="r" t="t"/>
            <a:pathLst>
              <a:path extrusionOk="0" h="371612" w="199995">
                <a:moveTo>
                  <a:pt x="0" y="0"/>
                </a:moveTo>
                <a:lnTo>
                  <a:pt x="199995" y="0"/>
                </a:lnTo>
                <a:lnTo>
                  <a:pt x="199995" y="371612"/>
                </a:lnTo>
                <a:lnTo>
                  <a:pt x="0" y="371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15"/>
          <p:cNvSpPr/>
          <p:nvPr/>
        </p:nvSpPr>
        <p:spPr>
          <a:xfrm>
            <a:off x="2388194" y="8776439"/>
            <a:ext cx="287831" cy="371612"/>
          </a:xfrm>
          <a:custGeom>
            <a:rect b="b" l="l" r="r" t="t"/>
            <a:pathLst>
              <a:path extrusionOk="0" h="371612" w="287831">
                <a:moveTo>
                  <a:pt x="0" y="0"/>
                </a:moveTo>
                <a:lnTo>
                  <a:pt x="287831" y="0"/>
                </a:lnTo>
                <a:lnTo>
                  <a:pt x="287831" y="371612"/>
                </a:lnTo>
                <a:lnTo>
                  <a:pt x="0" y="371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15"/>
          <p:cNvSpPr/>
          <p:nvPr/>
        </p:nvSpPr>
        <p:spPr>
          <a:xfrm>
            <a:off x="2889701" y="8804735"/>
            <a:ext cx="272062" cy="315019"/>
          </a:xfrm>
          <a:custGeom>
            <a:rect b="b" l="l" r="r" t="t"/>
            <a:pathLst>
              <a:path extrusionOk="0" h="315019" w="272062">
                <a:moveTo>
                  <a:pt x="0" y="0"/>
                </a:moveTo>
                <a:lnTo>
                  <a:pt x="272062" y="0"/>
                </a:lnTo>
                <a:lnTo>
                  <a:pt x="272062" y="315019"/>
                </a:lnTo>
                <a:lnTo>
                  <a:pt x="0" y="315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5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241B16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85" name="Google Shape;285;p16"/>
          <p:cNvSpPr txBox="1"/>
          <p:nvPr/>
        </p:nvSpPr>
        <p:spPr>
          <a:xfrm>
            <a:off x="2524934" y="7854963"/>
            <a:ext cx="24831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D68C62"/>
                </a:solidFill>
              </a:rPr>
              <a:t>Happy designing!</a:t>
            </a:r>
            <a:endParaRPr b="1" i="1"/>
          </a:p>
        </p:txBody>
      </p:sp>
      <p:sp>
        <p:nvSpPr>
          <p:cNvPr id="286" name="Google Shape;286;p16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241B16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87" name="Google Shape;287;p16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241B16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88" name="Google Shape;288;p16"/>
          <p:cNvSpPr txBox="1"/>
          <p:nvPr/>
        </p:nvSpPr>
        <p:spPr>
          <a:xfrm>
            <a:off x="1525276" y="2642879"/>
            <a:ext cx="44823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D68C62"/>
                </a:solidFill>
              </a:rPr>
              <a:t>CREDITS</a:t>
            </a:r>
            <a:endParaRPr b="1"/>
          </a:p>
        </p:txBody>
      </p:sp>
      <p:sp>
        <p:nvSpPr>
          <p:cNvPr id="289" name="Google Shape;289;p16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90" name="Google Shape;290;p16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